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267" r:id="rId4"/>
    <p:sldId id="268" r:id="rId5"/>
    <p:sldId id="269" r:id="rId6"/>
    <p:sldId id="257" r:id="rId7"/>
    <p:sldId id="271" r:id="rId8"/>
    <p:sldId id="272" r:id="rId9"/>
    <p:sldId id="273" r:id="rId10"/>
    <p:sldId id="275" r:id="rId11"/>
    <p:sldId id="274" r:id="rId12"/>
    <p:sldId id="276" r:id="rId13"/>
    <p:sldId id="270" r:id="rId14"/>
    <p:sldId id="290" r:id="rId15"/>
    <p:sldId id="259" r:id="rId16"/>
    <p:sldId id="260" r:id="rId17"/>
    <p:sldId id="291" r:id="rId18"/>
    <p:sldId id="292" r:id="rId19"/>
    <p:sldId id="293" r:id="rId20"/>
    <p:sldId id="294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2"/>
    <p:restoredTop sz="94551"/>
  </p:normalViewPr>
  <p:slideViewPr>
    <p:cSldViewPr snapToGrid="0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/Users/kezhang/ownCloud/Suicide_UG/UG_clean_updated/punish_stackSiz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kezhang/ownCloud/Suicide_UG/UG_clean_updated/stackSize_contro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\kezhang\ownCloud\Suicide_UG\UG_clean_updated\chisquare_crosstab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ke\ownCloud\Suicide_UG\UG_clean_updated\fair_reappraisal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ezhang/ownCloud/Suicide_UG/UG_clean_updated/fair_reappraisal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kezhang/ownCloud/Suicide_UG/UG_clean_updated/baseline_stackSiz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kezhang/ownCloud/Suicide_UG/UG_clean_updated/empathy_stackSiz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kezhang/ownCloud/Suicide_UG/UG_clean_updated/punish_stackS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0.868027210884354</c:v>
                </c:pt>
                <c:pt idx="2">
                  <c:v>0.432134758665371</c:v>
                </c:pt>
                <c:pt idx="3">
                  <c:v>0.567865241334629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0954848"/>
        <c:axId val="-1580327392"/>
      </c:barChart>
      <c:catAx>
        <c:axId val="-158095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327392"/>
        <c:crosses val="autoZero"/>
        <c:auto val="1"/>
        <c:lblAlgn val="ctr"/>
        <c:lblOffset val="100"/>
        <c:noMultiLvlLbl val="0"/>
      </c:catAx>
      <c:valAx>
        <c:axId val="-158032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95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Baseline</a:t>
            </a:r>
            <a:r>
              <a:rPr lang="en-US" altLang="zh-CN" baseline="0"/>
              <a:t> and fairness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fairscoreByGroup_percent!$L$8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fairscoreByGroup_percent!$L$9:$L$13</c:f>
              <c:numCache>
                <c:formatCode>General</c:formatCode>
                <c:ptCount val="5"/>
                <c:pt idx="0">
                  <c:v>1.0</c:v>
                </c:pt>
                <c:pt idx="1">
                  <c:v>0.901960784313725</c:v>
                </c:pt>
                <c:pt idx="2">
                  <c:v>0.781512605042017</c:v>
                </c:pt>
                <c:pt idx="3">
                  <c:v>0.588235294117647</c:v>
                </c:pt>
                <c:pt idx="4">
                  <c:v>0.302521008403361</c:v>
                </c:pt>
              </c:numCache>
            </c:numRef>
          </c:val>
        </c:ser>
        <c:ser>
          <c:idx val="1"/>
          <c:order val="1"/>
          <c:tx>
            <c:strRef>
              <c:f>fairscoreByGroup_percent!$M$8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fairscoreByGroup_percent!$M$9:$M$13</c:f>
              <c:numCache>
                <c:formatCode>General</c:formatCode>
                <c:ptCount val="5"/>
                <c:pt idx="0">
                  <c:v>1.0</c:v>
                </c:pt>
                <c:pt idx="1">
                  <c:v>0.947368421052631</c:v>
                </c:pt>
                <c:pt idx="2">
                  <c:v>0.857142857142857</c:v>
                </c:pt>
                <c:pt idx="3">
                  <c:v>0.541353383458647</c:v>
                </c:pt>
                <c:pt idx="4">
                  <c:v>0.37593984962406</c:v>
                </c:pt>
              </c:numCache>
            </c:numRef>
          </c:val>
        </c:ser>
        <c:ser>
          <c:idx val="2"/>
          <c:order val="2"/>
          <c:tx>
            <c:strRef>
              <c:f>fairscoreByGroup_percent!$N$8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fairscoreByGroup_percent!$N$9:$N$13</c:f>
              <c:numCache>
                <c:formatCode>General</c:formatCode>
                <c:ptCount val="5"/>
                <c:pt idx="0">
                  <c:v>0.979166666666667</c:v>
                </c:pt>
                <c:pt idx="1">
                  <c:v>0.944444444444444</c:v>
                </c:pt>
                <c:pt idx="2">
                  <c:v>0.809523809523809</c:v>
                </c:pt>
                <c:pt idx="3">
                  <c:v>0.553571428571429</c:v>
                </c:pt>
                <c:pt idx="4">
                  <c:v>0.339285714285714</c:v>
                </c:pt>
              </c:numCache>
            </c:numRef>
          </c:val>
        </c:ser>
        <c:ser>
          <c:idx val="3"/>
          <c:order val="3"/>
          <c:tx>
            <c:strRef>
              <c:f>fairscoreByGroup_percent!$O$8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fairscoreByGroup_percent!$O$9:$O$13</c:f>
              <c:numCache>
                <c:formatCode>General</c:formatCode>
                <c:ptCount val="5"/>
                <c:pt idx="0">
                  <c:v>0.978260869565217</c:v>
                </c:pt>
                <c:pt idx="1">
                  <c:v>0.971014492753623</c:v>
                </c:pt>
                <c:pt idx="2">
                  <c:v>0.869565217391304</c:v>
                </c:pt>
                <c:pt idx="3">
                  <c:v>0.714285714285714</c:v>
                </c:pt>
                <c:pt idx="4">
                  <c:v>0.521739130434783</c:v>
                </c:pt>
              </c:numCache>
            </c:numRef>
          </c:val>
        </c:ser>
        <c:ser>
          <c:idx val="4"/>
          <c:order val="4"/>
          <c:tx>
            <c:strRef>
              <c:f>fairscoreByGroup_percent!$P$8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fairscoreByGroup_percent!$J$9:$J$13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fairscoreByGroup_percent!$P$9:$P$13</c:f>
              <c:numCache>
                <c:formatCode>General</c:formatCode>
                <c:ptCount val="5"/>
                <c:pt idx="0">
                  <c:v>1.0</c:v>
                </c:pt>
                <c:pt idx="1">
                  <c:v>0.983333333333333</c:v>
                </c:pt>
                <c:pt idx="2">
                  <c:v>0.935714285714286</c:v>
                </c:pt>
                <c:pt idx="3">
                  <c:v>0.578571428571429</c:v>
                </c:pt>
                <c:pt idx="4">
                  <c:v>0.285714285714286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2794928"/>
        <c:axId val="-1620162704"/>
      </c:barChart>
      <c:catAx>
        <c:axId val="-153279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Proposed</a:t>
                </a:r>
                <a:r>
                  <a:rPr lang="en-US" baseline="0"/>
                  <a:t> 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0162704"/>
        <c:crosses val="autoZero"/>
        <c:auto val="1"/>
        <c:lblAlgn val="ctr"/>
        <c:lblOffset val="100"/>
        <c:noMultiLvlLbl val="0"/>
      </c:catAx>
      <c:valAx>
        <c:axId val="-162016270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279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</a:t>
            </a:r>
            <a:r>
              <a:rPr lang="zh-CN" altLang="en-US" baseline="0"/>
              <a:t> </a:t>
            </a:r>
            <a:r>
              <a:rPr lang="en-US" altLang="zh-CN" baseline="0"/>
              <a:t>and</a:t>
            </a:r>
            <a:r>
              <a:rPr lang="zh-CN" altLang="en-US" baseline="0"/>
              <a:t> </a:t>
            </a:r>
            <a:r>
              <a:rPr lang="en-US" altLang="zh-CN" baseline="0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fairscoreByGroup_percent!$L$10:$L$14</c:f>
              <c:numCache>
                <c:formatCode>General</c:formatCode>
                <c:ptCount val="5"/>
                <c:pt idx="0">
                  <c:v>1.0</c:v>
                </c:pt>
                <c:pt idx="1">
                  <c:v>0.92156862745098</c:v>
                </c:pt>
                <c:pt idx="2">
                  <c:v>0.890756302521008</c:v>
                </c:pt>
                <c:pt idx="3">
                  <c:v>0.831932773109244</c:v>
                </c:pt>
                <c:pt idx="4">
                  <c:v>0.739495798319328</c:v>
                </c:pt>
              </c:numCache>
            </c:numRef>
          </c:val>
        </c:ser>
        <c:ser>
          <c:idx val="1"/>
          <c:order val="1"/>
          <c:tx>
            <c:strRef>
              <c:f>fairscoreByGroup_percent!$M$9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fairscoreByGroup_percent!$M$10:$M$14</c:f>
              <c:numCache>
                <c:formatCode>General</c:formatCode>
                <c:ptCount val="5"/>
                <c:pt idx="0">
                  <c:v>0.947368421052631</c:v>
                </c:pt>
                <c:pt idx="1">
                  <c:v>0.87719298245614</c:v>
                </c:pt>
                <c:pt idx="2">
                  <c:v>0.81203007518797</c:v>
                </c:pt>
                <c:pt idx="3">
                  <c:v>0.766917293233083</c:v>
                </c:pt>
                <c:pt idx="4">
                  <c:v>0.691729323308271</c:v>
                </c:pt>
              </c:numCache>
            </c:numRef>
          </c:val>
        </c:ser>
        <c:ser>
          <c:idx val="2"/>
          <c:order val="2"/>
          <c:tx>
            <c:strRef>
              <c:f>fairscoreByGroup_percent!$N$9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fairscoreByGroup_percent!$N$10:$N$14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3"/>
          <c:order val="3"/>
          <c:tx>
            <c:strRef>
              <c:f>fairscoreByGroup_percent!$O$9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fairscoreByGroup_percent!$O$10:$O$14</c:f>
              <c:numCache>
                <c:formatCode>General</c:formatCode>
                <c:ptCount val="5"/>
                <c:pt idx="0">
                  <c:v>0.934782608695652</c:v>
                </c:pt>
                <c:pt idx="1">
                  <c:v>0.942028985507246</c:v>
                </c:pt>
                <c:pt idx="2">
                  <c:v>0.913043478260869</c:v>
                </c:pt>
                <c:pt idx="3">
                  <c:v>0.801242236024845</c:v>
                </c:pt>
                <c:pt idx="4">
                  <c:v>0.763975155279503</c:v>
                </c:pt>
              </c:numCache>
            </c:numRef>
          </c:val>
        </c:ser>
        <c:ser>
          <c:idx val="4"/>
          <c:order val="4"/>
          <c:tx>
            <c:strRef>
              <c:f>fairscoreByGroup_percent!$P$9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fairscoreByGroup_percent!$J$10:$J$14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fairscoreByGroup_percent!$P$10:$P$14</c:f>
              <c:numCache>
                <c:formatCode>General</c:formatCode>
                <c:ptCount val="5"/>
                <c:pt idx="0">
                  <c:v>0.975</c:v>
                </c:pt>
                <c:pt idx="1">
                  <c:v>1.0</c:v>
                </c:pt>
                <c:pt idx="2">
                  <c:v>0.992857142857143</c:v>
                </c:pt>
                <c:pt idx="3">
                  <c:v>0.878571428571429</c:v>
                </c:pt>
                <c:pt idx="4">
                  <c:v>0.835714285714286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8679984"/>
        <c:axId val="-1621807344"/>
      </c:barChart>
      <c:catAx>
        <c:axId val="-1428679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807344"/>
        <c:crosses val="autoZero"/>
        <c:auto val="1"/>
        <c:lblAlgn val="ctr"/>
        <c:lblOffset val="100"/>
        <c:noMultiLvlLbl val="0"/>
      </c:catAx>
      <c:valAx>
        <c:axId val="-162180734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8679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CA" altLang="zh-CN"/>
              <a:t>and 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fairscoreByGroup_percent!$L$13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fairscoreByGroup_percent!$L$14:$L$18</c:f>
              <c:numCache>
                <c:formatCode>General</c:formatCode>
                <c:ptCount val="5"/>
                <c:pt idx="0">
                  <c:v>0.647058823529412</c:v>
                </c:pt>
                <c:pt idx="1">
                  <c:v>0.529411764705882</c:v>
                </c:pt>
                <c:pt idx="2">
                  <c:v>0.470588235294118</c:v>
                </c:pt>
                <c:pt idx="3">
                  <c:v>0.336134453781513</c:v>
                </c:pt>
                <c:pt idx="4">
                  <c:v>0.168067226890756</c:v>
                </c:pt>
              </c:numCache>
            </c:numRef>
          </c:val>
        </c:ser>
        <c:ser>
          <c:idx val="1"/>
          <c:order val="1"/>
          <c:tx>
            <c:strRef>
              <c:f>fairscoreByGroup_percent!$M$13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fairscoreByGroup_percent!$M$14:$M$18</c:f>
              <c:numCache>
                <c:formatCode>General</c:formatCode>
                <c:ptCount val="5"/>
                <c:pt idx="0">
                  <c:v>0.789473684210526</c:v>
                </c:pt>
                <c:pt idx="1">
                  <c:v>0.631578947368421</c:v>
                </c:pt>
                <c:pt idx="2">
                  <c:v>0.481203007518797</c:v>
                </c:pt>
                <c:pt idx="3">
                  <c:v>0.308270676691729</c:v>
                </c:pt>
                <c:pt idx="4">
                  <c:v>0.233082706766917</c:v>
                </c:pt>
              </c:numCache>
            </c:numRef>
          </c:val>
        </c:ser>
        <c:ser>
          <c:idx val="2"/>
          <c:order val="2"/>
          <c:tx>
            <c:strRef>
              <c:f>fairscoreByGroup_percent!$N$13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fairscoreByGroup_percent!$N$14:$N$18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ser>
          <c:idx val="3"/>
          <c:order val="3"/>
          <c:tx>
            <c:strRef>
              <c:f>fairscoreByGroup_percent!$O$13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fairscoreByGroup_percent!$O$14:$O$18</c:f>
              <c:numCache>
                <c:formatCode>General</c:formatCode>
                <c:ptCount val="5"/>
                <c:pt idx="0">
                  <c:v>0.847826086956522</c:v>
                </c:pt>
                <c:pt idx="1">
                  <c:v>0.63768115942029</c:v>
                </c:pt>
                <c:pt idx="2">
                  <c:v>0.590062111801242</c:v>
                </c:pt>
                <c:pt idx="3">
                  <c:v>0.571428571428571</c:v>
                </c:pt>
                <c:pt idx="4">
                  <c:v>0.422360248447205</c:v>
                </c:pt>
              </c:numCache>
            </c:numRef>
          </c:val>
        </c:ser>
        <c:ser>
          <c:idx val="4"/>
          <c:order val="4"/>
          <c:tx>
            <c:strRef>
              <c:f>fairscoreByGroup_percent!$P$13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fairscoreByGroup_percent!$J$14:$J$18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fairscoreByGroup_percent!$P$14:$P$18</c:f>
              <c:numCache>
                <c:formatCode>General</c:formatCode>
                <c:ptCount val="5"/>
                <c:pt idx="0">
                  <c:v>0.65</c:v>
                </c:pt>
                <c:pt idx="1">
                  <c:v>0.7</c:v>
                </c:pt>
                <c:pt idx="2">
                  <c:v>0.528571428571429</c:v>
                </c:pt>
                <c:pt idx="3">
                  <c:v>0.357142857142857</c:v>
                </c:pt>
                <c:pt idx="4">
                  <c:v>0.357142857142857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0042976"/>
        <c:axId val="-1400854336"/>
      </c:barChart>
      <c:catAx>
        <c:axId val="-153004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0854336"/>
        <c:crosses val="autoZero"/>
        <c:auto val="1"/>
        <c:lblAlgn val="ctr"/>
        <c:lblOffset val="100"/>
        <c:noMultiLvlLbl val="0"/>
      </c:catAx>
      <c:valAx>
        <c:axId val="-140085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004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fairscoreFraming_percent!$L$4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fairscoreFraming_percent!$L$5:$L$9</c:f>
              <c:numCache>
                <c:formatCode>General</c:formatCode>
                <c:ptCount val="5"/>
                <c:pt idx="0">
                  <c:v>0.979166666666667</c:v>
                </c:pt>
                <c:pt idx="1">
                  <c:v>0.944444444444444</c:v>
                </c:pt>
                <c:pt idx="2">
                  <c:v>0.809523809523809</c:v>
                </c:pt>
                <c:pt idx="3">
                  <c:v>0.553571428571429</c:v>
                </c:pt>
                <c:pt idx="4">
                  <c:v>0.339285714285714</c:v>
                </c:pt>
              </c:numCache>
            </c:numRef>
          </c:val>
        </c:ser>
        <c:ser>
          <c:idx val="1"/>
          <c:order val="1"/>
          <c:tx>
            <c:strRef>
              <c:f>fairscoreFraming_percent!$M$4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fairscoreFraming_percent!$M$5:$M$9</c:f>
              <c:numCache>
                <c:formatCode>General</c:formatCode>
                <c:ptCount val="5"/>
                <c:pt idx="0">
                  <c:v>0.916666666666667</c:v>
                </c:pt>
                <c:pt idx="1">
                  <c:v>0.958333333333333</c:v>
                </c:pt>
                <c:pt idx="2">
                  <c:v>0.94047619047619</c:v>
                </c:pt>
                <c:pt idx="3">
                  <c:v>0.869047619047619</c:v>
                </c:pt>
                <c:pt idx="4">
                  <c:v>0.809523809523809</c:v>
                </c:pt>
              </c:numCache>
            </c:numRef>
          </c:val>
        </c:ser>
        <c:ser>
          <c:idx val="2"/>
          <c:order val="2"/>
          <c:tx>
            <c:strRef>
              <c:f>fairscoreFraming_percent!$N$4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fairscoreFraming_percent!$J$5:$J$9</c:f>
              <c:strCache>
                <c:ptCount val="5"/>
                <c:pt idx="0">
                  <c:v>50/50</c:v>
                </c:pt>
                <c:pt idx="1">
                  <c:v>40/60</c:v>
                </c:pt>
                <c:pt idx="2">
                  <c:v>30/70</c:v>
                </c:pt>
                <c:pt idx="3">
                  <c:v>20/80</c:v>
                </c:pt>
                <c:pt idx="4">
                  <c:v>10/90</c:v>
                </c:pt>
              </c:strCache>
            </c:strRef>
          </c:cat>
          <c:val>
            <c:numRef>
              <c:f>fairscoreFraming_percent!$N$5:$N$9</c:f>
              <c:numCache>
                <c:formatCode>General</c:formatCode>
                <c:ptCount val="5"/>
                <c:pt idx="0">
                  <c:v>0.666666666666667</c:v>
                </c:pt>
                <c:pt idx="1">
                  <c:v>0.694444444444444</c:v>
                </c:pt>
                <c:pt idx="2">
                  <c:v>0.529761904761905</c:v>
                </c:pt>
                <c:pt idx="3">
                  <c:v>0.410714285714286</c:v>
                </c:pt>
                <c:pt idx="4">
                  <c:v>0.261904761904762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98464816"/>
        <c:axId val="-1490277040"/>
      </c:barChart>
      <c:catAx>
        <c:axId val="-1398464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Proposed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proportion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277040"/>
        <c:crosses val="autoZero"/>
        <c:auto val="1"/>
        <c:lblAlgn val="ctr"/>
        <c:lblOffset val="100"/>
        <c:noMultiLvlLbl val="0"/>
      </c:catAx>
      <c:valAx>
        <c:axId val="-149027704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0361111111111111"/>
              <c:y val="0.3166932779235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9846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 baseline="0"/>
              <a:t> </a:t>
            </a:r>
            <a:r>
              <a:rPr lang="en-US" altLang="zh-CN" baseline="0"/>
              <a:t>amount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proposedSizeFraming_percent!$L$9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proposedSizeFraming_percent!$L$10:$L$19</c:f>
              <c:numCache>
                <c:formatCode>General</c:formatCode>
                <c:ptCount val="10"/>
                <c:pt idx="0">
                  <c:v>0.534722222222222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</c:v>
                </c:pt>
                <c:pt idx="4">
                  <c:v>0.875</c:v>
                </c:pt>
                <c:pt idx="5">
                  <c:v>0.833333333333333</c:v>
                </c:pt>
                <c:pt idx="7">
                  <c:v>1.0</c:v>
                </c:pt>
                <c:pt idx="8">
                  <c:v>0.958333333333333</c:v>
                </c:pt>
              </c:numCache>
            </c:numRef>
          </c:val>
        </c:ser>
        <c:ser>
          <c:idx val="1"/>
          <c:order val="1"/>
          <c:tx>
            <c:strRef>
              <c:f>proposedSizeFraming_percent!$M$9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proposedSizeFraming_percent!$M$10:$M$19</c:f>
              <c:numCache>
                <c:formatCode>General</c:formatCode>
                <c:ptCount val="10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9">
                  <c:v>1.0</c:v>
                </c:pt>
              </c:numCache>
            </c:numRef>
          </c:val>
        </c:ser>
        <c:ser>
          <c:idx val="2"/>
          <c:order val="2"/>
          <c:tx>
            <c:strRef>
              <c:f>proposedSizeFraming_percent!$N$9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proposedSizeFraming_percent!$N$10:$N$19</c:f>
              <c:numCache>
                <c:formatCode>General</c:formatCode>
                <c:ptCount val="10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7">
                  <c:v>0.666666666666667</c:v>
                </c:pt>
                <c:pt idx="8">
                  <c:v>0.625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2056192"/>
        <c:axId val="-1400298064"/>
      </c:barChart>
      <c:catAx>
        <c:axId val="-1492056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0298064"/>
        <c:crosses val="autoZero"/>
        <c:auto val="1"/>
        <c:lblAlgn val="ctr"/>
        <c:lblOffset val="100"/>
        <c:noMultiLvlLbl val="0"/>
      </c:catAx>
      <c:valAx>
        <c:axId val="-1400298064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 baseline="0"/>
                  <a:t> </a:t>
                </a:r>
                <a:r>
                  <a:rPr lang="en-US" altLang="zh-CN" baseline="0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205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HC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fairness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fairFraming_percent!$E$14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fairFraming_percent!$F$14:$G$14</c:f>
              <c:numCache>
                <c:formatCode>General</c:formatCode>
                <c:ptCount val="2"/>
                <c:pt idx="0">
                  <c:v>0.958333333333333</c:v>
                </c:pt>
                <c:pt idx="1">
                  <c:v>0.567460317460317</c:v>
                </c:pt>
              </c:numCache>
            </c:numRef>
          </c:val>
        </c:ser>
        <c:ser>
          <c:idx val="1"/>
          <c:order val="1"/>
          <c:tx>
            <c:strRef>
              <c:f>fairFraming_percent!$E$15</c:f>
              <c:strCache>
                <c:ptCount val="1"/>
                <c:pt idx="0">
                  <c:v>empathy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fairFraming_percent!$F$15:$G$15</c:f>
              <c:numCache>
                <c:formatCode>General</c:formatCode>
                <c:ptCount val="2"/>
                <c:pt idx="0">
                  <c:v>0.941666666666667</c:v>
                </c:pt>
                <c:pt idx="1">
                  <c:v>0.873015873015873</c:v>
                </c:pt>
              </c:numCache>
            </c:numRef>
          </c:val>
        </c:ser>
        <c:ser>
          <c:idx val="2"/>
          <c:order val="2"/>
          <c:tx>
            <c:strRef>
              <c:f>fairFraming_percent!$E$16</c:f>
              <c:strCache>
                <c:ptCount val="1"/>
                <c:pt idx="0">
                  <c:v>punish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fairFraming_percent!$F$13:$G$13</c:f>
              <c:strCache>
                <c:ptCount val="2"/>
                <c:pt idx="0">
                  <c:v>fair</c:v>
                </c:pt>
                <c:pt idx="1">
                  <c:v>unfair</c:v>
                </c:pt>
              </c:strCache>
            </c:strRef>
          </c:cat>
          <c:val>
            <c:numRef>
              <c:f>fairFraming_percent!$F$16:$G$16</c:f>
              <c:numCache>
                <c:formatCode>General</c:formatCode>
                <c:ptCount val="2"/>
                <c:pt idx="0">
                  <c:v>0.683333333333333</c:v>
                </c:pt>
                <c:pt idx="1">
                  <c:v>0.400793650793651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0462480"/>
        <c:axId val="-1400731312"/>
      </c:barChart>
      <c:catAx>
        <c:axId val="-140046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0731312"/>
        <c:crosses val="autoZero"/>
        <c:auto val="1"/>
        <c:lblAlgn val="ctr"/>
        <c:lblOffset val="100"/>
        <c:noMultiLvlLbl val="0"/>
      </c:catAx>
      <c:valAx>
        <c:axId val="-140073131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 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0046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0.147058823529412</c:v>
                </c:pt>
                <c:pt idx="1">
                  <c:v>0.852941176470588</c:v>
                </c:pt>
                <c:pt idx="2">
                  <c:v>0.434873949579832</c:v>
                </c:pt>
                <c:pt idx="3">
                  <c:v>0.565126050420168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</c:v>
                </c:pt>
                <c:pt idx="1">
                  <c:v>0.881012658227848</c:v>
                </c:pt>
                <c:pt idx="2">
                  <c:v>0.429776974080772</c:v>
                </c:pt>
                <c:pt idx="3">
                  <c:v>0.570223025919228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0018032"/>
        <c:axId val="-1430015984"/>
      </c:barChart>
      <c:catAx>
        <c:axId val="-143001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0015984"/>
        <c:crosses val="autoZero"/>
        <c:auto val="1"/>
        <c:lblAlgn val="ctr"/>
        <c:lblOffset val="100"/>
        <c:noMultiLvlLbl val="0"/>
      </c:catAx>
      <c:valAx>
        <c:axId val="-143001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001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0.0722222222222222</c:v>
                </c:pt>
                <c:pt idx="1">
                  <c:v>0.927777777777778</c:v>
                </c:pt>
                <c:pt idx="2">
                  <c:v>0.361111111111111</c:v>
                </c:pt>
                <c:pt idx="3">
                  <c:v>0.638888888888889</c:v>
                </c:pt>
                <c:pt idx="4">
                  <c:v>0.212962962962963</c:v>
                </c:pt>
                <c:pt idx="5">
                  <c:v>0.787037037037037</c:v>
                </c:pt>
                <c:pt idx="6">
                  <c:v>0.666666666666667</c:v>
                </c:pt>
                <c:pt idx="7">
                  <c:v>0.333333333333333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9970128"/>
        <c:axId val="-1430115792"/>
      </c:barChart>
      <c:catAx>
        <c:axId val="-142997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0115792"/>
        <c:crosses val="autoZero"/>
        <c:auto val="1"/>
        <c:lblAlgn val="ctr"/>
        <c:lblOffset val="100"/>
        <c:noMultiLvlLbl val="0"/>
      </c:catAx>
      <c:valAx>
        <c:axId val="-143011579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997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0.0470588235294118</c:v>
                </c:pt>
                <c:pt idx="1">
                  <c:v>0.952941176470588</c:v>
                </c:pt>
                <c:pt idx="2">
                  <c:v>0.423529411764706</c:v>
                </c:pt>
                <c:pt idx="3">
                  <c:v>0.576470588235294</c:v>
                </c:pt>
                <c:pt idx="4">
                  <c:v>0.179271708683473</c:v>
                </c:pt>
                <c:pt idx="5">
                  <c:v>0.820728291316527</c:v>
                </c:pt>
                <c:pt idx="6">
                  <c:v>0.675070028011204</c:v>
                </c:pt>
                <c:pt idx="7">
                  <c:v>0.324929971988795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0.0947368421052631</c:v>
                </c:pt>
                <c:pt idx="1">
                  <c:v>0.905263157894737</c:v>
                </c:pt>
                <c:pt idx="2">
                  <c:v>0.305263157894737</c:v>
                </c:pt>
                <c:pt idx="3">
                  <c:v>0.694736842105263</c:v>
                </c:pt>
                <c:pt idx="4">
                  <c:v>0.243107769423559</c:v>
                </c:pt>
                <c:pt idx="5">
                  <c:v>0.756892230576441</c:v>
                </c:pt>
                <c:pt idx="6">
                  <c:v>0.659147869674185</c:v>
                </c:pt>
                <c:pt idx="7">
                  <c:v>0.340852130325814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80652592"/>
        <c:axId val="-1580640928"/>
      </c:barChart>
      <c:catAx>
        <c:axId val="-158065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640928"/>
        <c:crosses val="autoZero"/>
        <c:auto val="1"/>
        <c:lblAlgn val="ctr"/>
        <c:lblOffset val="100"/>
        <c:noMultiLvlLbl val="0"/>
      </c:catAx>
      <c:valAx>
        <c:axId val="-158064092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65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Acceptance rate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group5_reappraisal_percent!$E$1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group5_reappraisal_percent!$A$2:$C$31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group5_reappraisal_percent!$E$2:$E$31</c:f>
              <c:numCache>
                <c:formatCode>General</c:formatCode>
                <c:ptCount val="30"/>
                <c:pt idx="0">
                  <c:v>0.941176470588235</c:v>
                </c:pt>
                <c:pt idx="1">
                  <c:v>0.557422969187675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0.324929971988796</c:v>
                </c:pt>
                <c:pt idx="6">
                  <c:v>0.968421052631579</c:v>
                </c:pt>
                <c:pt idx="7">
                  <c:v>0.591478696741855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0.340852130325815</c:v>
                </c:pt>
                <c:pt idx="12">
                  <c:v>0.958333333333333</c:v>
                </c:pt>
                <c:pt idx="13">
                  <c:v>0.567460317460317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0.973913043478261</c:v>
                </c:pt>
                <c:pt idx="19">
                  <c:v>0.701863354037267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0.99</c:v>
                </c:pt>
                <c:pt idx="25">
                  <c:v>0.6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338-4B1C-B91B-3CF524E74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9280432"/>
        <c:axId val="-1580929296"/>
      </c:barChart>
      <c:catAx>
        <c:axId val="-142928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80929296"/>
        <c:crosses val="autoZero"/>
        <c:auto val="1"/>
        <c:lblAlgn val="ctr"/>
        <c:lblOffset val="100"/>
        <c:noMultiLvlLbl val="0"/>
      </c:catAx>
      <c:valAx>
        <c:axId val="-158092929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928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Acceptance rate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group4_reappraisal_percent!$E$1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group4_reappraisal_percent!$A$2:$C$25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group4_reappraisal_percent!$E$2:$E$25</c:f>
              <c:numCache>
                <c:formatCode>General</c:formatCode>
                <c:ptCount val="24"/>
                <c:pt idx="0">
                  <c:v>0.955555555555556</c:v>
                </c:pt>
                <c:pt idx="1">
                  <c:v>0.575396825396825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0.958333333333333</c:v>
                </c:pt>
                <c:pt idx="7">
                  <c:v>0.567460317460317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0.973913043478261</c:v>
                </c:pt>
                <c:pt idx="13">
                  <c:v>0.701863354037267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0.99</c:v>
                </c:pt>
                <c:pt idx="19">
                  <c:v>0.6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1F6-4FED-86DC-45F0017245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32422240"/>
        <c:axId val="-1532419920"/>
      </c:barChart>
      <c:catAx>
        <c:axId val="-153242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2419920"/>
        <c:crosses val="autoZero"/>
        <c:auto val="1"/>
        <c:lblAlgn val="ctr"/>
        <c:lblOffset val="100"/>
        <c:noMultiLvlLbl val="0"/>
      </c:catAx>
      <c:valAx>
        <c:axId val="-153241992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242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Baseline</a:t>
            </a:r>
            <a:r>
              <a:rPr lang="en-US" baseline="0" dirty="0" smtClean="0"/>
              <a:t> </a:t>
            </a:r>
            <a:r>
              <a:rPr lang="en-US" baseline="0" dirty="0"/>
              <a:t>and player proposed amount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proposedSizeByGroup_percent!$L$12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proposedSizeByGroup_percent!$L$13:$L$20</c:f>
              <c:numCache>
                <c:formatCode>General</c:formatCode>
                <c:ptCount val="8"/>
                <c:pt idx="0">
                  <c:v>0.46078431372549</c:v>
                </c:pt>
                <c:pt idx="1">
                  <c:v>0.480392156862745</c:v>
                </c:pt>
                <c:pt idx="2">
                  <c:v>0.63235294117647</c:v>
                </c:pt>
                <c:pt idx="3">
                  <c:v>0.686274509803921</c:v>
                </c:pt>
                <c:pt idx="4">
                  <c:v>0.852941176470588</c:v>
                </c:pt>
                <c:pt idx="5">
                  <c:v>0.764705882352941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proposedSizeByGroup_percent!$M$12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proposedSizeByGroup_percent!$M$13:$M$20</c:f>
              <c:numCache>
                <c:formatCode>General</c:formatCode>
                <c:ptCount val="8"/>
                <c:pt idx="0">
                  <c:v>0.552631578947368</c:v>
                </c:pt>
                <c:pt idx="1">
                  <c:v>0.473684210526316</c:v>
                </c:pt>
                <c:pt idx="2">
                  <c:v>0.697368421052631</c:v>
                </c:pt>
                <c:pt idx="3">
                  <c:v>0.631578947368421</c:v>
                </c:pt>
                <c:pt idx="4">
                  <c:v>0.894736842105263</c:v>
                </c:pt>
                <c:pt idx="5">
                  <c:v>0.842105263157895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ser>
          <c:idx val="2"/>
          <c:order val="2"/>
          <c:tx>
            <c:strRef>
              <c:f>proposedSizeByGroup_percent!$N$12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proposedSizeByGroup_percent!$N$13:$N$20</c:f>
              <c:numCache>
                <c:formatCode>General</c:formatCode>
                <c:ptCount val="8"/>
                <c:pt idx="0">
                  <c:v>0.534722222222222</c:v>
                </c:pt>
                <c:pt idx="1">
                  <c:v>0.4375</c:v>
                </c:pt>
                <c:pt idx="2">
                  <c:v>0.65625</c:v>
                </c:pt>
                <c:pt idx="3">
                  <c:v>0.652777777777778</c:v>
                </c:pt>
                <c:pt idx="4">
                  <c:v>0.875</c:v>
                </c:pt>
                <c:pt idx="5">
                  <c:v>0.833333333333333</c:v>
                </c:pt>
                <c:pt idx="6">
                  <c:v>1.0</c:v>
                </c:pt>
                <c:pt idx="7">
                  <c:v>0.958333333333333</c:v>
                </c:pt>
              </c:numCache>
            </c:numRef>
          </c:val>
        </c:ser>
        <c:ser>
          <c:idx val="3"/>
          <c:order val="3"/>
          <c:tx>
            <c:strRef>
              <c:f>proposedSizeByGroup_percent!$O$12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proposedSizeByGroup_percent!$O$13:$O$20</c:f>
              <c:numCache>
                <c:formatCode>General</c:formatCode>
                <c:ptCount val="8"/>
                <c:pt idx="0">
                  <c:v>0.652173913043478</c:v>
                </c:pt>
                <c:pt idx="1">
                  <c:v>0.608695652173913</c:v>
                </c:pt>
                <c:pt idx="2">
                  <c:v>0.793478260869565</c:v>
                </c:pt>
                <c:pt idx="3">
                  <c:v>0.768115942028985</c:v>
                </c:pt>
                <c:pt idx="4">
                  <c:v>0.923913043478261</c:v>
                </c:pt>
                <c:pt idx="5">
                  <c:v>0.913043478260869</c:v>
                </c:pt>
                <c:pt idx="6">
                  <c:v>0.956521739130435</c:v>
                </c:pt>
                <c:pt idx="7">
                  <c:v>1.0</c:v>
                </c:pt>
              </c:numCache>
            </c:numRef>
          </c:val>
        </c:ser>
        <c:ser>
          <c:idx val="4"/>
          <c:order val="4"/>
          <c:tx>
            <c:strRef>
              <c:f>proposedSizeByGroup_percent!$P$12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proposedSizeByGroup_percent!$K$13:$K$20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8.0</c:v>
                </c:pt>
                <c:pt idx="7">
                  <c:v>9.0</c:v>
                </c:pt>
              </c:numCache>
            </c:numRef>
          </c:cat>
          <c:val>
            <c:numRef>
              <c:f>proposedSizeByGroup_percent!$P$13:$P$20</c:f>
              <c:numCache>
                <c:formatCode>General</c:formatCode>
                <c:ptCount val="8"/>
                <c:pt idx="0">
                  <c:v>0.508333333333333</c:v>
                </c:pt>
                <c:pt idx="1">
                  <c:v>0.441666666666667</c:v>
                </c:pt>
                <c:pt idx="2">
                  <c:v>0.7</c:v>
                </c:pt>
                <c:pt idx="3">
                  <c:v>0.716666666666667</c:v>
                </c:pt>
                <c:pt idx="4">
                  <c:v>0.9875</c:v>
                </c:pt>
                <c:pt idx="5">
                  <c:v>0.95</c:v>
                </c:pt>
                <c:pt idx="6">
                  <c:v>1.0</c:v>
                </c:pt>
                <c:pt idx="7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528723632"/>
        <c:axId val="-1433310928"/>
      </c:barChart>
      <c:catAx>
        <c:axId val="-15287236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33310928"/>
        <c:crosses val="autoZero"/>
        <c:auto val="1"/>
        <c:lblAlgn val="ctr"/>
        <c:lblOffset val="100"/>
        <c:noMultiLvlLbl val="0"/>
      </c:catAx>
      <c:valAx>
        <c:axId val="-143331092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CCEPTANCE</a:t>
                </a:r>
                <a:r>
                  <a:rPr lang="en-US" baseline="0" dirty="0" smtClean="0"/>
                  <a:t> RATE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2872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Empathy and player</a:t>
            </a:r>
            <a:r>
              <a:rPr lang="en-US" altLang="zh-CN" baseline="0"/>
              <a:t> proposed amount</a:t>
            </a:r>
            <a:r>
              <a:rPr lang="en-US" altLang="zh-CN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proposedSizeByGroup_percent!$M$13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proposedSizeByGroup_percent!$M$14:$M$22</c:f>
              <c:numCache>
                <c:formatCode>General</c:formatCode>
                <c:ptCount val="9"/>
                <c:pt idx="0">
                  <c:v>0.789915966386555</c:v>
                </c:pt>
                <c:pt idx="1">
                  <c:v>0.756302521008403</c:v>
                </c:pt>
                <c:pt idx="2">
                  <c:v>0.897058823529412</c:v>
                </c:pt>
                <c:pt idx="3">
                  <c:v>0.882352941176471</c:v>
                </c:pt>
                <c:pt idx="4">
                  <c:v>0.823529411764706</c:v>
                </c:pt>
                <c:pt idx="5">
                  <c:v>0.96078431372549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1"/>
          <c:order val="1"/>
          <c:tx>
            <c:strRef>
              <c:f>proposedSizeByGroup_percent!$N$13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proposedSizeByGroup_percent!$N$14:$N$22</c:f>
              <c:numCache>
                <c:formatCode>General</c:formatCode>
                <c:ptCount val="9"/>
                <c:pt idx="0">
                  <c:v>0.684210526315789</c:v>
                </c:pt>
                <c:pt idx="1">
                  <c:v>0.789473684210526</c:v>
                </c:pt>
                <c:pt idx="2">
                  <c:v>0.789473684210526</c:v>
                </c:pt>
                <c:pt idx="3">
                  <c:v>0.789473684210526</c:v>
                </c:pt>
                <c:pt idx="4">
                  <c:v>0.842105263157895</c:v>
                </c:pt>
                <c:pt idx="5">
                  <c:v>0.842105263157895</c:v>
                </c:pt>
                <c:pt idx="6">
                  <c:v>0.894736842105263</c:v>
                </c:pt>
                <c:pt idx="7">
                  <c:v>0.947368421052631</c:v>
                </c:pt>
                <c:pt idx="8">
                  <c:v>0.947368421052631</c:v>
                </c:pt>
              </c:numCache>
            </c:numRef>
          </c:val>
        </c:ser>
        <c:ser>
          <c:idx val="2"/>
          <c:order val="2"/>
          <c:tx>
            <c:strRef>
              <c:f>proposedSizeByGroup_percent!$O$13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proposedSizeByGroup_percent!$O$14:$O$22</c:f>
              <c:numCache>
                <c:formatCode>General</c:formatCode>
                <c:ptCount val="9"/>
                <c:pt idx="0">
                  <c:v>0.821428571428571</c:v>
                </c:pt>
                <c:pt idx="1">
                  <c:v>0.916666666666667</c:v>
                </c:pt>
                <c:pt idx="2">
                  <c:v>0.875</c:v>
                </c:pt>
                <c:pt idx="3">
                  <c:v>0.916666666666667</c:v>
                </c:pt>
                <c:pt idx="4">
                  <c:v>0.958333333333333</c:v>
                </c:pt>
                <c:pt idx="5">
                  <c:v>0.902777777777778</c:v>
                </c:pt>
                <c:pt idx="6">
                  <c:v>0.958333333333333</c:v>
                </c:pt>
                <c:pt idx="7">
                  <c:v>0.833333333333333</c:v>
                </c:pt>
                <c:pt idx="8">
                  <c:v>1.0</c:v>
                </c:pt>
              </c:numCache>
            </c:numRef>
          </c:val>
        </c:ser>
        <c:ser>
          <c:idx val="3"/>
          <c:order val="3"/>
          <c:tx>
            <c:strRef>
              <c:f>proposedSizeByGroup_percent!$P$13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proposedSizeByGroup_percent!$P$14:$P$22</c:f>
              <c:numCache>
                <c:formatCode>General</c:formatCode>
                <c:ptCount val="9"/>
                <c:pt idx="0">
                  <c:v>0.782608695652174</c:v>
                </c:pt>
                <c:pt idx="1">
                  <c:v>0.850931677018634</c:v>
                </c:pt>
                <c:pt idx="2">
                  <c:v>0.83695652173913</c:v>
                </c:pt>
                <c:pt idx="3">
                  <c:v>0.739130434782609</c:v>
                </c:pt>
                <c:pt idx="4">
                  <c:v>0.869565217391304</c:v>
                </c:pt>
                <c:pt idx="5">
                  <c:v>0.942028985507246</c:v>
                </c:pt>
                <c:pt idx="6">
                  <c:v>0.956521739130435</c:v>
                </c:pt>
                <c:pt idx="7">
                  <c:v>0.956521739130435</c:v>
                </c:pt>
                <c:pt idx="8">
                  <c:v>0.913043478260869</c:v>
                </c:pt>
              </c:numCache>
            </c:numRef>
          </c:val>
        </c:ser>
        <c:ser>
          <c:idx val="4"/>
          <c:order val="4"/>
          <c:tx>
            <c:strRef>
              <c:f>proposedSizeByGroup_percent!$Q$13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numRef>
              <c:f>proposedSizeByGroup_percent!$L$14:$L$22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10.0</c:v>
                </c:pt>
              </c:numCache>
            </c:numRef>
          </c:cat>
          <c:val>
            <c:numRef>
              <c:f>proposedSizeByGroup_percent!$Q$14:$Q$22</c:f>
              <c:numCache>
                <c:formatCode>General</c:formatCode>
                <c:ptCount val="9"/>
                <c:pt idx="0">
                  <c:v>0.857142857142857</c:v>
                </c:pt>
                <c:pt idx="1">
                  <c:v>0.907142857142857</c:v>
                </c:pt>
                <c:pt idx="2">
                  <c:v>0.9375</c:v>
                </c:pt>
                <c:pt idx="3">
                  <c:v>0.85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0.95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90613792"/>
        <c:axId val="-1530577808"/>
      </c:barChart>
      <c:catAx>
        <c:axId val="-1490613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en-US" altLang="zh-CN" baseline="0"/>
                  <a:t> proposed 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30577808"/>
        <c:crosses val="autoZero"/>
        <c:auto val="1"/>
        <c:lblAlgn val="ctr"/>
        <c:lblOffset val="100"/>
        <c:noMultiLvlLbl val="0"/>
      </c:catAx>
      <c:valAx>
        <c:axId val="-1530577808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90613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Punish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player</a:t>
            </a:r>
            <a:r>
              <a:rPr lang="zh-CN" altLang="en-US"/>
              <a:t> </a:t>
            </a:r>
            <a:r>
              <a:rPr lang="en-US" altLang="zh-CN"/>
              <a:t>proposed</a:t>
            </a:r>
            <a:r>
              <a:rPr lang="zh-CN" altLang="en-US"/>
              <a:t> </a:t>
            </a:r>
            <a:r>
              <a:rPr lang="en-US" altLang="zh-CN"/>
              <a:t>amount</a:t>
            </a:r>
            <a:r>
              <a:rPr lang="zh-CN" altLang="en-US"/>
              <a:t>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proposedSizeByGroup_percent!$M$9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proposedSizeByGroup_percent!$M$10:$M$17</c:f>
              <c:numCache>
                <c:formatCode>General</c:formatCode>
                <c:ptCount val="8"/>
                <c:pt idx="0">
                  <c:v>0.176470588235294</c:v>
                </c:pt>
                <c:pt idx="1">
                  <c:v>0.264705882352941</c:v>
                </c:pt>
                <c:pt idx="2">
                  <c:v>0.4</c:v>
                </c:pt>
                <c:pt idx="3">
                  <c:v>0.482352941176471</c:v>
                </c:pt>
                <c:pt idx="4">
                  <c:v>0.617647058823529</c:v>
                </c:pt>
                <c:pt idx="5">
                  <c:v>0.470588235294118</c:v>
                </c:pt>
                <c:pt idx="6">
                  <c:v>0.588235294117647</c:v>
                </c:pt>
                <c:pt idx="7">
                  <c:v>0.529411764705882</c:v>
                </c:pt>
              </c:numCache>
            </c:numRef>
          </c:val>
        </c:ser>
        <c:ser>
          <c:idx val="1"/>
          <c:order val="1"/>
          <c:tx>
            <c:strRef>
              <c:f>proposedSizeByGroup_percent!$N$9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proposedSizeByGroup_percent!$N$10:$N$17</c:f>
              <c:numCache>
                <c:formatCode>General</c:formatCode>
                <c:ptCount val="8"/>
                <c:pt idx="0">
                  <c:v>0.231578947368421</c:v>
                </c:pt>
                <c:pt idx="1">
                  <c:v>0.289473684210526</c:v>
                </c:pt>
                <c:pt idx="2">
                  <c:v>0.452631578947368</c:v>
                </c:pt>
                <c:pt idx="3">
                  <c:v>0.431578947368421</c:v>
                </c:pt>
                <c:pt idx="4">
                  <c:v>0.736842105263158</c:v>
                </c:pt>
                <c:pt idx="5">
                  <c:v>0.473684210526316</c:v>
                </c:pt>
                <c:pt idx="6">
                  <c:v>0.684210526315789</c:v>
                </c:pt>
                <c:pt idx="7">
                  <c:v>0.684210526315789</c:v>
                </c:pt>
              </c:numCache>
            </c:numRef>
          </c:val>
        </c:ser>
        <c:ser>
          <c:idx val="2"/>
          <c:order val="2"/>
          <c:tx>
            <c:strRef>
              <c:f>proposedSizeByGroup_percent!$O$9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proposedSizeByGroup_percent!$O$10:$O$17</c:f>
              <c:numCache>
                <c:formatCode>General</c:formatCode>
                <c:ptCount val="8"/>
                <c:pt idx="0">
                  <c:v>0.291666666666667</c:v>
                </c:pt>
                <c:pt idx="1">
                  <c:v>0.326388888888889</c:v>
                </c:pt>
                <c:pt idx="2">
                  <c:v>0.575</c:v>
                </c:pt>
                <c:pt idx="3">
                  <c:v>0.458333333333333</c:v>
                </c:pt>
                <c:pt idx="4">
                  <c:v>0.666666666666667</c:v>
                </c:pt>
                <c:pt idx="5">
                  <c:v>0.625</c:v>
                </c:pt>
                <c:pt idx="6">
                  <c:v>0.666666666666667</c:v>
                </c:pt>
                <c:pt idx="7">
                  <c:v>0.625</c:v>
                </c:pt>
              </c:numCache>
            </c:numRef>
          </c:val>
        </c:ser>
        <c:ser>
          <c:idx val="3"/>
          <c:order val="3"/>
          <c:tx>
            <c:strRef>
              <c:f>proposedSizeByGroup_percent!$P$9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proposedSizeByGroup_percent!$P$10:$P$17</c:f>
              <c:numCache>
                <c:formatCode>General</c:formatCode>
                <c:ptCount val="8"/>
                <c:pt idx="0">
                  <c:v>0.460869565217391</c:v>
                </c:pt>
                <c:pt idx="1">
                  <c:v>0.471014492753623</c:v>
                </c:pt>
                <c:pt idx="2">
                  <c:v>0.6</c:v>
                </c:pt>
                <c:pt idx="3">
                  <c:v>0.582608695652174</c:v>
                </c:pt>
                <c:pt idx="4">
                  <c:v>0.760869565217391</c:v>
                </c:pt>
                <c:pt idx="5">
                  <c:v>0.565217391304348</c:v>
                </c:pt>
                <c:pt idx="6">
                  <c:v>0.695652173913043</c:v>
                </c:pt>
                <c:pt idx="7">
                  <c:v>0.869565217391304</c:v>
                </c:pt>
              </c:numCache>
            </c:numRef>
          </c:val>
        </c:ser>
        <c:ser>
          <c:idx val="4"/>
          <c:order val="4"/>
          <c:tx>
            <c:strRef>
              <c:f>proposedSizeByGroup_percent!$Q$9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proposedSizeByGroup_percent!$Q$10:$Q$17</c:f>
              <c:numCache>
                <c:formatCode>General</c:formatCode>
                <c:ptCount val="8"/>
                <c:pt idx="0">
                  <c:v>0.36</c:v>
                </c:pt>
                <c:pt idx="1">
                  <c:v>0.358333333333333</c:v>
                </c:pt>
                <c:pt idx="2">
                  <c:v>0.48</c:v>
                </c:pt>
                <c:pt idx="3">
                  <c:v>0.51</c:v>
                </c:pt>
                <c:pt idx="4">
                  <c:v>0.675</c:v>
                </c:pt>
                <c:pt idx="5">
                  <c:v>0.5</c:v>
                </c:pt>
                <c:pt idx="6">
                  <c:v>0.8</c:v>
                </c:pt>
                <c:pt idx="7">
                  <c:v>0.55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6965776"/>
        <c:axId val="-1426963232"/>
      </c:barChart>
      <c:catAx>
        <c:axId val="-1426965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Player</a:t>
                </a:r>
                <a:r>
                  <a:rPr lang="zh-CN" altLang="en-US"/>
                  <a:t> </a:t>
                </a:r>
                <a:r>
                  <a:rPr lang="en-US" altLang="zh-CN"/>
                  <a:t>proposed</a:t>
                </a:r>
                <a:r>
                  <a:rPr lang="zh-CN" altLang="en-US"/>
                  <a:t> </a:t>
                </a:r>
                <a:r>
                  <a:rPr lang="en-US" altLang="zh-CN"/>
                  <a:t>amount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6963232"/>
        <c:crosses val="autoZero"/>
        <c:auto val="1"/>
        <c:lblAlgn val="ctr"/>
        <c:lblOffset val="100"/>
        <c:noMultiLvlLbl val="0"/>
      </c:catAx>
      <c:valAx>
        <c:axId val="-142696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Acceptance</a:t>
                </a:r>
                <a:r>
                  <a:rPr lang="zh-CN" altLang="en-US"/>
                  <a:t> </a:t>
                </a:r>
                <a:r>
                  <a:rPr lang="en-US" altLang="zh-CN"/>
                  <a:t>rate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6965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0.03389</cdr:x>
      <cdr:y>0.465</cdr:y>
    </cdr:from>
    <cdr:to>
      <cdr:x>0.97995</cdr:x>
      <cdr:y>0.465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xmlns="" id="{F9788135-A0C2-44BA-9AB5-F364FDEB0915}"/>
            </a:ext>
          </a:extLst>
        </cdr:cNvPr>
        <cdr:cNvCxnSpPr/>
      </cdr:nvCxnSpPr>
      <cdr:spPr>
        <a:xfrm xmlns:a="http://schemas.openxmlformats.org/drawingml/2006/main">
          <a:off x="318252" y="1849288"/>
          <a:ext cx="8882838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0.03192</cdr:x>
      <cdr:y>0.46591</cdr:y>
    </cdr:from>
    <cdr:to>
      <cdr:x>0.98359</cdr:x>
      <cdr:y>0.4697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84164" y="1562100"/>
          <a:ext cx="8470900" cy="127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4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4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8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AFC881-2077-45C1-B5BB-B740550E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xmlns="" id="{FBE87CE3-BBDF-4804-A7B0-0371F4AC73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300129"/>
              </p:ext>
            </p:extLst>
          </p:nvPr>
        </p:nvGraphicFramePr>
        <p:xfrm>
          <a:off x="1401320" y="1825625"/>
          <a:ext cx="9389359" cy="3976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C00C8559-FC29-48FF-AC1F-859F3EB85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1761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Player proposed amount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457444"/>
              </p:ext>
            </p:extLst>
          </p:nvPr>
        </p:nvGraphicFramePr>
        <p:xfrm>
          <a:off x="647700" y="1790700"/>
          <a:ext cx="5448300" cy="2933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7078"/>
              </p:ext>
            </p:extLst>
          </p:nvPr>
        </p:nvGraphicFramePr>
        <p:xfrm>
          <a:off x="6223000" y="1042320"/>
          <a:ext cx="5308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200464"/>
              </p:ext>
            </p:extLst>
          </p:nvPr>
        </p:nvGraphicFramePr>
        <p:xfrm>
          <a:off x="6096000" y="3976020"/>
          <a:ext cx="55626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4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Fairness score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639423"/>
              </p:ext>
            </p:extLst>
          </p:nvPr>
        </p:nvGraphicFramePr>
        <p:xfrm>
          <a:off x="152400" y="1690688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787433"/>
              </p:ext>
            </p:extLst>
          </p:nvPr>
        </p:nvGraphicFramePr>
        <p:xfrm>
          <a:off x="6432550" y="893765"/>
          <a:ext cx="5257800" cy="2894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439344"/>
              </p:ext>
            </p:extLst>
          </p:nvPr>
        </p:nvGraphicFramePr>
        <p:xfrm>
          <a:off x="6432550" y="3787777"/>
          <a:ext cx="5257800" cy="289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0943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size/fairness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73827"/>
              </p:ext>
            </p:extLst>
          </p:nvPr>
        </p:nvGraphicFramePr>
        <p:xfrm>
          <a:off x="717550" y="4121941"/>
          <a:ext cx="5473700" cy="2736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969193"/>
              </p:ext>
            </p:extLst>
          </p:nvPr>
        </p:nvGraphicFramePr>
        <p:xfrm>
          <a:off x="6223000" y="1816099"/>
          <a:ext cx="5321300" cy="436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509846"/>
              </p:ext>
            </p:extLst>
          </p:nvPr>
        </p:nvGraphicFramePr>
        <p:xfrm>
          <a:off x="717550" y="1456530"/>
          <a:ext cx="49784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7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21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xmlns="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xmlns="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xmlns="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335</Words>
  <Application>Microsoft Macintosh PowerPoint</Application>
  <PresentationFormat>Widescreen</PresentationFormat>
  <Paragraphs>97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等线 Light</vt:lpstr>
      <vt:lpstr>Arial</vt:lpstr>
      <vt:lpstr>Office Theme</vt:lpstr>
      <vt:lpstr>PowerPoint Presentation</vt:lpstr>
      <vt:lpstr>Baseline condition</vt:lpstr>
      <vt:lpstr>Baseline condition</vt:lpstr>
      <vt:lpstr>Social framing condition (4 groups)</vt:lpstr>
      <vt:lpstr>Social framing condition (5 groups)</vt:lpstr>
      <vt:lpstr>% of rejecting offers in all participants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  <vt:lpstr>Social framing condition</vt:lpstr>
      <vt:lpstr>New graphs</vt:lpstr>
      <vt:lpstr>Groups, conditions, and fairness</vt:lpstr>
      <vt:lpstr>Groups, conditions, and fairness</vt:lpstr>
      <vt:lpstr>Player proposed amount</vt:lpstr>
      <vt:lpstr>Fairness score</vt:lpstr>
      <vt:lpstr>HC and stake size/fairness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158</cp:revision>
  <dcterms:created xsi:type="dcterms:W3CDTF">2017-09-15T16:32:34Z</dcterms:created>
  <dcterms:modified xsi:type="dcterms:W3CDTF">2017-10-26T04:53:38Z</dcterms:modified>
</cp:coreProperties>
</file>