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85274-2D0B-4869-9CDB-FD165CC8B506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87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6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1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Aryana, Andrew Gammon, Keith yang</a:t>
            </a:r>
          </a:p>
          <a:p>
            <a:r>
              <a:rPr lang="en-US" dirty="0" smtClean="0"/>
              <a:t>cse481L – Spring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34" y="2033686"/>
            <a:ext cx="2388600" cy="4246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Interior navigation. Orient yourself without using GPS! (Pedestrian dead reckoning)</a:t>
            </a:r>
          </a:p>
          <a:p>
            <a:r>
              <a:rPr lang="en-US" dirty="0" smtClean="0"/>
              <a:t>Saves power, and can give you movement data in 3D space.</a:t>
            </a:r>
          </a:p>
          <a:p>
            <a:r>
              <a:rPr lang="en-US" dirty="0" smtClean="0"/>
              <a:t>Phones have lots of cool sensors to play with.</a:t>
            </a:r>
          </a:p>
          <a:p>
            <a:r>
              <a:rPr lang="en-US" dirty="0" smtClean="0"/>
              <a:t>It’s a field of active research and experimentation!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Built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" y="1900871"/>
            <a:ext cx="2360116" cy="4195762"/>
          </a:xfrm>
        </p:spPr>
      </p:pic>
      <p:sp>
        <p:nvSpPr>
          <p:cNvPr id="7" name="TextBox 6"/>
          <p:cNvSpPr txBox="1"/>
          <p:nvPr/>
        </p:nvSpPr>
        <p:spPr>
          <a:xfrm>
            <a:off x="208681" y="139626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6798" y="140385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9260" y="140385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Creation/Viewer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7440" y="139626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Manager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98" y="1895091"/>
            <a:ext cx="2363367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-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-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-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TraceRoute</vt:lpstr>
      <vt:lpstr>Motivation</vt:lpstr>
      <vt:lpstr>What we Built</vt:lpstr>
      <vt:lpstr>What we Learned - Sensors</vt:lpstr>
      <vt:lpstr>What we Learned - Navigation</vt:lpstr>
      <vt:lpstr>What we Learned - OpenGL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TraceRoute</dc:title>
  <dc:creator>miakuug@gmail.com</dc:creator>
  <cp:lastModifiedBy>miakuug@gmail.com</cp:lastModifiedBy>
  <cp:revision>8</cp:revision>
  <dcterms:created xsi:type="dcterms:W3CDTF">2015-06-03T02:12:40Z</dcterms:created>
  <dcterms:modified xsi:type="dcterms:W3CDTF">2015-06-03T03:03:58Z</dcterms:modified>
</cp:coreProperties>
</file>