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69" r:id="rId14"/>
    <p:sldId id="270" r:id="rId15"/>
    <p:sldId id="271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A332E-85C4-4E1C-907C-4838881CEB28}" v="107" dt="2023-08-14T15:37:50.453"/>
    <p1510:client id="{B638926B-790B-4582-B6DB-17B8BF210A6C}" v="4" dt="2023-08-14T15:24:3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sten Kemper" userId="3befa2fc-a85d-4057-81cb-75f159f6eb0c" providerId="ADAL" clId="{055A332E-85C4-4E1C-907C-4838881CEB28}"/>
    <pc:docChg chg="undo custSel addSld modSld sldOrd modMainMaster">
      <pc:chgData name="Karsten Kemper" userId="3befa2fc-a85d-4057-81cb-75f159f6eb0c" providerId="ADAL" clId="{055A332E-85C4-4E1C-907C-4838881CEB28}" dt="2023-08-14T15:37:50.453" v="2304" actId="20577"/>
      <pc:docMkLst>
        <pc:docMk/>
      </pc:docMkLst>
      <pc:sldChg chg="addSp delSp modSp mod modMedia setBg delAnim">
        <pc:chgData name="Karsten Kemper" userId="3befa2fc-a85d-4057-81cb-75f159f6eb0c" providerId="ADAL" clId="{055A332E-85C4-4E1C-907C-4838881CEB28}" dt="2023-08-14T14:57:52.411" v="2282" actId="20577"/>
        <pc:sldMkLst>
          <pc:docMk/>
          <pc:sldMk cId="3951173885" sldId="256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951173885" sldId="256"/>
            <ac:spMk id="2" creationId="{C1BCADDD-CE85-35A4-95C4-4DC1CCA061FF}"/>
          </ac:spMkLst>
        </pc:spChg>
        <pc:spChg chg="mod">
          <ac:chgData name="Karsten Kemper" userId="3befa2fc-a85d-4057-81cb-75f159f6eb0c" providerId="ADAL" clId="{055A332E-85C4-4E1C-907C-4838881CEB28}" dt="2023-08-14T14:57:52.411" v="2282" actId="20577"/>
          <ac:spMkLst>
            <pc:docMk/>
            <pc:sldMk cId="3951173885" sldId="256"/>
            <ac:spMk id="3" creationId="{172C4975-8BAD-BC2B-681C-E567464BD945}"/>
          </ac:spMkLst>
        </pc:spChg>
        <pc:spChg chg="add del">
          <ac:chgData name="Karsten Kemper" userId="3befa2fc-a85d-4057-81cb-75f159f6eb0c" providerId="ADAL" clId="{055A332E-85C4-4E1C-907C-4838881CEB28}" dt="2023-08-14T11:19:00.046" v="18" actId="26606"/>
          <ac:spMkLst>
            <pc:docMk/>
            <pc:sldMk cId="3951173885" sldId="256"/>
            <ac:spMk id="9" creationId="{C1DD1A8A-57D5-4A81-AD04-532B043C5611}"/>
          </ac:spMkLst>
        </pc:spChg>
        <pc:spChg chg="add del">
          <ac:chgData name="Karsten Kemper" userId="3befa2fc-a85d-4057-81cb-75f159f6eb0c" providerId="ADAL" clId="{055A332E-85C4-4E1C-907C-4838881CEB28}" dt="2023-08-14T11:19:00.046" v="18" actId="26606"/>
          <ac:spMkLst>
            <pc:docMk/>
            <pc:sldMk cId="3951173885" sldId="256"/>
            <ac:spMk id="11" creationId="{007891EC-4501-44ED-A8C8-B11B6DB767AB}"/>
          </ac:spMkLst>
        </pc:spChg>
        <pc:spChg chg="add del">
          <ac:chgData name="Karsten Kemper" userId="3befa2fc-a85d-4057-81cb-75f159f6eb0c" providerId="ADAL" clId="{055A332E-85C4-4E1C-907C-4838881CEB28}" dt="2023-08-14T11:19:09.904" v="20" actId="26606"/>
          <ac:spMkLst>
            <pc:docMk/>
            <pc:sldMk cId="3951173885" sldId="256"/>
            <ac:spMk id="13" creationId="{AF2F604E-43BE-4DC3-B983-E071523364F8}"/>
          </ac:spMkLst>
        </pc:spChg>
        <pc:spChg chg="add del">
          <ac:chgData name="Karsten Kemper" userId="3befa2fc-a85d-4057-81cb-75f159f6eb0c" providerId="ADAL" clId="{055A332E-85C4-4E1C-907C-4838881CEB28}" dt="2023-08-14T11:19:09.904" v="20" actId="26606"/>
          <ac:spMkLst>
            <pc:docMk/>
            <pc:sldMk cId="3951173885" sldId="256"/>
            <ac:spMk id="14" creationId="{0671A8AE-40A1-4631-A6B8-581AFF065482}"/>
          </ac:spMkLst>
        </pc:spChg>
        <pc:spChg chg="add del">
          <ac:chgData name="Karsten Kemper" userId="3befa2fc-a85d-4057-81cb-75f159f6eb0c" providerId="ADAL" clId="{055A332E-85C4-4E1C-907C-4838881CEB28}" dt="2023-08-14T11:19:09.904" v="20" actId="26606"/>
          <ac:spMkLst>
            <pc:docMk/>
            <pc:sldMk cId="3951173885" sldId="256"/>
            <ac:spMk id="15" creationId="{08C9B587-E65E-4B52-B37C-ABEBB6E87928}"/>
          </ac:spMkLst>
        </pc:spChg>
        <pc:spChg chg="add del">
          <ac:chgData name="Karsten Kemper" userId="3befa2fc-a85d-4057-81cb-75f159f6eb0c" providerId="ADAL" clId="{055A332E-85C4-4E1C-907C-4838881CEB28}" dt="2023-08-14T11:19:09.904" v="20" actId="26606"/>
          <ac:spMkLst>
            <pc:docMk/>
            <pc:sldMk cId="3951173885" sldId="256"/>
            <ac:spMk id="17" creationId="{AB58EF07-17C2-48CF-ABB0-EEF1F17CB8F0}"/>
          </ac:spMkLst>
        </pc:spChg>
        <pc:picChg chg="add del mod">
          <ac:chgData name="Karsten Kemper" userId="3befa2fc-a85d-4057-81cb-75f159f6eb0c" providerId="ADAL" clId="{055A332E-85C4-4E1C-907C-4838881CEB28}" dt="2023-08-14T11:19:00.046" v="18" actId="26606"/>
          <ac:picMkLst>
            <pc:docMk/>
            <pc:sldMk cId="3951173885" sldId="256"/>
            <ac:picMk id="5" creationId="{A2FB960F-F8FC-A3FF-EB2E-2F8C1EA20466}"/>
          </ac:picMkLst>
        </pc:picChg>
        <pc:picChg chg="add del">
          <ac:chgData name="Karsten Kemper" userId="3befa2fc-a85d-4057-81cb-75f159f6eb0c" providerId="ADAL" clId="{055A332E-85C4-4E1C-907C-4838881CEB28}" dt="2023-08-14T11:19:09.904" v="20" actId="26606"/>
          <ac:picMkLst>
            <pc:docMk/>
            <pc:sldMk cId="3951173885" sldId="256"/>
            <ac:picMk id="16" creationId="{75215107-79C7-30D6-96CA-18415484E92A}"/>
          </ac:picMkLst>
        </pc:picChg>
      </pc:sldChg>
      <pc:sldChg chg="addSp modSp mod setBg">
        <pc:chgData name="Karsten Kemper" userId="3befa2fc-a85d-4057-81cb-75f159f6eb0c" providerId="ADAL" clId="{055A332E-85C4-4E1C-907C-4838881CEB28}" dt="2023-08-14T15:02:43.058" v="2283" actId="26606"/>
        <pc:sldMkLst>
          <pc:docMk/>
          <pc:sldMk cId="1882018742" sldId="257"/>
        </pc:sldMkLst>
        <pc:spChg chg="mod">
          <ac:chgData name="Karsten Kemper" userId="3befa2fc-a85d-4057-81cb-75f159f6eb0c" providerId="ADAL" clId="{055A332E-85C4-4E1C-907C-4838881CEB28}" dt="2023-08-14T15:02:43.058" v="2283" actId="26606"/>
          <ac:spMkLst>
            <pc:docMk/>
            <pc:sldMk cId="1882018742" sldId="257"/>
            <ac:spMk id="2" creationId="{7C2EDC7E-5A48-0A48-120F-1457F70AE110}"/>
          </ac:spMkLst>
        </pc:spChg>
        <pc:spChg chg="mod">
          <ac:chgData name="Karsten Kemper" userId="3befa2fc-a85d-4057-81cb-75f159f6eb0c" providerId="ADAL" clId="{055A332E-85C4-4E1C-907C-4838881CEB28}" dt="2023-08-14T15:02:43.058" v="2283" actId="26606"/>
          <ac:spMkLst>
            <pc:docMk/>
            <pc:sldMk cId="1882018742" sldId="257"/>
            <ac:spMk id="3" creationId="{4E6AB5FA-898A-5DD5-F512-27FF60D5E192}"/>
          </ac:spMkLst>
        </pc:spChg>
        <pc:spChg chg="mod">
          <ac:chgData name="Karsten Kemper" userId="3befa2fc-a85d-4057-81cb-75f159f6eb0c" providerId="ADAL" clId="{055A332E-85C4-4E1C-907C-4838881CEB28}" dt="2023-08-14T15:02:43.058" v="2283" actId="26606"/>
          <ac:spMkLst>
            <pc:docMk/>
            <pc:sldMk cId="1882018742" sldId="257"/>
            <ac:spMk id="4" creationId="{924C17CE-2019-9A4A-FAD2-38F43DBADAE9}"/>
          </ac:spMkLst>
        </pc:spChg>
        <pc:spChg chg="mod">
          <ac:chgData name="Karsten Kemper" userId="3befa2fc-a85d-4057-81cb-75f159f6eb0c" providerId="ADAL" clId="{055A332E-85C4-4E1C-907C-4838881CEB28}" dt="2023-08-14T15:02:43.058" v="2283" actId="26606"/>
          <ac:spMkLst>
            <pc:docMk/>
            <pc:sldMk cId="1882018742" sldId="257"/>
            <ac:spMk id="5" creationId="{C9F242D1-24EE-A1CB-5922-160430B55198}"/>
          </ac:spMkLst>
        </pc:spChg>
        <pc:spChg chg="mod">
          <ac:chgData name="Karsten Kemper" userId="3befa2fc-a85d-4057-81cb-75f159f6eb0c" providerId="ADAL" clId="{055A332E-85C4-4E1C-907C-4838881CEB28}" dt="2023-08-14T15:02:43.058" v="2283" actId="26606"/>
          <ac:spMkLst>
            <pc:docMk/>
            <pc:sldMk cId="1882018742" sldId="257"/>
            <ac:spMk id="6" creationId="{C063678D-71E6-E96A-6542-141908807CFB}"/>
          </ac:spMkLst>
        </pc:spChg>
        <pc:spChg chg="add">
          <ac:chgData name="Karsten Kemper" userId="3befa2fc-a85d-4057-81cb-75f159f6eb0c" providerId="ADAL" clId="{055A332E-85C4-4E1C-907C-4838881CEB28}" dt="2023-08-14T15:02:43.058" v="2283" actId="26606"/>
          <ac:spMkLst>
            <pc:docMk/>
            <pc:sldMk cId="1882018742" sldId="257"/>
            <ac:spMk id="11" creationId="{BD4E11C7-7BD5-4045-AC27-3F529BEC73BA}"/>
          </ac:spMkLst>
        </pc:spChg>
        <pc:cxnChg chg="add">
          <ac:chgData name="Karsten Kemper" userId="3befa2fc-a85d-4057-81cb-75f159f6eb0c" providerId="ADAL" clId="{055A332E-85C4-4E1C-907C-4838881CEB28}" dt="2023-08-14T15:02:43.058" v="2283" actId="26606"/>
          <ac:cxnSpMkLst>
            <pc:docMk/>
            <pc:sldMk cId="1882018742" sldId="257"/>
            <ac:cxnSpMk id="13" creationId="{21FCCE20-1E4F-44FF-87B4-379D391A2D12}"/>
          </ac:cxnSpMkLst>
        </pc:cxnChg>
      </pc:sldChg>
      <pc:sldChg chg="modSp mod modNotesTx">
        <pc:chgData name="Karsten Kemper" userId="3befa2fc-a85d-4057-81cb-75f159f6eb0c" providerId="ADAL" clId="{055A332E-85C4-4E1C-907C-4838881CEB28}" dt="2023-08-14T14:53:53.770" v="2217" actId="27636"/>
        <pc:sldMkLst>
          <pc:docMk/>
          <pc:sldMk cId="3719292130" sldId="258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719292130" sldId="258"/>
            <ac:spMk id="2" creationId="{AA06BC79-A456-B9E8-D53D-C9E1FEC5D556}"/>
          </ac:spMkLst>
        </pc:spChg>
        <pc:spChg chg="mod">
          <ac:chgData name="Karsten Kemper" userId="3befa2fc-a85d-4057-81cb-75f159f6eb0c" providerId="ADAL" clId="{055A332E-85C4-4E1C-907C-4838881CEB28}" dt="2023-08-14T14:53:53.770" v="2217" actId="27636"/>
          <ac:spMkLst>
            <pc:docMk/>
            <pc:sldMk cId="3719292130" sldId="258"/>
            <ac:spMk id="3" creationId="{79B57840-13EA-C771-49CE-C3D40DCE7E1D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719292130" sldId="258"/>
            <ac:spMk id="4" creationId="{6DB91860-72EE-40A0-D556-C9518E9549EC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719292130" sldId="258"/>
            <ac:spMk id="5" creationId="{E0DF8164-2D67-F545-75E2-925FBD98885A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719292130" sldId="258"/>
            <ac:spMk id="6" creationId="{B1988FBB-78A7-31A7-F801-C38F17668116}"/>
          </ac:spMkLst>
        </pc:spChg>
      </pc:sldChg>
      <pc:sldChg chg="modSp mod">
        <pc:chgData name="Karsten Kemper" userId="3befa2fc-a85d-4057-81cb-75f159f6eb0c" providerId="ADAL" clId="{055A332E-85C4-4E1C-907C-4838881CEB28}" dt="2023-08-14T14:53:53.196" v="2214"/>
        <pc:sldMkLst>
          <pc:docMk/>
          <pc:sldMk cId="1533100525" sldId="259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533100525" sldId="259"/>
            <ac:spMk id="2" creationId="{8B6CAFD3-F657-8DB4-10AC-EEDEB069E161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533100525" sldId="259"/>
            <ac:spMk id="3" creationId="{A74FADCA-58AF-C1AD-F258-F161DD04BDDB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533100525" sldId="259"/>
            <ac:spMk id="15" creationId="{81DC7F3A-6132-54E0-92A1-7394BD04C695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533100525" sldId="259"/>
            <ac:spMk id="16" creationId="{EB256961-B47A-37A0-F790-EAE9D7CBD18D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533100525" sldId="259"/>
            <ac:spMk id="17" creationId="{85174DB1-F9A4-9F85-ADB3-909FC0D30289}"/>
          </ac:spMkLst>
        </pc:spChg>
      </pc:sldChg>
      <pc:sldChg chg="modSp mod">
        <pc:chgData name="Karsten Kemper" userId="3befa2fc-a85d-4057-81cb-75f159f6eb0c" providerId="ADAL" clId="{055A332E-85C4-4E1C-907C-4838881CEB28}" dt="2023-08-14T14:53:53.196" v="2214"/>
        <pc:sldMkLst>
          <pc:docMk/>
          <pc:sldMk cId="2153793275" sldId="260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153793275" sldId="260"/>
            <ac:spMk id="2" creationId="{35094931-45DE-880C-A0F4-630DFAEA37B0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153793275" sldId="260"/>
            <ac:spMk id="3" creationId="{1C839D83-59BD-3432-7BDC-F2C617472436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153793275" sldId="260"/>
            <ac:spMk id="4" creationId="{EC9F2C29-1BED-5446-BF80-E25A594F44F5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153793275" sldId="260"/>
            <ac:spMk id="5" creationId="{94FE6385-DC6C-ED53-B802-38D754547288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153793275" sldId="260"/>
            <ac:spMk id="6" creationId="{D02E49D6-6077-948E-F53D-6821ABB05998}"/>
          </ac:spMkLst>
        </pc:spChg>
      </pc:sldChg>
      <pc:sldChg chg="modSp mod modNotesTx">
        <pc:chgData name="Karsten Kemper" userId="3befa2fc-a85d-4057-81cb-75f159f6eb0c" providerId="ADAL" clId="{055A332E-85C4-4E1C-907C-4838881CEB28}" dt="2023-08-14T14:53:53.795" v="2218" actId="27636"/>
        <pc:sldMkLst>
          <pc:docMk/>
          <pc:sldMk cId="1711854137" sldId="261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711854137" sldId="261"/>
            <ac:spMk id="2" creationId="{CFE9DA90-E4B8-D675-DBF2-DF76E8B48BE0}"/>
          </ac:spMkLst>
        </pc:spChg>
        <pc:spChg chg="mod">
          <ac:chgData name="Karsten Kemper" userId="3befa2fc-a85d-4057-81cb-75f159f6eb0c" providerId="ADAL" clId="{055A332E-85C4-4E1C-907C-4838881CEB28}" dt="2023-08-14T14:53:53.795" v="2218" actId="27636"/>
          <ac:spMkLst>
            <pc:docMk/>
            <pc:sldMk cId="1711854137" sldId="261"/>
            <ac:spMk id="3" creationId="{767342A8-5465-A3E9-3D99-5F7E56A18593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711854137" sldId="261"/>
            <ac:spMk id="4" creationId="{0DA468F7-A609-EAB7-85BE-62E7983CA2AA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711854137" sldId="261"/>
            <ac:spMk id="5" creationId="{34371103-869D-1257-7CE7-2258224A44E0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711854137" sldId="261"/>
            <ac:spMk id="6" creationId="{B7A7D933-4547-F5EF-C353-A628D25AEB31}"/>
          </ac:spMkLst>
        </pc:spChg>
      </pc:sldChg>
      <pc:sldChg chg="modSp mod">
        <pc:chgData name="Karsten Kemper" userId="3befa2fc-a85d-4057-81cb-75f159f6eb0c" providerId="ADAL" clId="{055A332E-85C4-4E1C-907C-4838881CEB28}" dt="2023-08-14T14:54:25.232" v="2226" actId="1076"/>
        <pc:sldMkLst>
          <pc:docMk/>
          <pc:sldMk cId="4177374483" sldId="262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177374483" sldId="262"/>
            <ac:spMk id="2" creationId="{A97AA9C0-0F86-BE5E-3710-257992AD42E2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177374483" sldId="262"/>
            <ac:spMk id="3" creationId="{755DDB5A-B068-4816-D63D-8B4C1EC86ED3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177374483" sldId="262"/>
            <ac:spMk id="7" creationId="{C1F14FA8-428E-6C15-0751-154596DAF906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177374483" sldId="262"/>
            <ac:spMk id="8" creationId="{318422E4-BAF5-0FAF-6172-A6053306C1E1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177374483" sldId="262"/>
            <ac:spMk id="9" creationId="{9B137C83-81C2-7CFE-8583-A0892B7D91DE}"/>
          </ac:spMkLst>
        </pc:spChg>
        <pc:picChg chg="mod">
          <ac:chgData name="Karsten Kemper" userId="3befa2fc-a85d-4057-81cb-75f159f6eb0c" providerId="ADAL" clId="{055A332E-85C4-4E1C-907C-4838881CEB28}" dt="2023-08-14T14:54:25.232" v="2226" actId="1076"/>
          <ac:picMkLst>
            <pc:docMk/>
            <pc:sldMk cId="4177374483" sldId="262"/>
            <ac:picMk id="6" creationId="{9829B2CF-AED1-7986-BC76-8DEE74F07372}"/>
          </ac:picMkLst>
        </pc:picChg>
      </pc:sldChg>
      <pc:sldChg chg="modSp mod modNotesTx">
        <pc:chgData name="Karsten Kemper" userId="3befa2fc-a85d-4057-81cb-75f159f6eb0c" providerId="ADAL" clId="{055A332E-85C4-4E1C-907C-4838881CEB28}" dt="2023-08-14T14:53:53.818" v="2219" actId="27636"/>
        <pc:sldMkLst>
          <pc:docMk/>
          <pc:sldMk cId="4045987992" sldId="263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045987992" sldId="263"/>
            <ac:spMk id="2" creationId="{3D9D6853-69F0-38B1-3F8E-E73EC633F783}"/>
          </ac:spMkLst>
        </pc:spChg>
        <pc:spChg chg="mod">
          <ac:chgData name="Karsten Kemper" userId="3befa2fc-a85d-4057-81cb-75f159f6eb0c" providerId="ADAL" clId="{055A332E-85C4-4E1C-907C-4838881CEB28}" dt="2023-08-14T14:53:53.818" v="2219" actId="27636"/>
          <ac:spMkLst>
            <pc:docMk/>
            <pc:sldMk cId="4045987992" sldId="263"/>
            <ac:spMk id="3" creationId="{D9F88F36-75C0-D3A9-25A4-891814EE5A41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045987992" sldId="263"/>
            <ac:spMk id="4" creationId="{67862E1D-52CB-C064-3727-E6C7B01E60EB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045987992" sldId="263"/>
            <ac:spMk id="5" creationId="{96FF6548-A043-869F-B2FF-9F1826F702AA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045987992" sldId="263"/>
            <ac:spMk id="6" creationId="{39833856-B7C2-CBC1-BE96-C846B12AA876}"/>
          </ac:spMkLst>
        </pc:spChg>
      </pc:sldChg>
      <pc:sldChg chg="addSp modSp mod setBg setClrOvrMap modNotesTx">
        <pc:chgData name="Karsten Kemper" userId="3befa2fc-a85d-4057-81cb-75f159f6eb0c" providerId="ADAL" clId="{055A332E-85C4-4E1C-907C-4838881CEB28}" dt="2023-08-14T15:19:26.604" v="2288" actId="26606"/>
        <pc:sldMkLst>
          <pc:docMk/>
          <pc:sldMk cId="898266285" sldId="264"/>
        </pc:sldMkLst>
        <pc:spChg chg="mo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2" creationId="{F6F43DB4-E34A-B191-9D5B-3D372FC97B4E}"/>
          </ac:spMkLst>
        </pc:spChg>
        <pc:spChg chg="mo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3" creationId="{7FB73165-B16D-7817-2611-8D0703780DB6}"/>
          </ac:spMkLst>
        </pc:spChg>
        <pc:spChg chg="mo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5" creationId="{1541AB64-9E5A-5A05-7FAD-C372D2AF9192}"/>
          </ac:spMkLst>
        </pc:spChg>
        <pc:spChg chg="mo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6" creationId="{B7A6848D-76BA-159E-3447-E9A5ED9CCCE0}"/>
          </ac:spMkLst>
        </pc:spChg>
        <pc:spChg chg="mo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7" creationId="{B084F5F9-757C-93EC-2A40-886ED0B80DC7}"/>
          </ac:spMkLst>
        </pc:spChg>
        <pc:spChg chg="ad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12" creationId="{6020E385-54F4-42F2-9A7E-7A8B8160EC60}"/>
          </ac:spMkLst>
        </pc:spChg>
        <pc:spChg chg="add">
          <ac:chgData name="Karsten Kemper" userId="3befa2fc-a85d-4057-81cb-75f159f6eb0c" providerId="ADAL" clId="{055A332E-85C4-4E1C-907C-4838881CEB28}" dt="2023-08-14T15:19:26.604" v="2288" actId="26606"/>
          <ac:spMkLst>
            <pc:docMk/>
            <pc:sldMk cId="898266285" sldId="264"/>
            <ac:spMk id="14" creationId="{B1B60728-8C3E-4908-96B8-23E96225950E}"/>
          </ac:spMkLst>
        </pc:spChg>
        <pc:picChg chg="mod ord">
          <ac:chgData name="Karsten Kemper" userId="3befa2fc-a85d-4057-81cb-75f159f6eb0c" providerId="ADAL" clId="{055A332E-85C4-4E1C-907C-4838881CEB28}" dt="2023-08-14T15:19:26.604" v="2288" actId="26606"/>
          <ac:picMkLst>
            <pc:docMk/>
            <pc:sldMk cId="898266285" sldId="264"/>
            <ac:picMk id="4" creationId="{D884E36A-8D36-E7EF-A3DE-7A305C2247D3}"/>
          </ac:picMkLst>
        </pc:picChg>
      </pc:sldChg>
      <pc:sldChg chg="addSp delSp modSp mod ord modClrScheme chgLayout">
        <pc:chgData name="Karsten Kemper" userId="3befa2fc-a85d-4057-81cb-75f159f6eb0c" providerId="ADAL" clId="{055A332E-85C4-4E1C-907C-4838881CEB28}" dt="2023-08-14T15:05:28.543" v="2286" actId="20577"/>
        <pc:sldMkLst>
          <pc:docMk/>
          <pc:sldMk cId="3480352621" sldId="265"/>
        </pc:sldMkLst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3480352621" sldId="265"/>
            <ac:spMk id="2" creationId="{8935A5E7-54E9-3B52-0CB6-2843CDA0B1C2}"/>
          </ac:spMkLst>
        </pc:spChg>
        <pc:spChg chg="mod ord">
          <ac:chgData name="Karsten Kemper" userId="3befa2fc-a85d-4057-81cb-75f159f6eb0c" providerId="ADAL" clId="{055A332E-85C4-4E1C-907C-4838881CEB28}" dt="2023-08-14T15:05:28.543" v="2286" actId="20577"/>
          <ac:spMkLst>
            <pc:docMk/>
            <pc:sldMk cId="3480352621" sldId="265"/>
            <ac:spMk id="4" creationId="{AA641F55-0DB1-A8F6-95FB-C3208841B30D}"/>
          </ac:spMkLst>
        </pc:spChg>
        <pc:spChg chg="del mod">
          <ac:chgData name="Karsten Kemper" userId="3befa2fc-a85d-4057-81cb-75f159f6eb0c" providerId="ADAL" clId="{055A332E-85C4-4E1C-907C-4838881CEB28}" dt="2023-08-14T13:33:18.696" v="2104" actId="478"/>
          <ac:spMkLst>
            <pc:docMk/>
            <pc:sldMk cId="3480352621" sldId="265"/>
            <ac:spMk id="5" creationId="{DBD0E2BD-6D23-DDBC-D835-D95AC02F98B9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3480352621" sldId="265"/>
            <ac:spMk id="6" creationId="{9A209813-CDAC-0C36-630B-3F3FFB143D7F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3480352621" sldId="265"/>
            <ac:spMk id="7" creationId="{641E6D5A-D92F-F016-5217-9A63AB904FA4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3480352621" sldId="265"/>
            <ac:spMk id="8" creationId="{9FDC80CC-83A8-8390-0968-2DA7DED22493}"/>
          </ac:spMkLst>
        </pc:spChg>
        <pc:spChg chg="add del mod">
          <ac:chgData name="Karsten Kemper" userId="3befa2fc-a85d-4057-81cb-75f159f6eb0c" providerId="ADAL" clId="{055A332E-85C4-4E1C-907C-4838881CEB28}" dt="2023-08-14T13:33:22.150" v="2105" actId="700"/>
          <ac:spMkLst>
            <pc:docMk/>
            <pc:sldMk cId="3480352621" sldId="265"/>
            <ac:spMk id="10" creationId="{742F66BC-BA66-0267-B768-87B3B02AB05C}"/>
          </ac:spMkLst>
        </pc:spChg>
      </pc:sldChg>
      <pc:sldChg chg="addSp delSp modSp mod ord modClrScheme chgLayout">
        <pc:chgData name="Karsten Kemper" userId="3befa2fc-a85d-4057-81cb-75f159f6eb0c" providerId="ADAL" clId="{055A332E-85C4-4E1C-907C-4838881CEB28}" dt="2023-08-14T14:53:53.196" v="2214"/>
        <pc:sldMkLst>
          <pc:docMk/>
          <pc:sldMk cId="985574593" sldId="266"/>
        </pc:sldMkLst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985574593" sldId="266"/>
            <ac:spMk id="2" creationId="{2F603EB5-2583-4123-6D15-4EF4DBFD0457}"/>
          </ac:spMkLst>
        </pc:spChg>
        <pc:spChg chg="del mod">
          <ac:chgData name="Karsten Kemper" userId="3befa2fc-a85d-4057-81cb-75f159f6eb0c" providerId="ADAL" clId="{055A332E-85C4-4E1C-907C-4838881CEB28}" dt="2023-08-14T13:33:09.145" v="2102" actId="478"/>
          <ac:spMkLst>
            <pc:docMk/>
            <pc:sldMk cId="985574593" sldId="266"/>
            <ac:spMk id="3" creationId="{3E07D0B3-16BE-A8B4-7200-5317C7358E92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985574593" sldId="266"/>
            <ac:spMk id="4" creationId="{D6B337C1-F1FC-2804-C53D-660719CC7498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985574593" sldId="266"/>
            <ac:spMk id="5" creationId="{8EBA8EC3-4DD2-36F2-7B39-7A1D9FB0C975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985574593" sldId="266"/>
            <ac:spMk id="6" creationId="{55D55258-F44A-CFE1-F329-8D1DFCD8F847}"/>
          </ac:spMkLst>
        </pc:spChg>
        <pc:spChg chg="mod ord">
          <ac:chgData name="Karsten Kemper" userId="3befa2fc-a85d-4057-81cb-75f159f6eb0c" providerId="ADAL" clId="{055A332E-85C4-4E1C-907C-4838881CEB28}" dt="2023-08-14T14:53:53.196" v="2214"/>
          <ac:spMkLst>
            <pc:docMk/>
            <pc:sldMk cId="985574593" sldId="266"/>
            <ac:spMk id="7" creationId="{11E3A5DF-135D-01BE-1A50-7E6001F0FCEE}"/>
          </ac:spMkLst>
        </pc:spChg>
        <pc:spChg chg="add del mod ord">
          <ac:chgData name="Karsten Kemper" userId="3befa2fc-a85d-4057-81cb-75f159f6eb0c" providerId="ADAL" clId="{055A332E-85C4-4E1C-907C-4838881CEB28}" dt="2023-08-14T13:33:13.812" v="2103" actId="700"/>
          <ac:spMkLst>
            <pc:docMk/>
            <pc:sldMk cId="985574593" sldId="266"/>
            <ac:spMk id="9" creationId="{E15DB69F-A5B8-54E4-10F3-ADC493785F80}"/>
          </ac:spMkLst>
        </pc:spChg>
      </pc:sldChg>
      <pc:sldChg chg="modSp mod ord">
        <pc:chgData name="Karsten Kemper" userId="3befa2fc-a85d-4057-81cb-75f159f6eb0c" providerId="ADAL" clId="{055A332E-85C4-4E1C-907C-4838881CEB28}" dt="2023-08-14T14:53:53.899" v="2224" actId="27636"/>
        <pc:sldMkLst>
          <pc:docMk/>
          <pc:sldMk cId="1848476240" sldId="267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848476240" sldId="267"/>
            <ac:spMk id="2" creationId="{CB7FE892-64A9-ADE1-6B9F-B9131002CA7E}"/>
          </ac:spMkLst>
        </pc:spChg>
        <pc:spChg chg="mod">
          <ac:chgData name="Karsten Kemper" userId="3befa2fc-a85d-4057-81cb-75f159f6eb0c" providerId="ADAL" clId="{055A332E-85C4-4E1C-907C-4838881CEB28}" dt="2023-08-14T14:53:53.899" v="2224" actId="27636"/>
          <ac:spMkLst>
            <pc:docMk/>
            <pc:sldMk cId="1848476240" sldId="267"/>
            <ac:spMk id="5" creationId="{61E83973-8B48-A356-2D40-895CBDDE9015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848476240" sldId="267"/>
            <ac:spMk id="6" creationId="{9A034F44-1EEE-270F-E5AA-6E68C9A5A56C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848476240" sldId="267"/>
            <ac:spMk id="7" creationId="{4EEA3ADA-1925-C669-723E-4EED9566F293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1848476240" sldId="267"/>
            <ac:spMk id="8" creationId="{310E5776-31FB-11C1-2D07-DDD14A3935F9}"/>
          </ac:spMkLst>
        </pc:spChg>
      </pc:sldChg>
      <pc:sldChg chg="modSp mod ord">
        <pc:chgData name="Karsten Kemper" userId="3befa2fc-a85d-4057-81cb-75f159f6eb0c" providerId="ADAL" clId="{055A332E-85C4-4E1C-907C-4838881CEB28}" dt="2023-08-14T14:53:53.196" v="2214"/>
        <pc:sldMkLst>
          <pc:docMk/>
          <pc:sldMk cId="512000598" sldId="268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512000598" sldId="268"/>
            <ac:spMk id="2" creationId="{2708FE9B-AD64-47C9-C725-B464FFB622C1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512000598" sldId="268"/>
            <ac:spMk id="3" creationId="{EC65BFB6-F8AE-0EA9-03C7-6CA2A1131FB7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512000598" sldId="268"/>
            <ac:spMk id="4" creationId="{3FA59C2D-2C5F-C02B-EE5C-F4658350C77A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512000598" sldId="268"/>
            <ac:spMk id="5" creationId="{72F53F42-9A42-CAE8-784C-A9DD751C7357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512000598" sldId="268"/>
            <ac:spMk id="6" creationId="{EEC47B6B-D2B0-86E0-87EC-6462DA91F4AB}"/>
          </ac:spMkLst>
        </pc:spChg>
      </pc:sldChg>
      <pc:sldChg chg="addSp delSp modSp new mod">
        <pc:chgData name="Karsten Kemper" userId="3befa2fc-a85d-4057-81cb-75f159f6eb0c" providerId="ADAL" clId="{055A332E-85C4-4E1C-907C-4838881CEB28}" dt="2023-08-14T15:37:50.453" v="2304" actId="20577"/>
        <pc:sldMkLst>
          <pc:docMk/>
          <pc:sldMk cId="464836532" sldId="269"/>
        </pc:sldMkLst>
        <pc:spChg chg="mod">
          <ac:chgData name="Karsten Kemper" userId="3befa2fc-a85d-4057-81cb-75f159f6eb0c" providerId="ADAL" clId="{055A332E-85C4-4E1C-907C-4838881CEB28}" dt="2023-08-14T14:53:53.832" v="2221" actId="27636"/>
          <ac:spMkLst>
            <pc:docMk/>
            <pc:sldMk cId="464836532" sldId="269"/>
            <ac:spMk id="2" creationId="{395AF19D-3229-72DA-E412-312CB9F1FAD0}"/>
          </ac:spMkLst>
        </pc:spChg>
        <pc:spChg chg="mod">
          <ac:chgData name="Karsten Kemper" userId="3befa2fc-a85d-4057-81cb-75f159f6eb0c" providerId="ADAL" clId="{055A332E-85C4-4E1C-907C-4838881CEB28}" dt="2023-08-14T15:37:50.453" v="2304" actId="20577"/>
          <ac:spMkLst>
            <pc:docMk/>
            <pc:sldMk cId="464836532" sldId="269"/>
            <ac:spMk id="3" creationId="{7ECB6746-1A90-3D68-E985-EBBA5C7D9C17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64836532" sldId="269"/>
            <ac:spMk id="4" creationId="{0B9705E6-CD7D-0345-7BB4-FE194ED207BF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64836532" sldId="269"/>
            <ac:spMk id="5" creationId="{D7B7730F-58E2-505C-ECFF-4121A73C3018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464836532" sldId="269"/>
            <ac:spMk id="6" creationId="{A37318DD-C0B7-33EB-A033-AA10FB1DEEF9}"/>
          </ac:spMkLst>
        </pc:spChg>
        <pc:spChg chg="add del">
          <ac:chgData name="Karsten Kemper" userId="3befa2fc-a85d-4057-81cb-75f159f6eb0c" providerId="ADAL" clId="{055A332E-85C4-4E1C-907C-4838881CEB28}" dt="2023-08-14T11:21:19.378" v="104"/>
          <ac:spMkLst>
            <pc:docMk/>
            <pc:sldMk cId="464836532" sldId="269"/>
            <ac:spMk id="7" creationId="{BA5D9CF2-CCCC-C87F-F0DB-908FCE4D5892}"/>
          </ac:spMkLst>
        </pc:spChg>
        <pc:spChg chg="add del">
          <ac:chgData name="Karsten Kemper" userId="3befa2fc-a85d-4057-81cb-75f159f6eb0c" providerId="ADAL" clId="{055A332E-85C4-4E1C-907C-4838881CEB28}" dt="2023-08-14T11:21:36.277" v="113"/>
          <ac:spMkLst>
            <pc:docMk/>
            <pc:sldMk cId="464836532" sldId="269"/>
            <ac:spMk id="8" creationId="{3587C835-0E67-6497-EC3F-829E35070FE9}"/>
          </ac:spMkLst>
        </pc:spChg>
      </pc:sldChg>
      <pc:sldChg chg="addSp delSp modSp new mod">
        <pc:chgData name="Karsten Kemper" userId="3befa2fc-a85d-4057-81cb-75f159f6eb0c" providerId="ADAL" clId="{055A332E-85C4-4E1C-907C-4838881CEB28}" dt="2023-08-14T14:53:53.196" v="2214"/>
        <pc:sldMkLst>
          <pc:docMk/>
          <pc:sldMk cId="2498242596" sldId="270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498242596" sldId="270"/>
            <ac:spMk id="2" creationId="{AE508317-07FD-6771-CD77-225DBE877D2D}"/>
          </ac:spMkLst>
        </pc:spChg>
        <pc:spChg chg="add del mod">
          <ac:chgData name="Karsten Kemper" userId="3befa2fc-a85d-4057-81cb-75f159f6eb0c" providerId="ADAL" clId="{055A332E-85C4-4E1C-907C-4838881CEB28}" dt="2023-08-14T14:53:53.196" v="2214"/>
          <ac:spMkLst>
            <pc:docMk/>
            <pc:sldMk cId="2498242596" sldId="270"/>
            <ac:spMk id="3" creationId="{74A1A237-CE58-6D03-4EFB-354D915B4808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498242596" sldId="270"/>
            <ac:spMk id="4" creationId="{0953C0F4-8BB9-A812-D8ED-F895D43FF521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498242596" sldId="270"/>
            <ac:spMk id="5" creationId="{54D64E91-81C5-4333-2546-B9185DEB2D5F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2498242596" sldId="270"/>
            <ac:spMk id="6" creationId="{80F16A38-A5F0-EAC1-ED00-D56E5C4F110B}"/>
          </ac:spMkLst>
        </pc:spChg>
        <pc:spChg chg="add del mod">
          <ac:chgData name="Karsten Kemper" userId="3befa2fc-a85d-4057-81cb-75f159f6eb0c" providerId="ADAL" clId="{055A332E-85C4-4E1C-907C-4838881CEB28}" dt="2023-08-14T11:22:24.337" v="157"/>
          <ac:spMkLst>
            <pc:docMk/>
            <pc:sldMk cId="2498242596" sldId="270"/>
            <ac:spMk id="7" creationId="{D7D3EFCA-09E5-02E2-E4DB-080435FD1A1B}"/>
          </ac:spMkLst>
        </pc:spChg>
      </pc:sldChg>
      <pc:sldChg chg="addSp delSp modSp new mod setBg">
        <pc:chgData name="Karsten Kemper" userId="3befa2fc-a85d-4057-81cb-75f159f6eb0c" providerId="ADAL" clId="{055A332E-85C4-4E1C-907C-4838881CEB28}" dt="2023-08-14T15:20:03.173" v="2290" actId="26606"/>
        <pc:sldMkLst>
          <pc:docMk/>
          <pc:sldMk cId="310481539" sldId="271"/>
        </pc:sldMkLst>
        <pc:spChg chg="mod">
          <ac:chgData name="Karsten Kemper" userId="3befa2fc-a85d-4057-81cb-75f159f6eb0c" providerId="ADAL" clId="{055A332E-85C4-4E1C-907C-4838881CEB28}" dt="2023-08-14T15:20:03.173" v="2290" actId="26606"/>
          <ac:spMkLst>
            <pc:docMk/>
            <pc:sldMk cId="310481539" sldId="271"/>
            <ac:spMk id="2" creationId="{10D129B1-F826-CE92-5B81-A9E6F9AE3BDD}"/>
          </ac:spMkLst>
        </pc:spChg>
        <pc:spChg chg="add del mod">
          <ac:chgData name="Karsten Kemper" userId="3befa2fc-a85d-4057-81cb-75f159f6eb0c" providerId="ADAL" clId="{055A332E-85C4-4E1C-907C-4838881CEB28}" dt="2023-08-14T15:20:03.173" v="2290" actId="26606"/>
          <ac:spMkLst>
            <pc:docMk/>
            <pc:sldMk cId="310481539" sldId="271"/>
            <ac:spMk id="3" creationId="{5D9089D7-E4F5-3FEC-5A7A-1E1B71275957}"/>
          </ac:spMkLst>
        </pc:spChg>
        <pc:spChg chg="mod">
          <ac:chgData name="Karsten Kemper" userId="3befa2fc-a85d-4057-81cb-75f159f6eb0c" providerId="ADAL" clId="{055A332E-85C4-4E1C-907C-4838881CEB28}" dt="2023-08-14T15:20:03.173" v="2290" actId="26606"/>
          <ac:spMkLst>
            <pc:docMk/>
            <pc:sldMk cId="310481539" sldId="271"/>
            <ac:spMk id="4" creationId="{52FFE13F-0AAC-86F4-64D9-4D8C1A98843C}"/>
          </ac:spMkLst>
        </pc:spChg>
        <pc:spChg chg="mod">
          <ac:chgData name="Karsten Kemper" userId="3befa2fc-a85d-4057-81cb-75f159f6eb0c" providerId="ADAL" clId="{055A332E-85C4-4E1C-907C-4838881CEB28}" dt="2023-08-14T15:20:03.173" v="2290" actId="26606"/>
          <ac:spMkLst>
            <pc:docMk/>
            <pc:sldMk cId="310481539" sldId="271"/>
            <ac:spMk id="5" creationId="{F2FB201A-F234-1741-D063-CEB915FB0058}"/>
          </ac:spMkLst>
        </pc:spChg>
        <pc:spChg chg="mod">
          <ac:chgData name="Karsten Kemper" userId="3befa2fc-a85d-4057-81cb-75f159f6eb0c" providerId="ADAL" clId="{055A332E-85C4-4E1C-907C-4838881CEB28}" dt="2023-08-14T15:20:03.173" v="2290" actId="26606"/>
          <ac:spMkLst>
            <pc:docMk/>
            <pc:sldMk cId="310481539" sldId="271"/>
            <ac:spMk id="6" creationId="{035C0446-C30A-F42A-B204-2D4BF9B7F3F4}"/>
          </ac:spMkLst>
        </pc:spChg>
        <pc:graphicFrameChg chg="add del">
          <ac:chgData name="Karsten Kemper" userId="3befa2fc-a85d-4057-81cb-75f159f6eb0c" providerId="ADAL" clId="{055A332E-85C4-4E1C-907C-4838881CEB28}" dt="2023-08-14T15:20:03.173" v="2290" actId="26606"/>
          <ac:graphicFrameMkLst>
            <pc:docMk/>
            <pc:sldMk cId="310481539" sldId="271"/>
            <ac:graphicFrameMk id="8" creationId="{424A3784-CD1F-6240-A1A8-605EDED220A7}"/>
          </ac:graphicFrameMkLst>
        </pc:graphicFrameChg>
      </pc:sldChg>
      <pc:sldChg chg="addSp delSp modSp new mod chgLayout">
        <pc:chgData name="Karsten Kemper" userId="3befa2fc-a85d-4057-81cb-75f159f6eb0c" providerId="ADAL" clId="{055A332E-85C4-4E1C-907C-4838881CEB28}" dt="2023-08-14T14:55:05.559" v="2228" actId="1076"/>
        <pc:sldMkLst>
          <pc:docMk/>
          <pc:sldMk cId="3077299585" sldId="272"/>
        </pc:sldMkLst>
        <pc:spChg chg="mod ord">
          <ac:chgData name="Karsten Kemper" userId="3befa2fc-a85d-4057-81cb-75f159f6eb0c" providerId="ADAL" clId="{055A332E-85C4-4E1C-907C-4838881CEB28}" dt="2023-08-14T14:54:59.318" v="2227" actId="700"/>
          <ac:spMkLst>
            <pc:docMk/>
            <pc:sldMk cId="3077299585" sldId="272"/>
            <ac:spMk id="2" creationId="{BC60E4AA-4BA8-76DC-B9ED-35BD03BA35FB}"/>
          </ac:spMkLst>
        </pc:spChg>
        <pc:spChg chg="mod ord">
          <ac:chgData name="Karsten Kemper" userId="3befa2fc-a85d-4057-81cb-75f159f6eb0c" providerId="ADAL" clId="{055A332E-85C4-4E1C-907C-4838881CEB28}" dt="2023-08-14T14:54:59.318" v="2227" actId="700"/>
          <ac:spMkLst>
            <pc:docMk/>
            <pc:sldMk cId="3077299585" sldId="272"/>
            <ac:spMk id="3" creationId="{1954CD35-5BB7-1824-DB96-8AAEA10BC0D4}"/>
          </ac:spMkLst>
        </pc:spChg>
        <pc:spChg chg="mod ord">
          <ac:chgData name="Karsten Kemper" userId="3befa2fc-a85d-4057-81cb-75f159f6eb0c" providerId="ADAL" clId="{055A332E-85C4-4E1C-907C-4838881CEB28}" dt="2023-08-14T14:54:59.318" v="2227" actId="700"/>
          <ac:spMkLst>
            <pc:docMk/>
            <pc:sldMk cId="3077299585" sldId="272"/>
            <ac:spMk id="4" creationId="{0AA5989C-3728-D35D-5E0D-13BF61D1B121}"/>
          </ac:spMkLst>
        </pc:spChg>
        <pc:spChg chg="mod ord">
          <ac:chgData name="Karsten Kemper" userId="3befa2fc-a85d-4057-81cb-75f159f6eb0c" providerId="ADAL" clId="{055A332E-85C4-4E1C-907C-4838881CEB28}" dt="2023-08-14T14:54:59.318" v="2227" actId="700"/>
          <ac:spMkLst>
            <pc:docMk/>
            <pc:sldMk cId="3077299585" sldId="272"/>
            <ac:spMk id="5" creationId="{23BF6FB0-C44E-591D-4109-C3337D0DB6D6}"/>
          </ac:spMkLst>
        </pc:spChg>
        <pc:spChg chg="mod ord">
          <ac:chgData name="Karsten Kemper" userId="3befa2fc-a85d-4057-81cb-75f159f6eb0c" providerId="ADAL" clId="{055A332E-85C4-4E1C-907C-4838881CEB28}" dt="2023-08-14T14:54:59.318" v="2227" actId="700"/>
          <ac:spMkLst>
            <pc:docMk/>
            <pc:sldMk cId="3077299585" sldId="272"/>
            <ac:spMk id="6" creationId="{EF785949-F06B-97CC-2466-F67D83F3ED2A}"/>
          </ac:spMkLst>
        </pc:spChg>
        <pc:spChg chg="add del mod">
          <ac:chgData name="Karsten Kemper" userId="3befa2fc-a85d-4057-81cb-75f159f6eb0c" providerId="ADAL" clId="{055A332E-85C4-4E1C-907C-4838881CEB28}" dt="2023-08-14T12:17:00.034" v="937" actId="478"/>
          <ac:spMkLst>
            <pc:docMk/>
            <pc:sldMk cId="3077299585" sldId="272"/>
            <ac:spMk id="7" creationId="{A1959261-E7D0-3258-315E-B87D7A99B53F}"/>
          </ac:spMkLst>
        </pc:spChg>
        <pc:picChg chg="add mod">
          <ac:chgData name="Karsten Kemper" userId="3befa2fc-a85d-4057-81cb-75f159f6eb0c" providerId="ADAL" clId="{055A332E-85C4-4E1C-907C-4838881CEB28}" dt="2023-08-14T14:55:05.559" v="2228" actId="1076"/>
          <ac:picMkLst>
            <pc:docMk/>
            <pc:sldMk cId="3077299585" sldId="272"/>
            <ac:picMk id="9" creationId="{66D8FF6E-646F-7213-8C9C-5E9D8F13C0EC}"/>
          </ac:picMkLst>
        </pc:picChg>
      </pc:sldChg>
      <pc:sldChg chg="addSp modSp new mod">
        <pc:chgData name="Karsten Kemper" userId="3befa2fc-a85d-4057-81cb-75f159f6eb0c" providerId="ADAL" clId="{055A332E-85C4-4E1C-907C-4838881CEB28}" dt="2023-08-14T14:55:08.699" v="2229" actId="1076"/>
        <pc:sldMkLst>
          <pc:docMk/>
          <pc:sldMk cId="3917774752" sldId="273"/>
        </pc:sldMkLst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917774752" sldId="273"/>
            <ac:spMk id="2" creationId="{41CBA7D3-D4D5-2F55-67A6-30A20243D90A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917774752" sldId="273"/>
            <ac:spMk id="3" creationId="{12853051-5996-F1A8-A6DE-E451F37DC9F0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917774752" sldId="273"/>
            <ac:spMk id="4" creationId="{8990191D-EBA5-BAE9-5C6E-2EA04D5B7628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917774752" sldId="273"/>
            <ac:spMk id="5" creationId="{0F7273F0-9912-C2B7-5CB5-F484B5C70B76}"/>
          </ac:spMkLst>
        </pc:spChg>
        <pc:spChg chg="mod">
          <ac:chgData name="Karsten Kemper" userId="3befa2fc-a85d-4057-81cb-75f159f6eb0c" providerId="ADAL" clId="{055A332E-85C4-4E1C-907C-4838881CEB28}" dt="2023-08-14T14:53:53.196" v="2214"/>
          <ac:spMkLst>
            <pc:docMk/>
            <pc:sldMk cId="3917774752" sldId="273"/>
            <ac:spMk id="6" creationId="{66546077-6C23-D755-7700-53B5FEEEEF30}"/>
          </ac:spMkLst>
        </pc:spChg>
        <pc:picChg chg="add mod">
          <ac:chgData name="Karsten Kemper" userId="3befa2fc-a85d-4057-81cb-75f159f6eb0c" providerId="ADAL" clId="{055A332E-85C4-4E1C-907C-4838881CEB28}" dt="2023-08-14T14:55:08.699" v="2229" actId="1076"/>
          <ac:picMkLst>
            <pc:docMk/>
            <pc:sldMk cId="3917774752" sldId="273"/>
            <ac:picMk id="8" creationId="{C074773D-C08A-8E4D-70B5-3CA934AF49EF}"/>
          </ac:picMkLst>
        </pc:picChg>
      </pc:sldChg>
      <pc:sldChg chg="addSp modSp new mod setBg setClrOvrMap">
        <pc:chgData name="Karsten Kemper" userId="3befa2fc-a85d-4057-81cb-75f159f6eb0c" providerId="ADAL" clId="{055A332E-85C4-4E1C-907C-4838881CEB28}" dt="2023-08-14T15:04:46.721" v="2285" actId="26606"/>
        <pc:sldMkLst>
          <pc:docMk/>
          <pc:sldMk cId="533641071" sldId="274"/>
        </pc:sldMkLst>
        <pc:spChg chg="mo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2" creationId="{4FA3D1CD-CA26-56BB-8ABD-C2749179CCCE}"/>
          </ac:spMkLst>
        </pc:spChg>
        <pc:spChg chg="mo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3" creationId="{5C3B2605-0AD5-E6F3-59F2-910BC69B3282}"/>
          </ac:spMkLst>
        </pc:spChg>
        <pc:spChg chg="mo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4" creationId="{BFCC61B8-7EE1-9088-7661-AC5284612466}"/>
          </ac:spMkLst>
        </pc:spChg>
        <pc:spChg chg="mo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5" creationId="{21E86A8F-AC96-A667-DB39-64CBB928E0B9}"/>
          </ac:spMkLst>
        </pc:spChg>
        <pc:spChg chg="mo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6" creationId="{1530DA17-E41C-BA9A-47FF-BFDCCA423E11}"/>
          </ac:spMkLst>
        </pc:spChg>
        <pc:spChg chg="ad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13" creationId="{6020E385-54F4-42F2-9A7E-7A8B8160EC60}"/>
          </ac:spMkLst>
        </pc:spChg>
        <pc:spChg chg="add">
          <ac:chgData name="Karsten Kemper" userId="3befa2fc-a85d-4057-81cb-75f159f6eb0c" providerId="ADAL" clId="{055A332E-85C4-4E1C-907C-4838881CEB28}" dt="2023-08-14T15:04:46.721" v="2285" actId="26606"/>
          <ac:spMkLst>
            <pc:docMk/>
            <pc:sldMk cId="533641071" sldId="274"/>
            <ac:spMk id="15" creationId="{B1B60728-8C3E-4908-96B8-23E96225950E}"/>
          </ac:spMkLst>
        </pc:spChg>
        <pc:picChg chg="add mod ord">
          <ac:chgData name="Karsten Kemper" userId="3befa2fc-a85d-4057-81cb-75f159f6eb0c" providerId="ADAL" clId="{055A332E-85C4-4E1C-907C-4838881CEB28}" dt="2023-08-14T15:04:46.721" v="2285" actId="26606"/>
          <ac:picMkLst>
            <pc:docMk/>
            <pc:sldMk cId="533641071" sldId="274"/>
            <ac:picMk id="8" creationId="{DC223E4F-B5B1-5833-933F-6C406B50A8AF}"/>
          </ac:picMkLst>
        </pc:picChg>
      </pc:sldChg>
      <pc:sldMasterChg chg="addSp modSp mod modSldLayout">
        <pc:chgData name="Karsten Kemper" userId="3befa2fc-a85d-4057-81cb-75f159f6eb0c" providerId="ADAL" clId="{055A332E-85C4-4E1C-907C-4838881CEB28}" dt="2023-08-14T11:10:09.569" v="14" actId="14100"/>
        <pc:sldMasterMkLst>
          <pc:docMk/>
          <pc:sldMasterMk cId="823543266" sldId="2147483648"/>
        </pc:sldMasterMkLst>
        <pc:picChg chg="add mod">
          <ac:chgData name="Karsten Kemper" userId="3befa2fc-a85d-4057-81cb-75f159f6eb0c" providerId="ADAL" clId="{055A332E-85C4-4E1C-907C-4838881CEB28}" dt="2023-08-14T11:10:09.569" v="14" actId="14100"/>
          <ac:picMkLst>
            <pc:docMk/>
            <pc:sldMasterMk cId="823543266" sldId="2147483648"/>
            <ac:picMk id="8" creationId="{66B95450-53B6-EFFC-5D0F-A93A99E86347}"/>
          </ac:picMkLst>
        </pc:picChg>
        <pc:sldLayoutChg chg="delSp mod">
          <pc:chgData name="Karsten Kemper" userId="3befa2fc-a85d-4057-81cb-75f159f6eb0c" providerId="ADAL" clId="{055A332E-85C4-4E1C-907C-4838881CEB28}" dt="2023-08-14T11:09:05.327" v="10" actId="478"/>
          <pc:sldLayoutMkLst>
            <pc:docMk/>
            <pc:sldMasterMk cId="823543266" sldId="2147483648"/>
            <pc:sldLayoutMk cId="2580222783" sldId="2147483649"/>
          </pc:sldLayoutMkLst>
          <pc:picChg chg="del">
            <ac:chgData name="Karsten Kemper" userId="3befa2fc-a85d-4057-81cb-75f159f6eb0c" providerId="ADAL" clId="{055A332E-85C4-4E1C-907C-4838881CEB28}" dt="2023-08-14T11:09:05.327" v="10" actId="478"/>
            <ac:picMkLst>
              <pc:docMk/>
              <pc:sldMasterMk cId="823543266" sldId="2147483648"/>
              <pc:sldLayoutMk cId="2580222783" sldId="2147483649"/>
              <ac:picMk id="7" creationId="{2D866B4D-9C67-7F6B-5166-F0C382B8A405}"/>
            </ac:picMkLst>
          </pc:picChg>
        </pc:sldLayoutChg>
      </pc:sldMasterChg>
      <pc:sldMasterChg chg="addSp">
        <pc:chgData name="Karsten Kemper" userId="3befa2fc-a85d-4057-81cb-75f159f6eb0c" providerId="ADAL" clId="{055A332E-85C4-4E1C-907C-4838881CEB28}" dt="2023-08-14T14:53:41.803" v="2203"/>
        <pc:sldMasterMkLst>
          <pc:docMk/>
          <pc:sldMasterMk cId="1131490702" sldId="2147483660"/>
        </pc:sldMasterMkLst>
        <pc:picChg chg="add">
          <ac:chgData name="Karsten Kemper" userId="3befa2fc-a85d-4057-81cb-75f159f6eb0c" providerId="ADAL" clId="{055A332E-85C4-4E1C-907C-4838881CEB28}" dt="2023-08-14T14:53:41.803" v="2203"/>
          <ac:picMkLst>
            <pc:docMk/>
            <pc:sldMasterMk cId="1131490702" sldId="2147483660"/>
            <ac:picMk id="48" creationId="{E6CCE744-9597-6965-00FF-08D47348A3AD}"/>
          </ac:picMkLst>
        </pc:picChg>
      </pc:sldMasterChg>
      <pc:sldMasterChg chg="addSp">
        <pc:chgData name="Karsten Kemper" userId="3befa2fc-a85d-4057-81cb-75f159f6eb0c" providerId="ADAL" clId="{055A332E-85C4-4E1C-907C-4838881CEB28}" dt="2023-08-14T13:35:09.094" v="2138"/>
        <pc:sldMasterMkLst>
          <pc:docMk/>
          <pc:sldMasterMk cId="2033239543" sldId="2147483660"/>
        </pc:sldMasterMkLst>
        <pc:picChg chg="add">
          <ac:chgData name="Karsten Kemper" userId="3befa2fc-a85d-4057-81cb-75f159f6eb0c" providerId="ADAL" clId="{055A332E-85C4-4E1C-907C-4838881CEB28}" dt="2023-08-14T13:35:09.094" v="2138"/>
          <ac:picMkLst>
            <pc:docMk/>
            <pc:sldMasterMk cId="2033239543" sldId="2147483660"/>
            <ac:picMk id="10" creationId="{16FF1EFB-B073-A10E-B4B8-BD7709638FA7}"/>
          </ac:picMkLst>
        </pc:picChg>
      </pc:sldMasterChg>
      <pc:sldMasterChg chg="modSldLayout">
        <pc:chgData name="Karsten Kemper" userId="3befa2fc-a85d-4057-81cb-75f159f6eb0c" providerId="ADAL" clId="{055A332E-85C4-4E1C-907C-4838881CEB28}" dt="2023-08-14T11:08:53.167" v="4"/>
        <pc:sldMasterMkLst>
          <pc:docMk/>
          <pc:sldMasterMk cId="2849214868" sldId="2147483660"/>
        </pc:sldMasterMkLst>
        <pc:sldLayoutChg chg="addSp">
          <pc:chgData name="Karsten Kemper" userId="3befa2fc-a85d-4057-81cb-75f159f6eb0c" providerId="ADAL" clId="{055A332E-85C4-4E1C-907C-4838881CEB28}" dt="2023-08-14T11:08:53.167" v="4"/>
          <pc:sldLayoutMkLst>
            <pc:docMk/>
            <pc:sldMasterMk cId="2849214868" sldId="2147483660"/>
            <pc:sldLayoutMk cId="2365221155" sldId="2147483661"/>
          </pc:sldLayoutMkLst>
          <pc:picChg chg="add">
            <ac:chgData name="Karsten Kemper" userId="3befa2fc-a85d-4057-81cb-75f159f6eb0c" providerId="ADAL" clId="{055A332E-85C4-4E1C-907C-4838881CEB28}" dt="2023-08-14T11:08:53.167" v="4"/>
            <ac:picMkLst>
              <pc:docMk/>
              <pc:sldMasterMk cId="2849214868" sldId="2147483660"/>
              <pc:sldLayoutMk cId="2365221155" sldId="2147483661"/>
              <ac:picMk id="7" creationId="{04AC55FA-554E-6E9A-C0B7-63EE23C8726B}"/>
            </ac:picMkLst>
          </pc:picChg>
        </pc:sldLayoutChg>
      </pc:sldMasterChg>
      <pc:sldMasterChg chg="addSp modSp mod">
        <pc:chgData name="Karsten Kemper" userId="3befa2fc-a85d-4057-81cb-75f159f6eb0c" providerId="ADAL" clId="{055A332E-85C4-4E1C-907C-4838881CEB28}" dt="2023-08-14T15:05:52.544" v="2287" actId="14100"/>
        <pc:sldMasterMkLst>
          <pc:docMk/>
          <pc:sldMasterMk cId="2527344041" sldId="2147483678"/>
        </pc:sldMasterMkLst>
        <pc:picChg chg="add mod">
          <ac:chgData name="Karsten Kemper" userId="3befa2fc-a85d-4057-81cb-75f159f6eb0c" providerId="ADAL" clId="{055A332E-85C4-4E1C-907C-4838881CEB28}" dt="2023-08-14T15:05:52.544" v="2287" actId="14100"/>
          <ac:picMkLst>
            <pc:docMk/>
            <pc:sldMasterMk cId="2527344041" sldId="2147483678"/>
            <ac:picMk id="7" creationId="{3B6DE6DD-2F84-D718-18A6-B16D7FE37E0C}"/>
          </ac:picMkLst>
        </pc:picChg>
      </pc:sldMasterChg>
    </pc:docChg>
  </pc:docChgLst>
  <pc:docChgLst>
    <pc:chgData name="Yannik Niehüsener" userId="99d023a5-1fdf-4fd1-b796-16a2682c66d1" providerId="ADAL" clId="{B638926B-790B-4582-B6DB-17B8BF210A6C}"/>
    <pc:docChg chg="modSld">
      <pc:chgData name="Yannik Niehüsener" userId="99d023a5-1fdf-4fd1-b796-16a2682c66d1" providerId="ADAL" clId="{B638926B-790B-4582-B6DB-17B8BF210A6C}" dt="2023-08-14T15:24:37.271" v="3" actId="20577"/>
      <pc:docMkLst>
        <pc:docMk/>
      </pc:docMkLst>
      <pc:sldChg chg="modNotesTx">
        <pc:chgData name="Yannik Niehüsener" userId="99d023a5-1fdf-4fd1-b796-16a2682c66d1" providerId="ADAL" clId="{B638926B-790B-4582-B6DB-17B8BF210A6C}" dt="2023-08-14T15:16:13.571" v="2"/>
        <pc:sldMkLst>
          <pc:docMk/>
          <pc:sldMk cId="1711854137" sldId="261"/>
        </pc:sldMkLst>
      </pc:sldChg>
      <pc:sldChg chg="modSp mod">
        <pc:chgData name="Yannik Niehüsener" userId="99d023a5-1fdf-4fd1-b796-16a2682c66d1" providerId="ADAL" clId="{B638926B-790B-4582-B6DB-17B8BF210A6C}" dt="2023-08-14T15:24:37.271" v="3" actId="20577"/>
        <pc:sldMkLst>
          <pc:docMk/>
          <pc:sldMk cId="898266285" sldId="264"/>
        </pc:sldMkLst>
        <pc:spChg chg="mod">
          <ac:chgData name="Yannik Niehüsener" userId="99d023a5-1fdf-4fd1-b796-16a2682c66d1" providerId="ADAL" clId="{B638926B-790B-4582-B6DB-17B8BF210A6C}" dt="2023-08-14T15:24:37.271" v="3" actId="20577"/>
          <ac:spMkLst>
            <pc:docMk/>
            <pc:sldMk cId="898266285" sldId="264"/>
            <ac:spMk id="2" creationId="{F6F43DB4-E34A-B191-9D5B-3D372FC97B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B5FC0-C608-4725-BF93-91A19B19B0F2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A116-A620-432E-8760-7FA62ED445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48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Planungsphasen?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A116-A620-432E-8760-7FA62ED4450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Generator - Aktuelle Planungsszene von </a:t>
            </a:r>
            <a:r>
              <a:rPr lang="de-DE" err="1"/>
              <a:t>move_group</a:t>
            </a:r>
            <a:r>
              <a:rPr lang="de-DE"/>
              <a:t> abrufen- Kartesischer </a:t>
            </a:r>
            <a:r>
              <a:rPr lang="de-DE" err="1"/>
              <a:t>Posengenerator</a:t>
            </a:r>
            <a:r>
              <a:rPr lang="de-DE"/>
              <a:t> / Sampler- </a:t>
            </a:r>
            <a:r>
              <a:rPr lang="de-DE" err="1"/>
              <a:t>BerechneIK</a:t>
            </a:r>
            <a:r>
              <a:rPr lang="de-DE"/>
              <a:t>- Einfacher Griff-Generator</a:t>
            </a:r>
          </a:p>
          <a:p>
            <a:r>
              <a:rPr lang="de-DE"/>
              <a:t>Propagator - </a:t>
            </a:r>
            <a:r>
              <a:rPr lang="de-DE" err="1"/>
              <a:t>MoveTo</a:t>
            </a:r>
            <a:r>
              <a:rPr lang="de-DE"/>
              <a:t>: Planen in Richtung absolutes Ziel- </a:t>
            </a:r>
            <a:r>
              <a:rPr lang="de-DE" err="1"/>
              <a:t>MoveRelative</a:t>
            </a:r>
            <a:r>
              <a:rPr lang="de-DE"/>
              <a:t>: Relative Bewegung planen- Planungsszene manipulieren → Objekte anhängen / abnehmen, ACM ändern</a:t>
            </a:r>
          </a:p>
          <a:p>
            <a:endParaRPr lang="de-DE"/>
          </a:p>
          <a:p>
            <a:r>
              <a:rPr lang="de-DE"/>
              <a:t>Nicht jede Stage kann willkürlich aneinandergereiht werden!</a:t>
            </a:r>
          </a:p>
          <a:p>
            <a:r>
              <a:rPr lang="de-DE"/>
              <a:t>	</a:t>
            </a:r>
            <a:r>
              <a:rPr lang="de-DE" err="1"/>
              <a:t>Don‘t</a:t>
            </a:r>
            <a:r>
              <a:rPr lang="de-DE"/>
              <a:t>: Generators -&gt; Generator =&gt; Erster Generator gibt die Lösung weiter, allerdings liest keiner von beiden die Lösung nicht!</a:t>
            </a:r>
          </a:p>
          <a:p>
            <a:r>
              <a:rPr lang="de-DE"/>
              <a:t>	           Connector -&gt; Connector =&gt; Jeder Connector liest, allerdings wird nirgendswo was geschrieben!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A116-A620-432E-8760-7FA62ED4450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9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Wrapper: Führt nur eine Aktion eines Kindes aus, wenn ein bestimmtes Ergebnis einer </a:t>
            </a:r>
            <a:r>
              <a:rPr lang="de-DE" err="1"/>
              <a:t>Substage</a:t>
            </a:r>
            <a:r>
              <a:rPr lang="de-DE"/>
              <a:t> erreicht wurde!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A116-A620-432E-8760-7FA62ED4450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7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Generator → Anfang vom Task, holt sich aus der </a:t>
            </a:r>
            <a:r>
              <a:rPr lang="de-DE" err="1"/>
              <a:t>MoveGroup</a:t>
            </a:r>
            <a:r>
              <a:rPr lang="de-DE"/>
              <a:t> die aktuelle Position</a:t>
            </a:r>
          </a:p>
          <a:p>
            <a:r>
              <a:rPr lang="de-DE"/>
              <a:t>Propagator → Abfahren der angegeben Positionen</a:t>
            </a:r>
          </a:p>
          <a:p>
            <a:r>
              <a:rPr lang="de-DE"/>
              <a:t>Connect → verbindet Joint Offset mit Final State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A116-A620-432E-8760-7FA62ED4450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8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1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3795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15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79853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5751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9564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3166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8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0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09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7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de-DE"/>
              <a:t>Embedded Robotics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de-DE"/>
              <a:t>MoveIt Task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4E1AB4-C284-49D3-86AC-3823CDF8B15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Schrift, Grafiken, Screenshot, Grafikdesign enthält.&#10;&#10;Automatisch generierte Beschreibung">
            <a:extLst>
              <a:ext uri="{FF2B5EF4-FFF2-40B4-BE49-F238E27FC236}">
                <a16:creationId xmlns:a16="http://schemas.microsoft.com/office/drawing/2014/main" id="{3B6DE6DD-2F84-D718-18A6-B16D7FE37E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21" y="-29492"/>
            <a:ext cx="3085975" cy="8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4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zhlsdorf/moveit_task_constructor_emr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veit.picknik.ai/main/doc/tutorials/pick_and_place_with_moveit_task_constructor/pick_and_place_with_moveit_task_constructor.html" TargetMode="External"/><Relationship Id="rId2" Type="http://schemas.openxmlformats.org/officeDocument/2006/relationships/hyperlink" Target="https://ros-planning.github.io/moveit_task_construc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cknik.ai/docs/moveit_workshop_macau_2019/MTC.pdf" TargetMode="External"/><Relationship Id="rId4" Type="http://schemas.openxmlformats.org/officeDocument/2006/relationships/hyperlink" Target="https://doc.qt.io/qt-6/qtwidgets-dialogs-tabdialog-examp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CADDD-CE85-35A4-95C4-4DC1CCA06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/>
              <a:t>Embedded Robotics</a:t>
            </a:r>
            <a:br>
              <a:rPr lang="en-US" sz="6000" b="1"/>
            </a:br>
            <a:r>
              <a:rPr lang="de-DE" sz="6000" b="1" err="1"/>
              <a:t>MoveIt</a:t>
            </a:r>
            <a:r>
              <a:rPr lang="de-DE" sz="6000" b="1"/>
              <a:t> Task </a:t>
            </a:r>
            <a:r>
              <a:rPr lang="de-DE" sz="6000" b="1" err="1"/>
              <a:t>Constructor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2C4975-8BAD-BC2B-681C-E567464BD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/>
              <a:t>Autoren:</a:t>
            </a:r>
          </a:p>
          <a:p>
            <a:r>
              <a:rPr lang="de-DE"/>
              <a:t>Karsten Kemper</a:t>
            </a:r>
          </a:p>
          <a:p>
            <a:r>
              <a:rPr lang="de-DE"/>
              <a:t>Kevin Zühlsdorf</a:t>
            </a:r>
          </a:p>
          <a:p>
            <a:r>
              <a:rPr lang="de-DE"/>
              <a:t>Yannik Niehüsener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17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20E385-54F4-42F2-9A7E-7A8B8160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F43DB4-E34A-B191-9D5B-3D372FC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Anwendungsbeispiele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73165-B16D-7817-2611-8D070378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Aufgliedern komplizierter Bewegungsabläufe</a:t>
            </a:r>
          </a:p>
          <a:p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Typische Beispiele</a:t>
            </a:r>
          </a:p>
          <a:p>
            <a:pPr lvl="1"/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Pick and Place/ Greifen</a:t>
            </a:r>
          </a:p>
          <a:p>
            <a:pPr lvl="1"/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Mehrere Bewegungen aufeinanderfolgend</a:t>
            </a:r>
          </a:p>
          <a:p>
            <a:pPr lvl="1"/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Durch Kostenrechnung möglichen Pfad finden</a:t>
            </a:r>
          </a:p>
          <a:p>
            <a:pPr lvl="1"/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Wiederholungen von Aufgaben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B1B60728-8C3E-4908-96B8-23E96225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84E36A-8D36-E7EF-A3DE-7A305C224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20610" b="68730"/>
          <a:stretch/>
        </p:blipFill>
        <p:spPr>
          <a:xfrm>
            <a:off x="8226824" y="2935277"/>
            <a:ext cx="2843942" cy="192172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41AB64-9E5A-5A05-7FAD-C372D2AF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9E9E9E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t>Embedded Robotics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A6848D-76BA-159E-3447-E9A5ED9C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9E9E9E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t>MoveIt Task Constructor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84F5F9-757C-93EC-2A40-886ED0B8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4E1AB4-C284-49D3-86AC-3823CDF8B156}" type="slidenum"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9E9E9E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pPr>
                <a:spcAft>
                  <a:spcPts val="600"/>
                </a:spcAft>
              </a:pPr>
              <a:t>10</a:t>
            </a:fld>
            <a:endParaRPr lang="de-DE">
              <a:gradFill flip="none" rotWithShape="1">
                <a:gsLst>
                  <a:gs pos="28000">
                    <a:srgbClr val="EDEDED"/>
                  </a:gs>
                  <a:gs pos="0">
                    <a:srgbClr val="9E9E9E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982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0E4AA-4BA8-76DC-B9ED-35BD03BA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4CD35-5BB7-1824-DB96-8AAEA10B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Tasks können in C++ sowie Python programmiert werden</a:t>
            </a:r>
          </a:p>
          <a:p>
            <a:r>
              <a:rPr lang="de-DE"/>
              <a:t>Programmbeispiel C++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989C-3728-D35D-5E0D-13BF61D1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F6FB0-C44E-591D-4109-C3337D0D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85949-F06B-97CC-2466-F67D83F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8FF6E-646F-7213-8C9C-5E9D8F13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61039"/>
            <a:ext cx="8562695" cy="34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BA7D3-D4D5-2F55-67A6-30A20243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53051-5996-F1A8-A6DE-E451F37D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Programmbeispiel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0191D-EBA5-BAE9-5C6E-2EA04D5B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7273F0-9912-C2B7-5CB5-F484B5C7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46077-6C23-D755-7700-53B5FEEE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74773D-C08A-8E4D-70B5-3CA934AF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577204"/>
            <a:ext cx="7575188" cy="33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AF19D-3229-72DA-E412-312CB9F1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Installationsanleitung für ROS </a:t>
            </a:r>
            <a:r>
              <a:rPr lang="de-DE" err="1"/>
              <a:t>Noetic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B6746-1A90-3D68-E985-EBBA5C7D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Shell </a:t>
            </a:r>
            <a:r>
              <a:rPr lang="de-DE" err="1"/>
              <a:t>Script</a:t>
            </a:r>
            <a:r>
              <a:rPr lang="de-DE"/>
              <a:t> vorhanden</a:t>
            </a:r>
          </a:p>
          <a:p>
            <a:r>
              <a:rPr lang="de-DE"/>
              <a:t>Original </a:t>
            </a:r>
            <a:r>
              <a:rPr lang="de-DE" err="1"/>
              <a:t>Git</a:t>
            </a:r>
            <a:r>
              <a:rPr lang="de-DE"/>
              <a:t> repositorie </a:t>
            </a:r>
            <a:r>
              <a:rPr lang="de-DE" err="1"/>
              <a:t>geforked</a:t>
            </a:r>
            <a:r>
              <a:rPr lang="de-DE"/>
              <a:t> </a:t>
            </a:r>
          </a:p>
          <a:p>
            <a:r>
              <a:rPr lang="de-DE"/>
              <a:t>UR5e Demo hinzugefügt</a:t>
            </a:r>
          </a:p>
          <a:p>
            <a:r>
              <a:rPr lang="de-DE"/>
              <a:t>Installationsschritte</a:t>
            </a:r>
          </a:p>
          <a:p>
            <a:pPr lvl="1"/>
            <a:r>
              <a:rPr lang="en-US"/>
              <a:t>cd ~/</a:t>
            </a:r>
            <a:r>
              <a:rPr lang="en-US" err="1"/>
              <a:t>ws_moveit</a:t>
            </a:r>
            <a:r>
              <a:rPr lang="en-US"/>
              <a:t>/</a:t>
            </a:r>
            <a:r>
              <a:rPr lang="en-US" err="1"/>
              <a:t>src</a:t>
            </a:r>
            <a:endParaRPr lang="en-US"/>
          </a:p>
          <a:p>
            <a:pPr lvl="1"/>
            <a:r>
              <a:rPr lang="en-US"/>
              <a:t>git clone </a:t>
            </a:r>
            <a:r>
              <a:rPr lang="de-DE">
                <a:hlinkClick r:id="rId2"/>
              </a:rPr>
              <a:t>https://github.com/kezhlsdorf/moveit_task_constructor_emr.git</a:t>
            </a:r>
            <a:endParaRPr lang="de-DE"/>
          </a:p>
          <a:p>
            <a:pPr lvl="1"/>
            <a:r>
              <a:rPr lang="de-DE" err="1"/>
              <a:t>rosdep</a:t>
            </a:r>
            <a:r>
              <a:rPr lang="de-DE"/>
              <a:t> </a:t>
            </a:r>
            <a:r>
              <a:rPr lang="de-DE" err="1"/>
              <a:t>install</a:t>
            </a:r>
            <a:r>
              <a:rPr lang="de-DE"/>
              <a:t> --</a:t>
            </a:r>
            <a:r>
              <a:rPr lang="de-DE" err="1"/>
              <a:t>from-paths</a:t>
            </a:r>
            <a:r>
              <a:rPr lang="de-DE"/>
              <a:t> . --</a:t>
            </a:r>
            <a:r>
              <a:rPr lang="de-DE" err="1"/>
              <a:t>ignore-src</a:t>
            </a:r>
            <a:r>
              <a:rPr lang="de-DE"/>
              <a:t> --</a:t>
            </a:r>
            <a:r>
              <a:rPr lang="de-DE" err="1"/>
              <a:t>rosdistro</a:t>
            </a:r>
            <a:r>
              <a:rPr lang="de-DE"/>
              <a:t> $ROS_DISTRO</a:t>
            </a:r>
          </a:p>
          <a:p>
            <a:pPr lvl="1"/>
            <a:r>
              <a:rPr lang="en-US" err="1"/>
              <a:t>Ordner</a:t>
            </a:r>
            <a:r>
              <a:rPr lang="en-US"/>
              <a:t> </a:t>
            </a:r>
            <a:r>
              <a:rPr lang="en-US" err="1"/>
              <a:t>umbenennen</a:t>
            </a:r>
            <a:endParaRPr lang="en-US"/>
          </a:p>
          <a:p>
            <a:pPr lvl="2"/>
            <a:r>
              <a:rPr lang="en-US"/>
              <a:t>~/</a:t>
            </a:r>
            <a:r>
              <a:rPr lang="en-US" err="1"/>
              <a:t>ws_moveit</a:t>
            </a:r>
            <a:r>
              <a:rPr lang="en-US"/>
              <a:t>/</a:t>
            </a:r>
            <a:r>
              <a:rPr lang="en-US" err="1"/>
              <a:t>src</a:t>
            </a:r>
            <a:r>
              <a:rPr lang="en-US"/>
              <a:t>/</a:t>
            </a:r>
            <a:r>
              <a:rPr lang="en-US" err="1"/>
              <a:t>moveit_task_constructor_emr</a:t>
            </a:r>
            <a:r>
              <a:rPr lang="en-US"/>
              <a:t> in ~/</a:t>
            </a:r>
            <a:r>
              <a:rPr lang="en-US" err="1"/>
              <a:t>ws_moveit</a:t>
            </a:r>
            <a:r>
              <a:rPr lang="en-US"/>
              <a:t>/</a:t>
            </a:r>
            <a:r>
              <a:rPr lang="en-US" err="1"/>
              <a:t>src</a:t>
            </a:r>
            <a:r>
              <a:rPr lang="en-US"/>
              <a:t>/</a:t>
            </a:r>
            <a:r>
              <a:rPr lang="en-US" err="1"/>
              <a:t>moveit_task_constructor</a:t>
            </a:r>
            <a:endParaRPr lang="de-DE"/>
          </a:p>
          <a:p>
            <a:pPr lvl="1"/>
            <a:r>
              <a:rPr lang="de-DE" err="1"/>
              <a:t>catkin</a:t>
            </a:r>
            <a:r>
              <a:rPr lang="de-DE"/>
              <a:t> </a:t>
            </a:r>
            <a:r>
              <a:rPr lang="de-DE" err="1"/>
              <a:t>build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705E6-CD7D-0345-7BB4-FE194ED2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7730F-58E2-505C-ECFF-4121A73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7318DD-C0B7-33EB-A033-AA10FB1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8317-07FD-6771-CD77-225DBE8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UR5e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1A237-CE58-6D03-4EFB-354D915B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Nutzen</a:t>
            </a:r>
            <a:r>
              <a:rPr lang="en-US"/>
              <a:t> der </a:t>
            </a:r>
            <a:r>
              <a:rPr lang="en-US" err="1"/>
              <a:t>Basisumgebung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dem UR5e</a:t>
            </a:r>
          </a:p>
          <a:p>
            <a:pPr lvl="1"/>
            <a:r>
              <a:rPr lang="en-US" err="1"/>
              <a:t>roslaunch</a:t>
            </a:r>
            <a:r>
              <a:rPr lang="en-US"/>
              <a:t> </a:t>
            </a:r>
            <a:r>
              <a:rPr lang="en-US" err="1"/>
              <a:t>moveit_task_constructor_demo</a:t>
            </a:r>
            <a:r>
              <a:rPr lang="en-US"/>
              <a:t> ur5_demo.launch</a:t>
            </a:r>
          </a:p>
          <a:p>
            <a:r>
              <a:rPr lang="de-DE"/>
              <a:t>Anschließend können die einzelnen Demos ausgeführt werden</a:t>
            </a:r>
            <a:endParaRPr lang="en-US"/>
          </a:p>
          <a:p>
            <a:pPr lvl="1"/>
            <a:r>
              <a:rPr lang="de-DE" err="1"/>
              <a:t>rosrun</a:t>
            </a:r>
            <a:r>
              <a:rPr lang="de-DE"/>
              <a:t> </a:t>
            </a:r>
            <a:r>
              <a:rPr lang="de-DE" err="1"/>
              <a:t>moveit_task_constructor_demo</a:t>
            </a:r>
            <a:r>
              <a:rPr lang="de-DE"/>
              <a:t> </a:t>
            </a:r>
            <a:r>
              <a:rPr lang="de-DE" err="1"/>
              <a:t>cartesian</a:t>
            </a:r>
            <a:endParaRPr lang="de-DE"/>
          </a:p>
          <a:p>
            <a:pPr lvl="1"/>
            <a:r>
              <a:rPr lang="de-DE" err="1"/>
              <a:t>rosrun</a:t>
            </a:r>
            <a:r>
              <a:rPr lang="de-DE"/>
              <a:t> </a:t>
            </a:r>
            <a:r>
              <a:rPr lang="de-DE" err="1"/>
              <a:t>moveit_task_constructor_demo</a:t>
            </a:r>
            <a:r>
              <a:rPr lang="de-DE"/>
              <a:t> modular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3C0F4-8BB9-A812-D8ED-F895D43F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64E91-81C5-4333-2546-B9185DEB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16A38-A5F0-EAC1-ED00-D56E5C4F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2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29B1-F826-CE92-5B81-A9E6F9AE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C++ Gui Starthilfe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089D7-E4F5-3FEC-5A7A-1E1B7127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Erleichterte Bedienung</a:t>
            </a:r>
          </a:p>
          <a:p>
            <a:r>
              <a:rPr lang="de-DE"/>
              <a:t>Mit QT in C++ geschrieben</a:t>
            </a:r>
          </a:p>
          <a:p>
            <a:pPr lvl="1"/>
            <a:r>
              <a:rPr lang="de-DE"/>
              <a:t>Trennung einzelner Tabs</a:t>
            </a:r>
          </a:p>
          <a:p>
            <a:r>
              <a:rPr lang="de-DE"/>
              <a:t>Befehle werden über das jeweilige Bash-Skript ausgeführt</a:t>
            </a:r>
          </a:p>
          <a:p>
            <a:pPr lvl="1"/>
            <a:r>
              <a:rPr lang="de-DE"/>
              <a:t>Standardbefehle wie </a:t>
            </a:r>
            <a:r>
              <a:rPr lang="de-DE" err="1"/>
              <a:t>Roscore</a:t>
            </a:r>
            <a:endParaRPr lang="de-DE"/>
          </a:p>
          <a:p>
            <a:pPr lvl="1"/>
            <a:r>
              <a:rPr lang="de-DE" err="1"/>
              <a:t>Moveit</a:t>
            </a:r>
            <a:r>
              <a:rPr lang="de-DE"/>
              <a:t> Task </a:t>
            </a:r>
            <a:r>
              <a:rPr lang="de-DE" err="1"/>
              <a:t>Constructor</a:t>
            </a:r>
            <a:r>
              <a:rPr lang="de-DE"/>
              <a:t> Programme</a:t>
            </a:r>
          </a:p>
          <a:p>
            <a:r>
              <a:rPr lang="de-DE" err="1"/>
              <a:t>rosrun</a:t>
            </a:r>
            <a:r>
              <a:rPr lang="de-DE"/>
              <a:t> </a:t>
            </a:r>
            <a:r>
              <a:rPr lang="de-DE" err="1"/>
              <a:t>ros_qt_controller</a:t>
            </a:r>
            <a:r>
              <a:rPr lang="de-DE"/>
              <a:t> </a:t>
            </a:r>
            <a:r>
              <a:rPr lang="de-DE" err="1"/>
              <a:t>qt_ctrl</a:t>
            </a:r>
            <a:endParaRPr lang="de-DE"/>
          </a:p>
          <a:p>
            <a:pPr lvl="1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FE13F-0AAC-86F4-64D9-4D8C1A98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B201A-F234-1741-D063-CEB915FB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C0446-C30A-F42A-B204-2D4BF9B7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8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5A5E7-54E9-3B52-0CB6-2843CDA0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Vor -/ Nachteile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41F55-0DB1-A8F6-95FB-C3208841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Vorteile</a:t>
            </a:r>
          </a:p>
          <a:p>
            <a:pPr lvl="1"/>
            <a:r>
              <a:rPr lang="de-DE"/>
              <a:t>Komplexe Planungsaufgaben werden in Teilaufgaben zerlegt werden</a:t>
            </a:r>
          </a:p>
          <a:p>
            <a:pPr lvl="1"/>
            <a:r>
              <a:rPr lang="de-DE"/>
              <a:t>Kein Klassischer sequentieller Ablauf</a:t>
            </a:r>
          </a:p>
          <a:p>
            <a:pPr lvl="2"/>
            <a:r>
              <a:rPr lang="de-DE"/>
              <a:t>Modular, Wiederverwendbar</a:t>
            </a:r>
          </a:p>
          <a:p>
            <a:pPr lvl="3"/>
            <a:r>
              <a:rPr lang="de-DE"/>
              <a:t>Codeteile können schnell wiederverwendet werden</a:t>
            </a:r>
          </a:p>
          <a:p>
            <a:pPr lvl="3"/>
            <a:r>
              <a:rPr lang="de-DE"/>
              <a:t>Stages und Container können kombiniert werden</a:t>
            </a:r>
          </a:p>
          <a:p>
            <a:pPr lvl="2"/>
            <a:r>
              <a:rPr lang="de-DE"/>
              <a:t>Effizient, Robust</a:t>
            </a:r>
          </a:p>
          <a:p>
            <a:pPr lvl="3"/>
            <a:r>
              <a:rPr lang="de-DE"/>
              <a:t>Hat verschiedene Planungsalgorithmen integriert und kann zwischen ihnen wechseln</a:t>
            </a:r>
          </a:p>
          <a:p>
            <a:pPr lvl="3"/>
            <a:r>
              <a:rPr lang="de-DE"/>
              <a:t>Reagieren auf äußere Einflüsse</a:t>
            </a:r>
          </a:p>
          <a:p>
            <a:pPr lvl="2"/>
            <a:r>
              <a:rPr lang="de-DE"/>
              <a:t>Verständlich</a:t>
            </a:r>
          </a:p>
          <a:p>
            <a:pPr lvl="3"/>
            <a:r>
              <a:rPr lang="de-DE"/>
              <a:t>Struktur und Ablauf wird visualisiert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A209813-CDAC-0C36-630B-3F3FFB1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41E6D5A-D92F-F016-5217-9A63AB90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DC80CC-83A8-8390-0968-2DA7DED2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5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03EB5-2583-4123-6D15-4EF4DBF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Vor -/ Nachteile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337C1-F1FC-2804-C53D-660719CC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Nachteile</a:t>
            </a:r>
          </a:p>
          <a:p>
            <a:pPr lvl="1"/>
            <a:r>
              <a:rPr lang="de-DE"/>
              <a:t>Schwieriger Einstieg</a:t>
            </a:r>
          </a:p>
          <a:p>
            <a:pPr lvl="1"/>
            <a:r>
              <a:rPr lang="de-DE"/>
              <a:t>Hoher Programmieraufwand</a:t>
            </a:r>
          </a:p>
          <a:p>
            <a:pPr lvl="1"/>
            <a:r>
              <a:rPr lang="de-DE"/>
              <a:t>Keine Grafische Oberfläche</a:t>
            </a:r>
          </a:p>
          <a:p>
            <a:pPr lvl="1"/>
            <a:r>
              <a:rPr lang="de-DE"/>
              <a:t>Hohe Komplexität</a:t>
            </a:r>
          </a:p>
          <a:p>
            <a:pPr lvl="2"/>
            <a:r>
              <a:rPr lang="de-DE"/>
              <a:t>Bei Konzeption und Implementierung</a:t>
            </a:r>
          </a:p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A8EC3-4DD2-36F2-7B39-7A1D9F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D55258-F44A-CFE1-F329-8D1DFCD8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3A5DF-135D-01BE-1A50-7E6001F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7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E892-64A9-ADE1-6B9F-B9131002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E83973-8B48-A356-2D40-895CBDDE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/>
              <a:t>Der Task </a:t>
            </a:r>
            <a:r>
              <a:rPr lang="de-DE" err="1"/>
              <a:t>Constructor</a:t>
            </a:r>
            <a:r>
              <a:rPr lang="de-DE"/>
              <a:t> wurde erfolgreich für den UR5e Roboter installiert</a:t>
            </a:r>
          </a:p>
          <a:p>
            <a:r>
              <a:rPr lang="de-DE"/>
              <a:t>Die Simulation, sowie der reale Roboter verfährt</a:t>
            </a:r>
          </a:p>
          <a:p>
            <a:r>
              <a:rPr lang="de-DE"/>
              <a:t>Probleme bei der Integration des UR5e – Roboters</a:t>
            </a:r>
          </a:p>
          <a:p>
            <a:pPr lvl="1"/>
            <a:r>
              <a:rPr lang="de-DE"/>
              <a:t>Willkürliches Aufhängen in der Fahrbefehlskette</a:t>
            </a:r>
          </a:p>
          <a:p>
            <a:pPr lvl="1"/>
            <a:r>
              <a:rPr lang="de-DE"/>
              <a:t>Lösung: Neustarten des kompletten </a:t>
            </a:r>
            <a:r>
              <a:rPr lang="de-DE" err="1"/>
              <a:t>PC‘s</a:t>
            </a:r>
            <a:endParaRPr lang="de-DE"/>
          </a:p>
          <a:p>
            <a:r>
              <a:rPr lang="de-DE" err="1"/>
              <a:t>Aruco</a:t>
            </a:r>
            <a:r>
              <a:rPr lang="de-DE"/>
              <a:t>-Marker wurden aus Zeitmangel und Fehleranfälligkeit nicht integriert</a:t>
            </a:r>
          </a:p>
          <a:p>
            <a:r>
              <a:rPr lang="de-DE"/>
              <a:t>Der komplette Funktionsumfang des MTC ist sehr hoch und konnte nicht im vollen Umfang getestet werden</a:t>
            </a:r>
          </a:p>
          <a:p>
            <a:r>
              <a:rPr lang="de-DE"/>
              <a:t>Bessere Dokumentation für ROS2 </a:t>
            </a:r>
          </a:p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A034F44-1EEE-270F-E5AA-6E68C9A5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EEA3ADA-1925-C669-723E-4EED9566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10E5776-31FB-11C1-2D07-DDD14A39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7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8FE9B-AD64-47C9-C725-B464FFB6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5BFB6-F8AE-0EA9-03C7-6CA2A113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https://ros-planning.github.io/moveit_task_constructor/</a:t>
            </a:r>
            <a:endParaRPr lang="de-DE"/>
          </a:p>
          <a:p>
            <a:r>
              <a:rPr lang="de-DE">
                <a:hlinkClick r:id="rId3"/>
              </a:rPr>
              <a:t>https://moveit.picknik.ai/main/doc/tutorials/pick_and_place_with_moveit_task_constructor/pick_and_place_with_moveit_task_constructor.html</a:t>
            </a:r>
            <a:endParaRPr lang="de-DE"/>
          </a:p>
          <a:p>
            <a:r>
              <a:rPr lang="de-DE">
                <a:hlinkClick r:id="rId4"/>
              </a:rPr>
              <a:t>https://doc.qt.io/qt-6/qtwidgets-dialogs-tabdialog-example.html</a:t>
            </a:r>
            <a:endParaRPr lang="de-DE"/>
          </a:p>
          <a:p>
            <a:r>
              <a:rPr lang="de-DE">
                <a:hlinkClick r:id="rId5"/>
              </a:rPr>
              <a:t>https://picknik.ai/docs/moveit_workshop_macau_2019/MTC.pdf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59C2D-2C5F-C02B-EE5C-F4658350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53F42-9A42-CAE8-784C-A9DD751C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47B6B-D2B0-86E0-87EC-6462DA91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2EDC7E-5A48-0A48-120F-1457F70A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4000" b="1">
                <a:solidFill>
                  <a:schemeClr val="tx1">
                    <a:lumMod val="95000"/>
                  </a:schemeClr>
                </a:solidFill>
              </a:rPr>
              <a:t>Agenda</a:t>
            </a:r>
            <a:endParaRPr lang="de-DE" sz="40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AB5FA-898A-5DD5-F512-27FF60D5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Was ist der MoveIt Task Constructor (MTC)?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Grundkonzept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Anwendungsgebiete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Programmierung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Installation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GUI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Vor-/Nachteile</a:t>
            </a:r>
          </a:p>
          <a:p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Fazit</a:t>
            </a:r>
          </a:p>
          <a:p>
            <a:endParaRPr lang="de-DE" sz="2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C17CE-2019-9A4A-FAD2-38F43DBA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95000"/>
                  </a:schemeClr>
                </a:solidFill>
              </a:rPr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2D1-24EE-A1CB-5922-160430B5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95000"/>
                  </a:schemeClr>
                </a:solidFill>
              </a:rPr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3678D-71E6-E96A-6542-14190880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4E1AB4-C284-49D3-86AC-3823CDF8B156}" type="slidenum">
              <a:rPr lang="de-DE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de-DE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1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BC79-A456-B9E8-D53D-C9E1FEC5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Was ist der MTC?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57840-13EA-C771-49CE-C3D40DCE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Liefert eine übersichtliche Möglichkeit einen komplexen Bewegungsplan (Path) zu erstellen</a:t>
            </a:r>
          </a:p>
          <a:p>
            <a:r>
              <a:rPr lang="de-DE"/>
              <a:t>Komplexe Probleme werden in einfachere Teilaufgaben zerlegt</a:t>
            </a:r>
          </a:p>
          <a:p>
            <a:r>
              <a:rPr lang="de-DE"/>
              <a:t>Planungsphasen werden dabei zwischen den Teilaufgaben ausgetauscht</a:t>
            </a:r>
          </a:p>
          <a:p>
            <a:r>
              <a:rPr lang="de-DE"/>
              <a:t>Zusätzlich können verschiedene Entscheidungen aufgrund von Inputs getroffen werden</a:t>
            </a:r>
          </a:p>
          <a:p>
            <a:r>
              <a:rPr lang="de-DE"/>
              <a:t>Nutzt die PlanningScene von MoveIt</a:t>
            </a:r>
          </a:p>
          <a:p>
            <a:r>
              <a:rPr lang="de-DE"/>
              <a:t>Die Teilaufgaben werden in RViz hierarchisch angezeigt</a:t>
            </a:r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91860-72EE-40A0-D556-C9518E95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F8164-2D67-F545-75E2-925FBD98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88FBB-78A7-31A7-F801-C38F1766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29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CAFD3-F657-8DB4-10AC-EEDEB06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Grundkonzept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FADCA-58AF-C1AD-F258-F161DD04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Planungsaufgabe wird als Task bezeichnet</a:t>
            </a:r>
          </a:p>
          <a:p>
            <a:r>
              <a:rPr lang="de-DE"/>
              <a:t>Die Teilaufgaben werden als Stages bezeichnet</a:t>
            </a:r>
          </a:p>
          <a:p>
            <a:endParaRPr lang="de-DE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1DC7F3A-6132-54E0-92A1-7394BD04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EB256961-B47A-37A0-F790-EAE9D7C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85174DB1-F9A4-9F85-ADB3-909FC0D3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4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D702B30-3781-2826-369C-8B10B7C53548}"/>
              </a:ext>
            </a:extLst>
          </p:cNvPr>
          <p:cNvGrpSpPr/>
          <p:nvPr/>
        </p:nvGrpSpPr>
        <p:grpSpPr>
          <a:xfrm>
            <a:off x="5189716" y="3028684"/>
            <a:ext cx="5926043" cy="3283216"/>
            <a:chOff x="5189716" y="3028684"/>
            <a:chExt cx="5926043" cy="3283216"/>
          </a:xfrm>
        </p:grpSpPr>
        <p:pic>
          <p:nvPicPr>
            <p:cNvPr id="4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67D0C6C-E3AF-C4EF-8A5E-BA57A6FE9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0" r="20610" b="68730"/>
            <a:stretch/>
          </p:blipFill>
          <p:spPr>
            <a:xfrm>
              <a:off x="6250196" y="3028684"/>
              <a:ext cx="4865563" cy="3283216"/>
            </a:xfrm>
            <a:prstGeom prst="rect">
              <a:avLst/>
            </a:prstGeom>
          </p:spPr>
        </p:pic>
        <p:sp>
          <p:nvSpPr>
            <p:cNvPr id="5" name="Arrow: Right 5">
              <a:extLst>
                <a:ext uri="{FF2B5EF4-FFF2-40B4-BE49-F238E27FC236}">
                  <a16:creationId xmlns:a16="http://schemas.microsoft.com/office/drawing/2014/main" id="{D8168EE0-534C-9755-FF51-63F294857045}"/>
                </a:ext>
              </a:extLst>
            </p:cNvPr>
            <p:cNvSpPr/>
            <p:nvPr/>
          </p:nvSpPr>
          <p:spPr>
            <a:xfrm>
              <a:off x="5990521" y="3853863"/>
              <a:ext cx="435429" cy="25037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rrow: Right 6">
              <a:extLst>
                <a:ext uri="{FF2B5EF4-FFF2-40B4-BE49-F238E27FC236}">
                  <a16:creationId xmlns:a16="http://schemas.microsoft.com/office/drawing/2014/main" id="{C216281C-8AC5-2B90-7881-AA53BAA6A5B5}"/>
                </a:ext>
              </a:extLst>
            </p:cNvPr>
            <p:cNvSpPr/>
            <p:nvPr/>
          </p:nvSpPr>
          <p:spPr>
            <a:xfrm>
              <a:off x="5990521" y="4491160"/>
              <a:ext cx="890021" cy="25037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itel 1">
              <a:extLst>
                <a:ext uri="{FF2B5EF4-FFF2-40B4-BE49-F238E27FC236}">
                  <a16:creationId xmlns:a16="http://schemas.microsoft.com/office/drawing/2014/main" id="{0FF15889-0808-32A5-A6F7-A3D44B39C786}"/>
                </a:ext>
              </a:extLst>
            </p:cNvPr>
            <p:cNvSpPr txBox="1">
              <a:spLocks/>
            </p:cNvSpPr>
            <p:nvPr/>
          </p:nvSpPr>
          <p:spPr>
            <a:xfrm>
              <a:off x="5380088" y="3401953"/>
              <a:ext cx="1220866" cy="76125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de-DE" sz="2000" b="1"/>
                <a:t>Task</a:t>
              </a:r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9692A683-B25A-5141-9759-6A90CEC88A65}"/>
                </a:ext>
              </a:extLst>
            </p:cNvPr>
            <p:cNvSpPr txBox="1">
              <a:spLocks/>
            </p:cNvSpPr>
            <p:nvPr/>
          </p:nvSpPr>
          <p:spPr>
            <a:xfrm>
              <a:off x="5189716" y="4047404"/>
              <a:ext cx="1220866" cy="76125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de-DE" sz="2000" b="1"/>
                <a:t>Stages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0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20E385-54F4-42F2-9A7E-7A8B8160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A3D1CD-CA26-56BB-8ABD-C2749179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Grundkonzept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B2605-0AD5-E6F3-59F2-910BC69B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Jeder Stage verbindet einen Start- mit einem End InterfaceState über Unterlösungen</a:t>
            </a:r>
          </a:p>
          <a:p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Stages verbinden sich gegenseitig</a:t>
            </a:r>
          </a:p>
          <a:p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Eine Lösung ist ein vollständiger verbundener Pfad durch den Task</a:t>
            </a:r>
          </a:p>
          <a:p>
            <a:r>
              <a:rPr lang="de-DE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Kosten-Ranking der alternativen Lösung</a:t>
            </a:r>
          </a:p>
          <a:p>
            <a:pPr marL="0" indent="0">
              <a:buNone/>
            </a:pPr>
            <a:endParaRPr lang="de-DE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B1B60728-8C3E-4908-96B8-23E96225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223E4F-B5B1-5833-933F-6C406B50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545" y="2268110"/>
            <a:ext cx="1074499" cy="325605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C61B8-7EE1-9088-7661-AC528461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9E9E9E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86A8F-AC96-A667-DB39-64CBB92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9E9E9E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0DA17-E41C-BA9A-47FF-BFDCCA4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4E1AB4-C284-49D3-86AC-3823CDF8B156}" type="slidenum">
              <a:rPr lang="de-DE">
                <a:gradFill flip="none" rotWithShape="1">
                  <a:gsLst>
                    <a:gs pos="28000">
                      <a:srgbClr val="EDEDED"/>
                    </a:gs>
                    <a:gs pos="0">
                      <a:srgbClr val="9E9E9E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pPr>
                <a:spcAft>
                  <a:spcPts val="600"/>
                </a:spcAft>
              </a:pPr>
              <a:t>5</a:t>
            </a:fld>
            <a:endParaRPr lang="de-DE">
              <a:gradFill flip="none" rotWithShape="1">
                <a:gsLst>
                  <a:gs pos="28000">
                    <a:srgbClr val="EDEDED"/>
                  </a:gs>
                  <a:gs pos="0">
                    <a:srgbClr val="9E9E9E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364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94931-45DE-880C-A0F4-630DFAEA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Grundkonzept - Stages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39D83-59BD-3432-7BDC-F2C61747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Stages sind in beliebiger Reihenfolge und Hierarchie angeordnet, die nur durch Stufentypen begrenzt sind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Stage-Type: Generators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Stage-Type: Propagators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Stage-Type: Connectors</a:t>
            </a:r>
          </a:p>
          <a:p>
            <a:r>
              <a:rPr lang="de-DE"/>
              <a:t>Unterscheiden sich in der Art, wie sie Ergebnisse von ihren Nachbarn erhalten und weitergeben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F2C29-1BED-5446-BF80-E25A594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E6385-DC6C-ED53-B802-38D75454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E49D6-6077-948E-F53D-6821ABB0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79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9DA90-E4B8-D675-DBF2-DF76E8B4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Grundkonzept - Stages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342A8-5465-A3E9-3D99-5F7E56A1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Stage-Type: Generator</a:t>
            </a:r>
          </a:p>
          <a:p>
            <a:pPr lvl="1"/>
            <a:r>
              <a:rPr lang="de-DE"/>
              <a:t>Berechnet eigenständig einen Roboterweg, unabhängig von seinen angrenzenden Stages.</a:t>
            </a:r>
          </a:p>
          <a:p>
            <a:pPr lvl="1"/>
            <a:r>
              <a:rPr lang="de-DE"/>
              <a:t>Gibt die Lösungsmöglichkeit in beide Richtungen weiter.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Stage-Type: Propagators</a:t>
            </a:r>
          </a:p>
          <a:p>
            <a:pPr lvl="1"/>
            <a:r>
              <a:rPr lang="de-DE"/>
              <a:t>Erwartet einen Input in jegliche Richtung und gibt die berechnete Lösung in die gegenüberliegende Richtung vom Input weiter.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Stage-Type: Connectors</a:t>
            </a:r>
          </a:p>
          <a:p>
            <a:pPr lvl="1"/>
            <a:r>
              <a:rPr lang="de-DE"/>
              <a:t>Berechnet einen Roboterweg zwischen den beiden angrenzenden Stages. Bekommt in beiden Richtungen den Input und berechnet daraus den Roboterweg.</a:t>
            </a:r>
          </a:p>
          <a:p>
            <a:pPr marL="0" indent="0">
              <a:buNone/>
            </a:pPr>
            <a:r>
              <a:rPr lang="de-DE"/>
              <a:t>Achtung: Es kann nicht jeder Stage-Type aneinandergereiht werden!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468F7-A609-EAB7-85BE-62E7983C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1103-869D-1257-7CE7-2258224A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7D933-4547-F5EF-C353-A628D25A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5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AA9C0-0F86-BE5E-3710-257992AD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Grundkonzept - Container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DDB5A-B068-4816-D63D-8B4C1EC8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Es können Teilaufgaben in sogenannte Container gegliedert und gekapselt werden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Container: Wrapper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Container: Serial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Container: Parallel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F14FA8-428E-6C15-0751-154596DA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8422E4-BAF5-0FAF-6172-A6053306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</a:t>
            </a:r>
            <a:r>
              <a:rPr lang="de-DE" err="1"/>
              <a:t>Constructor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137C83-81C2-7CFE-8583-A0892B7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8</a:t>
            </a:fld>
            <a:endParaRPr lang="de-DE"/>
          </a:p>
        </p:txBody>
      </p:sp>
      <p:pic>
        <p:nvPicPr>
          <p:cNvPr id="6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829B2CF-AED1-7986-BC76-8DEE74F07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428067"/>
            <a:ext cx="2349293" cy="36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6853-69F0-38B1-3F8E-E73EC633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/>
              <a:t>Grundkonzept - Container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88F36-75C0-D3A9-25A4-891814EE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Container-Type: Wrapper</a:t>
            </a:r>
          </a:p>
          <a:p>
            <a:pPr lvl="1"/>
            <a:r>
              <a:rPr lang="de-DE"/>
              <a:t>Filtert oder modifiziert ein Ergebnis einer Stage und führt je nach Ergebnis eine Aktion aus. 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Container-Type: Serial</a:t>
            </a:r>
          </a:p>
          <a:p>
            <a:pPr lvl="1"/>
            <a:r>
              <a:rPr lang="de-DE"/>
              <a:t>Sequentielle Verkettung von Teilaufgaben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Container-Type: Parallel</a:t>
            </a:r>
          </a:p>
          <a:p>
            <a:pPr lvl="1"/>
            <a:r>
              <a:rPr lang="de-DE"/>
              <a:t>Alternativ: Berechnet alle Kinder des Containers und durch eine </a:t>
            </a:r>
            <a:r>
              <a:rPr lang="de-DE" err="1"/>
              <a:t>Cost</a:t>
            </a:r>
            <a:r>
              <a:rPr lang="de-DE"/>
              <a:t>-Funktion, kann die beste Lösung ausgewählt werden.</a:t>
            </a:r>
          </a:p>
          <a:p>
            <a:pPr lvl="1"/>
            <a:r>
              <a:rPr lang="de-DE" err="1"/>
              <a:t>Fallback</a:t>
            </a:r>
            <a:r>
              <a:rPr lang="de-DE"/>
              <a:t>: Berechnet zunächst eine präferierte Lösung, ausschließlich wenn alle Lösungsmöglichkeiten erschöpft sind, wird eine Aktion ausgeführt.</a:t>
            </a:r>
          </a:p>
          <a:p>
            <a:pPr lvl="1"/>
            <a:r>
              <a:rPr lang="de-DE"/>
              <a:t>Merger: Durch einen Merger können Roboterwege zusammengefasst werden.</a:t>
            </a:r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62E1D-52CB-C064-3727-E6C7B01E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Embedded Robotics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F6548-A043-869F-B2FF-9F1826F7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MoveIt Task Constructor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33856-B7C2-CBC1-BE96-C846B12A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AB4-C284-49D3-86AC-3823CDF8B1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98799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Application>Microsoft Office PowerPoint</Application>
  <PresentationFormat>Widescreen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Tiefe</vt:lpstr>
      <vt:lpstr>Embedded Robotics MoveIt Task Constructor</vt:lpstr>
      <vt:lpstr>Agenda</vt:lpstr>
      <vt:lpstr>Was ist der MTC?</vt:lpstr>
      <vt:lpstr>Grundkonzept</vt:lpstr>
      <vt:lpstr>Grundkonzept</vt:lpstr>
      <vt:lpstr>Grundkonzept - Stages</vt:lpstr>
      <vt:lpstr>Grundkonzept - Stages</vt:lpstr>
      <vt:lpstr>Grundkonzept - Container</vt:lpstr>
      <vt:lpstr>Grundkonzept - Container</vt:lpstr>
      <vt:lpstr>Anwendungsbeispiele</vt:lpstr>
      <vt:lpstr>Programmierung</vt:lpstr>
      <vt:lpstr>Programmierung</vt:lpstr>
      <vt:lpstr>Installationsanleitung für ROS Noetic</vt:lpstr>
      <vt:lpstr>Demo UR5e </vt:lpstr>
      <vt:lpstr>C++ Gui Starthilfe</vt:lpstr>
      <vt:lpstr>Vor -/ Nachteile</vt:lpstr>
      <vt:lpstr>Vor -/ Nachteile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Robotics MoveIt Task Constructor</dc:title>
  <dc:creator>Karsten Kemper</dc:creator>
  <cp:revision>1</cp:revision>
  <dcterms:created xsi:type="dcterms:W3CDTF">2023-08-14T11:00:23Z</dcterms:created>
  <dcterms:modified xsi:type="dcterms:W3CDTF">2023-08-14T15:37:46Z</dcterms:modified>
</cp:coreProperties>
</file>