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05BBE0-7F21-41D4-A051-6F7F60C8CE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DC973B-9E83-41B7-B72D-CB00C2A834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14:41:40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654F8474-C306-4333-BB08-D32B7A6C3E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261937"/>
            <a:ext cx="9048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991F8693-6418-4C3A-923D-7E9A2D0307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504825"/>
            <a:ext cx="8191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C1679FF1-C4F6-474B-B931-E3E6B8C14E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557212"/>
            <a:ext cx="942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632A8F91-F2DD-42D2-B2B3-AA0856218E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100012"/>
            <a:ext cx="7715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F1C0EBCF-7E5C-4A6E-A6C3-80433CE04E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885825"/>
            <a:ext cx="11525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B4856A42-30D1-4260-BA3C-CDEB8346D0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905"/>
            <a:ext cx="12192000" cy="3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F2FCC914-28A8-45AD-8A0F-57D8898D6A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7" y="638175"/>
            <a:ext cx="9620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BCEBAB46-F5A4-434B-8DC0-30BEC771FE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7" y="557212"/>
            <a:ext cx="9620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0F248C07-87D5-4C1A-BFA2-026CFBD394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842"/>
            <a:ext cx="12192000" cy="3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93132DE1-E377-4F0C-A345-FC0BDC10EF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666750"/>
            <a:ext cx="12001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B51472B-CB57-4AF4-BA16-C8969C8AD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09" y="0"/>
            <a:ext cx="2388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9950A67A-2437-4AA2-B839-5E6F5EEC38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885825"/>
            <a:ext cx="11525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26E6BAD9-AAA4-4506-B341-587F6A345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02" y="0"/>
            <a:ext cx="1171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0FC0B9A-D6A5-48C9-86A7-1F29B5DBB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171700"/>
            <a:ext cx="6534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D91CA72D-DCB7-48C8-896E-28E2D11F8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95B2253-0F7E-4F3A-9EF6-DA8148FED0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48C1C84-33BF-46AF-AEDE-52EE36BDA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D17D93F7-4F3C-4E1F-AE77-ACCC114C0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9" y="0"/>
            <a:ext cx="7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A193D1A2-F369-44C7-A0E1-4D7B02A951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9" y="0"/>
            <a:ext cx="7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DE91A30E-9986-4527-9DDC-4E79DBF906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67" y="0"/>
            <a:ext cx="89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2022-07-04T09:11:41Z</dcterms:created>
  <dcterms:modified xsi:type="dcterms:W3CDTF">2022-07-04T09:11:41Z</dcterms:modified>
</cp:coreProperties>
</file>