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305" r:id="rId3"/>
    <p:sldId id="306" r:id="rId4"/>
    <p:sldId id="307" r:id="rId5"/>
    <p:sldId id="257" r:id="rId6"/>
    <p:sldId id="258" r:id="rId7"/>
    <p:sldId id="308" r:id="rId8"/>
    <p:sldId id="309" r:id="rId9"/>
    <p:sldId id="310" r:id="rId10"/>
    <p:sldId id="311" r:id="rId11"/>
    <p:sldId id="260" r:id="rId12"/>
    <p:sldId id="286" r:id="rId13"/>
  </p:sldIdLst>
  <p:sldSz cx="9144000" cy="5143500" type="screen16x9"/>
  <p:notesSz cx="6858000" cy="9144000"/>
  <p:embeddedFontLst>
    <p:embeddedFont>
      <p:font typeface="Patrick Hand" panose="020B0604020202020204" charset="0"/>
      <p:regular r:id="rId15"/>
    </p:embeddedFont>
    <p:embeddedFont>
      <p:font typeface="Open Sans"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Lato" panose="020F0502020204030203"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8">
          <p15:clr>
            <a:srgbClr val="9AA0A6"/>
          </p15:clr>
        </p15:guide>
        <p15:guide id="2" orient="horz" pos="2569">
          <p15:clr>
            <a:srgbClr val="9AA0A6"/>
          </p15:clr>
        </p15:guide>
        <p15:guide id="3" orient="horz" pos="263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4989E15-93C0-4D9F-B23B-62504F009A85}">
  <a:tblStyle styleId="{D4989E15-93C0-4D9F-B23B-62504F009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4" autoAdjust="0"/>
    <p:restoredTop sz="90661" autoAdjust="0"/>
  </p:normalViewPr>
  <p:slideViewPr>
    <p:cSldViewPr snapToGrid="0">
      <p:cViewPr>
        <p:scale>
          <a:sx n="96" d="100"/>
          <a:sy n="96" d="100"/>
        </p:scale>
        <p:origin x="-564" y="40"/>
      </p:cViewPr>
      <p:guideLst>
        <p:guide orient="horz" pos="618"/>
        <p:guide orient="horz" pos="2569"/>
        <p:guide orient="horz" pos="26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15144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6"/>
        <p:cNvGrpSpPr/>
        <p:nvPr/>
      </p:nvGrpSpPr>
      <p:grpSpPr>
        <a:xfrm>
          <a:off x="0" y="0"/>
          <a:ext cx="0" cy="0"/>
          <a:chOff x="0" y="0"/>
          <a:chExt cx="0" cy="0"/>
        </a:xfrm>
      </p:grpSpPr>
      <p:sp>
        <p:nvSpPr>
          <p:cNvPr id="3517" name="Google Shape;35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8" name="Google Shape;35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9"/>
        <p:cNvGrpSpPr/>
        <p:nvPr/>
      </p:nvGrpSpPr>
      <p:grpSpPr>
        <a:xfrm>
          <a:off x="0" y="0"/>
          <a:ext cx="0" cy="0"/>
          <a:chOff x="0" y="0"/>
          <a:chExt cx="0" cy="0"/>
        </a:xfrm>
      </p:grpSpPr>
      <p:sp>
        <p:nvSpPr>
          <p:cNvPr id="4010" name="Google Shape;4010;g9a0699419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1" name="Google Shape;4011;g9a0699419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3"/>
        <p:cNvGrpSpPr/>
        <p:nvPr/>
      </p:nvGrpSpPr>
      <p:grpSpPr>
        <a:xfrm>
          <a:off x="0" y="0"/>
          <a:ext cx="0" cy="0"/>
          <a:chOff x="0" y="0"/>
          <a:chExt cx="0" cy="0"/>
        </a:xfrm>
      </p:grpSpPr>
      <p:sp>
        <p:nvSpPr>
          <p:cNvPr id="3564" name="Google Shape;3564;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5" name="Google Shape;3565;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0"/>
        <p:cNvGrpSpPr/>
        <p:nvPr/>
      </p:nvGrpSpPr>
      <p:grpSpPr>
        <a:xfrm>
          <a:off x="0" y="0"/>
          <a:ext cx="0" cy="0"/>
          <a:chOff x="0" y="0"/>
          <a:chExt cx="0" cy="0"/>
        </a:xfrm>
      </p:grpSpPr>
      <p:sp>
        <p:nvSpPr>
          <p:cNvPr id="4321" name="Google Shape;4321;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2" name="Google Shape;4322;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0"/>
        <p:cNvGrpSpPr/>
        <p:nvPr/>
      </p:nvGrpSpPr>
      <p:grpSpPr>
        <a:xfrm>
          <a:off x="0" y="0"/>
          <a:ext cx="0" cy="0"/>
          <a:chOff x="0" y="0"/>
          <a:chExt cx="0" cy="0"/>
        </a:xfrm>
      </p:grpSpPr>
      <p:sp>
        <p:nvSpPr>
          <p:cNvPr id="4321" name="Google Shape;4321;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2" name="Google Shape;4322;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44162" y="86239"/>
            <a:ext cx="5185390" cy="5028206"/>
            <a:chOff x="3087375" y="761075"/>
            <a:chExt cx="1152975" cy="1118050"/>
          </a:xfrm>
        </p:grpSpPr>
        <p:sp>
          <p:nvSpPr>
            <p:cNvPr id="10" name="Google Shape;10;p2"/>
            <p:cNvSpPr/>
            <p:nvPr/>
          </p:nvSpPr>
          <p:spPr>
            <a:xfrm>
              <a:off x="3391550" y="1127500"/>
              <a:ext cx="67175" cy="602250"/>
            </a:xfrm>
            <a:custGeom>
              <a:avLst/>
              <a:gdLst/>
              <a:ahLst/>
              <a:cxnLst/>
              <a:rect l="l" t="t" r="r" b="b"/>
              <a:pathLst>
                <a:path w="2687" h="24090" extrusionOk="0">
                  <a:moveTo>
                    <a:pt x="1071" y="1"/>
                  </a:moveTo>
                  <a:cubicBezTo>
                    <a:pt x="952" y="1"/>
                    <a:pt x="836" y="159"/>
                    <a:pt x="818" y="340"/>
                  </a:cubicBezTo>
                  <a:cubicBezTo>
                    <a:pt x="771" y="489"/>
                    <a:pt x="747" y="663"/>
                    <a:pt x="794" y="812"/>
                  </a:cubicBezTo>
                  <a:cubicBezTo>
                    <a:pt x="842" y="937"/>
                    <a:pt x="872" y="1063"/>
                    <a:pt x="896" y="1188"/>
                  </a:cubicBezTo>
                  <a:cubicBezTo>
                    <a:pt x="872" y="1236"/>
                    <a:pt x="872" y="1313"/>
                    <a:pt x="872" y="1385"/>
                  </a:cubicBezTo>
                  <a:cubicBezTo>
                    <a:pt x="818" y="2107"/>
                    <a:pt x="818" y="2877"/>
                    <a:pt x="794" y="3624"/>
                  </a:cubicBezTo>
                  <a:cubicBezTo>
                    <a:pt x="723" y="4597"/>
                    <a:pt x="645" y="5588"/>
                    <a:pt x="621" y="6585"/>
                  </a:cubicBezTo>
                  <a:cubicBezTo>
                    <a:pt x="597" y="6835"/>
                    <a:pt x="574" y="7110"/>
                    <a:pt x="574" y="7355"/>
                  </a:cubicBezTo>
                  <a:cubicBezTo>
                    <a:pt x="520" y="8006"/>
                    <a:pt x="520" y="8674"/>
                    <a:pt x="544" y="9349"/>
                  </a:cubicBezTo>
                  <a:cubicBezTo>
                    <a:pt x="424" y="10937"/>
                    <a:pt x="275" y="12531"/>
                    <a:pt x="323" y="14149"/>
                  </a:cubicBezTo>
                  <a:cubicBezTo>
                    <a:pt x="323" y="14298"/>
                    <a:pt x="371" y="14423"/>
                    <a:pt x="424" y="14495"/>
                  </a:cubicBezTo>
                  <a:cubicBezTo>
                    <a:pt x="395" y="14966"/>
                    <a:pt x="371" y="15438"/>
                    <a:pt x="323" y="15916"/>
                  </a:cubicBezTo>
                  <a:lnTo>
                    <a:pt x="323" y="16065"/>
                  </a:lnTo>
                  <a:cubicBezTo>
                    <a:pt x="299" y="16089"/>
                    <a:pt x="275" y="16113"/>
                    <a:pt x="275" y="16160"/>
                  </a:cubicBezTo>
                  <a:cubicBezTo>
                    <a:pt x="245" y="16363"/>
                    <a:pt x="245" y="16560"/>
                    <a:pt x="275" y="16734"/>
                  </a:cubicBezTo>
                  <a:cubicBezTo>
                    <a:pt x="221" y="18125"/>
                    <a:pt x="0" y="19468"/>
                    <a:pt x="72" y="20865"/>
                  </a:cubicBezTo>
                  <a:cubicBezTo>
                    <a:pt x="126" y="21957"/>
                    <a:pt x="347" y="23402"/>
                    <a:pt x="1368" y="23897"/>
                  </a:cubicBezTo>
                  <a:cubicBezTo>
                    <a:pt x="1368" y="23921"/>
                    <a:pt x="1391" y="23945"/>
                    <a:pt x="1391" y="23975"/>
                  </a:cubicBezTo>
                  <a:cubicBezTo>
                    <a:pt x="1440" y="24050"/>
                    <a:pt x="1517" y="24090"/>
                    <a:pt x="1597" y="24090"/>
                  </a:cubicBezTo>
                  <a:cubicBezTo>
                    <a:pt x="1645" y="24090"/>
                    <a:pt x="1693" y="24076"/>
                    <a:pt x="1738" y="24047"/>
                  </a:cubicBezTo>
                  <a:cubicBezTo>
                    <a:pt x="1815" y="24047"/>
                    <a:pt x="1887" y="24071"/>
                    <a:pt x="1965" y="24071"/>
                  </a:cubicBezTo>
                  <a:cubicBezTo>
                    <a:pt x="1974" y="24072"/>
                    <a:pt x="1983" y="24073"/>
                    <a:pt x="1992" y="24073"/>
                  </a:cubicBezTo>
                  <a:cubicBezTo>
                    <a:pt x="2107" y="24073"/>
                    <a:pt x="2215" y="23937"/>
                    <a:pt x="2215" y="23826"/>
                  </a:cubicBezTo>
                  <a:cubicBezTo>
                    <a:pt x="1887" y="21360"/>
                    <a:pt x="2311" y="18901"/>
                    <a:pt x="2114" y="16411"/>
                  </a:cubicBezTo>
                  <a:cubicBezTo>
                    <a:pt x="2138" y="16411"/>
                    <a:pt x="2162" y="16387"/>
                    <a:pt x="2162" y="16363"/>
                  </a:cubicBezTo>
                  <a:cubicBezTo>
                    <a:pt x="2263" y="16310"/>
                    <a:pt x="2365" y="16137"/>
                    <a:pt x="2365" y="15940"/>
                  </a:cubicBezTo>
                  <a:lnTo>
                    <a:pt x="2365" y="13128"/>
                  </a:lnTo>
                  <a:cubicBezTo>
                    <a:pt x="2365" y="13002"/>
                    <a:pt x="2335" y="12901"/>
                    <a:pt x="2287" y="12853"/>
                  </a:cubicBezTo>
                  <a:cubicBezTo>
                    <a:pt x="2365" y="12304"/>
                    <a:pt x="2412" y="11784"/>
                    <a:pt x="2412" y="11235"/>
                  </a:cubicBezTo>
                  <a:cubicBezTo>
                    <a:pt x="2412" y="11086"/>
                    <a:pt x="2365" y="10961"/>
                    <a:pt x="2311" y="10913"/>
                  </a:cubicBezTo>
                  <a:cubicBezTo>
                    <a:pt x="2365" y="9223"/>
                    <a:pt x="2412" y="7528"/>
                    <a:pt x="2412" y="5838"/>
                  </a:cubicBezTo>
                  <a:cubicBezTo>
                    <a:pt x="2412" y="5737"/>
                    <a:pt x="2388" y="5665"/>
                    <a:pt x="2365" y="5618"/>
                  </a:cubicBezTo>
                  <a:cubicBezTo>
                    <a:pt x="2388" y="5319"/>
                    <a:pt x="2388" y="5044"/>
                    <a:pt x="2388" y="4746"/>
                  </a:cubicBezTo>
                  <a:cubicBezTo>
                    <a:pt x="2412" y="4692"/>
                    <a:pt x="2436" y="4644"/>
                    <a:pt x="2436" y="4573"/>
                  </a:cubicBezTo>
                  <a:cubicBezTo>
                    <a:pt x="2562" y="3701"/>
                    <a:pt x="2585" y="2806"/>
                    <a:pt x="2609" y="1886"/>
                  </a:cubicBezTo>
                  <a:cubicBezTo>
                    <a:pt x="2609" y="1683"/>
                    <a:pt x="2538" y="1558"/>
                    <a:pt x="2460" y="1510"/>
                  </a:cubicBezTo>
                  <a:cubicBezTo>
                    <a:pt x="2687" y="1313"/>
                    <a:pt x="2609" y="740"/>
                    <a:pt x="2365" y="692"/>
                  </a:cubicBezTo>
                  <a:cubicBezTo>
                    <a:pt x="2195" y="667"/>
                    <a:pt x="2117" y="525"/>
                    <a:pt x="2008" y="525"/>
                  </a:cubicBezTo>
                  <a:cubicBezTo>
                    <a:pt x="1987" y="525"/>
                    <a:pt x="1965" y="531"/>
                    <a:pt x="1941" y="543"/>
                  </a:cubicBezTo>
                  <a:cubicBezTo>
                    <a:pt x="1714" y="316"/>
                    <a:pt x="1391" y="292"/>
                    <a:pt x="1194" y="66"/>
                  </a:cubicBezTo>
                  <a:cubicBezTo>
                    <a:pt x="1156" y="20"/>
                    <a:pt x="1113" y="1"/>
                    <a:pt x="107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202425" y="894800"/>
              <a:ext cx="8075" cy="6150"/>
            </a:xfrm>
            <a:custGeom>
              <a:avLst/>
              <a:gdLst/>
              <a:ahLst/>
              <a:cxnLst/>
              <a:rect l="l" t="t" r="r" b="b"/>
              <a:pathLst>
                <a:path w="323" h="246" extrusionOk="0">
                  <a:moveTo>
                    <a:pt x="149" y="1"/>
                  </a:moveTo>
                  <a:cubicBezTo>
                    <a:pt x="0" y="1"/>
                    <a:pt x="0" y="246"/>
                    <a:pt x="149" y="246"/>
                  </a:cubicBezTo>
                  <a:cubicBezTo>
                    <a:pt x="322" y="246"/>
                    <a:pt x="322" y="1"/>
                    <a:pt x="149"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163900" y="85870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19125" y="887350"/>
              <a:ext cx="8100" cy="6150"/>
            </a:xfrm>
            <a:custGeom>
              <a:avLst/>
              <a:gdLst/>
              <a:ahLst/>
              <a:cxnLst/>
              <a:rect l="l" t="t" r="r" b="b"/>
              <a:pathLst>
                <a:path w="324" h="246" extrusionOk="0">
                  <a:moveTo>
                    <a:pt x="150" y="0"/>
                  </a:moveTo>
                  <a:cubicBezTo>
                    <a:pt x="1" y="0"/>
                    <a:pt x="1" y="245"/>
                    <a:pt x="150" y="245"/>
                  </a:cubicBezTo>
                  <a:cubicBezTo>
                    <a:pt x="323" y="245"/>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319325" y="761075"/>
              <a:ext cx="15675" cy="12425"/>
            </a:xfrm>
            <a:custGeom>
              <a:avLst/>
              <a:gdLst/>
              <a:ahLst/>
              <a:cxnLst/>
              <a:rect l="l" t="t" r="r" b="b"/>
              <a:pathLst>
                <a:path w="627" h="497" extrusionOk="0">
                  <a:moveTo>
                    <a:pt x="299" y="1"/>
                  </a:moveTo>
                  <a:cubicBezTo>
                    <a:pt x="0" y="1"/>
                    <a:pt x="0" y="496"/>
                    <a:pt x="299" y="496"/>
                  </a:cubicBezTo>
                  <a:cubicBezTo>
                    <a:pt x="627" y="496"/>
                    <a:pt x="627" y="1"/>
                    <a:pt x="299"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13200" y="796450"/>
              <a:ext cx="15550" cy="12575"/>
            </a:xfrm>
            <a:custGeom>
              <a:avLst/>
              <a:gdLst/>
              <a:ahLst/>
              <a:cxnLst/>
              <a:rect l="l" t="t" r="r" b="b"/>
              <a:pathLst>
                <a:path w="622" h="503" extrusionOk="0">
                  <a:moveTo>
                    <a:pt x="299" y="1"/>
                  </a:moveTo>
                  <a:cubicBezTo>
                    <a:pt x="0" y="1"/>
                    <a:pt x="0" y="502"/>
                    <a:pt x="299" y="502"/>
                  </a:cubicBezTo>
                  <a:cubicBezTo>
                    <a:pt x="621" y="502"/>
                    <a:pt x="621" y="1"/>
                    <a:pt x="299"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23050" y="887350"/>
              <a:ext cx="8075" cy="6150"/>
            </a:xfrm>
            <a:custGeom>
              <a:avLst/>
              <a:gdLst/>
              <a:ahLst/>
              <a:cxnLst/>
              <a:rect l="l" t="t" r="r" b="b"/>
              <a:pathLst>
                <a:path w="323" h="246" extrusionOk="0">
                  <a:moveTo>
                    <a:pt x="150" y="0"/>
                  </a:moveTo>
                  <a:cubicBezTo>
                    <a:pt x="0" y="0"/>
                    <a:pt x="0" y="245"/>
                    <a:pt x="150" y="245"/>
                  </a:cubicBezTo>
                  <a:cubicBezTo>
                    <a:pt x="323" y="245"/>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13200" y="1866700"/>
              <a:ext cx="15550" cy="12425"/>
            </a:xfrm>
            <a:custGeom>
              <a:avLst/>
              <a:gdLst/>
              <a:ahLst/>
              <a:cxnLst/>
              <a:rect l="l" t="t" r="r" b="b"/>
              <a:pathLst>
                <a:path w="622" h="497" extrusionOk="0">
                  <a:moveTo>
                    <a:pt x="299" y="1"/>
                  </a:moveTo>
                  <a:cubicBezTo>
                    <a:pt x="0" y="1"/>
                    <a:pt x="0" y="496"/>
                    <a:pt x="299" y="496"/>
                  </a:cubicBezTo>
                  <a:cubicBezTo>
                    <a:pt x="621" y="496"/>
                    <a:pt x="621" y="1"/>
                    <a:pt x="299"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77075" y="1851175"/>
              <a:ext cx="15550" cy="12425"/>
            </a:xfrm>
            <a:custGeom>
              <a:avLst/>
              <a:gdLst/>
              <a:ahLst/>
              <a:cxnLst/>
              <a:rect l="l" t="t" r="r" b="b"/>
              <a:pathLst>
                <a:path w="622" h="497" extrusionOk="0">
                  <a:moveTo>
                    <a:pt x="299" y="1"/>
                  </a:moveTo>
                  <a:cubicBezTo>
                    <a:pt x="1" y="1"/>
                    <a:pt x="1" y="496"/>
                    <a:pt x="299" y="496"/>
                  </a:cubicBezTo>
                  <a:cubicBezTo>
                    <a:pt x="621" y="496"/>
                    <a:pt x="621" y="1"/>
                    <a:pt x="299"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9625" y="1774625"/>
              <a:ext cx="8075" cy="6300"/>
            </a:xfrm>
            <a:custGeom>
              <a:avLst/>
              <a:gdLst/>
              <a:ahLst/>
              <a:cxnLst/>
              <a:rect l="l" t="t" r="r" b="b"/>
              <a:pathLst>
                <a:path w="323" h="252" extrusionOk="0">
                  <a:moveTo>
                    <a:pt x="150" y="0"/>
                  </a:moveTo>
                  <a:cubicBezTo>
                    <a:pt x="0" y="0"/>
                    <a:pt x="0"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33500" y="1784625"/>
              <a:ext cx="8075" cy="6300"/>
            </a:xfrm>
            <a:custGeom>
              <a:avLst/>
              <a:gdLst/>
              <a:ahLst/>
              <a:cxnLst/>
              <a:rect l="l" t="t" r="r" b="b"/>
              <a:pathLst>
                <a:path w="323" h="252" extrusionOk="0">
                  <a:moveTo>
                    <a:pt x="150" y="0"/>
                  </a:moveTo>
                  <a:cubicBezTo>
                    <a:pt x="1" y="0"/>
                    <a:pt x="1"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8275" y="1810750"/>
              <a:ext cx="8075" cy="6275"/>
            </a:xfrm>
            <a:custGeom>
              <a:avLst/>
              <a:gdLst/>
              <a:ahLst/>
              <a:cxnLst/>
              <a:rect l="l" t="t" r="r" b="b"/>
              <a:pathLst>
                <a:path w="323" h="251" extrusionOk="0">
                  <a:moveTo>
                    <a:pt x="150" y="0"/>
                  </a:moveTo>
                  <a:cubicBezTo>
                    <a:pt x="0" y="0"/>
                    <a:pt x="0"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23050" y="1782075"/>
              <a:ext cx="8075" cy="6300"/>
            </a:xfrm>
            <a:custGeom>
              <a:avLst/>
              <a:gdLst/>
              <a:ahLst/>
              <a:cxnLst/>
              <a:rect l="l" t="t" r="r" b="b"/>
              <a:pathLst>
                <a:path w="323" h="252" extrusionOk="0">
                  <a:moveTo>
                    <a:pt x="150" y="1"/>
                  </a:moveTo>
                  <a:cubicBezTo>
                    <a:pt x="0" y="1"/>
                    <a:pt x="0" y="252"/>
                    <a:pt x="150" y="252"/>
                  </a:cubicBezTo>
                  <a:cubicBezTo>
                    <a:pt x="323" y="252"/>
                    <a:pt x="323" y="1"/>
                    <a:pt x="15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57500" y="1851175"/>
              <a:ext cx="15550" cy="12425"/>
            </a:xfrm>
            <a:custGeom>
              <a:avLst/>
              <a:gdLst/>
              <a:ahLst/>
              <a:cxnLst/>
              <a:rect l="l" t="t" r="r" b="b"/>
              <a:pathLst>
                <a:path w="622" h="497" extrusionOk="0">
                  <a:moveTo>
                    <a:pt x="299" y="1"/>
                  </a:moveTo>
                  <a:cubicBezTo>
                    <a:pt x="0" y="1"/>
                    <a:pt x="0" y="496"/>
                    <a:pt x="299" y="496"/>
                  </a:cubicBezTo>
                  <a:cubicBezTo>
                    <a:pt x="621" y="496"/>
                    <a:pt x="621" y="1"/>
                    <a:pt x="299"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02425" y="1774625"/>
              <a:ext cx="8075" cy="6300"/>
            </a:xfrm>
            <a:custGeom>
              <a:avLst/>
              <a:gdLst/>
              <a:ahLst/>
              <a:cxnLst/>
              <a:rect l="l" t="t" r="r" b="b"/>
              <a:pathLst>
                <a:path w="323" h="252" extrusionOk="0">
                  <a:moveTo>
                    <a:pt x="149" y="0"/>
                  </a:moveTo>
                  <a:cubicBezTo>
                    <a:pt x="0" y="0"/>
                    <a:pt x="0" y="251"/>
                    <a:pt x="149" y="251"/>
                  </a:cubicBezTo>
                  <a:cubicBezTo>
                    <a:pt x="322" y="251"/>
                    <a:pt x="322" y="0"/>
                    <a:pt x="14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08675" y="1784625"/>
              <a:ext cx="8100" cy="6300"/>
            </a:xfrm>
            <a:custGeom>
              <a:avLst/>
              <a:gdLst/>
              <a:ahLst/>
              <a:cxnLst/>
              <a:rect l="l" t="t" r="r" b="b"/>
              <a:pathLst>
                <a:path w="324" h="252" extrusionOk="0">
                  <a:moveTo>
                    <a:pt x="150" y="0"/>
                  </a:moveTo>
                  <a:cubicBezTo>
                    <a:pt x="1" y="0"/>
                    <a:pt x="1"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63900" y="181075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19125" y="1782075"/>
              <a:ext cx="8100" cy="6300"/>
            </a:xfrm>
            <a:custGeom>
              <a:avLst/>
              <a:gdLst/>
              <a:ahLst/>
              <a:cxnLst/>
              <a:rect l="l" t="t" r="r" b="b"/>
              <a:pathLst>
                <a:path w="324" h="252" extrusionOk="0">
                  <a:moveTo>
                    <a:pt x="150" y="1"/>
                  </a:moveTo>
                  <a:cubicBezTo>
                    <a:pt x="1" y="1"/>
                    <a:pt x="1" y="252"/>
                    <a:pt x="150" y="252"/>
                  </a:cubicBezTo>
                  <a:cubicBezTo>
                    <a:pt x="323" y="252"/>
                    <a:pt x="323" y="1"/>
                    <a:pt x="15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573025" y="911150"/>
              <a:ext cx="33625" cy="35925"/>
            </a:xfrm>
            <a:custGeom>
              <a:avLst/>
              <a:gdLst/>
              <a:ahLst/>
              <a:cxnLst/>
              <a:rect l="l" t="t" r="r" b="b"/>
              <a:pathLst>
                <a:path w="1345" h="1437" extrusionOk="0">
                  <a:moveTo>
                    <a:pt x="756" y="1"/>
                  </a:moveTo>
                  <a:cubicBezTo>
                    <a:pt x="618" y="1"/>
                    <a:pt x="452" y="84"/>
                    <a:pt x="252" y="290"/>
                  </a:cubicBezTo>
                  <a:cubicBezTo>
                    <a:pt x="1" y="589"/>
                    <a:pt x="31" y="1084"/>
                    <a:pt x="1" y="1436"/>
                  </a:cubicBezTo>
                  <a:lnTo>
                    <a:pt x="55" y="1383"/>
                  </a:lnTo>
                  <a:cubicBezTo>
                    <a:pt x="240" y="1359"/>
                    <a:pt x="458" y="1359"/>
                    <a:pt x="681" y="1359"/>
                  </a:cubicBezTo>
                  <a:cubicBezTo>
                    <a:pt x="905" y="1359"/>
                    <a:pt x="1135" y="1359"/>
                    <a:pt x="1344" y="1335"/>
                  </a:cubicBezTo>
                  <a:cubicBezTo>
                    <a:pt x="1344" y="879"/>
                    <a:pt x="1201" y="1"/>
                    <a:pt x="75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38125" y="1063900"/>
              <a:ext cx="473875" cy="666600"/>
            </a:xfrm>
            <a:custGeom>
              <a:avLst/>
              <a:gdLst/>
              <a:ahLst/>
              <a:cxnLst/>
              <a:rect l="l" t="t" r="r" b="b"/>
              <a:pathLst>
                <a:path w="18955" h="26664" extrusionOk="0">
                  <a:moveTo>
                    <a:pt x="18955" y="1"/>
                  </a:moveTo>
                  <a:lnTo>
                    <a:pt x="9056" y="1989"/>
                  </a:lnTo>
                  <a:cubicBezTo>
                    <a:pt x="5624" y="2586"/>
                    <a:pt x="699" y="3033"/>
                    <a:pt x="699" y="3033"/>
                  </a:cubicBezTo>
                  <a:lnTo>
                    <a:pt x="0" y="26519"/>
                  </a:lnTo>
                  <a:cubicBezTo>
                    <a:pt x="329" y="26620"/>
                    <a:pt x="865" y="26664"/>
                    <a:pt x="1551" y="26664"/>
                  </a:cubicBezTo>
                  <a:cubicBezTo>
                    <a:pt x="6277" y="26664"/>
                    <a:pt x="18113" y="24579"/>
                    <a:pt x="18113" y="24579"/>
                  </a:cubicBezTo>
                  <a:lnTo>
                    <a:pt x="18955" y="1"/>
                  </a:lnTo>
                  <a:close/>
                </a:path>
              </a:pathLst>
            </a:custGeom>
            <a:solidFill>
              <a:srgbClr val="FFB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60350" y="1140650"/>
              <a:ext cx="147925" cy="80625"/>
            </a:xfrm>
            <a:custGeom>
              <a:avLst/>
              <a:gdLst/>
              <a:ahLst/>
              <a:cxnLst/>
              <a:rect l="l" t="t" r="r" b="b"/>
              <a:pathLst>
                <a:path w="5917" h="3225" extrusionOk="0">
                  <a:moveTo>
                    <a:pt x="3227" y="1"/>
                  </a:moveTo>
                  <a:cubicBezTo>
                    <a:pt x="3162" y="1"/>
                    <a:pt x="3097" y="6"/>
                    <a:pt x="3033" y="17"/>
                  </a:cubicBezTo>
                  <a:cubicBezTo>
                    <a:pt x="2633" y="113"/>
                    <a:pt x="2310" y="214"/>
                    <a:pt x="2060" y="710"/>
                  </a:cubicBezTo>
                  <a:cubicBezTo>
                    <a:pt x="2036" y="734"/>
                    <a:pt x="1988" y="1157"/>
                    <a:pt x="1988" y="1157"/>
                  </a:cubicBezTo>
                  <a:cubicBezTo>
                    <a:pt x="2024" y="1365"/>
                    <a:pt x="2105" y="1700"/>
                    <a:pt x="1883" y="1700"/>
                  </a:cubicBezTo>
                  <a:cubicBezTo>
                    <a:pt x="1812" y="1700"/>
                    <a:pt x="1709" y="1665"/>
                    <a:pt x="1564" y="1581"/>
                  </a:cubicBezTo>
                  <a:cubicBezTo>
                    <a:pt x="1424" y="1506"/>
                    <a:pt x="1213" y="1454"/>
                    <a:pt x="1003" y="1454"/>
                  </a:cubicBezTo>
                  <a:cubicBezTo>
                    <a:pt x="730" y="1454"/>
                    <a:pt x="458" y="1542"/>
                    <a:pt x="346" y="1778"/>
                  </a:cubicBezTo>
                  <a:cubicBezTo>
                    <a:pt x="299" y="1856"/>
                    <a:pt x="245" y="1928"/>
                    <a:pt x="173" y="1957"/>
                  </a:cubicBezTo>
                  <a:cubicBezTo>
                    <a:pt x="0" y="2626"/>
                    <a:pt x="496" y="3074"/>
                    <a:pt x="1140" y="3175"/>
                  </a:cubicBezTo>
                  <a:cubicBezTo>
                    <a:pt x="1322" y="3210"/>
                    <a:pt x="1507" y="3225"/>
                    <a:pt x="1693" y="3225"/>
                  </a:cubicBezTo>
                  <a:cubicBezTo>
                    <a:pt x="2296" y="3225"/>
                    <a:pt x="2916" y="3075"/>
                    <a:pt x="3504" y="3002"/>
                  </a:cubicBezTo>
                  <a:cubicBezTo>
                    <a:pt x="4275" y="2924"/>
                    <a:pt x="5075" y="2823"/>
                    <a:pt x="5869" y="2823"/>
                  </a:cubicBezTo>
                  <a:lnTo>
                    <a:pt x="5916" y="734"/>
                  </a:lnTo>
                  <a:cubicBezTo>
                    <a:pt x="5738" y="611"/>
                    <a:pt x="5514" y="518"/>
                    <a:pt x="5311" y="518"/>
                  </a:cubicBezTo>
                  <a:cubicBezTo>
                    <a:pt x="5147" y="518"/>
                    <a:pt x="4997" y="579"/>
                    <a:pt x="4895" y="734"/>
                  </a:cubicBezTo>
                  <a:cubicBezTo>
                    <a:pt x="4723" y="992"/>
                    <a:pt x="4602" y="1084"/>
                    <a:pt x="4514" y="1084"/>
                  </a:cubicBezTo>
                  <a:cubicBezTo>
                    <a:pt x="4336" y="1084"/>
                    <a:pt x="4287" y="712"/>
                    <a:pt x="4203" y="560"/>
                  </a:cubicBezTo>
                  <a:cubicBezTo>
                    <a:pt x="4009" y="197"/>
                    <a:pt x="3617" y="1"/>
                    <a:pt x="3227"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562075" y="1118675"/>
              <a:ext cx="86350" cy="59250"/>
            </a:xfrm>
            <a:custGeom>
              <a:avLst/>
              <a:gdLst/>
              <a:ahLst/>
              <a:cxnLst/>
              <a:rect l="l" t="t" r="r" b="b"/>
              <a:pathLst>
                <a:path w="3454" h="2370" extrusionOk="0">
                  <a:moveTo>
                    <a:pt x="2976" y="1"/>
                  </a:moveTo>
                  <a:cubicBezTo>
                    <a:pt x="2134" y="120"/>
                    <a:pt x="1239" y="245"/>
                    <a:pt x="367" y="347"/>
                  </a:cubicBezTo>
                  <a:cubicBezTo>
                    <a:pt x="367" y="419"/>
                    <a:pt x="367" y="496"/>
                    <a:pt x="343" y="568"/>
                  </a:cubicBezTo>
                  <a:cubicBezTo>
                    <a:pt x="1" y="1494"/>
                    <a:pt x="991" y="2369"/>
                    <a:pt x="1922" y="2369"/>
                  </a:cubicBezTo>
                  <a:cubicBezTo>
                    <a:pt x="2144" y="2369"/>
                    <a:pt x="2362" y="2320"/>
                    <a:pt x="2558" y="2210"/>
                  </a:cubicBezTo>
                  <a:cubicBezTo>
                    <a:pt x="2976" y="1989"/>
                    <a:pt x="3227" y="1541"/>
                    <a:pt x="3328" y="1069"/>
                  </a:cubicBezTo>
                  <a:cubicBezTo>
                    <a:pt x="3454" y="568"/>
                    <a:pt x="3275" y="269"/>
                    <a:pt x="2976"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669125" y="1211900"/>
              <a:ext cx="57675" cy="40400"/>
            </a:xfrm>
            <a:custGeom>
              <a:avLst/>
              <a:gdLst/>
              <a:ahLst/>
              <a:cxnLst/>
              <a:rect l="l" t="t" r="r" b="b"/>
              <a:pathLst>
                <a:path w="2307" h="1616" extrusionOk="0">
                  <a:moveTo>
                    <a:pt x="1214" y="0"/>
                  </a:moveTo>
                  <a:cubicBezTo>
                    <a:pt x="1188" y="0"/>
                    <a:pt x="1162" y="1"/>
                    <a:pt x="1136" y="3"/>
                  </a:cubicBezTo>
                  <a:cubicBezTo>
                    <a:pt x="0" y="74"/>
                    <a:pt x="160" y="1615"/>
                    <a:pt x="1010" y="1615"/>
                  </a:cubicBezTo>
                  <a:cubicBezTo>
                    <a:pt x="1018" y="1615"/>
                    <a:pt x="1026" y="1615"/>
                    <a:pt x="1034" y="1615"/>
                  </a:cubicBezTo>
                  <a:cubicBezTo>
                    <a:pt x="2300" y="1591"/>
                    <a:pt x="2306" y="0"/>
                    <a:pt x="1214"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36900" y="1274050"/>
              <a:ext cx="248825" cy="195400"/>
            </a:xfrm>
            <a:custGeom>
              <a:avLst/>
              <a:gdLst/>
              <a:ahLst/>
              <a:cxnLst/>
              <a:rect l="l" t="t" r="r" b="b"/>
              <a:pathLst>
                <a:path w="9953" h="7816" extrusionOk="0">
                  <a:moveTo>
                    <a:pt x="5224" y="0"/>
                  </a:moveTo>
                  <a:cubicBezTo>
                    <a:pt x="4227" y="0"/>
                    <a:pt x="4030" y="1696"/>
                    <a:pt x="3779" y="2293"/>
                  </a:cubicBezTo>
                  <a:cubicBezTo>
                    <a:pt x="3467" y="1753"/>
                    <a:pt x="3436" y="765"/>
                    <a:pt x="2737" y="765"/>
                  </a:cubicBezTo>
                  <a:cubicBezTo>
                    <a:pt x="2663" y="765"/>
                    <a:pt x="2581" y="776"/>
                    <a:pt x="2490" y="800"/>
                  </a:cubicBezTo>
                  <a:cubicBezTo>
                    <a:pt x="1792" y="997"/>
                    <a:pt x="1392" y="2042"/>
                    <a:pt x="1147" y="2639"/>
                  </a:cubicBezTo>
                  <a:cubicBezTo>
                    <a:pt x="747" y="3487"/>
                    <a:pt x="550" y="4382"/>
                    <a:pt x="198" y="5224"/>
                  </a:cubicBezTo>
                  <a:lnTo>
                    <a:pt x="198" y="5325"/>
                  </a:lnTo>
                  <a:cubicBezTo>
                    <a:pt x="48" y="6818"/>
                    <a:pt x="1" y="6442"/>
                    <a:pt x="150" y="7713"/>
                  </a:cubicBezTo>
                  <a:cubicBezTo>
                    <a:pt x="606" y="7792"/>
                    <a:pt x="1376" y="7815"/>
                    <a:pt x="2213" y="7815"/>
                  </a:cubicBezTo>
                  <a:cubicBezTo>
                    <a:pt x="3482" y="7815"/>
                    <a:pt x="4905" y="7761"/>
                    <a:pt x="5624" y="7761"/>
                  </a:cubicBezTo>
                  <a:cubicBezTo>
                    <a:pt x="6167" y="7761"/>
                    <a:pt x="7266" y="7713"/>
                    <a:pt x="7511" y="7069"/>
                  </a:cubicBezTo>
                  <a:cubicBezTo>
                    <a:pt x="7863" y="6370"/>
                    <a:pt x="6914" y="5922"/>
                    <a:pt x="6418" y="5576"/>
                  </a:cubicBezTo>
                  <a:cubicBezTo>
                    <a:pt x="7015" y="5176"/>
                    <a:pt x="8705" y="5325"/>
                    <a:pt x="9057" y="4579"/>
                  </a:cubicBezTo>
                  <a:cubicBezTo>
                    <a:pt x="9552" y="3433"/>
                    <a:pt x="7361" y="3487"/>
                    <a:pt x="6764" y="3385"/>
                  </a:cubicBezTo>
                  <a:cubicBezTo>
                    <a:pt x="7164" y="2938"/>
                    <a:pt x="9952" y="1248"/>
                    <a:pt x="8609" y="597"/>
                  </a:cubicBezTo>
                  <a:cubicBezTo>
                    <a:pt x="8478" y="535"/>
                    <a:pt x="8338" y="508"/>
                    <a:pt x="8194" y="508"/>
                  </a:cubicBezTo>
                  <a:cubicBezTo>
                    <a:pt x="7294" y="508"/>
                    <a:pt x="6214" y="1583"/>
                    <a:pt x="5869" y="2144"/>
                  </a:cubicBezTo>
                  <a:cubicBezTo>
                    <a:pt x="5869" y="1547"/>
                    <a:pt x="6167" y="0"/>
                    <a:pt x="5224"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36300" y="1308125"/>
              <a:ext cx="200300" cy="129525"/>
            </a:xfrm>
            <a:custGeom>
              <a:avLst/>
              <a:gdLst/>
              <a:ahLst/>
              <a:cxnLst/>
              <a:rect l="l" t="t" r="r" b="b"/>
              <a:pathLst>
                <a:path w="8012" h="5181" extrusionOk="0">
                  <a:moveTo>
                    <a:pt x="7883" y="0"/>
                  </a:moveTo>
                  <a:cubicBezTo>
                    <a:pt x="7859" y="0"/>
                    <a:pt x="7834" y="10"/>
                    <a:pt x="7809" y="34"/>
                  </a:cubicBezTo>
                  <a:cubicBezTo>
                    <a:pt x="6717" y="978"/>
                    <a:pt x="5672" y="1975"/>
                    <a:pt x="4526" y="2840"/>
                  </a:cubicBezTo>
                  <a:cubicBezTo>
                    <a:pt x="3260" y="3813"/>
                    <a:pt x="1768" y="4810"/>
                    <a:pt x="126" y="4983"/>
                  </a:cubicBezTo>
                  <a:cubicBezTo>
                    <a:pt x="1" y="4983"/>
                    <a:pt x="1" y="5180"/>
                    <a:pt x="126" y="5180"/>
                  </a:cubicBezTo>
                  <a:cubicBezTo>
                    <a:pt x="1714" y="5007"/>
                    <a:pt x="3135" y="4112"/>
                    <a:pt x="4400" y="3192"/>
                  </a:cubicBezTo>
                  <a:cubicBezTo>
                    <a:pt x="5648" y="2273"/>
                    <a:pt x="6765" y="1198"/>
                    <a:pt x="7935" y="154"/>
                  </a:cubicBezTo>
                  <a:cubicBezTo>
                    <a:pt x="8012" y="99"/>
                    <a:pt x="7958" y="0"/>
                    <a:pt x="788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054350" y="1316475"/>
              <a:ext cx="72700" cy="64650"/>
            </a:xfrm>
            <a:custGeom>
              <a:avLst/>
              <a:gdLst/>
              <a:ahLst/>
              <a:cxnLst/>
              <a:rect l="l" t="t" r="r" b="b"/>
              <a:pathLst>
                <a:path w="2908" h="2586" extrusionOk="0">
                  <a:moveTo>
                    <a:pt x="408" y="0"/>
                  </a:moveTo>
                  <a:cubicBezTo>
                    <a:pt x="358" y="0"/>
                    <a:pt x="314" y="32"/>
                    <a:pt x="329" y="94"/>
                  </a:cubicBezTo>
                  <a:cubicBezTo>
                    <a:pt x="353" y="864"/>
                    <a:pt x="329" y="1688"/>
                    <a:pt x="31" y="2387"/>
                  </a:cubicBezTo>
                  <a:cubicBezTo>
                    <a:pt x="1" y="2458"/>
                    <a:pt x="31" y="2536"/>
                    <a:pt x="126" y="2536"/>
                  </a:cubicBezTo>
                  <a:cubicBezTo>
                    <a:pt x="608" y="2536"/>
                    <a:pt x="1091" y="2512"/>
                    <a:pt x="1569" y="2512"/>
                  </a:cubicBezTo>
                  <a:cubicBezTo>
                    <a:pt x="1955" y="2512"/>
                    <a:pt x="2338" y="2528"/>
                    <a:pt x="2717" y="2584"/>
                  </a:cubicBezTo>
                  <a:cubicBezTo>
                    <a:pt x="2724" y="2585"/>
                    <a:pt x="2731" y="2586"/>
                    <a:pt x="2737" y="2586"/>
                  </a:cubicBezTo>
                  <a:cubicBezTo>
                    <a:pt x="2845" y="2586"/>
                    <a:pt x="2907" y="2411"/>
                    <a:pt x="2789" y="2411"/>
                  </a:cubicBezTo>
                  <a:cubicBezTo>
                    <a:pt x="2332" y="2334"/>
                    <a:pt x="1875" y="2316"/>
                    <a:pt x="1421" y="2316"/>
                  </a:cubicBezTo>
                  <a:cubicBezTo>
                    <a:pt x="1033" y="2316"/>
                    <a:pt x="646" y="2330"/>
                    <a:pt x="264" y="2332"/>
                  </a:cubicBezTo>
                  <a:lnTo>
                    <a:pt x="264" y="2332"/>
                  </a:lnTo>
                  <a:cubicBezTo>
                    <a:pt x="529" y="1627"/>
                    <a:pt x="549" y="863"/>
                    <a:pt x="526" y="94"/>
                  </a:cubicBezTo>
                  <a:cubicBezTo>
                    <a:pt x="514" y="32"/>
                    <a:pt x="458" y="0"/>
                    <a:pt x="4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994975" y="1332725"/>
              <a:ext cx="10300" cy="85575"/>
            </a:xfrm>
            <a:custGeom>
              <a:avLst/>
              <a:gdLst/>
              <a:ahLst/>
              <a:cxnLst/>
              <a:rect l="l" t="t" r="r" b="b"/>
              <a:pathLst>
                <a:path w="412" h="3423" extrusionOk="0">
                  <a:moveTo>
                    <a:pt x="265" y="1"/>
                  </a:moveTo>
                  <a:cubicBezTo>
                    <a:pt x="216" y="1"/>
                    <a:pt x="167" y="32"/>
                    <a:pt x="167" y="95"/>
                  </a:cubicBezTo>
                  <a:cubicBezTo>
                    <a:pt x="167" y="1164"/>
                    <a:pt x="215" y="2256"/>
                    <a:pt x="18" y="3301"/>
                  </a:cubicBezTo>
                  <a:cubicBezTo>
                    <a:pt x="0" y="3375"/>
                    <a:pt x="56" y="3422"/>
                    <a:pt x="109" y="3422"/>
                  </a:cubicBezTo>
                  <a:cubicBezTo>
                    <a:pt x="146" y="3422"/>
                    <a:pt x="181" y="3400"/>
                    <a:pt x="191" y="3349"/>
                  </a:cubicBezTo>
                  <a:cubicBezTo>
                    <a:pt x="412" y="2280"/>
                    <a:pt x="364" y="1188"/>
                    <a:pt x="364" y="95"/>
                  </a:cubicBezTo>
                  <a:cubicBezTo>
                    <a:pt x="364" y="32"/>
                    <a:pt x="315" y="1"/>
                    <a:pt x="26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91275" y="1415050"/>
              <a:ext cx="92950" cy="29475"/>
            </a:xfrm>
            <a:custGeom>
              <a:avLst/>
              <a:gdLst/>
              <a:ahLst/>
              <a:cxnLst/>
              <a:rect l="l" t="t" r="r" b="b"/>
              <a:pathLst>
                <a:path w="3718" h="1179" extrusionOk="0">
                  <a:moveTo>
                    <a:pt x="151" y="0"/>
                  </a:moveTo>
                  <a:cubicBezTo>
                    <a:pt x="50" y="0"/>
                    <a:pt x="0" y="160"/>
                    <a:pt x="112" y="181"/>
                  </a:cubicBezTo>
                  <a:cubicBezTo>
                    <a:pt x="1263" y="498"/>
                    <a:pt x="2315" y="1179"/>
                    <a:pt x="3536" y="1179"/>
                  </a:cubicBezTo>
                  <a:cubicBezTo>
                    <a:pt x="3557" y="1179"/>
                    <a:pt x="3578" y="1178"/>
                    <a:pt x="3598" y="1178"/>
                  </a:cubicBezTo>
                  <a:cubicBezTo>
                    <a:pt x="3718" y="1178"/>
                    <a:pt x="3718" y="981"/>
                    <a:pt x="3598" y="981"/>
                  </a:cubicBezTo>
                  <a:cubicBezTo>
                    <a:pt x="3578" y="981"/>
                    <a:pt x="3558" y="982"/>
                    <a:pt x="3537" y="982"/>
                  </a:cubicBezTo>
                  <a:cubicBezTo>
                    <a:pt x="2339" y="982"/>
                    <a:pt x="1287" y="301"/>
                    <a:pt x="190" y="8"/>
                  </a:cubicBezTo>
                  <a:cubicBezTo>
                    <a:pt x="176" y="3"/>
                    <a:pt x="163" y="0"/>
                    <a:pt x="15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24500" y="1359275"/>
              <a:ext cx="8250" cy="6275"/>
            </a:xfrm>
            <a:custGeom>
              <a:avLst/>
              <a:gdLst/>
              <a:ahLst/>
              <a:cxnLst/>
              <a:rect l="l" t="t" r="r" b="b"/>
              <a:pathLst>
                <a:path w="330" h="251" extrusionOk="0">
                  <a:moveTo>
                    <a:pt x="180" y="0"/>
                  </a:moveTo>
                  <a:cubicBezTo>
                    <a:pt x="1" y="0"/>
                    <a:pt x="1" y="251"/>
                    <a:pt x="180" y="251"/>
                  </a:cubicBezTo>
                  <a:cubicBezTo>
                    <a:pt x="329" y="251"/>
                    <a:pt x="329" y="0"/>
                    <a:pt x="18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31975" y="1348075"/>
              <a:ext cx="8225" cy="6300"/>
            </a:xfrm>
            <a:custGeom>
              <a:avLst/>
              <a:gdLst/>
              <a:ahLst/>
              <a:cxnLst/>
              <a:rect l="l" t="t" r="r" b="b"/>
              <a:pathLst>
                <a:path w="329" h="252" extrusionOk="0">
                  <a:moveTo>
                    <a:pt x="179" y="0"/>
                  </a:moveTo>
                  <a:cubicBezTo>
                    <a:pt x="0" y="0"/>
                    <a:pt x="0" y="251"/>
                    <a:pt x="179" y="251"/>
                  </a:cubicBezTo>
                  <a:cubicBezTo>
                    <a:pt x="329" y="251"/>
                    <a:pt x="329" y="0"/>
                    <a:pt x="17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034500" y="1356725"/>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61825" y="1408975"/>
              <a:ext cx="8225" cy="6275"/>
            </a:xfrm>
            <a:custGeom>
              <a:avLst/>
              <a:gdLst/>
              <a:ahLst/>
              <a:cxnLst/>
              <a:rect l="l" t="t" r="r" b="b"/>
              <a:pathLst>
                <a:path w="329" h="251" extrusionOk="0">
                  <a:moveTo>
                    <a:pt x="179" y="0"/>
                  </a:moveTo>
                  <a:cubicBezTo>
                    <a:pt x="0" y="0"/>
                    <a:pt x="0" y="251"/>
                    <a:pt x="179" y="251"/>
                  </a:cubicBezTo>
                  <a:cubicBezTo>
                    <a:pt x="329" y="251"/>
                    <a:pt x="329" y="0"/>
                    <a:pt x="17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065550" y="1396575"/>
              <a:ext cx="8225" cy="6300"/>
            </a:xfrm>
            <a:custGeom>
              <a:avLst/>
              <a:gdLst/>
              <a:ahLst/>
              <a:cxnLst/>
              <a:rect l="l" t="t" r="r" b="b"/>
              <a:pathLst>
                <a:path w="329" h="252" extrusionOk="0">
                  <a:moveTo>
                    <a:pt x="180" y="1"/>
                  </a:moveTo>
                  <a:cubicBezTo>
                    <a:pt x="1" y="1"/>
                    <a:pt x="1" y="251"/>
                    <a:pt x="180" y="251"/>
                  </a:cubicBezTo>
                  <a:cubicBezTo>
                    <a:pt x="329" y="251"/>
                    <a:pt x="329" y="1"/>
                    <a:pt x="18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71825" y="1408975"/>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40175" y="1295825"/>
              <a:ext cx="8225" cy="6300"/>
            </a:xfrm>
            <a:custGeom>
              <a:avLst/>
              <a:gdLst/>
              <a:ahLst/>
              <a:cxnLst/>
              <a:rect l="l" t="t" r="r" b="b"/>
              <a:pathLst>
                <a:path w="329" h="252" extrusionOk="0">
                  <a:moveTo>
                    <a:pt x="180" y="1"/>
                  </a:moveTo>
                  <a:cubicBezTo>
                    <a:pt x="1" y="1"/>
                    <a:pt x="1" y="252"/>
                    <a:pt x="180" y="252"/>
                  </a:cubicBezTo>
                  <a:cubicBezTo>
                    <a:pt x="329" y="252"/>
                    <a:pt x="329" y="1"/>
                    <a:pt x="18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140175" y="1305825"/>
              <a:ext cx="8225" cy="6150"/>
            </a:xfrm>
            <a:custGeom>
              <a:avLst/>
              <a:gdLst/>
              <a:ahLst/>
              <a:cxnLst/>
              <a:rect l="l" t="t" r="r" b="b"/>
              <a:pathLst>
                <a:path w="329" h="246" extrusionOk="0">
                  <a:moveTo>
                    <a:pt x="180" y="1"/>
                  </a:moveTo>
                  <a:cubicBezTo>
                    <a:pt x="1" y="1"/>
                    <a:pt x="1" y="246"/>
                    <a:pt x="180" y="246"/>
                  </a:cubicBezTo>
                  <a:cubicBezTo>
                    <a:pt x="329" y="246"/>
                    <a:pt x="329" y="1"/>
                    <a:pt x="18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37800" y="1386575"/>
              <a:ext cx="8075" cy="6300"/>
            </a:xfrm>
            <a:custGeom>
              <a:avLst/>
              <a:gdLst/>
              <a:ahLst/>
              <a:cxnLst/>
              <a:rect l="l" t="t" r="r" b="b"/>
              <a:pathLst>
                <a:path w="323" h="252" extrusionOk="0">
                  <a:moveTo>
                    <a:pt x="173" y="1"/>
                  </a:moveTo>
                  <a:cubicBezTo>
                    <a:pt x="0" y="1"/>
                    <a:pt x="0" y="251"/>
                    <a:pt x="173" y="251"/>
                  </a:cubicBezTo>
                  <a:cubicBezTo>
                    <a:pt x="322" y="251"/>
                    <a:pt x="322" y="1"/>
                    <a:pt x="17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141525" y="1374200"/>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83475" y="1323150"/>
              <a:ext cx="8225" cy="6300"/>
            </a:xfrm>
            <a:custGeom>
              <a:avLst/>
              <a:gdLst/>
              <a:ahLst/>
              <a:cxnLst/>
              <a:rect l="l" t="t" r="r" b="b"/>
              <a:pathLst>
                <a:path w="329" h="252" extrusionOk="0">
                  <a:moveTo>
                    <a:pt x="179" y="0"/>
                  </a:moveTo>
                  <a:cubicBezTo>
                    <a:pt x="0" y="0"/>
                    <a:pt x="0" y="251"/>
                    <a:pt x="179" y="251"/>
                  </a:cubicBezTo>
                  <a:cubicBezTo>
                    <a:pt x="329" y="251"/>
                    <a:pt x="329" y="0"/>
                    <a:pt x="17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990925" y="1314500"/>
              <a:ext cx="8225" cy="6275"/>
            </a:xfrm>
            <a:custGeom>
              <a:avLst/>
              <a:gdLst/>
              <a:ahLst/>
              <a:cxnLst/>
              <a:rect l="l" t="t" r="r" b="b"/>
              <a:pathLst>
                <a:path w="329" h="251" extrusionOk="0">
                  <a:moveTo>
                    <a:pt x="180" y="0"/>
                  </a:moveTo>
                  <a:cubicBezTo>
                    <a:pt x="1" y="0"/>
                    <a:pt x="1" y="251"/>
                    <a:pt x="180" y="251"/>
                  </a:cubicBezTo>
                  <a:cubicBezTo>
                    <a:pt x="329" y="251"/>
                    <a:pt x="329" y="0"/>
                    <a:pt x="18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05125" y="1137725"/>
              <a:ext cx="73475" cy="75450"/>
            </a:xfrm>
            <a:custGeom>
              <a:avLst/>
              <a:gdLst/>
              <a:ahLst/>
              <a:cxnLst/>
              <a:rect l="l" t="t" r="r" b="b"/>
              <a:pathLst>
                <a:path w="2939" h="3018" extrusionOk="0">
                  <a:moveTo>
                    <a:pt x="1562" y="0"/>
                  </a:moveTo>
                  <a:cubicBezTo>
                    <a:pt x="1516" y="0"/>
                    <a:pt x="1467" y="3"/>
                    <a:pt x="1416" y="9"/>
                  </a:cubicBezTo>
                  <a:cubicBezTo>
                    <a:pt x="1" y="182"/>
                    <a:pt x="693" y="2618"/>
                    <a:pt x="1541" y="3018"/>
                  </a:cubicBezTo>
                  <a:lnTo>
                    <a:pt x="1613" y="2994"/>
                  </a:lnTo>
                  <a:cubicBezTo>
                    <a:pt x="1879" y="2439"/>
                    <a:pt x="2938" y="0"/>
                    <a:pt x="1562"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64825" y="1203850"/>
              <a:ext cx="30475" cy="49175"/>
            </a:xfrm>
            <a:custGeom>
              <a:avLst/>
              <a:gdLst/>
              <a:ahLst/>
              <a:cxnLst/>
              <a:rect l="l" t="t" r="r" b="b"/>
              <a:pathLst>
                <a:path w="1219" h="1967" extrusionOk="0">
                  <a:moveTo>
                    <a:pt x="678" y="0"/>
                  </a:moveTo>
                  <a:cubicBezTo>
                    <a:pt x="411" y="0"/>
                    <a:pt x="117" y="450"/>
                    <a:pt x="49" y="820"/>
                  </a:cubicBezTo>
                  <a:cubicBezTo>
                    <a:pt x="1" y="1143"/>
                    <a:pt x="25" y="1543"/>
                    <a:pt x="120" y="1865"/>
                  </a:cubicBezTo>
                  <a:lnTo>
                    <a:pt x="246" y="1967"/>
                  </a:lnTo>
                  <a:cubicBezTo>
                    <a:pt x="646" y="1913"/>
                    <a:pt x="1219" y="922"/>
                    <a:pt x="1016" y="373"/>
                  </a:cubicBezTo>
                  <a:cubicBezTo>
                    <a:pt x="928" y="105"/>
                    <a:pt x="806" y="0"/>
                    <a:pt x="678"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95775" y="1256675"/>
              <a:ext cx="82675" cy="39625"/>
            </a:xfrm>
            <a:custGeom>
              <a:avLst/>
              <a:gdLst/>
              <a:ahLst/>
              <a:cxnLst/>
              <a:rect l="l" t="t" r="r" b="b"/>
              <a:pathLst>
                <a:path w="3307" h="1585" extrusionOk="0">
                  <a:moveTo>
                    <a:pt x="1601" y="1"/>
                  </a:moveTo>
                  <a:cubicBezTo>
                    <a:pt x="845" y="1"/>
                    <a:pt x="1" y="912"/>
                    <a:pt x="918" y="1418"/>
                  </a:cubicBezTo>
                  <a:cubicBezTo>
                    <a:pt x="1134" y="1534"/>
                    <a:pt x="1349" y="1584"/>
                    <a:pt x="1558" y="1584"/>
                  </a:cubicBezTo>
                  <a:cubicBezTo>
                    <a:pt x="2294" y="1584"/>
                    <a:pt x="2958" y="964"/>
                    <a:pt x="3306" y="421"/>
                  </a:cubicBezTo>
                  <a:lnTo>
                    <a:pt x="3306" y="421"/>
                  </a:lnTo>
                  <a:lnTo>
                    <a:pt x="3211" y="451"/>
                  </a:lnTo>
                  <a:cubicBezTo>
                    <a:pt x="2763" y="248"/>
                    <a:pt x="2190" y="27"/>
                    <a:pt x="1664" y="3"/>
                  </a:cubicBezTo>
                  <a:cubicBezTo>
                    <a:pt x="1643" y="1"/>
                    <a:pt x="1622" y="1"/>
                    <a:pt x="1601"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186250" y="1447175"/>
              <a:ext cx="156825" cy="141950"/>
            </a:xfrm>
            <a:custGeom>
              <a:avLst/>
              <a:gdLst/>
              <a:ahLst/>
              <a:cxnLst/>
              <a:rect l="l" t="t" r="r" b="b"/>
              <a:pathLst>
                <a:path w="6273" h="5678" extrusionOk="0">
                  <a:moveTo>
                    <a:pt x="144" y="0"/>
                  </a:moveTo>
                  <a:cubicBezTo>
                    <a:pt x="73" y="0"/>
                    <a:pt x="1" y="72"/>
                    <a:pt x="52" y="144"/>
                  </a:cubicBezTo>
                  <a:cubicBezTo>
                    <a:pt x="350" y="711"/>
                    <a:pt x="774" y="1188"/>
                    <a:pt x="1371" y="1433"/>
                  </a:cubicBezTo>
                  <a:cubicBezTo>
                    <a:pt x="1992" y="1684"/>
                    <a:pt x="2690" y="1756"/>
                    <a:pt x="3335" y="1935"/>
                  </a:cubicBezTo>
                  <a:cubicBezTo>
                    <a:pt x="4231" y="2132"/>
                    <a:pt x="4929" y="2579"/>
                    <a:pt x="5401" y="3373"/>
                  </a:cubicBezTo>
                  <a:cubicBezTo>
                    <a:pt x="5801" y="4048"/>
                    <a:pt x="5974" y="4842"/>
                    <a:pt x="6069" y="5612"/>
                  </a:cubicBezTo>
                  <a:cubicBezTo>
                    <a:pt x="6080" y="5658"/>
                    <a:pt x="6111" y="5678"/>
                    <a:pt x="6144" y="5678"/>
                  </a:cubicBezTo>
                  <a:cubicBezTo>
                    <a:pt x="6203" y="5678"/>
                    <a:pt x="6272" y="5620"/>
                    <a:pt x="6272" y="5541"/>
                  </a:cubicBezTo>
                  <a:cubicBezTo>
                    <a:pt x="6045" y="4120"/>
                    <a:pt x="5598" y="2651"/>
                    <a:pt x="4207" y="2006"/>
                  </a:cubicBezTo>
                  <a:cubicBezTo>
                    <a:pt x="3586" y="1708"/>
                    <a:pt x="2863" y="1636"/>
                    <a:pt x="2189" y="1487"/>
                  </a:cubicBezTo>
                  <a:cubicBezTo>
                    <a:pt x="1293" y="1284"/>
                    <a:pt x="649" y="860"/>
                    <a:pt x="225" y="42"/>
                  </a:cubicBezTo>
                  <a:cubicBezTo>
                    <a:pt x="204" y="12"/>
                    <a:pt x="174" y="0"/>
                    <a:pt x="1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25975" y="1426525"/>
              <a:ext cx="26200" cy="61975"/>
            </a:xfrm>
            <a:custGeom>
              <a:avLst/>
              <a:gdLst/>
              <a:ahLst/>
              <a:cxnLst/>
              <a:rect l="l" t="t" r="r" b="b"/>
              <a:pathLst>
                <a:path w="1048" h="2479" extrusionOk="0">
                  <a:moveTo>
                    <a:pt x="122" y="1"/>
                  </a:moveTo>
                  <a:cubicBezTo>
                    <a:pt x="59" y="1"/>
                    <a:pt x="1" y="48"/>
                    <a:pt x="33" y="122"/>
                  </a:cubicBezTo>
                  <a:cubicBezTo>
                    <a:pt x="331" y="868"/>
                    <a:pt x="851" y="1567"/>
                    <a:pt x="827" y="2385"/>
                  </a:cubicBezTo>
                  <a:cubicBezTo>
                    <a:pt x="827" y="2447"/>
                    <a:pt x="876" y="2479"/>
                    <a:pt x="925" y="2479"/>
                  </a:cubicBezTo>
                  <a:cubicBezTo>
                    <a:pt x="974" y="2479"/>
                    <a:pt x="1024" y="2447"/>
                    <a:pt x="1024" y="2385"/>
                  </a:cubicBezTo>
                  <a:cubicBezTo>
                    <a:pt x="1048" y="1537"/>
                    <a:pt x="528" y="844"/>
                    <a:pt x="230" y="74"/>
                  </a:cubicBezTo>
                  <a:cubicBezTo>
                    <a:pt x="210" y="23"/>
                    <a:pt x="165" y="1"/>
                    <a:pt x="12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180675" y="1484800"/>
              <a:ext cx="66150" cy="29450"/>
            </a:xfrm>
            <a:custGeom>
              <a:avLst/>
              <a:gdLst/>
              <a:ahLst/>
              <a:cxnLst/>
              <a:rect l="l" t="t" r="r" b="b"/>
              <a:pathLst>
                <a:path w="2646" h="1178" extrusionOk="0">
                  <a:moveTo>
                    <a:pt x="2508" y="0"/>
                  </a:moveTo>
                  <a:cubicBezTo>
                    <a:pt x="2470" y="0"/>
                    <a:pt x="2431" y="17"/>
                    <a:pt x="2412" y="54"/>
                  </a:cubicBezTo>
                  <a:cubicBezTo>
                    <a:pt x="2089" y="877"/>
                    <a:pt x="872" y="973"/>
                    <a:pt x="125" y="973"/>
                  </a:cubicBezTo>
                  <a:cubicBezTo>
                    <a:pt x="7" y="995"/>
                    <a:pt x="0" y="1178"/>
                    <a:pt x="106" y="1178"/>
                  </a:cubicBezTo>
                  <a:cubicBezTo>
                    <a:pt x="112" y="1178"/>
                    <a:pt x="118" y="1177"/>
                    <a:pt x="125" y="1176"/>
                  </a:cubicBezTo>
                  <a:cubicBezTo>
                    <a:pt x="973" y="1176"/>
                    <a:pt x="2239" y="1027"/>
                    <a:pt x="2615" y="131"/>
                  </a:cubicBezTo>
                  <a:cubicBezTo>
                    <a:pt x="2645" y="51"/>
                    <a:pt x="2576" y="0"/>
                    <a:pt x="25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177525" y="1440150"/>
              <a:ext cx="22425" cy="17350"/>
            </a:xfrm>
            <a:custGeom>
              <a:avLst/>
              <a:gdLst/>
              <a:ahLst/>
              <a:cxnLst/>
              <a:rect l="l" t="t" r="r" b="b"/>
              <a:pathLst>
                <a:path w="897" h="694" extrusionOk="0">
                  <a:moveTo>
                    <a:pt x="448" y="1"/>
                  </a:moveTo>
                  <a:cubicBezTo>
                    <a:pt x="1" y="1"/>
                    <a:pt x="1" y="693"/>
                    <a:pt x="448" y="693"/>
                  </a:cubicBezTo>
                  <a:cubicBezTo>
                    <a:pt x="896" y="693"/>
                    <a:pt x="896" y="1"/>
                    <a:pt x="448"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18575" y="1417775"/>
              <a:ext cx="21800" cy="16725"/>
            </a:xfrm>
            <a:custGeom>
              <a:avLst/>
              <a:gdLst/>
              <a:ahLst/>
              <a:cxnLst/>
              <a:rect l="l" t="t" r="r" b="b"/>
              <a:pathLst>
                <a:path w="872" h="669" extrusionOk="0">
                  <a:moveTo>
                    <a:pt x="424" y="0"/>
                  </a:moveTo>
                  <a:cubicBezTo>
                    <a:pt x="0" y="0"/>
                    <a:pt x="0" y="669"/>
                    <a:pt x="424" y="669"/>
                  </a:cubicBezTo>
                  <a:cubicBezTo>
                    <a:pt x="872" y="669"/>
                    <a:pt x="872" y="0"/>
                    <a:pt x="424" y="0"/>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172600" y="1501050"/>
              <a:ext cx="22425" cy="18075"/>
            </a:xfrm>
            <a:custGeom>
              <a:avLst/>
              <a:gdLst/>
              <a:ahLst/>
              <a:cxnLst/>
              <a:rect l="l" t="t" r="r" b="b"/>
              <a:pathLst>
                <a:path w="897" h="723" extrusionOk="0">
                  <a:moveTo>
                    <a:pt x="448" y="1"/>
                  </a:moveTo>
                  <a:cubicBezTo>
                    <a:pt x="1" y="1"/>
                    <a:pt x="1" y="723"/>
                    <a:pt x="448" y="723"/>
                  </a:cubicBezTo>
                  <a:cubicBezTo>
                    <a:pt x="896" y="723"/>
                    <a:pt x="896" y="1"/>
                    <a:pt x="448"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160800" y="1623050"/>
              <a:ext cx="251825" cy="123275"/>
            </a:xfrm>
            <a:custGeom>
              <a:avLst/>
              <a:gdLst/>
              <a:ahLst/>
              <a:cxnLst/>
              <a:rect l="l" t="t" r="r" b="b"/>
              <a:pathLst>
                <a:path w="10073" h="4931" extrusionOk="0">
                  <a:moveTo>
                    <a:pt x="5853" y="1"/>
                  </a:moveTo>
                  <a:cubicBezTo>
                    <a:pt x="5433" y="1"/>
                    <a:pt x="5009" y="31"/>
                    <a:pt x="4580" y="94"/>
                  </a:cubicBezTo>
                  <a:cubicBezTo>
                    <a:pt x="3732" y="219"/>
                    <a:pt x="2938" y="493"/>
                    <a:pt x="2114" y="744"/>
                  </a:cubicBezTo>
                  <a:cubicBezTo>
                    <a:pt x="1416" y="965"/>
                    <a:pt x="699" y="1090"/>
                    <a:pt x="73" y="1467"/>
                  </a:cubicBezTo>
                  <a:cubicBezTo>
                    <a:pt x="25" y="1490"/>
                    <a:pt x="1" y="1562"/>
                    <a:pt x="25" y="1616"/>
                  </a:cubicBezTo>
                  <a:cubicBezTo>
                    <a:pt x="1368" y="3478"/>
                    <a:pt x="3505" y="4625"/>
                    <a:pt x="5774" y="4869"/>
                  </a:cubicBezTo>
                  <a:cubicBezTo>
                    <a:pt x="6184" y="4906"/>
                    <a:pt x="6595" y="4931"/>
                    <a:pt x="7004" y="4931"/>
                  </a:cubicBezTo>
                  <a:cubicBezTo>
                    <a:pt x="7459" y="4931"/>
                    <a:pt x="7912" y="4900"/>
                    <a:pt x="8359" y="4822"/>
                  </a:cubicBezTo>
                  <a:cubicBezTo>
                    <a:pt x="8908" y="4720"/>
                    <a:pt x="10024" y="4398"/>
                    <a:pt x="10072" y="3675"/>
                  </a:cubicBezTo>
                  <a:cubicBezTo>
                    <a:pt x="10072" y="3616"/>
                    <a:pt x="10023" y="3586"/>
                    <a:pt x="9974" y="3586"/>
                  </a:cubicBezTo>
                  <a:cubicBezTo>
                    <a:pt x="9924" y="3586"/>
                    <a:pt x="9875" y="3616"/>
                    <a:pt x="9875" y="3675"/>
                  </a:cubicBezTo>
                  <a:cubicBezTo>
                    <a:pt x="9851" y="4004"/>
                    <a:pt x="9380" y="4249"/>
                    <a:pt x="9153" y="4374"/>
                  </a:cubicBezTo>
                  <a:cubicBezTo>
                    <a:pt x="8759" y="4571"/>
                    <a:pt x="8281" y="4649"/>
                    <a:pt x="7863" y="4696"/>
                  </a:cubicBezTo>
                  <a:cubicBezTo>
                    <a:pt x="7604" y="4723"/>
                    <a:pt x="7345" y="4734"/>
                    <a:pt x="7085" y="4734"/>
                  </a:cubicBezTo>
                  <a:cubicBezTo>
                    <a:pt x="6598" y="4734"/>
                    <a:pt x="6111" y="4695"/>
                    <a:pt x="5625" y="4649"/>
                  </a:cubicBezTo>
                  <a:cubicBezTo>
                    <a:pt x="3513" y="4425"/>
                    <a:pt x="1529" y="3292"/>
                    <a:pt x="255" y="1592"/>
                  </a:cubicBezTo>
                  <a:lnTo>
                    <a:pt x="255" y="1592"/>
                  </a:lnTo>
                  <a:cubicBezTo>
                    <a:pt x="810" y="1273"/>
                    <a:pt x="1445" y="1130"/>
                    <a:pt x="2043" y="965"/>
                  </a:cubicBezTo>
                  <a:cubicBezTo>
                    <a:pt x="2789" y="768"/>
                    <a:pt x="3505" y="517"/>
                    <a:pt x="4281" y="368"/>
                  </a:cubicBezTo>
                  <a:cubicBezTo>
                    <a:pt x="4825" y="260"/>
                    <a:pt x="5367" y="207"/>
                    <a:pt x="5905" y="207"/>
                  </a:cubicBezTo>
                  <a:cubicBezTo>
                    <a:pt x="7085" y="207"/>
                    <a:pt x="8244" y="461"/>
                    <a:pt x="9356" y="941"/>
                  </a:cubicBezTo>
                  <a:cubicBezTo>
                    <a:pt x="9370" y="947"/>
                    <a:pt x="9384" y="949"/>
                    <a:pt x="9397" y="949"/>
                  </a:cubicBezTo>
                  <a:cubicBezTo>
                    <a:pt x="9496" y="949"/>
                    <a:pt x="9562" y="810"/>
                    <a:pt x="9451" y="768"/>
                  </a:cubicBezTo>
                  <a:cubicBezTo>
                    <a:pt x="8284" y="265"/>
                    <a:pt x="7088" y="1"/>
                    <a:pt x="58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163950" y="1660300"/>
              <a:ext cx="234900" cy="26350"/>
            </a:xfrm>
            <a:custGeom>
              <a:avLst/>
              <a:gdLst/>
              <a:ahLst/>
              <a:cxnLst/>
              <a:rect l="l" t="t" r="r" b="b"/>
              <a:pathLst>
                <a:path w="9396" h="1054" extrusionOk="0">
                  <a:moveTo>
                    <a:pt x="126" y="0"/>
                  </a:moveTo>
                  <a:cubicBezTo>
                    <a:pt x="0" y="0"/>
                    <a:pt x="0" y="197"/>
                    <a:pt x="126" y="197"/>
                  </a:cubicBezTo>
                  <a:cubicBezTo>
                    <a:pt x="1517" y="323"/>
                    <a:pt x="2908" y="544"/>
                    <a:pt x="4305" y="693"/>
                  </a:cubicBezTo>
                  <a:cubicBezTo>
                    <a:pt x="5272" y="794"/>
                    <a:pt x="6245" y="896"/>
                    <a:pt x="7212" y="968"/>
                  </a:cubicBezTo>
                  <a:cubicBezTo>
                    <a:pt x="7643" y="1002"/>
                    <a:pt x="8091" y="1053"/>
                    <a:pt x="8534" y="1053"/>
                  </a:cubicBezTo>
                  <a:cubicBezTo>
                    <a:pt x="8784" y="1053"/>
                    <a:pt x="9034" y="1037"/>
                    <a:pt x="9278" y="991"/>
                  </a:cubicBezTo>
                  <a:cubicBezTo>
                    <a:pt x="9396" y="969"/>
                    <a:pt x="9355" y="792"/>
                    <a:pt x="9250" y="792"/>
                  </a:cubicBezTo>
                  <a:cubicBezTo>
                    <a:pt x="9243" y="792"/>
                    <a:pt x="9237" y="793"/>
                    <a:pt x="9230" y="794"/>
                  </a:cubicBezTo>
                  <a:cubicBezTo>
                    <a:pt x="9000" y="839"/>
                    <a:pt x="8761" y="855"/>
                    <a:pt x="8519" y="855"/>
                  </a:cubicBezTo>
                  <a:cubicBezTo>
                    <a:pt x="8078" y="855"/>
                    <a:pt x="7629" y="801"/>
                    <a:pt x="7212" y="771"/>
                  </a:cubicBezTo>
                  <a:cubicBezTo>
                    <a:pt x="6245" y="693"/>
                    <a:pt x="5272" y="597"/>
                    <a:pt x="4305" y="496"/>
                  </a:cubicBezTo>
                  <a:cubicBezTo>
                    <a:pt x="2908" y="347"/>
                    <a:pt x="1517" y="126"/>
                    <a:pt x="12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95425" y="1642950"/>
              <a:ext cx="38100" cy="59175"/>
            </a:xfrm>
            <a:custGeom>
              <a:avLst/>
              <a:gdLst/>
              <a:ahLst/>
              <a:cxnLst/>
              <a:rect l="l" t="t" r="r" b="b"/>
              <a:pathLst>
                <a:path w="1524" h="2367" extrusionOk="0">
                  <a:moveTo>
                    <a:pt x="878" y="0"/>
                  </a:moveTo>
                  <a:cubicBezTo>
                    <a:pt x="823" y="0"/>
                    <a:pt x="775" y="47"/>
                    <a:pt x="807" y="121"/>
                  </a:cubicBezTo>
                  <a:cubicBezTo>
                    <a:pt x="879" y="318"/>
                    <a:pt x="956" y="491"/>
                    <a:pt x="1052" y="671"/>
                  </a:cubicBezTo>
                  <a:cubicBezTo>
                    <a:pt x="1153" y="868"/>
                    <a:pt x="1350" y="1017"/>
                    <a:pt x="1129" y="1214"/>
                  </a:cubicBezTo>
                  <a:cubicBezTo>
                    <a:pt x="753" y="1512"/>
                    <a:pt x="383" y="1811"/>
                    <a:pt x="61" y="2187"/>
                  </a:cubicBezTo>
                  <a:cubicBezTo>
                    <a:pt x="1" y="2261"/>
                    <a:pt x="62" y="2367"/>
                    <a:pt x="140" y="2367"/>
                  </a:cubicBezTo>
                  <a:cubicBezTo>
                    <a:pt x="163" y="2367"/>
                    <a:pt x="187" y="2358"/>
                    <a:pt x="210" y="2336"/>
                  </a:cubicBezTo>
                  <a:cubicBezTo>
                    <a:pt x="580" y="1888"/>
                    <a:pt x="1052" y="1536"/>
                    <a:pt x="1499" y="1166"/>
                  </a:cubicBezTo>
                  <a:cubicBezTo>
                    <a:pt x="1523" y="1142"/>
                    <a:pt x="1523" y="1088"/>
                    <a:pt x="1499" y="1041"/>
                  </a:cubicBezTo>
                  <a:cubicBezTo>
                    <a:pt x="1302" y="742"/>
                    <a:pt x="1129" y="420"/>
                    <a:pt x="980" y="74"/>
                  </a:cubicBezTo>
                  <a:cubicBezTo>
                    <a:pt x="958" y="22"/>
                    <a:pt x="916" y="0"/>
                    <a:pt x="87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258400" y="1626450"/>
              <a:ext cx="52875" cy="106800"/>
            </a:xfrm>
            <a:custGeom>
              <a:avLst/>
              <a:gdLst/>
              <a:ahLst/>
              <a:cxnLst/>
              <a:rect l="l" t="t" r="r" b="b"/>
              <a:pathLst>
                <a:path w="2115" h="4272" extrusionOk="0">
                  <a:moveTo>
                    <a:pt x="423" y="1"/>
                  </a:moveTo>
                  <a:cubicBezTo>
                    <a:pt x="344" y="1"/>
                    <a:pt x="275" y="101"/>
                    <a:pt x="348" y="160"/>
                  </a:cubicBezTo>
                  <a:cubicBezTo>
                    <a:pt x="974" y="704"/>
                    <a:pt x="1470" y="1402"/>
                    <a:pt x="1870" y="2101"/>
                  </a:cubicBezTo>
                  <a:cubicBezTo>
                    <a:pt x="1918" y="2148"/>
                    <a:pt x="945" y="2996"/>
                    <a:pt x="849" y="3068"/>
                  </a:cubicBezTo>
                  <a:cubicBezTo>
                    <a:pt x="551" y="3390"/>
                    <a:pt x="276" y="3742"/>
                    <a:pt x="49" y="4113"/>
                  </a:cubicBezTo>
                  <a:cubicBezTo>
                    <a:pt x="1" y="4197"/>
                    <a:pt x="64" y="4271"/>
                    <a:pt x="135" y="4271"/>
                  </a:cubicBezTo>
                  <a:cubicBezTo>
                    <a:pt x="168" y="4271"/>
                    <a:pt x="203" y="4255"/>
                    <a:pt x="228" y="4214"/>
                  </a:cubicBezTo>
                  <a:cubicBezTo>
                    <a:pt x="700" y="3444"/>
                    <a:pt x="1368" y="2793"/>
                    <a:pt x="2091" y="2226"/>
                  </a:cubicBezTo>
                  <a:cubicBezTo>
                    <a:pt x="2115" y="2196"/>
                    <a:pt x="2115" y="2148"/>
                    <a:pt x="2115" y="2101"/>
                  </a:cubicBezTo>
                  <a:cubicBezTo>
                    <a:pt x="1691" y="1354"/>
                    <a:pt x="1148" y="584"/>
                    <a:pt x="497" y="35"/>
                  </a:cubicBezTo>
                  <a:cubicBezTo>
                    <a:pt x="474" y="11"/>
                    <a:pt x="448" y="1"/>
                    <a:pt x="42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7825" y="1627075"/>
              <a:ext cx="50025" cy="117125"/>
            </a:xfrm>
            <a:custGeom>
              <a:avLst/>
              <a:gdLst/>
              <a:ahLst/>
              <a:cxnLst/>
              <a:rect l="l" t="t" r="r" b="b"/>
              <a:pathLst>
                <a:path w="2001" h="4685" extrusionOk="0">
                  <a:moveTo>
                    <a:pt x="137" y="0"/>
                  </a:moveTo>
                  <a:cubicBezTo>
                    <a:pt x="60" y="0"/>
                    <a:pt x="1" y="106"/>
                    <a:pt x="60" y="183"/>
                  </a:cubicBezTo>
                  <a:cubicBezTo>
                    <a:pt x="579" y="732"/>
                    <a:pt x="1027" y="1353"/>
                    <a:pt x="1499" y="1950"/>
                  </a:cubicBezTo>
                  <a:cubicBezTo>
                    <a:pt x="1526" y="1972"/>
                    <a:pt x="1690" y="2259"/>
                    <a:pt x="1774" y="2259"/>
                  </a:cubicBezTo>
                  <a:cubicBezTo>
                    <a:pt x="1783" y="2259"/>
                    <a:pt x="1791" y="2256"/>
                    <a:pt x="1797" y="2249"/>
                  </a:cubicBezTo>
                  <a:lnTo>
                    <a:pt x="1797" y="2249"/>
                  </a:lnTo>
                  <a:cubicBezTo>
                    <a:pt x="1749" y="2297"/>
                    <a:pt x="1702" y="2350"/>
                    <a:pt x="1678" y="2398"/>
                  </a:cubicBezTo>
                  <a:cubicBezTo>
                    <a:pt x="1529" y="2571"/>
                    <a:pt x="1379" y="2720"/>
                    <a:pt x="1254" y="2894"/>
                  </a:cubicBezTo>
                  <a:cubicBezTo>
                    <a:pt x="979" y="3246"/>
                    <a:pt x="729" y="3592"/>
                    <a:pt x="508" y="3962"/>
                  </a:cubicBezTo>
                  <a:cubicBezTo>
                    <a:pt x="406" y="4141"/>
                    <a:pt x="233" y="4410"/>
                    <a:pt x="305" y="4613"/>
                  </a:cubicBezTo>
                  <a:cubicBezTo>
                    <a:pt x="326" y="4663"/>
                    <a:pt x="370" y="4684"/>
                    <a:pt x="412" y="4684"/>
                  </a:cubicBezTo>
                  <a:cubicBezTo>
                    <a:pt x="476" y="4684"/>
                    <a:pt x="537" y="4635"/>
                    <a:pt x="508" y="4559"/>
                  </a:cubicBezTo>
                  <a:cubicBezTo>
                    <a:pt x="382" y="4291"/>
                    <a:pt x="932" y="3664"/>
                    <a:pt x="1081" y="3467"/>
                  </a:cubicBezTo>
                  <a:cubicBezTo>
                    <a:pt x="1350" y="3097"/>
                    <a:pt x="1648" y="2697"/>
                    <a:pt x="1976" y="2374"/>
                  </a:cubicBezTo>
                  <a:cubicBezTo>
                    <a:pt x="2000" y="2320"/>
                    <a:pt x="2000" y="2273"/>
                    <a:pt x="1976" y="2225"/>
                  </a:cubicBezTo>
                  <a:cubicBezTo>
                    <a:pt x="1350" y="1503"/>
                    <a:pt x="854" y="732"/>
                    <a:pt x="209" y="34"/>
                  </a:cubicBezTo>
                  <a:cubicBezTo>
                    <a:pt x="185" y="10"/>
                    <a:pt x="160" y="0"/>
                    <a:pt x="13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198125" y="1508800"/>
              <a:ext cx="218975" cy="210450"/>
            </a:xfrm>
            <a:custGeom>
              <a:avLst/>
              <a:gdLst/>
              <a:ahLst/>
              <a:cxnLst/>
              <a:rect l="l" t="t" r="r" b="b"/>
              <a:pathLst>
                <a:path w="8759" h="8418" extrusionOk="0">
                  <a:moveTo>
                    <a:pt x="1945" y="0"/>
                  </a:moveTo>
                  <a:cubicBezTo>
                    <a:pt x="1909" y="0"/>
                    <a:pt x="1873" y="5"/>
                    <a:pt x="1839" y="13"/>
                  </a:cubicBezTo>
                  <a:cubicBezTo>
                    <a:pt x="0" y="413"/>
                    <a:pt x="3111" y="3147"/>
                    <a:pt x="3433" y="3398"/>
                  </a:cubicBezTo>
                  <a:cubicBezTo>
                    <a:pt x="2639" y="3672"/>
                    <a:pt x="645" y="3470"/>
                    <a:pt x="1320" y="4741"/>
                  </a:cubicBezTo>
                  <a:cubicBezTo>
                    <a:pt x="1839" y="5589"/>
                    <a:pt x="3505" y="5386"/>
                    <a:pt x="4376" y="5535"/>
                  </a:cubicBezTo>
                  <a:cubicBezTo>
                    <a:pt x="3385" y="6132"/>
                    <a:pt x="1917" y="6383"/>
                    <a:pt x="3308" y="7451"/>
                  </a:cubicBezTo>
                  <a:cubicBezTo>
                    <a:pt x="4030" y="8048"/>
                    <a:pt x="5027" y="8174"/>
                    <a:pt x="5970" y="8323"/>
                  </a:cubicBezTo>
                  <a:cubicBezTo>
                    <a:pt x="6394" y="8386"/>
                    <a:pt x="6873" y="8417"/>
                    <a:pt x="7355" y="8417"/>
                  </a:cubicBezTo>
                  <a:cubicBezTo>
                    <a:pt x="7837" y="8417"/>
                    <a:pt x="8323" y="8386"/>
                    <a:pt x="8758" y="8323"/>
                  </a:cubicBezTo>
                  <a:cubicBezTo>
                    <a:pt x="7809" y="8323"/>
                    <a:pt x="7887" y="4341"/>
                    <a:pt x="7684" y="3273"/>
                  </a:cubicBezTo>
                  <a:cubicBezTo>
                    <a:pt x="7599" y="2537"/>
                    <a:pt x="7381" y="2227"/>
                    <a:pt x="7164" y="2227"/>
                  </a:cubicBezTo>
                  <a:cubicBezTo>
                    <a:pt x="6876" y="2227"/>
                    <a:pt x="6588" y="2774"/>
                    <a:pt x="6615" y="3595"/>
                  </a:cubicBezTo>
                  <a:cubicBezTo>
                    <a:pt x="6293" y="2753"/>
                    <a:pt x="6167" y="1482"/>
                    <a:pt x="5624" y="759"/>
                  </a:cubicBezTo>
                  <a:cubicBezTo>
                    <a:pt x="5391" y="449"/>
                    <a:pt x="5203" y="323"/>
                    <a:pt x="5052" y="323"/>
                  </a:cubicBezTo>
                  <a:cubicBezTo>
                    <a:pt x="4528" y="323"/>
                    <a:pt x="4463" y="1857"/>
                    <a:pt x="4579" y="2479"/>
                  </a:cubicBezTo>
                  <a:cubicBezTo>
                    <a:pt x="4054" y="2027"/>
                    <a:pt x="2757" y="0"/>
                    <a:pt x="194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403575" y="992350"/>
              <a:ext cx="513175" cy="148725"/>
            </a:xfrm>
            <a:custGeom>
              <a:avLst/>
              <a:gdLst/>
              <a:ahLst/>
              <a:cxnLst/>
              <a:rect l="l" t="t" r="r" b="b"/>
              <a:pathLst>
                <a:path w="20527" h="5949" extrusionOk="0">
                  <a:moveTo>
                    <a:pt x="18593" y="1"/>
                  </a:moveTo>
                  <a:cubicBezTo>
                    <a:pt x="18585" y="1"/>
                    <a:pt x="18578" y="2"/>
                    <a:pt x="18569" y="3"/>
                  </a:cubicBezTo>
                  <a:cubicBezTo>
                    <a:pt x="15388" y="672"/>
                    <a:pt x="12152" y="1245"/>
                    <a:pt x="8922" y="1818"/>
                  </a:cubicBezTo>
                  <a:cubicBezTo>
                    <a:pt x="7627" y="2069"/>
                    <a:pt x="6307" y="2313"/>
                    <a:pt x="4988" y="2516"/>
                  </a:cubicBezTo>
                  <a:cubicBezTo>
                    <a:pt x="3943" y="2666"/>
                    <a:pt x="2928" y="2839"/>
                    <a:pt x="1955" y="3233"/>
                  </a:cubicBezTo>
                  <a:cubicBezTo>
                    <a:pt x="1257" y="3507"/>
                    <a:pt x="463" y="3979"/>
                    <a:pt x="266" y="4755"/>
                  </a:cubicBezTo>
                  <a:cubicBezTo>
                    <a:pt x="1" y="5690"/>
                    <a:pt x="1331" y="5949"/>
                    <a:pt x="2878" y="5949"/>
                  </a:cubicBezTo>
                  <a:cubicBezTo>
                    <a:pt x="4540" y="5949"/>
                    <a:pt x="6453" y="5650"/>
                    <a:pt x="6904" y="5573"/>
                  </a:cubicBezTo>
                  <a:cubicBezTo>
                    <a:pt x="10886" y="4976"/>
                    <a:pt x="14868" y="4182"/>
                    <a:pt x="18796" y="3287"/>
                  </a:cubicBezTo>
                  <a:cubicBezTo>
                    <a:pt x="19346" y="3185"/>
                    <a:pt x="19865" y="3060"/>
                    <a:pt x="20414" y="2910"/>
                  </a:cubicBezTo>
                  <a:cubicBezTo>
                    <a:pt x="20526" y="2889"/>
                    <a:pt x="20476" y="2730"/>
                    <a:pt x="20375" y="2730"/>
                  </a:cubicBezTo>
                  <a:cubicBezTo>
                    <a:pt x="20363" y="2730"/>
                    <a:pt x="20350" y="2732"/>
                    <a:pt x="20337" y="2737"/>
                  </a:cubicBezTo>
                  <a:cubicBezTo>
                    <a:pt x="16707" y="3657"/>
                    <a:pt x="12976" y="4331"/>
                    <a:pt x="9292" y="4976"/>
                  </a:cubicBezTo>
                  <a:cubicBezTo>
                    <a:pt x="7651" y="5275"/>
                    <a:pt x="5985" y="5573"/>
                    <a:pt x="4319" y="5698"/>
                  </a:cubicBezTo>
                  <a:cubicBezTo>
                    <a:pt x="3942" y="5726"/>
                    <a:pt x="3562" y="5738"/>
                    <a:pt x="3187" y="5738"/>
                  </a:cubicBezTo>
                  <a:cubicBezTo>
                    <a:pt x="2922" y="5738"/>
                    <a:pt x="2660" y="5732"/>
                    <a:pt x="2403" y="5722"/>
                  </a:cubicBezTo>
                  <a:cubicBezTo>
                    <a:pt x="1830" y="5698"/>
                    <a:pt x="839" y="5675"/>
                    <a:pt x="487" y="5149"/>
                  </a:cubicBezTo>
                  <a:cubicBezTo>
                    <a:pt x="290" y="4827"/>
                    <a:pt x="612" y="4403"/>
                    <a:pt x="809" y="4206"/>
                  </a:cubicBezTo>
                  <a:cubicBezTo>
                    <a:pt x="1185" y="3782"/>
                    <a:pt x="1734" y="3507"/>
                    <a:pt x="2254" y="3310"/>
                  </a:cubicBezTo>
                  <a:cubicBezTo>
                    <a:pt x="3173" y="2964"/>
                    <a:pt x="4146" y="2839"/>
                    <a:pt x="5113" y="2690"/>
                  </a:cubicBezTo>
                  <a:cubicBezTo>
                    <a:pt x="6457" y="2487"/>
                    <a:pt x="7776" y="2242"/>
                    <a:pt x="9095" y="1991"/>
                  </a:cubicBezTo>
                  <a:cubicBezTo>
                    <a:pt x="12277" y="1418"/>
                    <a:pt x="15465" y="875"/>
                    <a:pt x="18623" y="176"/>
                  </a:cubicBezTo>
                  <a:cubicBezTo>
                    <a:pt x="18741" y="154"/>
                    <a:pt x="18701" y="1"/>
                    <a:pt x="185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392750" y="1060350"/>
              <a:ext cx="522975" cy="673725"/>
            </a:xfrm>
            <a:custGeom>
              <a:avLst/>
              <a:gdLst/>
              <a:ahLst/>
              <a:cxnLst/>
              <a:rect l="l" t="t" r="r" b="b"/>
              <a:pathLst>
                <a:path w="20919" h="26949" extrusionOk="0">
                  <a:moveTo>
                    <a:pt x="20820" y="1"/>
                  </a:moveTo>
                  <a:cubicBezTo>
                    <a:pt x="20771" y="1"/>
                    <a:pt x="20722" y="32"/>
                    <a:pt x="20722" y="95"/>
                  </a:cubicBezTo>
                  <a:cubicBezTo>
                    <a:pt x="20495" y="3999"/>
                    <a:pt x="20447" y="7927"/>
                    <a:pt x="20322" y="11832"/>
                  </a:cubicBezTo>
                  <a:cubicBezTo>
                    <a:pt x="20196" y="15139"/>
                    <a:pt x="20077" y="18452"/>
                    <a:pt x="19976" y="21784"/>
                  </a:cubicBezTo>
                  <a:cubicBezTo>
                    <a:pt x="19952" y="22554"/>
                    <a:pt x="19928" y="23300"/>
                    <a:pt x="19850" y="24070"/>
                  </a:cubicBezTo>
                  <a:cubicBezTo>
                    <a:pt x="19850" y="24148"/>
                    <a:pt x="19802" y="24745"/>
                    <a:pt x="19802" y="24745"/>
                  </a:cubicBezTo>
                  <a:cubicBezTo>
                    <a:pt x="19779" y="24769"/>
                    <a:pt x="19725" y="24769"/>
                    <a:pt x="19701" y="24769"/>
                  </a:cubicBezTo>
                  <a:cubicBezTo>
                    <a:pt x="19379" y="24840"/>
                    <a:pt x="19080" y="24894"/>
                    <a:pt x="18782" y="24942"/>
                  </a:cubicBezTo>
                  <a:cubicBezTo>
                    <a:pt x="17540" y="25169"/>
                    <a:pt x="16268" y="25342"/>
                    <a:pt x="15027" y="25515"/>
                  </a:cubicBezTo>
                  <a:cubicBezTo>
                    <a:pt x="11689" y="25986"/>
                    <a:pt x="8358" y="26434"/>
                    <a:pt x="5003" y="26661"/>
                  </a:cubicBezTo>
                  <a:cubicBezTo>
                    <a:pt x="4366" y="26704"/>
                    <a:pt x="3697" y="26756"/>
                    <a:pt x="3034" y="26756"/>
                  </a:cubicBezTo>
                  <a:cubicBezTo>
                    <a:pt x="2579" y="26756"/>
                    <a:pt x="2127" y="26732"/>
                    <a:pt x="1690" y="26661"/>
                  </a:cubicBezTo>
                  <a:cubicBezTo>
                    <a:pt x="746" y="26482"/>
                    <a:pt x="376" y="25586"/>
                    <a:pt x="275" y="24721"/>
                  </a:cubicBezTo>
                  <a:cubicBezTo>
                    <a:pt x="197" y="23945"/>
                    <a:pt x="251" y="23127"/>
                    <a:pt x="275" y="22333"/>
                  </a:cubicBezTo>
                  <a:cubicBezTo>
                    <a:pt x="323" y="21037"/>
                    <a:pt x="376" y="19742"/>
                    <a:pt x="424" y="18452"/>
                  </a:cubicBezTo>
                  <a:cubicBezTo>
                    <a:pt x="448" y="17330"/>
                    <a:pt x="400" y="16184"/>
                    <a:pt x="376" y="15067"/>
                  </a:cubicBezTo>
                  <a:cubicBezTo>
                    <a:pt x="376" y="13700"/>
                    <a:pt x="347" y="12333"/>
                    <a:pt x="400" y="10960"/>
                  </a:cubicBezTo>
                  <a:cubicBezTo>
                    <a:pt x="496" y="8154"/>
                    <a:pt x="746" y="5342"/>
                    <a:pt x="896" y="2507"/>
                  </a:cubicBezTo>
                  <a:cubicBezTo>
                    <a:pt x="896" y="2444"/>
                    <a:pt x="846" y="2413"/>
                    <a:pt x="797" y="2413"/>
                  </a:cubicBezTo>
                  <a:cubicBezTo>
                    <a:pt x="748" y="2413"/>
                    <a:pt x="699" y="2444"/>
                    <a:pt x="699" y="2507"/>
                  </a:cubicBezTo>
                  <a:cubicBezTo>
                    <a:pt x="496" y="6483"/>
                    <a:pt x="149" y="10417"/>
                    <a:pt x="173" y="14369"/>
                  </a:cubicBezTo>
                  <a:cubicBezTo>
                    <a:pt x="197" y="15712"/>
                    <a:pt x="197" y="17032"/>
                    <a:pt x="197" y="18375"/>
                  </a:cubicBezTo>
                  <a:cubicBezTo>
                    <a:pt x="227" y="20315"/>
                    <a:pt x="0" y="22231"/>
                    <a:pt x="48" y="24172"/>
                  </a:cubicBezTo>
                  <a:cubicBezTo>
                    <a:pt x="78" y="25139"/>
                    <a:pt x="227" y="26112"/>
                    <a:pt x="1123" y="26661"/>
                  </a:cubicBezTo>
                  <a:cubicBezTo>
                    <a:pt x="1517" y="26902"/>
                    <a:pt x="2042" y="26949"/>
                    <a:pt x="2555" y="26949"/>
                  </a:cubicBezTo>
                  <a:cubicBezTo>
                    <a:pt x="2881" y="26949"/>
                    <a:pt x="3202" y="26930"/>
                    <a:pt x="3481" y="26930"/>
                  </a:cubicBezTo>
                  <a:cubicBezTo>
                    <a:pt x="6693" y="26858"/>
                    <a:pt x="9928" y="26410"/>
                    <a:pt x="13110" y="25986"/>
                  </a:cubicBezTo>
                  <a:cubicBezTo>
                    <a:pt x="14579" y="25789"/>
                    <a:pt x="16047" y="25586"/>
                    <a:pt x="17510" y="25342"/>
                  </a:cubicBezTo>
                  <a:cubicBezTo>
                    <a:pt x="18286" y="25240"/>
                    <a:pt x="19056" y="25139"/>
                    <a:pt x="19826" y="24942"/>
                  </a:cubicBezTo>
                  <a:cubicBezTo>
                    <a:pt x="19898" y="24942"/>
                    <a:pt x="19952" y="24918"/>
                    <a:pt x="19976" y="24816"/>
                  </a:cubicBezTo>
                  <a:cubicBezTo>
                    <a:pt x="20077" y="23998"/>
                    <a:pt x="20125" y="23175"/>
                    <a:pt x="20149" y="22357"/>
                  </a:cubicBezTo>
                  <a:cubicBezTo>
                    <a:pt x="20226" y="20763"/>
                    <a:pt x="20226" y="19169"/>
                    <a:pt x="20322" y="17581"/>
                  </a:cubicBezTo>
                  <a:cubicBezTo>
                    <a:pt x="20399" y="16536"/>
                    <a:pt x="20399" y="15491"/>
                    <a:pt x="20423" y="14470"/>
                  </a:cubicBezTo>
                  <a:cubicBezTo>
                    <a:pt x="20573" y="9671"/>
                    <a:pt x="20644" y="4895"/>
                    <a:pt x="20919" y="95"/>
                  </a:cubicBezTo>
                  <a:cubicBezTo>
                    <a:pt x="20919" y="32"/>
                    <a:pt x="20870" y="1"/>
                    <a:pt x="2082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441550" y="1134975"/>
              <a:ext cx="16600" cy="595900"/>
            </a:xfrm>
            <a:custGeom>
              <a:avLst/>
              <a:gdLst/>
              <a:ahLst/>
              <a:cxnLst/>
              <a:rect l="l" t="t" r="r" b="b"/>
              <a:pathLst>
                <a:path w="664" h="23836" extrusionOk="0">
                  <a:moveTo>
                    <a:pt x="562" y="1"/>
                  </a:moveTo>
                  <a:cubicBezTo>
                    <a:pt x="511" y="1"/>
                    <a:pt x="460" y="32"/>
                    <a:pt x="460" y="95"/>
                  </a:cubicBezTo>
                  <a:cubicBezTo>
                    <a:pt x="215" y="7283"/>
                    <a:pt x="36" y="14447"/>
                    <a:pt x="12" y="21634"/>
                  </a:cubicBezTo>
                  <a:lnTo>
                    <a:pt x="12" y="23724"/>
                  </a:lnTo>
                  <a:cubicBezTo>
                    <a:pt x="0" y="23798"/>
                    <a:pt x="44" y="23836"/>
                    <a:pt x="94" y="23836"/>
                  </a:cubicBezTo>
                  <a:cubicBezTo>
                    <a:pt x="144" y="23836"/>
                    <a:pt x="200" y="23798"/>
                    <a:pt x="215" y="23724"/>
                  </a:cubicBezTo>
                  <a:cubicBezTo>
                    <a:pt x="287" y="20291"/>
                    <a:pt x="215" y="16835"/>
                    <a:pt x="311" y="13378"/>
                  </a:cubicBezTo>
                  <a:cubicBezTo>
                    <a:pt x="388" y="9820"/>
                    <a:pt x="436" y="6262"/>
                    <a:pt x="562" y="2704"/>
                  </a:cubicBezTo>
                  <a:cubicBezTo>
                    <a:pt x="585" y="1832"/>
                    <a:pt x="609" y="961"/>
                    <a:pt x="663" y="95"/>
                  </a:cubicBezTo>
                  <a:cubicBezTo>
                    <a:pt x="663" y="32"/>
                    <a:pt x="612" y="1"/>
                    <a:pt x="56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27875" y="1025550"/>
              <a:ext cx="468625" cy="80850"/>
            </a:xfrm>
            <a:custGeom>
              <a:avLst/>
              <a:gdLst/>
              <a:ahLst/>
              <a:cxnLst/>
              <a:rect l="l" t="t" r="r" b="b"/>
              <a:pathLst>
                <a:path w="18745" h="3234" extrusionOk="0">
                  <a:moveTo>
                    <a:pt x="16513" y="0"/>
                  </a:moveTo>
                  <a:cubicBezTo>
                    <a:pt x="16278" y="0"/>
                    <a:pt x="16033" y="54"/>
                    <a:pt x="15807" y="90"/>
                  </a:cubicBezTo>
                  <a:cubicBezTo>
                    <a:pt x="14541" y="293"/>
                    <a:pt x="13299" y="514"/>
                    <a:pt x="12028" y="741"/>
                  </a:cubicBezTo>
                  <a:cubicBezTo>
                    <a:pt x="8696" y="1338"/>
                    <a:pt x="5335" y="1935"/>
                    <a:pt x="2004" y="2627"/>
                  </a:cubicBezTo>
                  <a:cubicBezTo>
                    <a:pt x="1383" y="2753"/>
                    <a:pt x="732" y="2878"/>
                    <a:pt x="112" y="3051"/>
                  </a:cubicBezTo>
                  <a:cubicBezTo>
                    <a:pt x="1" y="3072"/>
                    <a:pt x="49" y="3233"/>
                    <a:pt x="148" y="3233"/>
                  </a:cubicBezTo>
                  <a:cubicBezTo>
                    <a:pt x="161" y="3233"/>
                    <a:pt x="175" y="3230"/>
                    <a:pt x="189" y="3224"/>
                  </a:cubicBezTo>
                  <a:cubicBezTo>
                    <a:pt x="1234" y="2950"/>
                    <a:pt x="2326" y="2753"/>
                    <a:pt x="3395" y="2532"/>
                  </a:cubicBezTo>
                  <a:cubicBezTo>
                    <a:pt x="5091" y="2203"/>
                    <a:pt x="6804" y="1881"/>
                    <a:pt x="8523" y="1559"/>
                  </a:cubicBezTo>
                  <a:cubicBezTo>
                    <a:pt x="11132" y="1087"/>
                    <a:pt x="13771" y="514"/>
                    <a:pt x="16380" y="215"/>
                  </a:cubicBezTo>
                  <a:cubicBezTo>
                    <a:pt x="16449" y="207"/>
                    <a:pt x="16517" y="203"/>
                    <a:pt x="16582" y="203"/>
                  </a:cubicBezTo>
                  <a:cubicBezTo>
                    <a:pt x="17520" y="203"/>
                    <a:pt x="18032" y="1012"/>
                    <a:pt x="18523" y="1732"/>
                  </a:cubicBezTo>
                  <a:cubicBezTo>
                    <a:pt x="18546" y="1772"/>
                    <a:pt x="18580" y="1789"/>
                    <a:pt x="18613" y="1789"/>
                  </a:cubicBezTo>
                  <a:cubicBezTo>
                    <a:pt x="18681" y="1789"/>
                    <a:pt x="18744" y="1717"/>
                    <a:pt x="18696" y="1636"/>
                  </a:cubicBezTo>
                  <a:cubicBezTo>
                    <a:pt x="18194" y="890"/>
                    <a:pt x="17699" y="90"/>
                    <a:pt x="16732" y="18"/>
                  </a:cubicBezTo>
                  <a:cubicBezTo>
                    <a:pt x="16660" y="5"/>
                    <a:pt x="16587" y="0"/>
                    <a:pt x="1651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419850" y="1093975"/>
              <a:ext cx="22625" cy="44850"/>
            </a:xfrm>
            <a:custGeom>
              <a:avLst/>
              <a:gdLst/>
              <a:ahLst/>
              <a:cxnLst/>
              <a:rect l="l" t="t" r="r" b="b"/>
              <a:pathLst>
                <a:path w="905" h="1794" extrusionOk="0">
                  <a:moveTo>
                    <a:pt x="133" y="0"/>
                  </a:moveTo>
                  <a:cubicBezTo>
                    <a:pt x="64" y="0"/>
                    <a:pt x="0" y="69"/>
                    <a:pt x="39" y="141"/>
                  </a:cubicBezTo>
                  <a:cubicBezTo>
                    <a:pt x="158" y="362"/>
                    <a:pt x="361" y="541"/>
                    <a:pt x="486" y="762"/>
                  </a:cubicBezTo>
                  <a:cubicBezTo>
                    <a:pt x="659" y="1036"/>
                    <a:pt x="707" y="1383"/>
                    <a:pt x="707" y="1681"/>
                  </a:cubicBezTo>
                  <a:cubicBezTo>
                    <a:pt x="695" y="1756"/>
                    <a:pt x="739" y="1793"/>
                    <a:pt x="788" y="1793"/>
                  </a:cubicBezTo>
                  <a:cubicBezTo>
                    <a:pt x="837" y="1793"/>
                    <a:pt x="892" y="1756"/>
                    <a:pt x="904" y="1681"/>
                  </a:cubicBezTo>
                  <a:cubicBezTo>
                    <a:pt x="904" y="1407"/>
                    <a:pt x="856" y="1084"/>
                    <a:pt x="731" y="839"/>
                  </a:cubicBezTo>
                  <a:cubicBezTo>
                    <a:pt x="606" y="541"/>
                    <a:pt x="361" y="338"/>
                    <a:pt x="212" y="39"/>
                  </a:cubicBezTo>
                  <a:cubicBezTo>
                    <a:pt x="189" y="12"/>
                    <a:pt x="160" y="0"/>
                    <a:pt x="13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433200" y="1031475"/>
              <a:ext cx="432650" cy="84150"/>
            </a:xfrm>
            <a:custGeom>
              <a:avLst/>
              <a:gdLst/>
              <a:ahLst/>
              <a:cxnLst/>
              <a:rect l="l" t="t" r="r" b="b"/>
              <a:pathLst>
                <a:path w="17306" h="3366" extrusionOk="0">
                  <a:moveTo>
                    <a:pt x="17136" y="0"/>
                  </a:moveTo>
                  <a:cubicBezTo>
                    <a:pt x="17129" y="0"/>
                    <a:pt x="17123" y="1"/>
                    <a:pt x="17116" y="2"/>
                  </a:cubicBezTo>
                  <a:cubicBezTo>
                    <a:pt x="14973" y="325"/>
                    <a:pt x="12859" y="802"/>
                    <a:pt x="10722" y="1196"/>
                  </a:cubicBezTo>
                  <a:cubicBezTo>
                    <a:pt x="7713" y="1769"/>
                    <a:pt x="4675" y="2366"/>
                    <a:pt x="1642" y="2916"/>
                  </a:cubicBezTo>
                  <a:cubicBezTo>
                    <a:pt x="1146" y="3011"/>
                    <a:pt x="645" y="3136"/>
                    <a:pt x="149" y="3160"/>
                  </a:cubicBezTo>
                  <a:cubicBezTo>
                    <a:pt x="9" y="3188"/>
                    <a:pt x="1" y="3365"/>
                    <a:pt x="125" y="3365"/>
                  </a:cubicBezTo>
                  <a:cubicBezTo>
                    <a:pt x="133" y="3365"/>
                    <a:pt x="141" y="3365"/>
                    <a:pt x="149" y="3363"/>
                  </a:cubicBezTo>
                  <a:cubicBezTo>
                    <a:pt x="818" y="3310"/>
                    <a:pt x="1493" y="3136"/>
                    <a:pt x="2161" y="3011"/>
                  </a:cubicBezTo>
                  <a:cubicBezTo>
                    <a:pt x="3606" y="2766"/>
                    <a:pt x="5027" y="2492"/>
                    <a:pt x="6466" y="2217"/>
                  </a:cubicBezTo>
                  <a:cubicBezTo>
                    <a:pt x="9504" y="1644"/>
                    <a:pt x="12537" y="1047"/>
                    <a:pt x="15570" y="474"/>
                  </a:cubicBezTo>
                  <a:cubicBezTo>
                    <a:pt x="16119" y="378"/>
                    <a:pt x="16638" y="277"/>
                    <a:pt x="17187" y="175"/>
                  </a:cubicBezTo>
                  <a:cubicBezTo>
                    <a:pt x="17306" y="175"/>
                    <a:pt x="17243" y="0"/>
                    <a:pt x="1713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36925" y="1041450"/>
              <a:ext cx="439500" cy="83425"/>
            </a:xfrm>
            <a:custGeom>
              <a:avLst/>
              <a:gdLst/>
              <a:ahLst/>
              <a:cxnLst/>
              <a:rect l="l" t="t" r="r" b="b"/>
              <a:pathLst>
                <a:path w="17580" h="3337" extrusionOk="0">
                  <a:moveTo>
                    <a:pt x="17408" y="1"/>
                  </a:moveTo>
                  <a:cubicBezTo>
                    <a:pt x="17401" y="1"/>
                    <a:pt x="17393" y="2"/>
                    <a:pt x="17385" y="3"/>
                  </a:cubicBezTo>
                  <a:cubicBezTo>
                    <a:pt x="15200" y="451"/>
                    <a:pt x="12961" y="821"/>
                    <a:pt x="10722" y="1245"/>
                  </a:cubicBezTo>
                  <a:cubicBezTo>
                    <a:pt x="7684" y="1794"/>
                    <a:pt x="4651" y="2367"/>
                    <a:pt x="1594" y="2911"/>
                  </a:cubicBezTo>
                  <a:cubicBezTo>
                    <a:pt x="1117" y="2988"/>
                    <a:pt x="621" y="3114"/>
                    <a:pt x="150" y="3137"/>
                  </a:cubicBezTo>
                  <a:cubicBezTo>
                    <a:pt x="9" y="3160"/>
                    <a:pt x="1" y="3336"/>
                    <a:pt x="126" y="3336"/>
                  </a:cubicBezTo>
                  <a:cubicBezTo>
                    <a:pt x="133" y="3336"/>
                    <a:pt x="141" y="3336"/>
                    <a:pt x="150" y="3334"/>
                  </a:cubicBezTo>
                  <a:cubicBezTo>
                    <a:pt x="818" y="3287"/>
                    <a:pt x="1493" y="3137"/>
                    <a:pt x="2161" y="3012"/>
                  </a:cubicBezTo>
                  <a:cubicBezTo>
                    <a:pt x="3630" y="2737"/>
                    <a:pt x="5075" y="2493"/>
                    <a:pt x="6519" y="2218"/>
                  </a:cubicBezTo>
                  <a:cubicBezTo>
                    <a:pt x="9600" y="1645"/>
                    <a:pt x="12686" y="1096"/>
                    <a:pt x="15773" y="499"/>
                  </a:cubicBezTo>
                  <a:cubicBezTo>
                    <a:pt x="16340" y="403"/>
                    <a:pt x="16889" y="302"/>
                    <a:pt x="17462" y="176"/>
                  </a:cubicBezTo>
                  <a:cubicBezTo>
                    <a:pt x="17580" y="154"/>
                    <a:pt x="17519" y="1"/>
                    <a:pt x="174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437525" y="1050725"/>
              <a:ext cx="446975" cy="84750"/>
            </a:xfrm>
            <a:custGeom>
              <a:avLst/>
              <a:gdLst/>
              <a:ahLst/>
              <a:cxnLst/>
              <a:rect l="l" t="t" r="r" b="b"/>
              <a:pathLst>
                <a:path w="17879" h="3390" extrusionOk="0">
                  <a:moveTo>
                    <a:pt x="17711" y="0"/>
                  </a:moveTo>
                  <a:cubicBezTo>
                    <a:pt x="17704" y="0"/>
                    <a:pt x="17697" y="1"/>
                    <a:pt x="17689" y="2"/>
                  </a:cubicBezTo>
                  <a:cubicBezTo>
                    <a:pt x="15522" y="450"/>
                    <a:pt x="13307" y="826"/>
                    <a:pt x="11122" y="1226"/>
                  </a:cubicBezTo>
                  <a:cubicBezTo>
                    <a:pt x="8036" y="1793"/>
                    <a:pt x="4973" y="2366"/>
                    <a:pt x="1893" y="2916"/>
                  </a:cubicBezTo>
                  <a:cubicBezTo>
                    <a:pt x="1320" y="3017"/>
                    <a:pt x="723" y="3137"/>
                    <a:pt x="149" y="3190"/>
                  </a:cubicBezTo>
                  <a:cubicBezTo>
                    <a:pt x="9" y="3213"/>
                    <a:pt x="1" y="3389"/>
                    <a:pt x="125" y="3389"/>
                  </a:cubicBezTo>
                  <a:cubicBezTo>
                    <a:pt x="133" y="3389"/>
                    <a:pt x="141" y="3389"/>
                    <a:pt x="149" y="3387"/>
                  </a:cubicBezTo>
                  <a:cubicBezTo>
                    <a:pt x="794" y="3340"/>
                    <a:pt x="1469" y="3190"/>
                    <a:pt x="2137" y="3065"/>
                  </a:cubicBezTo>
                  <a:cubicBezTo>
                    <a:pt x="3558" y="2814"/>
                    <a:pt x="5003" y="2540"/>
                    <a:pt x="6418" y="2295"/>
                  </a:cubicBezTo>
                  <a:cubicBezTo>
                    <a:pt x="9528" y="1722"/>
                    <a:pt x="12662" y="1149"/>
                    <a:pt x="15773" y="552"/>
                  </a:cubicBezTo>
                  <a:cubicBezTo>
                    <a:pt x="16441" y="450"/>
                    <a:pt x="17092" y="331"/>
                    <a:pt x="17761" y="181"/>
                  </a:cubicBezTo>
                  <a:cubicBezTo>
                    <a:pt x="17878" y="153"/>
                    <a:pt x="17818" y="0"/>
                    <a:pt x="1771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474450" y="1060125"/>
              <a:ext cx="418700" cy="80300"/>
            </a:xfrm>
            <a:custGeom>
              <a:avLst/>
              <a:gdLst/>
              <a:ahLst/>
              <a:cxnLst/>
              <a:rect l="l" t="t" r="r" b="b"/>
              <a:pathLst>
                <a:path w="16748" h="3212" extrusionOk="0">
                  <a:moveTo>
                    <a:pt x="16582" y="0"/>
                  </a:moveTo>
                  <a:cubicBezTo>
                    <a:pt x="16574" y="0"/>
                    <a:pt x="16566" y="1"/>
                    <a:pt x="16558" y="2"/>
                  </a:cubicBezTo>
                  <a:cubicBezTo>
                    <a:pt x="11084" y="1071"/>
                    <a:pt x="5586" y="1967"/>
                    <a:pt x="117" y="3011"/>
                  </a:cubicBezTo>
                  <a:cubicBezTo>
                    <a:pt x="0" y="3034"/>
                    <a:pt x="34" y="3211"/>
                    <a:pt x="140" y="3211"/>
                  </a:cubicBezTo>
                  <a:cubicBezTo>
                    <a:pt x="148" y="3211"/>
                    <a:pt x="156" y="3210"/>
                    <a:pt x="165" y="3208"/>
                  </a:cubicBezTo>
                  <a:cubicBezTo>
                    <a:pt x="5639" y="2164"/>
                    <a:pt x="11138" y="1244"/>
                    <a:pt x="16630" y="176"/>
                  </a:cubicBezTo>
                  <a:cubicBezTo>
                    <a:pt x="16747" y="153"/>
                    <a:pt x="16692" y="0"/>
                    <a:pt x="1658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67200" y="993200"/>
              <a:ext cx="5100" cy="48600"/>
            </a:xfrm>
            <a:custGeom>
              <a:avLst/>
              <a:gdLst/>
              <a:ahLst/>
              <a:cxnLst/>
              <a:rect l="l" t="t" r="r" b="b"/>
              <a:pathLst>
                <a:path w="204" h="1944" extrusionOk="0">
                  <a:moveTo>
                    <a:pt x="102" y="0"/>
                  </a:moveTo>
                  <a:cubicBezTo>
                    <a:pt x="51" y="0"/>
                    <a:pt x="1" y="32"/>
                    <a:pt x="1" y="94"/>
                  </a:cubicBezTo>
                  <a:lnTo>
                    <a:pt x="1" y="1832"/>
                  </a:lnTo>
                  <a:cubicBezTo>
                    <a:pt x="1" y="1906"/>
                    <a:pt x="51" y="1944"/>
                    <a:pt x="102" y="1944"/>
                  </a:cubicBezTo>
                  <a:cubicBezTo>
                    <a:pt x="153" y="1944"/>
                    <a:pt x="204" y="1906"/>
                    <a:pt x="204" y="1832"/>
                  </a:cubicBezTo>
                  <a:lnTo>
                    <a:pt x="204" y="94"/>
                  </a:lnTo>
                  <a:cubicBezTo>
                    <a:pt x="204" y="32"/>
                    <a:pt x="153" y="0"/>
                    <a:pt x="10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356000" y="1307925"/>
              <a:ext cx="46375" cy="71075"/>
            </a:xfrm>
            <a:custGeom>
              <a:avLst/>
              <a:gdLst/>
              <a:ahLst/>
              <a:cxnLst/>
              <a:rect l="l" t="t" r="r" b="b"/>
              <a:pathLst>
                <a:path w="1855" h="2843" extrusionOk="0">
                  <a:moveTo>
                    <a:pt x="1713" y="0"/>
                  </a:moveTo>
                  <a:cubicBezTo>
                    <a:pt x="1685" y="0"/>
                    <a:pt x="1659" y="12"/>
                    <a:pt x="1643" y="42"/>
                  </a:cubicBezTo>
                  <a:cubicBezTo>
                    <a:pt x="1196" y="986"/>
                    <a:pt x="676" y="1857"/>
                    <a:pt x="55" y="2699"/>
                  </a:cubicBezTo>
                  <a:cubicBezTo>
                    <a:pt x="0" y="2771"/>
                    <a:pt x="71" y="2842"/>
                    <a:pt x="144" y="2842"/>
                  </a:cubicBezTo>
                  <a:cubicBezTo>
                    <a:pt x="175" y="2842"/>
                    <a:pt x="206" y="2830"/>
                    <a:pt x="229" y="2800"/>
                  </a:cubicBezTo>
                  <a:cubicBezTo>
                    <a:pt x="849" y="1953"/>
                    <a:pt x="1369" y="1087"/>
                    <a:pt x="1817" y="138"/>
                  </a:cubicBezTo>
                  <a:cubicBezTo>
                    <a:pt x="1854" y="70"/>
                    <a:pt x="1779" y="0"/>
                    <a:pt x="171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94550" y="1473275"/>
              <a:ext cx="45750" cy="61625"/>
            </a:xfrm>
            <a:custGeom>
              <a:avLst/>
              <a:gdLst/>
              <a:ahLst/>
              <a:cxnLst/>
              <a:rect l="l" t="t" r="r" b="b"/>
              <a:pathLst>
                <a:path w="1830" h="2465" extrusionOk="0">
                  <a:moveTo>
                    <a:pt x="1686" y="1"/>
                  </a:moveTo>
                  <a:cubicBezTo>
                    <a:pt x="1659" y="1"/>
                    <a:pt x="1633" y="13"/>
                    <a:pt x="1617" y="43"/>
                  </a:cubicBezTo>
                  <a:cubicBezTo>
                    <a:pt x="1247" y="891"/>
                    <a:pt x="572" y="1559"/>
                    <a:pt x="53" y="2306"/>
                  </a:cubicBezTo>
                  <a:cubicBezTo>
                    <a:pt x="0" y="2390"/>
                    <a:pt x="65" y="2464"/>
                    <a:pt x="135" y="2464"/>
                  </a:cubicBezTo>
                  <a:cubicBezTo>
                    <a:pt x="168" y="2464"/>
                    <a:pt x="203" y="2448"/>
                    <a:pt x="226" y="2407"/>
                  </a:cubicBezTo>
                  <a:cubicBezTo>
                    <a:pt x="751" y="1661"/>
                    <a:pt x="1420" y="1010"/>
                    <a:pt x="1796" y="144"/>
                  </a:cubicBezTo>
                  <a:cubicBezTo>
                    <a:pt x="1830" y="73"/>
                    <a:pt x="1753" y="1"/>
                    <a:pt x="168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478550" y="1239275"/>
              <a:ext cx="13175" cy="10025"/>
            </a:xfrm>
            <a:custGeom>
              <a:avLst/>
              <a:gdLst/>
              <a:ahLst/>
              <a:cxnLst/>
              <a:rect l="l" t="t" r="r" b="b"/>
              <a:pathLst>
                <a:path w="527" h="401" extrusionOk="0">
                  <a:moveTo>
                    <a:pt x="276" y="0"/>
                  </a:moveTo>
                  <a:cubicBezTo>
                    <a:pt x="1" y="0"/>
                    <a:pt x="1" y="400"/>
                    <a:pt x="276" y="400"/>
                  </a:cubicBezTo>
                  <a:cubicBezTo>
                    <a:pt x="526" y="400"/>
                    <a:pt x="526" y="0"/>
                    <a:pt x="27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490950" y="1224950"/>
              <a:ext cx="12550" cy="10025"/>
            </a:xfrm>
            <a:custGeom>
              <a:avLst/>
              <a:gdLst/>
              <a:ahLst/>
              <a:cxnLst/>
              <a:rect l="l" t="t" r="r" b="b"/>
              <a:pathLst>
                <a:path w="502" h="401" extrusionOk="0">
                  <a:moveTo>
                    <a:pt x="251" y="0"/>
                  </a:moveTo>
                  <a:cubicBezTo>
                    <a:pt x="0" y="0"/>
                    <a:pt x="0" y="400"/>
                    <a:pt x="251" y="400"/>
                  </a:cubicBezTo>
                  <a:cubicBezTo>
                    <a:pt x="502" y="400"/>
                    <a:pt x="502" y="0"/>
                    <a:pt x="25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94675" y="1243000"/>
              <a:ext cx="13175" cy="10025"/>
            </a:xfrm>
            <a:custGeom>
              <a:avLst/>
              <a:gdLst/>
              <a:ahLst/>
              <a:cxnLst/>
              <a:rect l="l" t="t" r="r" b="b"/>
              <a:pathLst>
                <a:path w="527" h="401" extrusionOk="0">
                  <a:moveTo>
                    <a:pt x="251" y="1"/>
                  </a:moveTo>
                  <a:cubicBezTo>
                    <a:pt x="1" y="1"/>
                    <a:pt x="1" y="401"/>
                    <a:pt x="251" y="401"/>
                  </a:cubicBezTo>
                  <a:cubicBezTo>
                    <a:pt x="526" y="401"/>
                    <a:pt x="526" y="1"/>
                    <a:pt x="25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43025" y="1298975"/>
              <a:ext cx="13000" cy="10025"/>
            </a:xfrm>
            <a:custGeom>
              <a:avLst/>
              <a:gdLst/>
              <a:ahLst/>
              <a:cxnLst/>
              <a:rect l="l" t="t" r="r" b="b"/>
              <a:pathLst>
                <a:path w="520" h="401" extrusionOk="0">
                  <a:moveTo>
                    <a:pt x="275" y="0"/>
                  </a:moveTo>
                  <a:cubicBezTo>
                    <a:pt x="0" y="0"/>
                    <a:pt x="0" y="400"/>
                    <a:pt x="275" y="400"/>
                  </a:cubicBezTo>
                  <a:cubicBezTo>
                    <a:pt x="520" y="400"/>
                    <a:pt x="520" y="0"/>
                    <a:pt x="275"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855400" y="1284650"/>
              <a:ext cx="12425" cy="10025"/>
            </a:xfrm>
            <a:custGeom>
              <a:avLst/>
              <a:gdLst/>
              <a:ahLst/>
              <a:cxnLst/>
              <a:rect l="l" t="t" r="r" b="b"/>
              <a:pathLst>
                <a:path w="497" h="401" extrusionOk="0">
                  <a:moveTo>
                    <a:pt x="252" y="0"/>
                  </a:moveTo>
                  <a:cubicBezTo>
                    <a:pt x="1" y="0"/>
                    <a:pt x="1" y="400"/>
                    <a:pt x="252" y="400"/>
                  </a:cubicBezTo>
                  <a:cubicBezTo>
                    <a:pt x="496" y="400"/>
                    <a:pt x="496" y="0"/>
                    <a:pt x="252"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859150" y="1302700"/>
              <a:ext cx="13150" cy="10025"/>
            </a:xfrm>
            <a:custGeom>
              <a:avLst/>
              <a:gdLst/>
              <a:ahLst/>
              <a:cxnLst/>
              <a:rect l="l" t="t" r="r" b="b"/>
              <a:pathLst>
                <a:path w="526" h="401" extrusionOk="0">
                  <a:moveTo>
                    <a:pt x="251" y="1"/>
                  </a:moveTo>
                  <a:cubicBezTo>
                    <a:pt x="0" y="1"/>
                    <a:pt x="0" y="401"/>
                    <a:pt x="251" y="401"/>
                  </a:cubicBezTo>
                  <a:cubicBezTo>
                    <a:pt x="526" y="401"/>
                    <a:pt x="526" y="1"/>
                    <a:pt x="25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78550" y="1665825"/>
              <a:ext cx="13175" cy="10025"/>
            </a:xfrm>
            <a:custGeom>
              <a:avLst/>
              <a:gdLst/>
              <a:ahLst/>
              <a:cxnLst/>
              <a:rect l="l" t="t" r="r" b="b"/>
              <a:pathLst>
                <a:path w="527" h="401" extrusionOk="0">
                  <a:moveTo>
                    <a:pt x="276" y="0"/>
                  </a:moveTo>
                  <a:cubicBezTo>
                    <a:pt x="1" y="0"/>
                    <a:pt x="1" y="400"/>
                    <a:pt x="276" y="400"/>
                  </a:cubicBezTo>
                  <a:cubicBezTo>
                    <a:pt x="526" y="400"/>
                    <a:pt x="526" y="0"/>
                    <a:pt x="27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90950" y="1651500"/>
              <a:ext cx="12550" cy="10025"/>
            </a:xfrm>
            <a:custGeom>
              <a:avLst/>
              <a:gdLst/>
              <a:ahLst/>
              <a:cxnLst/>
              <a:rect l="l" t="t" r="r" b="b"/>
              <a:pathLst>
                <a:path w="502" h="401" extrusionOk="0">
                  <a:moveTo>
                    <a:pt x="251" y="0"/>
                  </a:moveTo>
                  <a:cubicBezTo>
                    <a:pt x="0" y="0"/>
                    <a:pt x="0" y="400"/>
                    <a:pt x="251" y="400"/>
                  </a:cubicBezTo>
                  <a:cubicBezTo>
                    <a:pt x="502" y="400"/>
                    <a:pt x="502" y="0"/>
                    <a:pt x="25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94675" y="1669550"/>
              <a:ext cx="13175" cy="10025"/>
            </a:xfrm>
            <a:custGeom>
              <a:avLst/>
              <a:gdLst/>
              <a:ahLst/>
              <a:cxnLst/>
              <a:rect l="l" t="t" r="r" b="b"/>
              <a:pathLst>
                <a:path w="527" h="401" extrusionOk="0">
                  <a:moveTo>
                    <a:pt x="251" y="1"/>
                  </a:moveTo>
                  <a:cubicBezTo>
                    <a:pt x="1" y="1"/>
                    <a:pt x="1" y="401"/>
                    <a:pt x="251" y="401"/>
                  </a:cubicBezTo>
                  <a:cubicBezTo>
                    <a:pt x="526" y="401"/>
                    <a:pt x="526" y="1"/>
                    <a:pt x="25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28250" y="1598075"/>
              <a:ext cx="40475" cy="9425"/>
            </a:xfrm>
            <a:custGeom>
              <a:avLst/>
              <a:gdLst/>
              <a:ahLst/>
              <a:cxnLst/>
              <a:rect l="l" t="t" r="r" b="b"/>
              <a:pathLst>
                <a:path w="1619" h="377" extrusionOk="0">
                  <a:moveTo>
                    <a:pt x="252" y="0"/>
                  </a:moveTo>
                  <a:cubicBezTo>
                    <a:pt x="1" y="0"/>
                    <a:pt x="1" y="376"/>
                    <a:pt x="252" y="376"/>
                  </a:cubicBezTo>
                  <a:lnTo>
                    <a:pt x="1374" y="376"/>
                  </a:lnTo>
                  <a:cubicBezTo>
                    <a:pt x="1619" y="376"/>
                    <a:pt x="1619" y="0"/>
                    <a:pt x="1374"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551400" y="1576750"/>
              <a:ext cx="17325" cy="16525"/>
            </a:xfrm>
            <a:custGeom>
              <a:avLst/>
              <a:gdLst/>
              <a:ahLst/>
              <a:cxnLst/>
              <a:rect l="l" t="t" r="r" b="b"/>
              <a:pathLst>
                <a:path w="693" h="661" extrusionOk="0">
                  <a:moveTo>
                    <a:pt x="209" y="1"/>
                  </a:moveTo>
                  <a:cubicBezTo>
                    <a:pt x="160" y="1"/>
                    <a:pt x="111" y="20"/>
                    <a:pt x="72" y="59"/>
                  </a:cubicBezTo>
                  <a:cubicBezTo>
                    <a:pt x="0" y="131"/>
                    <a:pt x="0" y="256"/>
                    <a:pt x="72" y="334"/>
                  </a:cubicBezTo>
                  <a:cubicBezTo>
                    <a:pt x="173" y="429"/>
                    <a:pt x="269" y="507"/>
                    <a:pt x="347" y="602"/>
                  </a:cubicBezTo>
                  <a:cubicBezTo>
                    <a:pt x="382" y="641"/>
                    <a:pt x="432" y="660"/>
                    <a:pt x="482" y="660"/>
                  </a:cubicBezTo>
                  <a:cubicBezTo>
                    <a:pt x="532" y="660"/>
                    <a:pt x="582" y="641"/>
                    <a:pt x="621" y="602"/>
                  </a:cubicBezTo>
                  <a:cubicBezTo>
                    <a:pt x="693" y="531"/>
                    <a:pt x="693" y="405"/>
                    <a:pt x="621" y="334"/>
                  </a:cubicBezTo>
                  <a:cubicBezTo>
                    <a:pt x="544" y="232"/>
                    <a:pt x="448" y="155"/>
                    <a:pt x="347" y="59"/>
                  </a:cubicBezTo>
                  <a:cubicBezTo>
                    <a:pt x="308" y="20"/>
                    <a:pt x="258" y="1"/>
                    <a:pt x="20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549250" y="1612200"/>
              <a:ext cx="21050" cy="17725"/>
            </a:xfrm>
            <a:custGeom>
              <a:avLst/>
              <a:gdLst/>
              <a:ahLst/>
              <a:cxnLst/>
              <a:rect l="l" t="t" r="r" b="b"/>
              <a:pathLst>
                <a:path w="842" h="709" extrusionOk="0">
                  <a:moveTo>
                    <a:pt x="558" y="1"/>
                  </a:moveTo>
                  <a:cubicBezTo>
                    <a:pt x="515" y="1"/>
                    <a:pt x="471" y="17"/>
                    <a:pt x="433" y="56"/>
                  </a:cubicBezTo>
                  <a:cubicBezTo>
                    <a:pt x="331" y="181"/>
                    <a:pt x="236" y="283"/>
                    <a:pt x="134" y="378"/>
                  </a:cubicBezTo>
                  <a:cubicBezTo>
                    <a:pt x="0" y="517"/>
                    <a:pt x="134" y="709"/>
                    <a:pt x="282" y="709"/>
                  </a:cubicBezTo>
                  <a:cubicBezTo>
                    <a:pt x="325" y="709"/>
                    <a:pt x="369" y="692"/>
                    <a:pt x="409" y="653"/>
                  </a:cubicBezTo>
                  <a:cubicBezTo>
                    <a:pt x="504" y="557"/>
                    <a:pt x="606" y="456"/>
                    <a:pt x="707" y="330"/>
                  </a:cubicBezTo>
                  <a:cubicBezTo>
                    <a:pt x="841" y="196"/>
                    <a:pt x="706" y="1"/>
                    <a:pt x="558"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52125" y="1599250"/>
              <a:ext cx="40475" cy="9425"/>
            </a:xfrm>
            <a:custGeom>
              <a:avLst/>
              <a:gdLst/>
              <a:ahLst/>
              <a:cxnLst/>
              <a:rect l="l" t="t" r="r" b="b"/>
              <a:pathLst>
                <a:path w="1619" h="377" extrusionOk="0">
                  <a:moveTo>
                    <a:pt x="252" y="1"/>
                  </a:moveTo>
                  <a:cubicBezTo>
                    <a:pt x="1" y="1"/>
                    <a:pt x="1" y="377"/>
                    <a:pt x="252" y="377"/>
                  </a:cubicBezTo>
                  <a:lnTo>
                    <a:pt x="1374" y="377"/>
                  </a:lnTo>
                  <a:cubicBezTo>
                    <a:pt x="1619" y="377"/>
                    <a:pt x="1619" y="1"/>
                    <a:pt x="1374"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752125" y="1613475"/>
              <a:ext cx="17500" cy="16525"/>
            </a:xfrm>
            <a:custGeom>
              <a:avLst/>
              <a:gdLst/>
              <a:ahLst/>
              <a:cxnLst/>
              <a:rect l="l" t="t" r="r" b="b"/>
              <a:pathLst>
                <a:path w="700" h="661" extrusionOk="0">
                  <a:moveTo>
                    <a:pt x="213" y="0"/>
                  </a:moveTo>
                  <a:cubicBezTo>
                    <a:pt x="163" y="0"/>
                    <a:pt x="114" y="20"/>
                    <a:pt x="78" y="59"/>
                  </a:cubicBezTo>
                  <a:cubicBezTo>
                    <a:pt x="1" y="130"/>
                    <a:pt x="1" y="256"/>
                    <a:pt x="78" y="327"/>
                  </a:cubicBezTo>
                  <a:lnTo>
                    <a:pt x="353" y="602"/>
                  </a:lnTo>
                  <a:cubicBezTo>
                    <a:pt x="389" y="641"/>
                    <a:pt x="438" y="660"/>
                    <a:pt x="488" y="660"/>
                  </a:cubicBezTo>
                  <a:cubicBezTo>
                    <a:pt x="538" y="660"/>
                    <a:pt x="589" y="641"/>
                    <a:pt x="628" y="602"/>
                  </a:cubicBezTo>
                  <a:cubicBezTo>
                    <a:pt x="699" y="530"/>
                    <a:pt x="699" y="405"/>
                    <a:pt x="628" y="327"/>
                  </a:cubicBezTo>
                  <a:cubicBezTo>
                    <a:pt x="526" y="232"/>
                    <a:pt x="449" y="154"/>
                    <a:pt x="353" y="59"/>
                  </a:cubicBezTo>
                  <a:cubicBezTo>
                    <a:pt x="314" y="20"/>
                    <a:pt x="263" y="0"/>
                    <a:pt x="21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750725" y="1576825"/>
              <a:ext cx="21500" cy="17725"/>
            </a:xfrm>
            <a:custGeom>
              <a:avLst/>
              <a:gdLst/>
              <a:ahLst/>
              <a:cxnLst/>
              <a:rect l="l" t="t" r="r" b="b"/>
              <a:pathLst>
                <a:path w="860" h="709" extrusionOk="0">
                  <a:moveTo>
                    <a:pt x="584" y="0"/>
                  </a:moveTo>
                  <a:cubicBezTo>
                    <a:pt x="541" y="0"/>
                    <a:pt x="496" y="17"/>
                    <a:pt x="457" y="56"/>
                  </a:cubicBezTo>
                  <a:cubicBezTo>
                    <a:pt x="331" y="152"/>
                    <a:pt x="236" y="253"/>
                    <a:pt x="134" y="378"/>
                  </a:cubicBezTo>
                  <a:cubicBezTo>
                    <a:pt x="0" y="513"/>
                    <a:pt x="135" y="708"/>
                    <a:pt x="283" y="708"/>
                  </a:cubicBezTo>
                  <a:cubicBezTo>
                    <a:pt x="326" y="708"/>
                    <a:pt x="370" y="692"/>
                    <a:pt x="409" y="653"/>
                  </a:cubicBezTo>
                  <a:cubicBezTo>
                    <a:pt x="505" y="528"/>
                    <a:pt x="606" y="426"/>
                    <a:pt x="708" y="331"/>
                  </a:cubicBezTo>
                  <a:cubicBezTo>
                    <a:pt x="860" y="192"/>
                    <a:pt x="730" y="0"/>
                    <a:pt x="584"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58250" y="1537525"/>
              <a:ext cx="140350" cy="139400"/>
            </a:xfrm>
            <a:custGeom>
              <a:avLst/>
              <a:gdLst/>
              <a:ahLst/>
              <a:cxnLst/>
              <a:rect l="l" t="t" r="r" b="b"/>
              <a:pathLst>
                <a:path w="5614" h="5576" extrusionOk="0">
                  <a:moveTo>
                    <a:pt x="135" y="0"/>
                  </a:moveTo>
                  <a:cubicBezTo>
                    <a:pt x="61" y="0"/>
                    <a:pt x="0" y="106"/>
                    <a:pt x="55" y="183"/>
                  </a:cubicBezTo>
                  <a:cubicBezTo>
                    <a:pt x="503" y="607"/>
                    <a:pt x="801" y="1127"/>
                    <a:pt x="1201" y="1574"/>
                  </a:cubicBezTo>
                  <a:cubicBezTo>
                    <a:pt x="1625" y="2052"/>
                    <a:pt x="2097" y="2523"/>
                    <a:pt x="2545" y="3019"/>
                  </a:cubicBezTo>
                  <a:cubicBezTo>
                    <a:pt x="3440" y="3938"/>
                    <a:pt x="4336" y="4858"/>
                    <a:pt x="5428" y="5556"/>
                  </a:cubicBezTo>
                  <a:cubicBezTo>
                    <a:pt x="5445" y="5570"/>
                    <a:pt x="5463" y="5575"/>
                    <a:pt x="5479" y="5575"/>
                  </a:cubicBezTo>
                  <a:cubicBezTo>
                    <a:pt x="5558" y="5575"/>
                    <a:pt x="5614" y="5442"/>
                    <a:pt x="5529" y="5383"/>
                  </a:cubicBezTo>
                  <a:cubicBezTo>
                    <a:pt x="4461" y="4685"/>
                    <a:pt x="3565" y="3789"/>
                    <a:pt x="2694" y="2870"/>
                  </a:cubicBezTo>
                  <a:cubicBezTo>
                    <a:pt x="2198" y="2374"/>
                    <a:pt x="1673" y="1873"/>
                    <a:pt x="1249" y="1330"/>
                  </a:cubicBezTo>
                  <a:cubicBezTo>
                    <a:pt x="903" y="882"/>
                    <a:pt x="604" y="434"/>
                    <a:pt x="204" y="34"/>
                  </a:cubicBezTo>
                  <a:cubicBezTo>
                    <a:pt x="182" y="10"/>
                    <a:pt x="158" y="0"/>
                    <a:pt x="13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260950" y="1540300"/>
              <a:ext cx="72725" cy="81350"/>
            </a:xfrm>
            <a:custGeom>
              <a:avLst/>
              <a:gdLst/>
              <a:ahLst/>
              <a:cxnLst/>
              <a:rect l="l" t="t" r="r" b="b"/>
              <a:pathLst>
                <a:path w="2909" h="3254" extrusionOk="0">
                  <a:moveTo>
                    <a:pt x="2480" y="1"/>
                  </a:moveTo>
                  <a:cubicBezTo>
                    <a:pt x="2417" y="1"/>
                    <a:pt x="2357" y="49"/>
                    <a:pt x="2389" y="120"/>
                  </a:cubicBezTo>
                  <a:cubicBezTo>
                    <a:pt x="2687" y="992"/>
                    <a:pt x="2687" y="1887"/>
                    <a:pt x="2711" y="2807"/>
                  </a:cubicBezTo>
                  <a:cubicBezTo>
                    <a:pt x="2711" y="3008"/>
                    <a:pt x="2621" y="3041"/>
                    <a:pt x="2486" y="3041"/>
                  </a:cubicBezTo>
                  <a:cubicBezTo>
                    <a:pt x="2420" y="3041"/>
                    <a:pt x="2345" y="3033"/>
                    <a:pt x="2263" y="3033"/>
                  </a:cubicBezTo>
                  <a:cubicBezTo>
                    <a:pt x="2037" y="3033"/>
                    <a:pt x="1792" y="3057"/>
                    <a:pt x="1541" y="3057"/>
                  </a:cubicBezTo>
                  <a:cubicBezTo>
                    <a:pt x="1069" y="3057"/>
                    <a:pt x="598" y="3057"/>
                    <a:pt x="126" y="3033"/>
                  </a:cubicBezTo>
                  <a:cubicBezTo>
                    <a:pt x="1" y="3033"/>
                    <a:pt x="1" y="3230"/>
                    <a:pt x="126" y="3230"/>
                  </a:cubicBezTo>
                  <a:cubicBezTo>
                    <a:pt x="406" y="3247"/>
                    <a:pt x="686" y="3253"/>
                    <a:pt x="965" y="3253"/>
                  </a:cubicBezTo>
                  <a:cubicBezTo>
                    <a:pt x="1581" y="3253"/>
                    <a:pt x="2197" y="3223"/>
                    <a:pt x="2813" y="3206"/>
                  </a:cubicBezTo>
                  <a:cubicBezTo>
                    <a:pt x="2860" y="3206"/>
                    <a:pt x="2908" y="3159"/>
                    <a:pt x="2908" y="3105"/>
                  </a:cubicBezTo>
                  <a:cubicBezTo>
                    <a:pt x="2884" y="2090"/>
                    <a:pt x="2908" y="1045"/>
                    <a:pt x="2586" y="72"/>
                  </a:cubicBezTo>
                  <a:cubicBezTo>
                    <a:pt x="2567" y="22"/>
                    <a:pt x="2523" y="1"/>
                    <a:pt x="248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88475" y="1602500"/>
              <a:ext cx="99975" cy="77725"/>
            </a:xfrm>
            <a:custGeom>
              <a:avLst/>
              <a:gdLst/>
              <a:ahLst/>
              <a:cxnLst/>
              <a:rect l="l" t="t" r="r" b="b"/>
              <a:pathLst>
                <a:path w="3999" h="3109" extrusionOk="0">
                  <a:moveTo>
                    <a:pt x="3236" y="0"/>
                  </a:moveTo>
                  <a:cubicBezTo>
                    <a:pt x="3180" y="0"/>
                    <a:pt x="3122" y="47"/>
                    <a:pt x="3150" y="122"/>
                  </a:cubicBezTo>
                  <a:cubicBezTo>
                    <a:pt x="3389" y="906"/>
                    <a:pt x="3465" y="1727"/>
                    <a:pt x="3729" y="2515"/>
                  </a:cubicBezTo>
                  <a:lnTo>
                    <a:pt x="3729" y="2515"/>
                  </a:lnTo>
                  <a:cubicBezTo>
                    <a:pt x="3157" y="2537"/>
                    <a:pt x="2585" y="2565"/>
                    <a:pt x="2034" y="2659"/>
                  </a:cubicBezTo>
                  <a:cubicBezTo>
                    <a:pt x="1383" y="2760"/>
                    <a:pt x="762" y="2736"/>
                    <a:pt x="118" y="2909"/>
                  </a:cubicBezTo>
                  <a:cubicBezTo>
                    <a:pt x="0" y="2954"/>
                    <a:pt x="61" y="3109"/>
                    <a:pt x="167" y="3109"/>
                  </a:cubicBezTo>
                  <a:cubicBezTo>
                    <a:pt x="174" y="3109"/>
                    <a:pt x="182" y="3108"/>
                    <a:pt x="189" y="3106"/>
                  </a:cubicBezTo>
                  <a:cubicBezTo>
                    <a:pt x="739" y="2957"/>
                    <a:pt x="1336" y="2957"/>
                    <a:pt x="1909" y="2886"/>
                  </a:cubicBezTo>
                  <a:cubicBezTo>
                    <a:pt x="2553" y="2784"/>
                    <a:pt x="3204" y="2736"/>
                    <a:pt x="3873" y="2706"/>
                  </a:cubicBezTo>
                  <a:cubicBezTo>
                    <a:pt x="3921" y="2706"/>
                    <a:pt x="3998" y="2659"/>
                    <a:pt x="3974" y="2587"/>
                  </a:cubicBezTo>
                  <a:cubicBezTo>
                    <a:pt x="3652" y="1763"/>
                    <a:pt x="3574" y="892"/>
                    <a:pt x="3324" y="74"/>
                  </a:cubicBezTo>
                  <a:cubicBezTo>
                    <a:pt x="3314" y="23"/>
                    <a:pt x="3275" y="0"/>
                    <a:pt x="323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317525" y="1654625"/>
              <a:ext cx="8075" cy="6300"/>
            </a:xfrm>
            <a:custGeom>
              <a:avLst/>
              <a:gdLst/>
              <a:ahLst/>
              <a:cxnLst/>
              <a:rect l="l" t="t" r="r" b="b"/>
              <a:pathLst>
                <a:path w="323" h="252" extrusionOk="0">
                  <a:moveTo>
                    <a:pt x="150" y="1"/>
                  </a:moveTo>
                  <a:cubicBezTo>
                    <a:pt x="0" y="1"/>
                    <a:pt x="0" y="251"/>
                    <a:pt x="150" y="251"/>
                  </a:cubicBezTo>
                  <a:cubicBezTo>
                    <a:pt x="323" y="251"/>
                    <a:pt x="323"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320650" y="1640300"/>
              <a:ext cx="8100" cy="6300"/>
            </a:xfrm>
            <a:custGeom>
              <a:avLst/>
              <a:gdLst/>
              <a:ahLst/>
              <a:cxnLst/>
              <a:rect l="l" t="t" r="r" b="b"/>
              <a:pathLst>
                <a:path w="324" h="252" extrusionOk="0">
                  <a:moveTo>
                    <a:pt x="174" y="0"/>
                  </a:moveTo>
                  <a:cubicBezTo>
                    <a:pt x="1" y="0"/>
                    <a:pt x="1" y="251"/>
                    <a:pt x="174" y="251"/>
                  </a:cubicBezTo>
                  <a:cubicBezTo>
                    <a:pt x="323" y="251"/>
                    <a:pt x="323" y="0"/>
                    <a:pt x="174"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333050" y="1651500"/>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339900" y="1560750"/>
              <a:ext cx="8100" cy="6300"/>
            </a:xfrm>
            <a:custGeom>
              <a:avLst/>
              <a:gdLst/>
              <a:ahLst/>
              <a:cxnLst/>
              <a:rect l="l" t="t" r="r" b="b"/>
              <a:pathLst>
                <a:path w="324" h="252" extrusionOk="0">
                  <a:moveTo>
                    <a:pt x="150" y="1"/>
                  </a:moveTo>
                  <a:cubicBezTo>
                    <a:pt x="1" y="1"/>
                    <a:pt x="1" y="251"/>
                    <a:pt x="150" y="251"/>
                  </a:cubicBezTo>
                  <a:cubicBezTo>
                    <a:pt x="323" y="251"/>
                    <a:pt x="323"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342450" y="1574475"/>
              <a:ext cx="8075" cy="6150"/>
            </a:xfrm>
            <a:custGeom>
              <a:avLst/>
              <a:gdLst/>
              <a:ahLst/>
              <a:cxnLst/>
              <a:rect l="l" t="t" r="r" b="b"/>
              <a:pathLst>
                <a:path w="323" h="246" extrusionOk="0">
                  <a:moveTo>
                    <a:pt x="150" y="1"/>
                  </a:moveTo>
                  <a:cubicBezTo>
                    <a:pt x="0" y="1"/>
                    <a:pt x="0" y="246"/>
                    <a:pt x="150" y="246"/>
                  </a:cubicBezTo>
                  <a:cubicBezTo>
                    <a:pt x="323" y="246"/>
                    <a:pt x="323"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244100" y="1529700"/>
              <a:ext cx="8075" cy="6150"/>
            </a:xfrm>
            <a:custGeom>
              <a:avLst/>
              <a:gdLst/>
              <a:ahLst/>
              <a:cxnLst/>
              <a:rect l="l" t="t" r="r" b="b"/>
              <a:pathLst>
                <a:path w="323" h="246" extrusionOk="0">
                  <a:moveTo>
                    <a:pt x="173" y="1"/>
                  </a:moveTo>
                  <a:cubicBezTo>
                    <a:pt x="0" y="1"/>
                    <a:pt x="0" y="246"/>
                    <a:pt x="173" y="246"/>
                  </a:cubicBezTo>
                  <a:cubicBezTo>
                    <a:pt x="323" y="246"/>
                    <a:pt x="323" y="1"/>
                    <a:pt x="17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253500" y="1525975"/>
              <a:ext cx="8075" cy="6150"/>
            </a:xfrm>
            <a:custGeom>
              <a:avLst/>
              <a:gdLst/>
              <a:ahLst/>
              <a:cxnLst/>
              <a:rect l="l" t="t" r="r" b="b"/>
              <a:pathLst>
                <a:path w="323" h="246" extrusionOk="0">
                  <a:moveTo>
                    <a:pt x="173" y="1"/>
                  </a:moveTo>
                  <a:cubicBezTo>
                    <a:pt x="0" y="1"/>
                    <a:pt x="0" y="245"/>
                    <a:pt x="173" y="245"/>
                  </a:cubicBezTo>
                  <a:cubicBezTo>
                    <a:pt x="323" y="245"/>
                    <a:pt x="323" y="1"/>
                    <a:pt x="17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246625" y="1518525"/>
              <a:ext cx="8100" cy="6125"/>
            </a:xfrm>
            <a:custGeom>
              <a:avLst/>
              <a:gdLst/>
              <a:ahLst/>
              <a:cxnLst/>
              <a:rect l="l" t="t" r="r" b="b"/>
              <a:pathLst>
                <a:path w="324" h="245" extrusionOk="0">
                  <a:moveTo>
                    <a:pt x="174" y="0"/>
                  </a:moveTo>
                  <a:cubicBezTo>
                    <a:pt x="1" y="0"/>
                    <a:pt x="1" y="245"/>
                    <a:pt x="174" y="245"/>
                  </a:cubicBezTo>
                  <a:cubicBezTo>
                    <a:pt x="323" y="245"/>
                    <a:pt x="323" y="0"/>
                    <a:pt x="174"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372300" y="1682675"/>
              <a:ext cx="8075" cy="6150"/>
            </a:xfrm>
            <a:custGeom>
              <a:avLst/>
              <a:gdLst/>
              <a:ahLst/>
              <a:cxnLst/>
              <a:rect l="l" t="t" r="r" b="b"/>
              <a:pathLst>
                <a:path w="323" h="246" extrusionOk="0">
                  <a:moveTo>
                    <a:pt x="150" y="1"/>
                  </a:moveTo>
                  <a:cubicBezTo>
                    <a:pt x="0" y="1"/>
                    <a:pt x="0" y="246"/>
                    <a:pt x="150" y="246"/>
                  </a:cubicBezTo>
                  <a:cubicBezTo>
                    <a:pt x="323" y="246"/>
                    <a:pt x="323"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372300" y="1694475"/>
              <a:ext cx="8075" cy="6300"/>
            </a:xfrm>
            <a:custGeom>
              <a:avLst/>
              <a:gdLst/>
              <a:ahLst/>
              <a:cxnLst/>
              <a:rect l="l" t="t" r="r" b="b"/>
              <a:pathLst>
                <a:path w="323" h="252" extrusionOk="0">
                  <a:moveTo>
                    <a:pt x="150" y="1"/>
                  </a:moveTo>
                  <a:cubicBezTo>
                    <a:pt x="0" y="1"/>
                    <a:pt x="0" y="251"/>
                    <a:pt x="150" y="251"/>
                  </a:cubicBezTo>
                  <a:cubicBezTo>
                    <a:pt x="323" y="251"/>
                    <a:pt x="323"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168900" y="1284525"/>
              <a:ext cx="54775" cy="52575"/>
            </a:xfrm>
            <a:custGeom>
              <a:avLst/>
              <a:gdLst/>
              <a:ahLst/>
              <a:cxnLst/>
              <a:rect l="l" t="t" r="r" b="b"/>
              <a:pathLst>
                <a:path w="2191" h="2103" extrusionOk="0">
                  <a:moveTo>
                    <a:pt x="1149" y="173"/>
                  </a:moveTo>
                  <a:cubicBezTo>
                    <a:pt x="1624" y="173"/>
                    <a:pt x="1951" y="1461"/>
                    <a:pt x="1984" y="1862"/>
                  </a:cubicBezTo>
                  <a:lnTo>
                    <a:pt x="1984" y="1862"/>
                  </a:lnTo>
                  <a:cubicBezTo>
                    <a:pt x="1354" y="1570"/>
                    <a:pt x="1" y="899"/>
                    <a:pt x="972" y="232"/>
                  </a:cubicBezTo>
                  <a:cubicBezTo>
                    <a:pt x="1033" y="191"/>
                    <a:pt x="1092" y="173"/>
                    <a:pt x="1149" y="173"/>
                  </a:cubicBezTo>
                  <a:close/>
                  <a:moveTo>
                    <a:pt x="1153" y="0"/>
                  </a:moveTo>
                  <a:cubicBezTo>
                    <a:pt x="1079" y="0"/>
                    <a:pt x="1001" y="17"/>
                    <a:pt x="919" y="53"/>
                  </a:cubicBezTo>
                  <a:cubicBezTo>
                    <a:pt x="471" y="232"/>
                    <a:pt x="298" y="853"/>
                    <a:pt x="596" y="1223"/>
                  </a:cubicBezTo>
                  <a:cubicBezTo>
                    <a:pt x="943" y="1647"/>
                    <a:pt x="1516" y="1844"/>
                    <a:pt x="1987" y="2095"/>
                  </a:cubicBezTo>
                  <a:cubicBezTo>
                    <a:pt x="2002" y="2100"/>
                    <a:pt x="2017" y="2103"/>
                    <a:pt x="2031" y="2103"/>
                  </a:cubicBezTo>
                  <a:cubicBezTo>
                    <a:pt x="2089" y="2103"/>
                    <a:pt x="2136" y="2059"/>
                    <a:pt x="2150" y="2013"/>
                  </a:cubicBezTo>
                  <a:lnTo>
                    <a:pt x="2150" y="2013"/>
                  </a:lnTo>
                  <a:cubicBezTo>
                    <a:pt x="2174" y="1995"/>
                    <a:pt x="2190" y="1964"/>
                    <a:pt x="2190" y="1922"/>
                  </a:cubicBezTo>
                  <a:cubicBezTo>
                    <a:pt x="2169" y="1426"/>
                    <a:pt x="1841" y="0"/>
                    <a:pt x="115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83300" y="1366600"/>
              <a:ext cx="63350" cy="32025"/>
            </a:xfrm>
            <a:custGeom>
              <a:avLst/>
              <a:gdLst/>
              <a:ahLst/>
              <a:cxnLst/>
              <a:rect l="l" t="t" r="r" b="b"/>
              <a:pathLst>
                <a:path w="2534" h="1281" extrusionOk="0">
                  <a:moveTo>
                    <a:pt x="1112" y="210"/>
                  </a:moveTo>
                  <a:cubicBezTo>
                    <a:pt x="1508" y="210"/>
                    <a:pt x="1944" y="291"/>
                    <a:pt x="2199" y="362"/>
                  </a:cubicBezTo>
                  <a:lnTo>
                    <a:pt x="2199" y="362"/>
                  </a:lnTo>
                  <a:cubicBezTo>
                    <a:pt x="1938" y="600"/>
                    <a:pt x="1739" y="898"/>
                    <a:pt x="1364" y="1003"/>
                  </a:cubicBezTo>
                  <a:cubicBezTo>
                    <a:pt x="1227" y="1043"/>
                    <a:pt x="1011" y="1089"/>
                    <a:pt x="804" y="1089"/>
                  </a:cubicBezTo>
                  <a:cubicBezTo>
                    <a:pt x="523" y="1089"/>
                    <a:pt x="261" y="1004"/>
                    <a:pt x="247" y="704"/>
                  </a:cubicBezTo>
                  <a:cubicBezTo>
                    <a:pt x="232" y="324"/>
                    <a:pt x="644" y="210"/>
                    <a:pt x="1112" y="210"/>
                  </a:cubicBezTo>
                  <a:close/>
                  <a:moveTo>
                    <a:pt x="1201" y="1"/>
                  </a:moveTo>
                  <a:cubicBezTo>
                    <a:pt x="633" y="1"/>
                    <a:pt x="101" y="163"/>
                    <a:pt x="44" y="704"/>
                  </a:cubicBezTo>
                  <a:cubicBezTo>
                    <a:pt x="1" y="1156"/>
                    <a:pt x="514" y="1280"/>
                    <a:pt x="868" y="1280"/>
                  </a:cubicBezTo>
                  <a:cubicBezTo>
                    <a:pt x="901" y="1280"/>
                    <a:pt x="933" y="1279"/>
                    <a:pt x="964" y="1277"/>
                  </a:cubicBezTo>
                  <a:cubicBezTo>
                    <a:pt x="1214" y="1277"/>
                    <a:pt x="1441" y="1200"/>
                    <a:pt x="1662" y="1128"/>
                  </a:cubicBezTo>
                  <a:cubicBezTo>
                    <a:pt x="2008" y="979"/>
                    <a:pt x="2158" y="603"/>
                    <a:pt x="2456" y="406"/>
                  </a:cubicBezTo>
                  <a:cubicBezTo>
                    <a:pt x="2534" y="346"/>
                    <a:pt x="2493" y="231"/>
                    <a:pt x="2426" y="215"/>
                  </a:cubicBezTo>
                  <a:lnTo>
                    <a:pt x="2426" y="215"/>
                  </a:lnTo>
                  <a:cubicBezTo>
                    <a:pt x="2421" y="210"/>
                    <a:pt x="2415" y="206"/>
                    <a:pt x="2408" y="203"/>
                  </a:cubicBezTo>
                  <a:cubicBezTo>
                    <a:pt x="2133" y="105"/>
                    <a:pt x="1655" y="1"/>
                    <a:pt x="120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251550" y="1350125"/>
              <a:ext cx="30300" cy="49775"/>
            </a:xfrm>
            <a:custGeom>
              <a:avLst/>
              <a:gdLst/>
              <a:ahLst/>
              <a:cxnLst/>
              <a:rect l="l" t="t" r="r" b="b"/>
              <a:pathLst>
                <a:path w="1212" h="1991" extrusionOk="0">
                  <a:moveTo>
                    <a:pt x="602" y="199"/>
                  </a:moveTo>
                  <a:cubicBezTo>
                    <a:pt x="687" y="199"/>
                    <a:pt x="735" y="249"/>
                    <a:pt x="771" y="342"/>
                  </a:cubicBezTo>
                  <a:cubicBezTo>
                    <a:pt x="896" y="563"/>
                    <a:pt x="872" y="891"/>
                    <a:pt x="848" y="1136"/>
                  </a:cubicBezTo>
                  <a:cubicBezTo>
                    <a:pt x="848" y="1262"/>
                    <a:pt x="825" y="1411"/>
                    <a:pt x="801" y="1536"/>
                  </a:cubicBezTo>
                  <a:cubicBezTo>
                    <a:pt x="772" y="1606"/>
                    <a:pt x="703" y="1749"/>
                    <a:pt x="721" y="1757"/>
                  </a:cubicBezTo>
                  <a:lnTo>
                    <a:pt x="721" y="1757"/>
                  </a:lnTo>
                  <a:cubicBezTo>
                    <a:pt x="715" y="1756"/>
                    <a:pt x="709" y="1755"/>
                    <a:pt x="703" y="1755"/>
                  </a:cubicBezTo>
                  <a:cubicBezTo>
                    <a:pt x="698" y="1755"/>
                    <a:pt x="692" y="1756"/>
                    <a:pt x="687" y="1756"/>
                  </a:cubicBezTo>
                  <a:lnTo>
                    <a:pt x="687" y="1756"/>
                  </a:lnTo>
                  <a:cubicBezTo>
                    <a:pt x="554" y="1460"/>
                    <a:pt x="443" y="1160"/>
                    <a:pt x="377" y="814"/>
                  </a:cubicBezTo>
                  <a:cubicBezTo>
                    <a:pt x="323" y="641"/>
                    <a:pt x="299" y="318"/>
                    <a:pt x="502" y="217"/>
                  </a:cubicBezTo>
                  <a:cubicBezTo>
                    <a:pt x="540" y="205"/>
                    <a:pt x="574" y="199"/>
                    <a:pt x="602" y="199"/>
                  </a:cubicBezTo>
                  <a:close/>
                  <a:moveTo>
                    <a:pt x="604" y="1"/>
                  </a:moveTo>
                  <a:cubicBezTo>
                    <a:pt x="421" y="1"/>
                    <a:pt x="238" y="130"/>
                    <a:pt x="174" y="318"/>
                  </a:cubicBezTo>
                  <a:cubicBezTo>
                    <a:pt x="1" y="814"/>
                    <a:pt x="353" y="1512"/>
                    <a:pt x="550" y="1936"/>
                  </a:cubicBezTo>
                  <a:cubicBezTo>
                    <a:pt x="565" y="1975"/>
                    <a:pt x="594" y="1991"/>
                    <a:pt x="624" y="1991"/>
                  </a:cubicBezTo>
                  <a:cubicBezTo>
                    <a:pt x="648" y="1991"/>
                    <a:pt x="673" y="1980"/>
                    <a:pt x="693" y="1963"/>
                  </a:cubicBezTo>
                  <a:lnTo>
                    <a:pt x="693" y="1963"/>
                  </a:lnTo>
                  <a:cubicBezTo>
                    <a:pt x="702" y="1964"/>
                    <a:pt x="710" y="1964"/>
                    <a:pt x="719" y="1964"/>
                  </a:cubicBezTo>
                  <a:cubicBezTo>
                    <a:pt x="1212" y="1964"/>
                    <a:pt x="1094" y="383"/>
                    <a:pt x="896" y="145"/>
                  </a:cubicBezTo>
                  <a:cubicBezTo>
                    <a:pt x="815" y="44"/>
                    <a:pt x="710" y="1"/>
                    <a:pt x="60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192650" y="1308850"/>
              <a:ext cx="28725" cy="23875"/>
            </a:xfrm>
            <a:custGeom>
              <a:avLst/>
              <a:gdLst/>
              <a:ahLst/>
              <a:cxnLst/>
              <a:rect l="l" t="t" r="r" b="b"/>
              <a:pathLst>
                <a:path w="1149" h="955" extrusionOk="0">
                  <a:moveTo>
                    <a:pt x="73" y="1"/>
                  </a:moveTo>
                  <a:cubicBezTo>
                    <a:pt x="17" y="1"/>
                    <a:pt x="1" y="103"/>
                    <a:pt x="70" y="125"/>
                  </a:cubicBezTo>
                  <a:cubicBezTo>
                    <a:pt x="440" y="274"/>
                    <a:pt x="816" y="549"/>
                    <a:pt x="1013" y="925"/>
                  </a:cubicBezTo>
                  <a:cubicBezTo>
                    <a:pt x="1030" y="946"/>
                    <a:pt x="1050" y="955"/>
                    <a:pt x="1068" y="955"/>
                  </a:cubicBezTo>
                  <a:cubicBezTo>
                    <a:pt x="1112" y="955"/>
                    <a:pt x="1148" y="908"/>
                    <a:pt x="1115" y="871"/>
                  </a:cubicBezTo>
                  <a:cubicBezTo>
                    <a:pt x="918" y="477"/>
                    <a:pt x="494" y="155"/>
                    <a:pt x="94" y="5"/>
                  </a:cubicBezTo>
                  <a:cubicBezTo>
                    <a:pt x="87" y="2"/>
                    <a:pt x="79" y="1"/>
                    <a:pt x="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199625" y="1299175"/>
              <a:ext cx="19725" cy="30150"/>
            </a:xfrm>
            <a:custGeom>
              <a:avLst/>
              <a:gdLst/>
              <a:ahLst/>
              <a:cxnLst/>
              <a:rect l="l" t="t" r="r" b="b"/>
              <a:pathLst>
                <a:path w="789" h="1206" extrusionOk="0">
                  <a:moveTo>
                    <a:pt x="98" y="1"/>
                  </a:moveTo>
                  <a:cubicBezTo>
                    <a:pt x="51" y="1"/>
                    <a:pt x="1" y="52"/>
                    <a:pt x="42" y="94"/>
                  </a:cubicBezTo>
                  <a:cubicBezTo>
                    <a:pt x="340" y="362"/>
                    <a:pt x="609" y="786"/>
                    <a:pt x="663" y="1162"/>
                  </a:cubicBezTo>
                  <a:cubicBezTo>
                    <a:pt x="673" y="1192"/>
                    <a:pt x="696" y="1206"/>
                    <a:pt x="721" y="1206"/>
                  </a:cubicBezTo>
                  <a:cubicBezTo>
                    <a:pt x="754" y="1206"/>
                    <a:pt x="788" y="1180"/>
                    <a:pt x="788" y="1139"/>
                  </a:cubicBezTo>
                  <a:cubicBezTo>
                    <a:pt x="734" y="715"/>
                    <a:pt x="436" y="291"/>
                    <a:pt x="137" y="16"/>
                  </a:cubicBezTo>
                  <a:cubicBezTo>
                    <a:pt x="126" y="5"/>
                    <a:pt x="113" y="1"/>
                    <a:pt x="9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211850" y="1372675"/>
              <a:ext cx="30150" cy="13325"/>
            </a:xfrm>
            <a:custGeom>
              <a:avLst/>
              <a:gdLst/>
              <a:ahLst/>
              <a:cxnLst/>
              <a:rect l="l" t="t" r="r" b="b"/>
              <a:pathLst>
                <a:path w="1206" h="533" extrusionOk="0">
                  <a:moveTo>
                    <a:pt x="1152" y="0"/>
                  </a:moveTo>
                  <a:cubicBezTo>
                    <a:pt x="1142" y="0"/>
                    <a:pt x="1130" y="4"/>
                    <a:pt x="1117" y="13"/>
                  </a:cubicBezTo>
                  <a:cubicBezTo>
                    <a:pt x="771" y="139"/>
                    <a:pt x="448" y="336"/>
                    <a:pt x="96" y="407"/>
                  </a:cubicBezTo>
                  <a:cubicBezTo>
                    <a:pt x="1" y="407"/>
                    <a:pt x="48" y="533"/>
                    <a:pt x="120" y="533"/>
                  </a:cubicBezTo>
                  <a:cubicBezTo>
                    <a:pt x="496" y="461"/>
                    <a:pt x="795" y="258"/>
                    <a:pt x="1141" y="139"/>
                  </a:cubicBezTo>
                  <a:cubicBezTo>
                    <a:pt x="1205" y="94"/>
                    <a:pt x="1200" y="0"/>
                    <a:pt x="115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205575" y="1370975"/>
              <a:ext cx="35975" cy="6750"/>
            </a:xfrm>
            <a:custGeom>
              <a:avLst/>
              <a:gdLst/>
              <a:ahLst/>
              <a:cxnLst/>
              <a:rect l="l" t="t" r="r" b="b"/>
              <a:pathLst>
                <a:path w="1439" h="270" extrusionOk="0">
                  <a:moveTo>
                    <a:pt x="1362" y="1"/>
                  </a:moveTo>
                  <a:cubicBezTo>
                    <a:pt x="1356" y="1"/>
                    <a:pt x="1350" y="2"/>
                    <a:pt x="1344" y="4"/>
                  </a:cubicBezTo>
                  <a:cubicBezTo>
                    <a:pt x="1013" y="83"/>
                    <a:pt x="681" y="144"/>
                    <a:pt x="364" y="144"/>
                  </a:cubicBezTo>
                  <a:cubicBezTo>
                    <a:pt x="276" y="144"/>
                    <a:pt x="188" y="140"/>
                    <a:pt x="102" y="129"/>
                  </a:cubicBezTo>
                  <a:cubicBezTo>
                    <a:pt x="1" y="129"/>
                    <a:pt x="1" y="255"/>
                    <a:pt x="102" y="255"/>
                  </a:cubicBezTo>
                  <a:cubicBezTo>
                    <a:pt x="193" y="265"/>
                    <a:pt x="285" y="270"/>
                    <a:pt x="376" y="270"/>
                  </a:cubicBezTo>
                  <a:cubicBezTo>
                    <a:pt x="705" y="270"/>
                    <a:pt x="1037" y="209"/>
                    <a:pt x="1368" y="129"/>
                  </a:cubicBezTo>
                  <a:cubicBezTo>
                    <a:pt x="1439" y="107"/>
                    <a:pt x="1420" y="1"/>
                    <a:pt x="136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265275" y="1362850"/>
              <a:ext cx="4950" cy="33650"/>
            </a:xfrm>
            <a:custGeom>
              <a:avLst/>
              <a:gdLst/>
              <a:ahLst/>
              <a:cxnLst/>
              <a:rect l="l" t="t" r="r" b="b"/>
              <a:pathLst>
                <a:path w="198" h="1346" extrusionOk="0">
                  <a:moveTo>
                    <a:pt x="64" y="0"/>
                  </a:moveTo>
                  <a:cubicBezTo>
                    <a:pt x="32" y="0"/>
                    <a:pt x="1" y="18"/>
                    <a:pt x="1" y="54"/>
                  </a:cubicBezTo>
                  <a:cubicBezTo>
                    <a:pt x="1" y="454"/>
                    <a:pt x="73" y="878"/>
                    <a:pt x="25" y="1278"/>
                  </a:cubicBezTo>
                  <a:cubicBezTo>
                    <a:pt x="25" y="1320"/>
                    <a:pt x="59" y="1345"/>
                    <a:pt x="92" y="1345"/>
                  </a:cubicBezTo>
                  <a:cubicBezTo>
                    <a:pt x="117" y="1345"/>
                    <a:pt x="140" y="1332"/>
                    <a:pt x="150" y="1302"/>
                  </a:cubicBezTo>
                  <a:cubicBezTo>
                    <a:pt x="198" y="878"/>
                    <a:pt x="126" y="478"/>
                    <a:pt x="126" y="54"/>
                  </a:cubicBezTo>
                  <a:cubicBezTo>
                    <a:pt x="126" y="18"/>
                    <a:pt x="95" y="0"/>
                    <a:pt x="6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216000" y="1331100"/>
              <a:ext cx="143400" cy="168400"/>
            </a:xfrm>
            <a:custGeom>
              <a:avLst/>
              <a:gdLst/>
              <a:ahLst/>
              <a:cxnLst/>
              <a:rect l="l" t="t" r="r" b="b"/>
              <a:pathLst>
                <a:path w="5736" h="6736" extrusionOk="0">
                  <a:moveTo>
                    <a:pt x="145" y="1"/>
                  </a:moveTo>
                  <a:cubicBezTo>
                    <a:pt x="75" y="1"/>
                    <a:pt x="1" y="106"/>
                    <a:pt x="56" y="184"/>
                  </a:cubicBezTo>
                  <a:cubicBezTo>
                    <a:pt x="402" y="554"/>
                    <a:pt x="605" y="1002"/>
                    <a:pt x="850" y="1450"/>
                  </a:cubicBezTo>
                  <a:cubicBezTo>
                    <a:pt x="1076" y="1873"/>
                    <a:pt x="1399" y="2172"/>
                    <a:pt x="1721" y="2494"/>
                  </a:cubicBezTo>
                  <a:cubicBezTo>
                    <a:pt x="2193" y="2966"/>
                    <a:pt x="2718" y="3414"/>
                    <a:pt x="3238" y="3861"/>
                  </a:cubicBezTo>
                  <a:cubicBezTo>
                    <a:pt x="3715" y="4261"/>
                    <a:pt x="4014" y="4685"/>
                    <a:pt x="4282" y="5234"/>
                  </a:cubicBezTo>
                  <a:cubicBezTo>
                    <a:pt x="4611" y="5855"/>
                    <a:pt x="4933" y="6452"/>
                    <a:pt x="5578" y="6727"/>
                  </a:cubicBezTo>
                  <a:cubicBezTo>
                    <a:pt x="5593" y="6733"/>
                    <a:pt x="5607" y="6735"/>
                    <a:pt x="5619" y="6735"/>
                  </a:cubicBezTo>
                  <a:cubicBezTo>
                    <a:pt x="5712" y="6735"/>
                    <a:pt x="5736" y="6595"/>
                    <a:pt x="5626" y="6548"/>
                  </a:cubicBezTo>
                  <a:cubicBezTo>
                    <a:pt x="4879" y="6225"/>
                    <a:pt x="4581" y="5354"/>
                    <a:pt x="4211" y="4685"/>
                  </a:cubicBezTo>
                  <a:cubicBezTo>
                    <a:pt x="3960" y="4237"/>
                    <a:pt x="3638" y="3939"/>
                    <a:pt x="3238" y="3593"/>
                  </a:cubicBezTo>
                  <a:cubicBezTo>
                    <a:pt x="2766" y="3193"/>
                    <a:pt x="2294" y="2793"/>
                    <a:pt x="1847" y="2369"/>
                  </a:cubicBezTo>
                  <a:cubicBezTo>
                    <a:pt x="1447" y="1975"/>
                    <a:pt x="1124" y="1575"/>
                    <a:pt x="879" y="1079"/>
                  </a:cubicBezTo>
                  <a:cubicBezTo>
                    <a:pt x="676" y="703"/>
                    <a:pt x="503" y="357"/>
                    <a:pt x="205" y="35"/>
                  </a:cubicBezTo>
                  <a:cubicBezTo>
                    <a:pt x="188" y="11"/>
                    <a:pt x="167" y="1"/>
                    <a:pt x="14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330500" y="1160325"/>
              <a:ext cx="69725" cy="150900"/>
            </a:xfrm>
            <a:custGeom>
              <a:avLst/>
              <a:gdLst/>
              <a:ahLst/>
              <a:cxnLst/>
              <a:rect l="l" t="t" r="r" b="b"/>
              <a:pathLst>
                <a:path w="2789" h="6036" extrusionOk="0">
                  <a:moveTo>
                    <a:pt x="361" y="1"/>
                  </a:moveTo>
                  <a:cubicBezTo>
                    <a:pt x="323" y="1"/>
                    <a:pt x="285" y="22"/>
                    <a:pt x="275" y="72"/>
                  </a:cubicBezTo>
                  <a:cubicBezTo>
                    <a:pt x="1" y="1069"/>
                    <a:pt x="299" y="2066"/>
                    <a:pt x="801" y="2931"/>
                  </a:cubicBezTo>
                  <a:cubicBezTo>
                    <a:pt x="1374" y="3928"/>
                    <a:pt x="2568" y="4699"/>
                    <a:pt x="2592" y="5946"/>
                  </a:cubicBezTo>
                  <a:cubicBezTo>
                    <a:pt x="2592" y="6006"/>
                    <a:pt x="2641" y="6036"/>
                    <a:pt x="2690" y="6036"/>
                  </a:cubicBezTo>
                  <a:cubicBezTo>
                    <a:pt x="2739" y="6036"/>
                    <a:pt x="2789" y="6006"/>
                    <a:pt x="2789" y="5946"/>
                  </a:cubicBezTo>
                  <a:cubicBezTo>
                    <a:pt x="2765" y="5021"/>
                    <a:pt x="2144" y="4352"/>
                    <a:pt x="1595" y="3678"/>
                  </a:cubicBezTo>
                  <a:cubicBezTo>
                    <a:pt x="747" y="2711"/>
                    <a:pt x="126" y="1415"/>
                    <a:pt x="449" y="126"/>
                  </a:cubicBezTo>
                  <a:cubicBezTo>
                    <a:pt x="481" y="50"/>
                    <a:pt x="420" y="1"/>
                    <a:pt x="36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338725" y="1147775"/>
              <a:ext cx="6725" cy="5100"/>
            </a:xfrm>
            <a:custGeom>
              <a:avLst/>
              <a:gdLst/>
              <a:ahLst/>
              <a:cxnLst/>
              <a:rect l="l" t="t" r="r" b="b"/>
              <a:pathLst>
                <a:path w="269" h="204" extrusionOk="0">
                  <a:moveTo>
                    <a:pt x="149" y="1"/>
                  </a:moveTo>
                  <a:cubicBezTo>
                    <a:pt x="0" y="1"/>
                    <a:pt x="0" y="204"/>
                    <a:pt x="149" y="204"/>
                  </a:cubicBezTo>
                  <a:cubicBezTo>
                    <a:pt x="269" y="204"/>
                    <a:pt x="269" y="1"/>
                    <a:pt x="14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344825" y="1155250"/>
              <a:ext cx="6300" cy="5100"/>
            </a:xfrm>
            <a:custGeom>
              <a:avLst/>
              <a:gdLst/>
              <a:ahLst/>
              <a:cxnLst/>
              <a:rect l="l" t="t" r="r" b="b"/>
              <a:pathLst>
                <a:path w="252" h="204" extrusionOk="0">
                  <a:moveTo>
                    <a:pt x="126" y="0"/>
                  </a:moveTo>
                  <a:cubicBezTo>
                    <a:pt x="1" y="0"/>
                    <a:pt x="1" y="203"/>
                    <a:pt x="126" y="203"/>
                  </a:cubicBezTo>
                  <a:cubicBezTo>
                    <a:pt x="252" y="203"/>
                    <a:pt x="252"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347375" y="1146000"/>
              <a:ext cx="6300" cy="4950"/>
            </a:xfrm>
            <a:custGeom>
              <a:avLst/>
              <a:gdLst/>
              <a:ahLst/>
              <a:cxnLst/>
              <a:rect l="l" t="t" r="r" b="b"/>
              <a:pathLst>
                <a:path w="252" h="198" extrusionOk="0">
                  <a:moveTo>
                    <a:pt x="126" y="0"/>
                  </a:moveTo>
                  <a:cubicBezTo>
                    <a:pt x="0" y="0"/>
                    <a:pt x="0" y="197"/>
                    <a:pt x="126" y="197"/>
                  </a:cubicBezTo>
                  <a:cubicBezTo>
                    <a:pt x="251" y="197"/>
                    <a:pt x="251"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72300" y="1226925"/>
              <a:ext cx="4950" cy="5325"/>
            </a:xfrm>
            <a:custGeom>
              <a:avLst/>
              <a:gdLst/>
              <a:ahLst/>
              <a:cxnLst/>
              <a:rect l="l" t="t" r="r" b="b"/>
              <a:pathLst>
                <a:path w="198" h="213" extrusionOk="0">
                  <a:moveTo>
                    <a:pt x="99" y="0"/>
                  </a:moveTo>
                  <a:cubicBezTo>
                    <a:pt x="50" y="0"/>
                    <a:pt x="0" y="32"/>
                    <a:pt x="0" y="94"/>
                  </a:cubicBezTo>
                  <a:lnTo>
                    <a:pt x="0" y="118"/>
                  </a:lnTo>
                  <a:cubicBezTo>
                    <a:pt x="0" y="181"/>
                    <a:pt x="50" y="212"/>
                    <a:pt x="99" y="212"/>
                  </a:cubicBezTo>
                  <a:cubicBezTo>
                    <a:pt x="148" y="212"/>
                    <a:pt x="197" y="181"/>
                    <a:pt x="197" y="118"/>
                  </a:cubicBezTo>
                  <a:lnTo>
                    <a:pt x="197" y="94"/>
                  </a:lnTo>
                  <a:cubicBezTo>
                    <a:pt x="197" y="32"/>
                    <a:pt x="148" y="0"/>
                    <a:pt x="9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373500" y="1217475"/>
              <a:ext cx="6875" cy="4950"/>
            </a:xfrm>
            <a:custGeom>
              <a:avLst/>
              <a:gdLst/>
              <a:ahLst/>
              <a:cxnLst/>
              <a:rect l="l" t="t" r="r" b="b"/>
              <a:pathLst>
                <a:path w="275" h="198" extrusionOk="0">
                  <a:moveTo>
                    <a:pt x="149" y="1"/>
                  </a:moveTo>
                  <a:cubicBezTo>
                    <a:pt x="0" y="1"/>
                    <a:pt x="0" y="198"/>
                    <a:pt x="149" y="198"/>
                  </a:cubicBezTo>
                  <a:cubicBezTo>
                    <a:pt x="275" y="198"/>
                    <a:pt x="275" y="1"/>
                    <a:pt x="14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79750" y="1224950"/>
              <a:ext cx="6150" cy="4950"/>
            </a:xfrm>
            <a:custGeom>
              <a:avLst/>
              <a:gdLst/>
              <a:ahLst/>
              <a:cxnLst/>
              <a:rect l="l" t="t" r="r" b="b"/>
              <a:pathLst>
                <a:path w="246" h="198" extrusionOk="0">
                  <a:moveTo>
                    <a:pt x="120" y="0"/>
                  </a:moveTo>
                  <a:cubicBezTo>
                    <a:pt x="1" y="0"/>
                    <a:pt x="1" y="197"/>
                    <a:pt x="120" y="197"/>
                  </a:cubicBezTo>
                  <a:cubicBezTo>
                    <a:pt x="246" y="197"/>
                    <a:pt x="246" y="0"/>
                    <a:pt x="12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29900" y="1277375"/>
              <a:ext cx="5100" cy="5750"/>
            </a:xfrm>
            <a:custGeom>
              <a:avLst/>
              <a:gdLst/>
              <a:ahLst/>
              <a:cxnLst/>
              <a:rect l="l" t="t" r="r" b="b"/>
              <a:pathLst>
                <a:path w="204" h="230" extrusionOk="0">
                  <a:moveTo>
                    <a:pt x="102" y="0"/>
                  </a:moveTo>
                  <a:cubicBezTo>
                    <a:pt x="52" y="0"/>
                    <a:pt x="1" y="31"/>
                    <a:pt x="1" y="94"/>
                  </a:cubicBezTo>
                  <a:lnTo>
                    <a:pt x="1" y="118"/>
                  </a:lnTo>
                  <a:cubicBezTo>
                    <a:pt x="1" y="193"/>
                    <a:pt x="52" y="230"/>
                    <a:pt x="102" y="230"/>
                  </a:cubicBezTo>
                  <a:cubicBezTo>
                    <a:pt x="153" y="230"/>
                    <a:pt x="204" y="193"/>
                    <a:pt x="204" y="118"/>
                  </a:cubicBezTo>
                  <a:lnTo>
                    <a:pt x="204" y="94"/>
                  </a:lnTo>
                  <a:cubicBezTo>
                    <a:pt x="204" y="31"/>
                    <a:pt x="153" y="0"/>
                    <a:pt x="102"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333050" y="1265400"/>
              <a:ext cx="6300" cy="4950"/>
            </a:xfrm>
            <a:custGeom>
              <a:avLst/>
              <a:gdLst/>
              <a:ahLst/>
              <a:cxnLst/>
              <a:rect l="l" t="t" r="r" b="b"/>
              <a:pathLst>
                <a:path w="252" h="198" extrusionOk="0">
                  <a:moveTo>
                    <a:pt x="126" y="0"/>
                  </a:moveTo>
                  <a:cubicBezTo>
                    <a:pt x="0" y="0"/>
                    <a:pt x="0" y="197"/>
                    <a:pt x="126" y="197"/>
                  </a:cubicBezTo>
                  <a:cubicBezTo>
                    <a:pt x="251" y="197"/>
                    <a:pt x="251"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338725" y="1272850"/>
              <a:ext cx="6725" cy="4950"/>
            </a:xfrm>
            <a:custGeom>
              <a:avLst/>
              <a:gdLst/>
              <a:ahLst/>
              <a:cxnLst/>
              <a:rect l="l" t="t" r="r" b="b"/>
              <a:pathLst>
                <a:path w="269" h="198" extrusionOk="0">
                  <a:moveTo>
                    <a:pt x="149" y="1"/>
                  </a:moveTo>
                  <a:cubicBezTo>
                    <a:pt x="0" y="1"/>
                    <a:pt x="0" y="198"/>
                    <a:pt x="149" y="198"/>
                  </a:cubicBezTo>
                  <a:cubicBezTo>
                    <a:pt x="269" y="198"/>
                    <a:pt x="269" y="1"/>
                    <a:pt x="14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893600" y="1480975"/>
              <a:ext cx="235400" cy="160275"/>
            </a:xfrm>
            <a:custGeom>
              <a:avLst/>
              <a:gdLst/>
              <a:ahLst/>
              <a:cxnLst/>
              <a:rect l="l" t="t" r="r" b="b"/>
              <a:pathLst>
                <a:path w="9416" h="6411" extrusionOk="0">
                  <a:moveTo>
                    <a:pt x="1844" y="1"/>
                  </a:moveTo>
                  <a:cubicBezTo>
                    <a:pt x="1658" y="1"/>
                    <a:pt x="1471" y="11"/>
                    <a:pt x="1285" y="33"/>
                  </a:cubicBezTo>
                  <a:cubicBezTo>
                    <a:pt x="1167" y="56"/>
                    <a:pt x="1139" y="232"/>
                    <a:pt x="1261" y="232"/>
                  </a:cubicBezTo>
                  <a:cubicBezTo>
                    <a:pt x="1268" y="232"/>
                    <a:pt x="1276" y="232"/>
                    <a:pt x="1285" y="230"/>
                  </a:cubicBezTo>
                  <a:cubicBezTo>
                    <a:pt x="1455" y="212"/>
                    <a:pt x="1626" y="203"/>
                    <a:pt x="1796" y="203"/>
                  </a:cubicBezTo>
                  <a:cubicBezTo>
                    <a:pt x="3216" y="203"/>
                    <a:pt x="4613" y="817"/>
                    <a:pt x="5834" y="1526"/>
                  </a:cubicBezTo>
                  <a:cubicBezTo>
                    <a:pt x="7202" y="2327"/>
                    <a:pt x="8255" y="3488"/>
                    <a:pt x="9138" y="4774"/>
                  </a:cubicBezTo>
                  <a:lnTo>
                    <a:pt x="9138" y="4774"/>
                  </a:lnTo>
                  <a:cubicBezTo>
                    <a:pt x="7827" y="5309"/>
                    <a:pt x="6471" y="5837"/>
                    <a:pt x="5040" y="6105"/>
                  </a:cubicBezTo>
                  <a:cubicBezTo>
                    <a:pt x="4613" y="6181"/>
                    <a:pt x="4190" y="6215"/>
                    <a:pt x="3769" y="6215"/>
                  </a:cubicBezTo>
                  <a:cubicBezTo>
                    <a:pt x="2547" y="6215"/>
                    <a:pt x="1348" y="5930"/>
                    <a:pt x="162" y="5579"/>
                  </a:cubicBezTo>
                  <a:cubicBezTo>
                    <a:pt x="150" y="5574"/>
                    <a:pt x="138" y="5572"/>
                    <a:pt x="126" y="5572"/>
                  </a:cubicBezTo>
                  <a:cubicBezTo>
                    <a:pt x="33" y="5572"/>
                    <a:pt x="0" y="5731"/>
                    <a:pt x="91" y="5753"/>
                  </a:cubicBezTo>
                  <a:cubicBezTo>
                    <a:pt x="1313" y="6127"/>
                    <a:pt x="2520" y="6411"/>
                    <a:pt x="3762" y="6411"/>
                  </a:cubicBezTo>
                  <a:cubicBezTo>
                    <a:pt x="4086" y="6411"/>
                    <a:pt x="4412" y="6392"/>
                    <a:pt x="4741" y="6350"/>
                  </a:cubicBezTo>
                  <a:cubicBezTo>
                    <a:pt x="6335" y="6153"/>
                    <a:pt x="7852" y="5532"/>
                    <a:pt x="9320" y="4911"/>
                  </a:cubicBezTo>
                  <a:cubicBezTo>
                    <a:pt x="9368" y="4881"/>
                    <a:pt x="9416" y="4833"/>
                    <a:pt x="9368" y="4762"/>
                  </a:cubicBezTo>
                  <a:cubicBezTo>
                    <a:pt x="8473" y="3442"/>
                    <a:pt x="7404" y="2248"/>
                    <a:pt x="6013" y="1401"/>
                  </a:cubicBezTo>
                  <a:cubicBezTo>
                    <a:pt x="4774" y="649"/>
                    <a:pt x="3306" y="1"/>
                    <a:pt x="184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897075" y="1532775"/>
              <a:ext cx="227000" cy="68500"/>
            </a:xfrm>
            <a:custGeom>
              <a:avLst/>
              <a:gdLst/>
              <a:ahLst/>
              <a:cxnLst/>
              <a:rect l="l" t="t" r="r" b="b"/>
              <a:pathLst>
                <a:path w="9080" h="2740" extrusionOk="0">
                  <a:moveTo>
                    <a:pt x="240" y="1"/>
                  </a:moveTo>
                  <a:cubicBezTo>
                    <a:pt x="209" y="1"/>
                    <a:pt x="179" y="2"/>
                    <a:pt x="149" y="3"/>
                  </a:cubicBezTo>
                  <a:cubicBezTo>
                    <a:pt x="8" y="26"/>
                    <a:pt x="0" y="202"/>
                    <a:pt x="125" y="202"/>
                  </a:cubicBezTo>
                  <a:cubicBezTo>
                    <a:pt x="132" y="202"/>
                    <a:pt x="140" y="202"/>
                    <a:pt x="149" y="200"/>
                  </a:cubicBezTo>
                  <a:cubicBezTo>
                    <a:pt x="172" y="199"/>
                    <a:pt x="196" y="199"/>
                    <a:pt x="220" y="199"/>
                  </a:cubicBezTo>
                  <a:cubicBezTo>
                    <a:pt x="819" y="199"/>
                    <a:pt x="1443" y="482"/>
                    <a:pt x="2017" y="672"/>
                  </a:cubicBezTo>
                  <a:cubicBezTo>
                    <a:pt x="2859" y="946"/>
                    <a:pt x="3731" y="1197"/>
                    <a:pt x="4602" y="1466"/>
                  </a:cubicBezTo>
                  <a:cubicBezTo>
                    <a:pt x="5955" y="1930"/>
                    <a:pt x="7336" y="2739"/>
                    <a:pt x="8828" y="2739"/>
                  </a:cubicBezTo>
                  <a:cubicBezTo>
                    <a:pt x="8870" y="2739"/>
                    <a:pt x="8912" y="2739"/>
                    <a:pt x="8954" y="2737"/>
                  </a:cubicBezTo>
                  <a:cubicBezTo>
                    <a:pt x="9080" y="2737"/>
                    <a:pt x="9080" y="2540"/>
                    <a:pt x="8954" y="2540"/>
                  </a:cubicBezTo>
                  <a:cubicBezTo>
                    <a:pt x="8914" y="2542"/>
                    <a:pt x="8874" y="2542"/>
                    <a:pt x="8834" y="2542"/>
                  </a:cubicBezTo>
                  <a:cubicBezTo>
                    <a:pt x="7313" y="2542"/>
                    <a:pt x="5861" y="1680"/>
                    <a:pt x="4477" y="1221"/>
                  </a:cubicBezTo>
                  <a:cubicBezTo>
                    <a:pt x="3635" y="946"/>
                    <a:pt x="2788" y="696"/>
                    <a:pt x="1940" y="421"/>
                  </a:cubicBezTo>
                  <a:cubicBezTo>
                    <a:pt x="1396" y="257"/>
                    <a:pt x="809" y="1"/>
                    <a:pt x="2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060625" y="1568000"/>
              <a:ext cx="43900" cy="52050"/>
            </a:xfrm>
            <a:custGeom>
              <a:avLst/>
              <a:gdLst/>
              <a:ahLst/>
              <a:cxnLst/>
              <a:rect l="l" t="t" r="r" b="b"/>
              <a:pathLst>
                <a:path w="1756" h="2082" extrusionOk="0">
                  <a:moveTo>
                    <a:pt x="1584" y="1"/>
                  </a:moveTo>
                  <a:cubicBezTo>
                    <a:pt x="1570" y="1"/>
                    <a:pt x="1556" y="3"/>
                    <a:pt x="1541" y="9"/>
                  </a:cubicBezTo>
                  <a:cubicBezTo>
                    <a:pt x="1069" y="236"/>
                    <a:pt x="526" y="355"/>
                    <a:pt x="48" y="654"/>
                  </a:cubicBezTo>
                  <a:cubicBezTo>
                    <a:pt x="24" y="684"/>
                    <a:pt x="1" y="731"/>
                    <a:pt x="24" y="779"/>
                  </a:cubicBezTo>
                  <a:cubicBezTo>
                    <a:pt x="227" y="1203"/>
                    <a:pt x="401" y="1651"/>
                    <a:pt x="675" y="2027"/>
                  </a:cubicBezTo>
                  <a:cubicBezTo>
                    <a:pt x="698" y="2065"/>
                    <a:pt x="732" y="2082"/>
                    <a:pt x="765" y="2082"/>
                  </a:cubicBezTo>
                  <a:cubicBezTo>
                    <a:pt x="833" y="2082"/>
                    <a:pt x="897" y="2010"/>
                    <a:pt x="848" y="1925"/>
                  </a:cubicBezTo>
                  <a:cubicBezTo>
                    <a:pt x="596" y="1580"/>
                    <a:pt x="429" y="1174"/>
                    <a:pt x="247" y="786"/>
                  </a:cubicBezTo>
                  <a:lnTo>
                    <a:pt x="247" y="786"/>
                  </a:lnTo>
                  <a:cubicBezTo>
                    <a:pt x="680" y="521"/>
                    <a:pt x="1197" y="397"/>
                    <a:pt x="1666" y="182"/>
                  </a:cubicBezTo>
                  <a:cubicBezTo>
                    <a:pt x="1756" y="140"/>
                    <a:pt x="1688" y="1"/>
                    <a:pt x="158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999725" y="1534450"/>
              <a:ext cx="70650" cy="103150"/>
            </a:xfrm>
            <a:custGeom>
              <a:avLst/>
              <a:gdLst/>
              <a:ahLst/>
              <a:cxnLst/>
              <a:rect l="l" t="t" r="r" b="b"/>
              <a:pathLst>
                <a:path w="2826" h="4126" extrusionOk="0">
                  <a:moveTo>
                    <a:pt x="2700" y="0"/>
                  </a:moveTo>
                  <a:cubicBezTo>
                    <a:pt x="2688" y="0"/>
                    <a:pt x="2676" y="3"/>
                    <a:pt x="2663" y="8"/>
                  </a:cubicBezTo>
                  <a:cubicBezTo>
                    <a:pt x="1792" y="330"/>
                    <a:pt x="968" y="778"/>
                    <a:pt x="73" y="1053"/>
                  </a:cubicBezTo>
                  <a:cubicBezTo>
                    <a:pt x="49" y="1053"/>
                    <a:pt x="1" y="1100"/>
                    <a:pt x="25" y="1130"/>
                  </a:cubicBezTo>
                  <a:cubicBezTo>
                    <a:pt x="126" y="2097"/>
                    <a:pt x="449" y="3041"/>
                    <a:pt x="472" y="4014"/>
                  </a:cubicBezTo>
                  <a:cubicBezTo>
                    <a:pt x="472" y="4088"/>
                    <a:pt x="522" y="4126"/>
                    <a:pt x="571" y="4126"/>
                  </a:cubicBezTo>
                  <a:cubicBezTo>
                    <a:pt x="620" y="4126"/>
                    <a:pt x="670" y="4088"/>
                    <a:pt x="670" y="4014"/>
                  </a:cubicBezTo>
                  <a:cubicBezTo>
                    <a:pt x="646" y="3220"/>
                    <a:pt x="425" y="2444"/>
                    <a:pt x="299" y="1650"/>
                  </a:cubicBezTo>
                  <a:cubicBezTo>
                    <a:pt x="246" y="1399"/>
                    <a:pt x="174" y="1226"/>
                    <a:pt x="472" y="1130"/>
                  </a:cubicBezTo>
                  <a:cubicBezTo>
                    <a:pt x="693" y="1053"/>
                    <a:pt x="920" y="951"/>
                    <a:pt x="1141" y="856"/>
                  </a:cubicBezTo>
                  <a:cubicBezTo>
                    <a:pt x="1666" y="629"/>
                    <a:pt x="2186" y="384"/>
                    <a:pt x="2735" y="181"/>
                  </a:cubicBezTo>
                  <a:cubicBezTo>
                    <a:pt x="2826" y="160"/>
                    <a:pt x="2793" y="0"/>
                    <a:pt x="270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939450" y="1545425"/>
              <a:ext cx="18675" cy="90975"/>
            </a:xfrm>
            <a:custGeom>
              <a:avLst/>
              <a:gdLst/>
              <a:ahLst/>
              <a:cxnLst/>
              <a:rect l="l" t="t" r="r" b="b"/>
              <a:pathLst>
                <a:path w="747" h="3639" extrusionOk="0">
                  <a:moveTo>
                    <a:pt x="197" y="0"/>
                  </a:moveTo>
                  <a:cubicBezTo>
                    <a:pt x="146" y="0"/>
                    <a:pt x="96" y="31"/>
                    <a:pt x="96" y="94"/>
                  </a:cubicBezTo>
                  <a:cubicBezTo>
                    <a:pt x="0" y="1258"/>
                    <a:pt x="472" y="2381"/>
                    <a:pt x="543" y="3527"/>
                  </a:cubicBezTo>
                  <a:cubicBezTo>
                    <a:pt x="543" y="3601"/>
                    <a:pt x="594" y="3639"/>
                    <a:pt x="645" y="3639"/>
                  </a:cubicBezTo>
                  <a:cubicBezTo>
                    <a:pt x="696" y="3639"/>
                    <a:pt x="746" y="3601"/>
                    <a:pt x="746" y="3527"/>
                  </a:cubicBezTo>
                  <a:cubicBezTo>
                    <a:pt x="669" y="2381"/>
                    <a:pt x="197" y="1258"/>
                    <a:pt x="299" y="94"/>
                  </a:cubicBezTo>
                  <a:cubicBezTo>
                    <a:pt x="299" y="31"/>
                    <a:pt x="248" y="0"/>
                    <a:pt x="19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940425" y="1497225"/>
              <a:ext cx="70000" cy="51000"/>
            </a:xfrm>
            <a:custGeom>
              <a:avLst/>
              <a:gdLst/>
              <a:ahLst/>
              <a:cxnLst/>
              <a:rect l="l" t="t" r="r" b="b"/>
              <a:pathLst>
                <a:path w="2800" h="2040" extrusionOk="0">
                  <a:moveTo>
                    <a:pt x="2679" y="0"/>
                  </a:moveTo>
                  <a:cubicBezTo>
                    <a:pt x="2660" y="0"/>
                    <a:pt x="2639" y="8"/>
                    <a:pt x="2618" y="28"/>
                  </a:cubicBezTo>
                  <a:cubicBezTo>
                    <a:pt x="1800" y="649"/>
                    <a:pt x="952" y="1246"/>
                    <a:pt x="80" y="1843"/>
                  </a:cubicBezTo>
                  <a:cubicBezTo>
                    <a:pt x="1" y="1908"/>
                    <a:pt x="54" y="2039"/>
                    <a:pt x="147" y="2039"/>
                  </a:cubicBezTo>
                  <a:cubicBezTo>
                    <a:pt x="165" y="2039"/>
                    <a:pt x="185" y="2034"/>
                    <a:pt x="206" y="2022"/>
                  </a:cubicBezTo>
                  <a:cubicBezTo>
                    <a:pt x="1054" y="1425"/>
                    <a:pt x="1901" y="798"/>
                    <a:pt x="2719" y="177"/>
                  </a:cubicBezTo>
                  <a:cubicBezTo>
                    <a:pt x="2800" y="121"/>
                    <a:pt x="2752" y="0"/>
                    <a:pt x="267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050525" y="1442250"/>
              <a:ext cx="156475" cy="84625"/>
            </a:xfrm>
            <a:custGeom>
              <a:avLst/>
              <a:gdLst/>
              <a:ahLst/>
              <a:cxnLst/>
              <a:rect l="l" t="t" r="r" b="b"/>
              <a:pathLst>
                <a:path w="6259" h="3385" extrusionOk="0">
                  <a:moveTo>
                    <a:pt x="6118" y="0"/>
                  </a:moveTo>
                  <a:cubicBezTo>
                    <a:pt x="6091" y="0"/>
                    <a:pt x="6066" y="12"/>
                    <a:pt x="6052" y="42"/>
                  </a:cubicBezTo>
                  <a:cubicBezTo>
                    <a:pt x="5557" y="985"/>
                    <a:pt x="4088" y="1182"/>
                    <a:pt x="3169" y="1409"/>
                  </a:cubicBezTo>
                  <a:cubicBezTo>
                    <a:pt x="1975" y="1732"/>
                    <a:pt x="828" y="2227"/>
                    <a:pt x="58" y="3224"/>
                  </a:cubicBezTo>
                  <a:cubicBezTo>
                    <a:pt x="1" y="3299"/>
                    <a:pt x="55" y="3385"/>
                    <a:pt x="118" y="3385"/>
                  </a:cubicBezTo>
                  <a:cubicBezTo>
                    <a:pt x="140" y="3385"/>
                    <a:pt x="164" y="3374"/>
                    <a:pt x="184" y="3350"/>
                  </a:cubicBezTo>
                  <a:cubicBezTo>
                    <a:pt x="1079" y="2251"/>
                    <a:pt x="2345" y="1833"/>
                    <a:pt x="3664" y="1481"/>
                  </a:cubicBezTo>
                  <a:cubicBezTo>
                    <a:pt x="4536" y="1260"/>
                    <a:pt x="5754" y="1009"/>
                    <a:pt x="6225" y="138"/>
                  </a:cubicBezTo>
                  <a:cubicBezTo>
                    <a:pt x="6259" y="70"/>
                    <a:pt x="6183" y="0"/>
                    <a:pt x="611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136325" y="1421050"/>
              <a:ext cx="41375" cy="57100"/>
            </a:xfrm>
            <a:custGeom>
              <a:avLst/>
              <a:gdLst/>
              <a:ahLst/>
              <a:cxnLst/>
              <a:rect l="l" t="t" r="r" b="b"/>
              <a:pathLst>
                <a:path w="1655" h="2284" extrusionOk="0">
                  <a:moveTo>
                    <a:pt x="1508" y="0"/>
                  </a:moveTo>
                  <a:cubicBezTo>
                    <a:pt x="1477" y="0"/>
                    <a:pt x="1447" y="13"/>
                    <a:pt x="1426" y="42"/>
                  </a:cubicBezTo>
                  <a:cubicBezTo>
                    <a:pt x="931" y="741"/>
                    <a:pt x="358" y="1362"/>
                    <a:pt x="35" y="2156"/>
                  </a:cubicBezTo>
                  <a:cubicBezTo>
                    <a:pt x="1" y="2236"/>
                    <a:pt x="59" y="2284"/>
                    <a:pt x="119" y="2284"/>
                  </a:cubicBezTo>
                  <a:cubicBezTo>
                    <a:pt x="153" y="2284"/>
                    <a:pt x="189" y="2268"/>
                    <a:pt x="208" y="2233"/>
                  </a:cubicBezTo>
                  <a:cubicBezTo>
                    <a:pt x="531" y="1433"/>
                    <a:pt x="1104" y="813"/>
                    <a:pt x="1599" y="144"/>
                  </a:cubicBezTo>
                  <a:cubicBezTo>
                    <a:pt x="1654" y="72"/>
                    <a:pt x="1581" y="0"/>
                    <a:pt x="15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120150" y="1480800"/>
              <a:ext cx="82525" cy="43425"/>
            </a:xfrm>
            <a:custGeom>
              <a:avLst/>
              <a:gdLst/>
              <a:ahLst/>
              <a:cxnLst/>
              <a:rect l="l" t="t" r="r" b="b"/>
              <a:pathLst>
                <a:path w="3301" h="1737" extrusionOk="0">
                  <a:moveTo>
                    <a:pt x="132" y="1"/>
                  </a:moveTo>
                  <a:cubicBezTo>
                    <a:pt x="71" y="1"/>
                    <a:pt x="1" y="61"/>
                    <a:pt x="31" y="142"/>
                  </a:cubicBezTo>
                  <a:cubicBezTo>
                    <a:pt x="306" y="1135"/>
                    <a:pt x="1598" y="1737"/>
                    <a:pt x="2664" y="1737"/>
                  </a:cubicBezTo>
                  <a:cubicBezTo>
                    <a:pt x="2848" y="1737"/>
                    <a:pt x="3025" y="1719"/>
                    <a:pt x="3190" y="1682"/>
                  </a:cubicBezTo>
                  <a:cubicBezTo>
                    <a:pt x="3300" y="1661"/>
                    <a:pt x="3257" y="1500"/>
                    <a:pt x="3159" y="1500"/>
                  </a:cubicBezTo>
                  <a:cubicBezTo>
                    <a:pt x="3146" y="1500"/>
                    <a:pt x="3132" y="1503"/>
                    <a:pt x="3118" y="1509"/>
                  </a:cubicBezTo>
                  <a:cubicBezTo>
                    <a:pt x="2979" y="1540"/>
                    <a:pt x="2829" y="1555"/>
                    <a:pt x="2672" y="1555"/>
                  </a:cubicBezTo>
                  <a:cubicBezTo>
                    <a:pt x="1703" y="1555"/>
                    <a:pt x="487" y="984"/>
                    <a:pt x="205" y="64"/>
                  </a:cubicBezTo>
                  <a:cubicBezTo>
                    <a:pt x="196" y="19"/>
                    <a:pt x="165"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161975" y="1411500"/>
              <a:ext cx="24350" cy="18675"/>
            </a:xfrm>
            <a:custGeom>
              <a:avLst/>
              <a:gdLst/>
              <a:ahLst/>
              <a:cxnLst/>
              <a:rect l="l" t="t" r="r" b="b"/>
              <a:pathLst>
                <a:path w="974" h="747" extrusionOk="0">
                  <a:moveTo>
                    <a:pt x="502" y="1"/>
                  </a:moveTo>
                  <a:cubicBezTo>
                    <a:pt x="0" y="1"/>
                    <a:pt x="0" y="747"/>
                    <a:pt x="502" y="747"/>
                  </a:cubicBezTo>
                  <a:cubicBezTo>
                    <a:pt x="973" y="747"/>
                    <a:pt x="973" y="1"/>
                    <a:pt x="502"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93150" y="1432700"/>
              <a:ext cx="24200" cy="18675"/>
            </a:xfrm>
            <a:custGeom>
              <a:avLst/>
              <a:gdLst/>
              <a:ahLst/>
              <a:cxnLst/>
              <a:rect l="l" t="t" r="r" b="b"/>
              <a:pathLst>
                <a:path w="968" h="747" extrusionOk="0">
                  <a:moveTo>
                    <a:pt x="496" y="0"/>
                  </a:moveTo>
                  <a:cubicBezTo>
                    <a:pt x="1" y="0"/>
                    <a:pt x="1" y="747"/>
                    <a:pt x="496" y="747"/>
                  </a:cubicBezTo>
                  <a:cubicBezTo>
                    <a:pt x="968" y="747"/>
                    <a:pt x="968" y="0"/>
                    <a:pt x="496" y="0"/>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188075" y="1509700"/>
              <a:ext cx="24350" cy="18700"/>
            </a:xfrm>
            <a:custGeom>
              <a:avLst/>
              <a:gdLst/>
              <a:ahLst/>
              <a:cxnLst/>
              <a:rect l="l" t="t" r="r" b="b"/>
              <a:pathLst>
                <a:path w="974" h="748" extrusionOk="0">
                  <a:moveTo>
                    <a:pt x="502" y="1"/>
                  </a:moveTo>
                  <a:cubicBezTo>
                    <a:pt x="1" y="1"/>
                    <a:pt x="1" y="747"/>
                    <a:pt x="502" y="747"/>
                  </a:cubicBezTo>
                  <a:cubicBezTo>
                    <a:pt x="974" y="747"/>
                    <a:pt x="974" y="1"/>
                    <a:pt x="502"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936875" y="1146200"/>
              <a:ext cx="84100" cy="203925"/>
            </a:xfrm>
            <a:custGeom>
              <a:avLst/>
              <a:gdLst/>
              <a:ahLst/>
              <a:cxnLst/>
              <a:rect l="l" t="t" r="r" b="b"/>
              <a:pathLst>
                <a:path w="3364" h="8157" extrusionOk="0">
                  <a:moveTo>
                    <a:pt x="3217" y="0"/>
                  </a:moveTo>
                  <a:cubicBezTo>
                    <a:pt x="3187" y="0"/>
                    <a:pt x="3157" y="12"/>
                    <a:pt x="3136" y="40"/>
                  </a:cubicBezTo>
                  <a:cubicBezTo>
                    <a:pt x="1345" y="2380"/>
                    <a:pt x="1542" y="5538"/>
                    <a:pt x="49" y="8004"/>
                  </a:cubicBezTo>
                  <a:cubicBezTo>
                    <a:pt x="1" y="8084"/>
                    <a:pt x="64" y="8157"/>
                    <a:pt x="132" y="8157"/>
                  </a:cubicBezTo>
                  <a:cubicBezTo>
                    <a:pt x="165" y="8157"/>
                    <a:pt x="199" y="8140"/>
                    <a:pt x="222" y="8099"/>
                  </a:cubicBezTo>
                  <a:cubicBezTo>
                    <a:pt x="1691" y="5640"/>
                    <a:pt x="1518" y="2482"/>
                    <a:pt x="3309" y="141"/>
                  </a:cubicBezTo>
                  <a:cubicBezTo>
                    <a:pt x="3364" y="69"/>
                    <a:pt x="3290" y="0"/>
                    <a:pt x="321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016150" y="1068050"/>
              <a:ext cx="75550" cy="81950"/>
            </a:xfrm>
            <a:custGeom>
              <a:avLst/>
              <a:gdLst/>
              <a:ahLst/>
              <a:cxnLst/>
              <a:rect l="l" t="t" r="r" b="b"/>
              <a:pathLst>
                <a:path w="3022" h="3278" extrusionOk="0">
                  <a:moveTo>
                    <a:pt x="1711" y="203"/>
                  </a:moveTo>
                  <a:cubicBezTo>
                    <a:pt x="2020" y="203"/>
                    <a:pt x="2526" y="377"/>
                    <a:pt x="2526" y="730"/>
                  </a:cubicBezTo>
                  <a:cubicBezTo>
                    <a:pt x="2550" y="1303"/>
                    <a:pt x="1708" y="1876"/>
                    <a:pt x="1332" y="2175"/>
                  </a:cubicBezTo>
                  <a:cubicBezTo>
                    <a:pt x="979" y="2438"/>
                    <a:pt x="551" y="2679"/>
                    <a:pt x="218" y="2990"/>
                  </a:cubicBezTo>
                  <a:lnTo>
                    <a:pt x="218" y="2990"/>
                  </a:lnTo>
                  <a:cubicBezTo>
                    <a:pt x="235" y="2273"/>
                    <a:pt x="363" y="1527"/>
                    <a:pt x="711" y="903"/>
                  </a:cubicBezTo>
                  <a:cubicBezTo>
                    <a:pt x="908" y="533"/>
                    <a:pt x="1230" y="235"/>
                    <a:pt x="1654" y="205"/>
                  </a:cubicBezTo>
                  <a:cubicBezTo>
                    <a:pt x="1672" y="203"/>
                    <a:pt x="1691" y="203"/>
                    <a:pt x="1711" y="203"/>
                  </a:cubicBezTo>
                  <a:close/>
                  <a:moveTo>
                    <a:pt x="1814" y="1"/>
                  </a:moveTo>
                  <a:cubicBezTo>
                    <a:pt x="1394" y="1"/>
                    <a:pt x="954" y="218"/>
                    <a:pt x="711" y="533"/>
                  </a:cubicBezTo>
                  <a:cubicBezTo>
                    <a:pt x="162" y="1226"/>
                    <a:pt x="13" y="2294"/>
                    <a:pt x="13" y="3166"/>
                  </a:cubicBezTo>
                  <a:cubicBezTo>
                    <a:pt x="1" y="3241"/>
                    <a:pt x="44" y="3278"/>
                    <a:pt x="94" y="3278"/>
                  </a:cubicBezTo>
                  <a:cubicBezTo>
                    <a:pt x="106" y="3278"/>
                    <a:pt x="119" y="3276"/>
                    <a:pt x="131" y="3271"/>
                  </a:cubicBezTo>
                  <a:lnTo>
                    <a:pt x="131" y="3271"/>
                  </a:lnTo>
                  <a:cubicBezTo>
                    <a:pt x="139" y="3273"/>
                    <a:pt x="147" y="3274"/>
                    <a:pt x="155" y="3274"/>
                  </a:cubicBezTo>
                  <a:cubicBezTo>
                    <a:pt x="176" y="3274"/>
                    <a:pt x="198" y="3265"/>
                    <a:pt x="215" y="3244"/>
                  </a:cubicBezTo>
                  <a:cubicBezTo>
                    <a:pt x="687" y="2742"/>
                    <a:pt x="1356" y="2396"/>
                    <a:pt x="1881" y="1948"/>
                  </a:cubicBezTo>
                  <a:cubicBezTo>
                    <a:pt x="2251" y="1626"/>
                    <a:pt x="3021" y="951"/>
                    <a:pt x="2627" y="408"/>
                  </a:cubicBezTo>
                  <a:cubicBezTo>
                    <a:pt x="2426" y="120"/>
                    <a:pt x="2126" y="1"/>
                    <a:pt x="181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981675" y="1169525"/>
              <a:ext cx="106300" cy="53700"/>
            </a:xfrm>
            <a:custGeom>
              <a:avLst/>
              <a:gdLst/>
              <a:ahLst/>
              <a:cxnLst/>
              <a:rect l="l" t="t" r="r" b="b"/>
              <a:pathLst>
                <a:path w="4252" h="2148" extrusionOk="0">
                  <a:moveTo>
                    <a:pt x="3466" y="0"/>
                  </a:moveTo>
                  <a:cubicBezTo>
                    <a:pt x="3100" y="0"/>
                    <a:pt x="2678" y="113"/>
                    <a:pt x="2490" y="152"/>
                  </a:cubicBezTo>
                  <a:cubicBezTo>
                    <a:pt x="1493" y="426"/>
                    <a:pt x="771" y="922"/>
                    <a:pt x="126" y="1746"/>
                  </a:cubicBezTo>
                  <a:cubicBezTo>
                    <a:pt x="68" y="1821"/>
                    <a:pt x="122" y="1906"/>
                    <a:pt x="186" y="1906"/>
                  </a:cubicBezTo>
                  <a:cubicBezTo>
                    <a:pt x="208" y="1906"/>
                    <a:pt x="231" y="1896"/>
                    <a:pt x="251" y="1871"/>
                  </a:cubicBezTo>
                  <a:cubicBezTo>
                    <a:pt x="795" y="1196"/>
                    <a:pt x="1392" y="725"/>
                    <a:pt x="2215" y="450"/>
                  </a:cubicBezTo>
                  <a:cubicBezTo>
                    <a:pt x="2402" y="390"/>
                    <a:pt x="3009" y="192"/>
                    <a:pt x="3442" y="192"/>
                  </a:cubicBezTo>
                  <a:cubicBezTo>
                    <a:pt x="3700" y="192"/>
                    <a:pt x="3896" y="262"/>
                    <a:pt x="3905" y="474"/>
                  </a:cubicBezTo>
                  <a:cubicBezTo>
                    <a:pt x="3953" y="1274"/>
                    <a:pt x="2788" y="1471"/>
                    <a:pt x="2239" y="1620"/>
                  </a:cubicBezTo>
                  <a:cubicBezTo>
                    <a:pt x="1565" y="1769"/>
                    <a:pt x="848" y="1895"/>
                    <a:pt x="150" y="1943"/>
                  </a:cubicBezTo>
                  <a:cubicBezTo>
                    <a:pt x="9" y="1965"/>
                    <a:pt x="1" y="2148"/>
                    <a:pt x="126" y="2148"/>
                  </a:cubicBezTo>
                  <a:cubicBezTo>
                    <a:pt x="134" y="2148"/>
                    <a:pt x="141" y="2147"/>
                    <a:pt x="150" y="2146"/>
                  </a:cubicBezTo>
                  <a:cubicBezTo>
                    <a:pt x="1045" y="2068"/>
                    <a:pt x="1965" y="1919"/>
                    <a:pt x="2836" y="1668"/>
                  </a:cubicBezTo>
                  <a:cubicBezTo>
                    <a:pt x="3409" y="1495"/>
                    <a:pt x="4251" y="1125"/>
                    <a:pt x="4102" y="355"/>
                  </a:cubicBezTo>
                  <a:cubicBezTo>
                    <a:pt x="4047" y="81"/>
                    <a:pt x="3777" y="0"/>
                    <a:pt x="346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936900" y="1160150"/>
              <a:ext cx="48525" cy="99000"/>
            </a:xfrm>
            <a:custGeom>
              <a:avLst/>
              <a:gdLst/>
              <a:ahLst/>
              <a:cxnLst/>
              <a:rect l="l" t="t" r="r" b="b"/>
              <a:pathLst>
                <a:path w="1941" h="3960" extrusionOk="0">
                  <a:moveTo>
                    <a:pt x="1195" y="236"/>
                  </a:moveTo>
                  <a:cubicBezTo>
                    <a:pt x="1311" y="236"/>
                    <a:pt x="1418" y="293"/>
                    <a:pt x="1493" y="431"/>
                  </a:cubicBezTo>
                  <a:cubicBezTo>
                    <a:pt x="1744" y="927"/>
                    <a:pt x="1618" y="1673"/>
                    <a:pt x="1565" y="2168"/>
                  </a:cubicBezTo>
                  <a:cubicBezTo>
                    <a:pt x="1520" y="2684"/>
                    <a:pt x="1428" y="3153"/>
                    <a:pt x="1357" y="3643"/>
                  </a:cubicBezTo>
                  <a:lnTo>
                    <a:pt x="1357" y="3643"/>
                  </a:lnTo>
                  <a:cubicBezTo>
                    <a:pt x="803" y="3102"/>
                    <a:pt x="391" y="2337"/>
                    <a:pt x="299" y="1571"/>
                  </a:cubicBezTo>
                  <a:cubicBezTo>
                    <a:pt x="251" y="1100"/>
                    <a:pt x="424" y="652"/>
                    <a:pt x="848" y="377"/>
                  </a:cubicBezTo>
                  <a:cubicBezTo>
                    <a:pt x="958" y="291"/>
                    <a:pt x="1081" y="236"/>
                    <a:pt x="1195" y="236"/>
                  </a:cubicBezTo>
                  <a:close/>
                  <a:moveTo>
                    <a:pt x="1152" y="0"/>
                  </a:moveTo>
                  <a:cubicBezTo>
                    <a:pt x="610" y="0"/>
                    <a:pt x="165" y="816"/>
                    <a:pt x="102" y="1249"/>
                  </a:cubicBezTo>
                  <a:cubicBezTo>
                    <a:pt x="1" y="2222"/>
                    <a:pt x="699" y="3362"/>
                    <a:pt x="1415" y="3935"/>
                  </a:cubicBezTo>
                  <a:cubicBezTo>
                    <a:pt x="1438" y="3953"/>
                    <a:pt x="1462" y="3960"/>
                    <a:pt x="1484" y="3960"/>
                  </a:cubicBezTo>
                  <a:cubicBezTo>
                    <a:pt x="1561" y="3960"/>
                    <a:pt x="1620" y="3871"/>
                    <a:pt x="1541" y="3810"/>
                  </a:cubicBezTo>
                  <a:cubicBezTo>
                    <a:pt x="1534" y="3804"/>
                    <a:pt x="1527" y="3798"/>
                    <a:pt x="1520" y="3792"/>
                  </a:cubicBezTo>
                  <a:lnTo>
                    <a:pt x="1520" y="3792"/>
                  </a:lnTo>
                  <a:cubicBezTo>
                    <a:pt x="1644" y="3106"/>
                    <a:pt x="1768" y="2413"/>
                    <a:pt x="1815" y="1721"/>
                  </a:cubicBezTo>
                  <a:cubicBezTo>
                    <a:pt x="1839" y="1273"/>
                    <a:pt x="1941" y="306"/>
                    <a:pt x="1392" y="55"/>
                  </a:cubicBezTo>
                  <a:cubicBezTo>
                    <a:pt x="1310" y="17"/>
                    <a:pt x="1230" y="0"/>
                    <a:pt x="115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019150" y="1091075"/>
              <a:ext cx="25200" cy="54225"/>
            </a:xfrm>
            <a:custGeom>
              <a:avLst/>
              <a:gdLst/>
              <a:ahLst/>
              <a:cxnLst/>
              <a:rect l="l" t="t" r="r" b="b"/>
              <a:pathLst>
                <a:path w="1008" h="2169" extrusionOk="0">
                  <a:moveTo>
                    <a:pt x="916" y="1"/>
                  </a:moveTo>
                  <a:cubicBezTo>
                    <a:pt x="898" y="1"/>
                    <a:pt x="879" y="9"/>
                    <a:pt x="866" y="30"/>
                  </a:cubicBezTo>
                  <a:cubicBezTo>
                    <a:pt x="567" y="705"/>
                    <a:pt x="442" y="1475"/>
                    <a:pt x="18" y="2072"/>
                  </a:cubicBezTo>
                  <a:cubicBezTo>
                    <a:pt x="1" y="2128"/>
                    <a:pt x="49" y="2168"/>
                    <a:pt x="95" y="2168"/>
                  </a:cubicBezTo>
                  <a:cubicBezTo>
                    <a:pt x="113" y="2168"/>
                    <a:pt x="130" y="2163"/>
                    <a:pt x="143" y="2149"/>
                  </a:cubicBezTo>
                  <a:cubicBezTo>
                    <a:pt x="567" y="1523"/>
                    <a:pt x="692" y="776"/>
                    <a:pt x="991" y="108"/>
                  </a:cubicBezTo>
                  <a:cubicBezTo>
                    <a:pt x="1008" y="53"/>
                    <a:pt x="962" y="1"/>
                    <a:pt x="91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021775" y="1094925"/>
              <a:ext cx="40350" cy="49100"/>
            </a:xfrm>
            <a:custGeom>
              <a:avLst/>
              <a:gdLst/>
              <a:ahLst/>
              <a:cxnLst/>
              <a:rect l="l" t="t" r="r" b="b"/>
              <a:pathLst>
                <a:path w="1614" h="1964" extrusionOk="0">
                  <a:moveTo>
                    <a:pt x="1525" y="0"/>
                  </a:moveTo>
                  <a:cubicBezTo>
                    <a:pt x="1510" y="0"/>
                    <a:pt x="1495" y="8"/>
                    <a:pt x="1483" y="25"/>
                  </a:cubicBezTo>
                  <a:cubicBezTo>
                    <a:pt x="910" y="575"/>
                    <a:pt x="289" y="1124"/>
                    <a:pt x="14" y="1894"/>
                  </a:cubicBezTo>
                  <a:cubicBezTo>
                    <a:pt x="0" y="1936"/>
                    <a:pt x="36" y="1964"/>
                    <a:pt x="73" y="1964"/>
                  </a:cubicBezTo>
                  <a:cubicBezTo>
                    <a:pt x="100" y="1964"/>
                    <a:pt x="127" y="1950"/>
                    <a:pt x="140" y="1918"/>
                  </a:cubicBezTo>
                  <a:cubicBezTo>
                    <a:pt x="408" y="1172"/>
                    <a:pt x="1005" y="652"/>
                    <a:pt x="1555" y="103"/>
                  </a:cubicBezTo>
                  <a:cubicBezTo>
                    <a:pt x="1613" y="67"/>
                    <a:pt x="1570" y="0"/>
                    <a:pt x="152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981825" y="1184400"/>
              <a:ext cx="64325" cy="38175"/>
            </a:xfrm>
            <a:custGeom>
              <a:avLst/>
              <a:gdLst/>
              <a:ahLst/>
              <a:cxnLst/>
              <a:rect l="l" t="t" r="r" b="b"/>
              <a:pathLst>
                <a:path w="2573" h="1527" extrusionOk="0">
                  <a:moveTo>
                    <a:pt x="2454" y="1"/>
                  </a:moveTo>
                  <a:cubicBezTo>
                    <a:pt x="2446" y="1"/>
                    <a:pt x="2438" y="2"/>
                    <a:pt x="2430" y="4"/>
                  </a:cubicBezTo>
                  <a:cubicBezTo>
                    <a:pt x="1636" y="452"/>
                    <a:pt x="812" y="900"/>
                    <a:pt x="42" y="1401"/>
                  </a:cubicBezTo>
                  <a:cubicBezTo>
                    <a:pt x="0" y="1443"/>
                    <a:pt x="32" y="1526"/>
                    <a:pt x="92" y="1526"/>
                  </a:cubicBezTo>
                  <a:cubicBezTo>
                    <a:pt x="101" y="1526"/>
                    <a:pt x="110" y="1524"/>
                    <a:pt x="120" y="1521"/>
                  </a:cubicBezTo>
                  <a:cubicBezTo>
                    <a:pt x="890" y="1001"/>
                    <a:pt x="1684" y="577"/>
                    <a:pt x="2508" y="130"/>
                  </a:cubicBezTo>
                  <a:cubicBezTo>
                    <a:pt x="2572" y="87"/>
                    <a:pt x="2521" y="1"/>
                    <a:pt x="24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986775" y="1196900"/>
              <a:ext cx="66800" cy="24400"/>
            </a:xfrm>
            <a:custGeom>
              <a:avLst/>
              <a:gdLst/>
              <a:ahLst/>
              <a:cxnLst/>
              <a:rect l="l" t="t" r="r" b="b"/>
              <a:pathLst>
                <a:path w="2672" h="976" extrusionOk="0">
                  <a:moveTo>
                    <a:pt x="2559" y="0"/>
                  </a:moveTo>
                  <a:cubicBezTo>
                    <a:pt x="2550" y="0"/>
                    <a:pt x="2540" y="2"/>
                    <a:pt x="2531" y="6"/>
                  </a:cubicBezTo>
                  <a:cubicBezTo>
                    <a:pt x="1737" y="352"/>
                    <a:pt x="889" y="573"/>
                    <a:pt x="71" y="848"/>
                  </a:cubicBezTo>
                  <a:cubicBezTo>
                    <a:pt x="0" y="869"/>
                    <a:pt x="14" y="976"/>
                    <a:pt x="76" y="976"/>
                  </a:cubicBezTo>
                  <a:cubicBezTo>
                    <a:pt x="82" y="976"/>
                    <a:pt x="88" y="975"/>
                    <a:pt x="95" y="973"/>
                  </a:cubicBezTo>
                  <a:cubicBezTo>
                    <a:pt x="943" y="674"/>
                    <a:pt x="1784" y="454"/>
                    <a:pt x="2608" y="125"/>
                  </a:cubicBezTo>
                  <a:cubicBezTo>
                    <a:pt x="2671" y="83"/>
                    <a:pt x="2624" y="0"/>
                    <a:pt x="255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953025" y="1206775"/>
              <a:ext cx="21625" cy="48175"/>
            </a:xfrm>
            <a:custGeom>
              <a:avLst/>
              <a:gdLst/>
              <a:ahLst/>
              <a:cxnLst/>
              <a:rect l="l" t="t" r="r" b="b"/>
              <a:pathLst>
                <a:path w="865" h="1927" extrusionOk="0">
                  <a:moveTo>
                    <a:pt x="87" y="0"/>
                  </a:moveTo>
                  <a:cubicBezTo>
                    <a:pt x="56" y="0"/>
                    <a:pt x="24" y="20"/>
                    <a:pt x="24" y="59"/>
                  </a:cubicBezTo>
                  <a:cubicBezTo>
                    <a:pt x="0" y="775"/>
                    <a:pt x="448" y="1300"/>
                    <a:pt x="723" y="1897"/>
                  </a:cubicBezTo>
                  <a:cubicBezTo>
                    <a:pt x="737" y="1918"/>
                    <a:pt x="755" y="1927"/>
                    <a:pt x="773" y="1927"/>
                  </a:cubicBezTo>
                  <a:cubicBezTo>
                    <a:pt x="819" y="1927"/>
                    <a:pt x="865" y="1875"/>
                    <a:pt x="848" y="1820"/>
                  </a:cubicBezTo>
                  <a:cubicBezTo>
                    <a:pt x="573" y="1253"/>
                    <a:pt x="126" y="751"/>
                    <a:pt x="150" y="59"/>
                  </a:cubicBezTo>
                  <a:cubicBezTo>
                    <a:pt x="150" y="20"/>
                    <a:pt x="118" y="0"/>
                    <a:pt x="8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964225" y="1193050"/>
              <a:ext cx="9425" cy="58025"/>
            </a:xfrm>
            <a:custGeom>
              <a:avLst/>
              <a:gdLst/>
              <a:ahLst/>
              <a:cxnLst/>
              <a:rect l="l" t="t" r="r" b="b"/>
              <a:pathLst>
                <a:path w="377" h="2321" extrusionOk="0">
                  <a:moveTo>
                    <a:pt x="87" y="0"/>
                  </a:moveTo>
                  <a:cubicBezTo>
                    <a:pt x="55" y="0"/>
                    <a:pt x="24" y="20"/>
                    <a:pt x="24" y="58"/>
                  </a:cubicBezTo>
                  <a:cubicBezTo>
                    <a:pt x="0" y="805"/>
                    <a:pt x="251" y="1527"/>
                    <a:pt x="227" y="2249"/>
                  </a:cubicBezTo>
                  <a:cubicBezTo>
                    <a:pt x="227" y="2297"/>
                    <a:pt x="258" y="2321"/>
                    <a:pt x="290" y="2321"/>
                  </a:cubicBezTo>
                  <a:cubicBezTo>
                    <a:pt x="321" y="2321"/>
                    <a:pt x="352" y="2297"/>
                    <a:pt x="352" y="2249"/>
                  </a:cubicBezTo>
                  <a:cubicBezTo>
                    <a:pt x="376" y="1527"/>
                    <a:pt x="125" y="805"/>
                    <a:pt x="149" y="58"/>
                  </a:cubicBezTo>
                  <a:cubicBezTo>
                    <a:pt x="149" y="20"/>
                    <a:pt x="118" y="0"/>
                    <a:pt x="8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854825" y="1565250"/>
              <a:ext cx="31100" cy="40900"/>
            </a:xfrm>
            <a:custGeom>
              <a:avLst/>
              <a:gdLst/>
              <a:ahLst/>
              <a:cxnLst/>
              <a:rect l="l" t="t" r="r" b="b"/>
              <a:pathLst>
                <a:path w="1244" h="1636" extrusionOk="0">
                  <a:moveTo>
                    <a:pt x="658" y="1"/>
                  </a:moveTo>
                  <a:cubicBezTo>
                    <a:pt x="599" y="1"/>
                    <a:pt x="530" y="15"/>
                    <a:pt x="448" y="47"/>
                  </a:cubicBezTo>
                  <a:cubicBezTo>
                    <a:pt x="0" y="197"/>
                    <a:pt x="149" y="1188"/>
                    <a:pt x="149" y="1540"/>
                  </a:cubicBezTo>
                  <a:lnTo>
                    <a:pt x="251" y="1635"/>
                  </a:lnTo>
                  <a:cubicBezTo>
                    <a:pt x="744" y="1456"/>
                    <a:pt x="1243" y="1"/>
                    <a:pt x="65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832375" y="1575500"/>
              <a:ext cx="37400" cy="75825"/>
            </a:xfrm>
            <a:custGeom>
              <a:avLst/>
              <a:gdLst/>
              <a:ahLst/>
              <a:cxnLst/>
              <a:rect l="l" t="t" r="r" b="b"/>
              <a:pathLst>
                <a:path w="1496" h="3033" extrusionOk="0">
                  <a:moveTo>
                    <a:pt x="142" y="0"/>
                  </a:moveTo>
                  <a:cubicBezTo>
                    <a:pt x="72" y="0"/>
                    <a:pt x="1" y="102"/>
                    <a:pt x="74" y="157"/>
                  </a:cubicBezTo>
                  <a:cubicBezTo>
                    <a:pt x="922" y="927"/>
                    <a:pt x="1268" y="1798"/>
                    <a:pt x="1298" y="2921"/>
                  </a:cubicBezTo>
                  <a:cubicBezTo>
                    <a:pt x="1298" y="2995"/>
                    <a:pt x="1347" y="3033"/>
                    <a:pt x="1397" y="3033"/>
                  </a:cubicBezTo>
                  <a:cubicBezTo>
                    <a:pt x="1446" y="3033"/>
                    <a:pt x="1495" y="2995"/>
                    <a:pt x="1495" y="2921"/>
                  </a:cubicBezTo>
                  <a:cubicBezTo>
                    <a:pt x="1471" y="1751"/>
                    <a:pt x="1095" y="831"/>
                    <a:pt x="200" y="31"/>
                  </a:cubicBezTo>
                  <a:cubicBezTo>
                    <a:pt x="183" y="9"/>
                    <a:pt x="163" y="0"/>
                    <a:pt x="14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01750" y="1619175"/>
              <a:ext cx="136375" cy="105675"/>
            </a:xfrm>
            <a:custGeom>
              <a:avLst/>
              <a:gdLst/>
              <a:ahLst/>
              <a:cxnLst/>
              <a:rect l="l" t="t" r="r" b="b"/>
              <a:pathLst>
                <a:path w="5455" h="4227" extrusionOk="0">
                  <a:moveTo>
                    <a:pt x="3897" y="0"/>
                  </a:moveTo>
                  <a:cubicBezTo>
                    <a:pt x="3657" y="0"/>
                    <a:pt x="3408" y="69"/>
                    <a:pt x="3168" y="225"/>
                  </a:cubicBezTo>
                  <a:cubicBezTo>
                    <a:pt x="2971" y="374"/>
                    <a:pt x="2822" y="577"/>
                    <a:pt x="2720" y="774"/>
                  </a:cubicBezTo>
                  <a:cubicBezTo>
                    <a:pt x="2316" y="448"/>
                    <a:pt x="1898" y="306"/>
                    <a:pt x="1515" y="306"/>
                  </a:cubicBezTo>
                  <a:cubicBezTo>
                    <a:pt x="672" y="306"/>
                    <a:pt x="1" y="996"/>
                    <a:pt x="34" y="1920"/>
                  </a:cubicBezTo>
                  <a:cubicBezTo>
                    <a:pt x="75" y="3278"/>
                    <a:pt x="1318" y="4226"/>
                    <a:pt x="2590" y="4226"/>
                  </a:cubicBezTo>
                  <a:cubicBezTo>
                    <a:pt x="2783" y="4226"/>
                    <a:pt x="2977" y="4204"/>
                    <a:pt x="3168" y="4159"/>
                  </a:cubicBezTo>
                  <a:cubicBezTo>
                    <a:pt x="4314" y="3860"/>
                    <a:pt x="5454" y="2714"/>
                    <a:pt x="5359" y="1472"/>
                  </a:cubicBezTo>
                  <a:cubicBezTo>
                    <a:pt x="5318" y="680"/>
                    <a:pt x="4652" y="0"/>
                    <a:pt x="3897"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862275" y="1585075"/>
              <a:ext cx="6900" cy="4950"/>
            </a:xfrm>
            <a:custGeom>
              <a:avLst/>
              <a:gdLst/>
              <a:ahLst/>
              <a:cxnLst/>
              <a:rect l="l" t="t" r="r" b="b"/>
              <a:pathLst>
                <a:path w="276" h="198" extrusionOk="0">
                  <a:moveTo>
                    <a:pt x="150" y="1"/>
                  </a:moveTo>
                  <a:cubicBezTo>
                    <a:pt x="1" y="1"/>
                    <a:pt x="1" y="198"/>
                    <a:pt x="150" y="198"/>
                  </a:cubicBezTo>
                  <a:cubicBezTo>
                    <a:pt x="275" y="198"/>
                    <a:pt x="275" y="1"/>
                    <a:pt x="15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864825" y="1576275"/>
              <a:ext cx="6725" cy="5100"/>
            </a:xfrm>
            <a:custGeom>
              <a:avLst/>
              <a:gdLst/>
              <a:ahLst/>
              <a:cxnLst/>
              <a:rect l="l" t="t" r="r" b="b"/>
              <a:pathLst>
                <a:path w="269" h="204" extrusionOk="0">
                  <a:moveTo>
                    <a:pt x="149" y="0"/>
                  </a:moveTo>
                  <a:cubicBezTo>
                    <a:pt x="0" y="0"/>
                    <a:pt x="0" y="203"/>
                    <a:pt x="149" y="203"/>
                  </a:cubicBezTo>
                  <a:cubicBezTo>
                    <a:pt x="269" y="203"/>
                    <a:pt x="269" y="0"/>
                    <a:pt x="14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814375" y="1638925"/>
              <a:ext cx="23750" cy="49550"/>
            </a:xfrm>
            <a:custGeom>
              <a:avLst/>
              <a:gdLst/>
              <a:ahLst/>
              <a:cxnLst/>
              <a:rect l="l" t="t" r="r" b="b"/>
              <a:pathLst>
                <a:path w="950" h="1982" extrusionOk="0">
                  <a:moveTo>
                    <a:pt x="817" y="1"/>
                  </a:moveTo>
                  <a:cubicBezTo>
                    <a:pt x="794" y="1"/>
                    <a:pt x="770" y="10"/>
                    <a:pt x="746" y="32"/>
                  </a:cubicBezTo>
                  <a:cubicBezTo>
                    <a:pt x="102" y="533"/>
                    <a:pt x="0" y="1226"/>
                    <a:pt x="376" y="1924"/>
                  </a:cubicBezTo>
                  <a:cubicBezTo>
                    <a:pt x="392" y="1965"/>
                    <a:pt x="420" y="1981"/>
                    <a:pt x="450" y="1981"/>
                  </a:cubicBezTo>
                  <a:cubicBezTo>
                    <a:pt x="513" y="1981"/>
                    <a:pt x="582" y="1907"/>
                    <a:pt x="549" y="1823"/>
                  </a:cubicBezTo>
                  <a:cubicBezTo>
                    <a:pt x="197" y="1202"/>
                    <a:pt x="323" y="605"/>
                    <a:pt x="872" y="157"/>
                  </a:cubicBezTo>
                  <a:cubicBezTo>
                    <a:pt x="950" y="102"/>
                    <a:pt x="894" y="1"/>
                    <a:pt x="81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760350" y="1138725"/>
              <a:ext cx="150450" cy="86175"/>
            </a:xfrm>
            <a:custGeom>
              <a:avLst/>
              <a:gdLst/>
              <a:ahLst/>
              <a:cxnLst/>
              <a:rect l="l" t="t" r="r" b="b"/>
              <a:pathLst>
                <a:path w="6018" h="3447" extrusionOk="0">
                  <a:moveTo>
                    <a:pt x="3128" y="1"/>
                  </a:moveTo>
                  <a:cubicBezTo>
                    <a:pt x="3058" y="1"/>
                    <a:pt x="2985" y="6"/>
                    <a:pt x="2907" y="17"/>
                  </a:cubicBezTo>
                  <a:cubicBezTo>
                    <a:pt x="2134" y="158"/>
                    <a:pt x="1846" y="945"/>
                    <a:pt x="1878" y="1621"/>
                  </a:cubicBezTo>
                  <a:lnTo>
                    <a:pt x="1878" y="1621"/>
                  </a:lnTo>
                  <a:cubicBezTo>
                    <a:pt x="1624" y="1553"/>
                    <a:pt x="1351" y="1491"/>
                    <a:pt x="1094" y="1491"/>
                  </a:cubicBezTo>
                  <a:cubicBezTo>
                    <a:pt x="750" y="1491"/>
                    <a:pt x="433" y="1602"/>
                    <a:pt x="221" y="1957"/>
                  </a:cubicBezTo>
                  <a:cubicBezTo>
                    <a:pt x="0" y="2357"/>
                    <a:pt x="197" y="3001"/>
                    <a:pt x="597" y="3228"/>
                  </a:cubicBezTo>
                  <a:cubicBezTo>
                    <a:pt x="875" y="3394"/>
                    <a:pt x="1183" y="3446"/>
                    <a:pt x="1501" y="3446"/>
                  </a:cubicBezTo>
                  <a:cubicBezTo>
                    <a:pt x="1893" y="3446"/>
                    <a:pt x="2301" y="3367"/>
                    <a:pt x="2687" y="3324"/>
                  </a:cubicBezTo>
                  <a:cubicBezTo>
                    <a:pt x="3731" y="3198"/>
                    <a:pt x="4776" y="3127"/>
                    <a:pt x="5821" y="3025"/>
                  </a:cubicBezTo>
                  <a:cubicBezTo>
                    <a:pt x="5940" y="3025"/>
                    <a:pt x="5940" y="2828"/>
                    <a:pt x="5821" y="2828"/>
                  </a:cubicBezTo>
                  <a:cubicBezTo>
                    <a:pt x="4597" y="2954"/>
                    <a:pt x="3379" y="3001"/>
                    <a:pt x="2161" y="3175"/>
                  </a:cubicBezTo>
                  <a:cubicBezTo>
                    <a:pt x="1935" y="3215"/>
                    <a:pt x="1682" y="3255"/>
                    <a:pt x="1435" y="3255"/>
                  </a:cubicBezTo>
                  <a:cubicBezTo>
                    <a:pt x="1057" y="3255"/>
                    <a:pt x="696" y="3161"/>
                    <a:pt x="472" y="2828"/>
                  </a:cubicBezTo>
                  <a:cubicBezTo>
                    <a:pt x="299" y="2554"/>
                    <a:pt x="299" y="2154"/>
                    <a:pt x="496" y="1909"/>
                  </a:cubicBezTo>
                  <a:cubicBezTo>
                    <a:pt x="643" y="1729"/>
                    <a:pt x="850" y="1670"/>
                    <a:pt x="1073" y="1670"/>
                  </a:cubicBezTo>
                  <a:cubicBezTo>
                    <a:pt x="1375" y="1670"/>
                    <a:pt x="1707" y="1777"/>
                    <a:pt x="1964" y="1831"/>
                  </a:cubicBezTo>
                  <a:cubicBezTo>
                    <a:pt x="1973" y="1836"/>
                    <a:pt x="1982" y="1838"/>
                    <a:pt x="1992" y="1838"/>
                  </a:cubicBezTo>
                  <a:cubicBezTo>
                    <a:pt x="2037" y="1838"/>
                    <a:pt x="2090" y="1795"/>
                    <a:pt x="2090" y="1736"/>
                  </a:cubicBezTo>
                  <a:cubicBezTo>
                    <a:pt x="2036" y="1061"/>
                    <a:pt x="2209" y="417"/>
                    <a:pt x="2955" y="214"/>
                  </a:cubicBezTo>
                  <a:cubicBezTo>
                    <a:pt x="3040" y="192"/>
                    <a:pt x="3120" y="182"/>
                    <a:pt x="3196" y="182"/>
                  </a:cubicBezTo>
                  <a:cubicBezTo>
                    <a:pt x="3812" y="182"/>
                    <a:pt x="4139" y="844"/>
                    <a:pt x="4448" y="1312"/>
                  </a:cubicBezTo>
                  <a:cubicBezTo>
                    <a:pt x="4475" y="1348"/>
                    <a:pt x="4512" y="1366"/>
                    <a:pt x="4546" y="1366"/>
                  </a:cubicBezTo>
                  <a:cubicBezTo>
                    <a:pt x="4581" y="1366"/>
                    <a:pt x="4612" y="1348"/>
                    <a:pt x="4627" y="1312"/>
                  </a:cubicBezTo>
                  <a:cubicBezTo>
                    <a:pt x="4777" y="1043"/>
                    <a:pt x="5147" y="663"/>
                    <a:pt x="5502" y="663"/>
                  </a:cubicBezTo>
                  <a:cubicBezTo>
                    <a:pt x="5612" y="663"/>
                    <a:pt x="5721" y="699"/>
                    <a:pt x="5821" y="787"/>
                  </a:cubicBezTo>
                  <a:cubicBezTo>
                    <a:pt x="5844" y="811"/>
                    <a:pt x="5868" y="821"/>
                    <a:pt x="5891" y="821"/>
                  </a:cubicBezTo>
                  <a:cubicBezTo>
                    <a:pt x="5963" y="821"/>
                    <a:pt x="6017" y="720"/>
                    <a:pt x="5940" y="661"/>
                  </a:cubicBezTo>
                  <a:cubicBezTo>
                    <a:pt x="5805" y="526"/>
                    <a:pt x="5653" y="471"/>
                    <a:pt x="5498" y="471"/>
                  </a:cubicBezTo>
                  <a:cubicBezTo>
                    <a:pt x="5138" y="471"/>
                    <a:pt x="4761" y="771"/>
                    <a:pt x="4537" y="1075"/>
                  </a:cubicBezTo>
                  <a:lnTo>
                    <a:pt x="4537" y="1075"/>
                  </a:lnTo>
                  <a:cubicBezTo>
                    <a:pt x="4166" y="513"/>
                    <a:pt x="3831" y="1"/>
                    <a:pt x="312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562250" y="1119625"/>
              <a:ext cx="97975" cy="60175"/>
            </a:xfrm>
            <a:custGeom>
              <a:avLst/>
              <a:gdLst/>
              <a:ahLst/>
              <a:cxnLst/>
              <a:rect l="l" t="t" r="r" b="b"/>
              <a:pathLst>
                <a:path w="3919" h="2407" extrusionOk="0">
                  <a:moveTo>
                    <a:pt x="3034" y="0"/>
                  </a:moveTo>
                  <a:cubicBezTo>
                    <a:pt x="2965" y="0"/>
                    <a:pt x="2896" y="101"/>
                    <a:pt x="2969" y="160"/>
                  </a:cubicBezTo>
                  <a:cubicBezTo>
                    <a:pt x="3297" y="482"/>
                    <a:pt x="3220" y="978"/>
                    <a:pt x="3118" y="1378"/>
                  </a:cubicBezTo>
                  <a:cubicBezTo>
                    <a:pt x="2969" y="1873"/>
                    <a:pt x="2599" y="2172"/>
                    <a:pt x="2074" y="2201"/>
                  </a:cubicBezTo>
                  <a:cubicBezTo>
                    <a:pt x="2035" y="2204"/>
                    <a:pt x="1996" y="2206"/>
                    <a:pt x="1957" y="2206"/>
                  </a:cubicBezTo>
                  <a:cubicBezTo>
                    <a:pt x="1097" y="2206"/>
                    <a:pt x="223" y="1463"/>
                    <a:pt x="486" y="584"/>
                  </a:cubicBezTo>
                  <a:cubicBezTo>
                    <a:pt x="501" y="503"/>
                    <a:pt x="425" y="442"/>
                    <a:pt x="361" y="442"/>
                  </a:cubicBezTo>
                  <a:cubicBezTo>
                    <a:pt x="325" y="442"/>
                    <a:pt x="293" y="461"/>
                    <a:pt x="283" y="506"/>
                  </a:cubicBezTo>
                  <a:cubicBezTo>
                    <a:pt x="0" y="1590"/>
                    <a:pt x="1010" y="2407"/>
                    <a:pt x="2004" y="2407"/>
                  </a:cubicBezTo>
                  <a:cubicBezTo>
                    <a:pt x="2061" y="2407"/>
                    <a:pt x="2118" y="2404"/>
                    <a:pt x="2175" y="2398"/>
                  </a:cubicBezTo>
                  <a:cubicBezTo>
                    <a:pt x="3172" y="2321"/>
                    <a:pt x="3918" y="757"/>
                    <a:pt x="3094" y="34"/>
                  </a:cubicBezTo>
                  <a:cubicBezTo>
                    <a:pt x="3077" y="10"/>
                    <a:pt x="3056" y="0"/>
                    <a:pt x="303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544450" y="1156350"/>
              <a:ext cx="19000" cy="10600"/>
            </a:xfrm>
            <a:custGeom>
              <a:avLst/>
              <a:gdLst/>
              <a:ahLst/>
              <a:cxnLst/>
              <a:rect l="l" t="t" r="r" b="b"/>
              <a:pathLst>
                <a:path w="760" h="424" extrusionOk="0">
                  <a:moveTo>
                    <a:pt x="641" y="1"/>
                  </a:moveTo>
                  <a:cubicBezTo>
                    <a:pt x="629" y="1"/>
                    <a:pt x="615" y="4"/>
                    <a:pt x="601" y="10"/>
                  </a:cubicBezTo>
                  <a:cubicBezTo>
                    <a:pt x="398" y="58"/>
                    <a:pt x="248" y="135"/>
                    <a:pt x="99" y="231"/>
                  </a:cubicBezTo>
                  <a:cubicBezTo>
                    <a:pt x="1" y="295"/>
                    <a:pt x="48" y="424"/>
                    <a:pt x="138" y="424"/>
                  </a:cubicBezTo>
                  <a:cubicBezTo>
                    <a:pt x="157" y="424"/>
                    <a:pt x="179" y="418"/>
                    <a:pt x="201" y="404"/>
                  </a:cubicBezTo>
                  <a:cubicBezTo>
                    <a:pt x="326" y="308"/>
                    <a:pt x="475" y="231"/>
                    <a:pt x="648" y="183"/>
                  </a:cubicBezTo>
                  <a:cubicBezTo>
                    <a:pt x="759" y="162"/>
                    <a:pt x="735" y="1"/>
                    <a:pt x="64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559250" y="1177925"/>
              <a:ext cx="18900" cy="23600"/>
            </a:xfrm>
            <a:custGeom>
              <a:avLst/>
              <a:gdLst/>
              <a:ahLst/>
              <a:cxnLst/>
              <a:rect l="l" t="t" r="r" b="b"/>
              <a:pathLst>
                <a:path w="756" h="944" extrusionOk="0">
                  <a:moveTo>
                    <a:pt x="613" y="0"/>
                  </a:moveTo>
                  <a:cubicBezTo>
                    <a:pt x="582" y="0"/>
                    <a:pt x="551" y="13"/>
                    <a:pt x="528" y="42"/>
                  </a:cubicBezTo>
                  <a:cubicBezTo>
                    <a:pt x="355" y="287"/>
                    <a:pt x="182" y="538"/>
                    <a:pt x="33" y="789"/>
                  </a:cubicBezTo>
                  <a:cubicBezTo>
                    <a:pt x="1" y="873"/>
                    <a:pt x="57" y="943"/>
                    <a:pt x="119" y="943"/>
                  </a:cubicBezTo>
                  <a:cubicBezTo>
                    <a:pt x="150" y="943"/>
                    <a:pt x="182" y="926"/>
                    <a:pt x="206" y="884"/>
                  </a:cubicBezTo>
                  <a:cubicBezTo>
                    <a:pt x="355" y="639"/>
                    <a:pt x="528" y="389"/>
                    <a:pt x="701" y="138"/>
                  </a:cubicBezTo>
                  <a:cubicBezTo>
                    <a:pt x="756" y="71"/>
                    <a:pt x="686" y="0"/>
                    <a:pt x="61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602500" y="1193350"/>
              <a:ext cx="6075" cy="12050"/>
            </a:xfrm>
            <a:custGeom>
              <a:avLst/>
              <a:gdLst/>
              <a:ahLst/>
              <a:cxnLst/>
              <a:rect l="l" t="t" r="r" b="b"/>
              <a:pathLst>
                <a:path w="243" h="482" extrusionOk="0">
                  <a:moveTo>
                    <a:pt x="144" y="0"/>
                  </a:moveTo>
                  <a:cubicBezTo>
                    <a:pt x="95" y="0"/>
                    <a:pt x="46" y="31"/>
                    <a:pt x="46" y="94"/>
                  </a:cubicBezTo>
                  <a:cubicBezTo>
                    <a:pt x="46" y="196"/>
                    <a:pt x="46" y="267"/>
                    <a:pt x="16" y="345"/>
                  </a:cubicBezTo>
                  <a:cubicBezTo>
                    <a:pt x="1" y="424"/>
                    <a:pt x="65" y="482"/>
                    <a:pt x="127" y="482"/>
                  </a:cubicBezTo>
                  <a:cubicBezTo>
                    <a:pt x="163" y="482"/>
                    <a:pt x="199" y="463"/>
                    <a:pt x="219" y="416"/>
                  </a:cubicBezTo>
                  <a:cubicBezTo>
                    <a:pt x="219" y="321"/>
                    <a:pt x="243" y="219"/>
                    <a:pt x="243" y="94"/>
                  </a:cubicBezTo>
                  <a:cubicBezTo>
                    <a:pt x="243" y="31"/>
                    <a:pt x="193" y="0"/>
                    <a:pt x="1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630775" y="1186300"/>
              <a:ext cx="18175" cy="22150"/>
            </a:xfrm>
            <a:custGeom>
              <a:avLst/>
              <a:gdLst/>
              <a:ahLst/>
              <a:cxnLst/>
              <a:rect l="l" t="t" r="r" b="b"/>
              <a:pathLst>
                <a:path w="727" h="886" extrusionOk="0">
                  <a:moveTo>
                    <a:pt x="136" y="1"/>
                  </a:moveTo>
                  <a:cubicBezTo>
                    <a:pt x="70" y="1"/>
                    <a:pt x="1" y="51"/>
                    <a:pt x="31" y="131"/>
                  </a:cubicBezTo>
                  <a:cubicBezTo>
                    <a:pt x="133" y="400"/>
                    <a:pt x="330" y="627"/>
                    <a:pt x="527" y="848"/>
                  </a:cubicBezTo>
                  <a:cubicBezTo>
                    <a:pt x="547" y="874"/>
                    <a:pt x="572" y="885"/>
                    <a:pt x="597" y="885"/>
                  </a:cubicBezTo>
                  <a:cubicBezTo>
                    <a:pt x="665" y="885"/>
                    <a:pt x="727" y="799"/>
                    <a:pt x="652" y="728"/>
                  </a:cubicBezTo>
                  <a:cubicBezTo>
                    <a:pt x="503" y="501"/>
                    <a:pt x="306" y="304"/>
                    <a:pt x="228" y="54"/>
                  </a:cubicBezTo>
                  <a:cubicBezTo>
                    <a:pt x="211" y="17"/>
                    <a:pt x="174" y="1"/>
                    <a:pt x="13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648975" y="1164400"/>
              <a:ext cx="13075" cy="11050"/>
            </a:xfrm>
            <a:custGeom>
              <a:avLst/>
              <a:gdLst/>
              <a:ahLst/>
              <a:cxnLst/>
              <a:rect l="l" t="t" r="r" b="b"/>
              <a:pathLst>
                <a:path w="523" h="442" extrusionOk="0">
                  <a:moveTo>
                    <a:pt x="138" y="0"/>
                  </a:moveTo>
                  <a:cubicBezTo>
                    <a:pt x="70" y="0"/>
                    <a:pt x="1" y="101"/>
                    <a:pt x="73" y="160"/>
                  </a:cubicBezTo>
                  <a:cubicBezTo>
                    <a:pt x="151" y="261"/>
                    <a:pt x="222" y="333"/>
                    <a:pt x="324" y="410"/>
                  </a:cubicBezTo>
                  <a:cubicBezTo>
                    <a:pt x="340" y="432"/>
                    <a:pt x="361" y="441"/>
                    <a:pt x="382" y="441"/>
                  </a:cubicBezTo>
                  <a:cubicBezTo>
                    <a:pt x="451" y="441"/>
                    <a:pt x="523" y="340"/>
                    <a:pt x="449" y="285"/>
                  </a:cubicBezTo>
                  <a:cubicBezTo>
                    <a:pt x="372" y="184"/>
                    <a:pt x="300" y="112"/>
                    <a:pt x="199" y="34"/>
                  </a:cubicBezTo>
                  <a:cubicBezTo>
                    <a:pt x="181" y="10"/>
                    <a:pt x="160" y="0"/>
                    <a:pt x="13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657050" y="1139725"/>
              <a:ext cx="23625" cy="5700"/>
            </a:xfrm>
            <a:custGeom>
              <a:avLst/>
              <a:gdLst/>
              <a:ahLst/>
              <a:cxnLst/>
              <a:rect l="l" t="t" r="r" b="b"/>
              <a:pathLst>
                <a:path w="945" h="228" extrusionOk="0">
                  <a:moveTo>
                    <a:pt x="126" y="0"/>
                  </a:moveTo>
                  <a:cubicBezTo>
                    <a:pt x="1" y="0"/>
                    <a:pt x="1" y="203"/>
                    <a:pt x="126" y="203"/>
                  </a:cubicBezTo>
                  <a:cubicBezTo>
                    <a:pt x="347" y="227"/>
                    <a:pt x="574" y="227"/>
                    <a:pt x="819" y="227"/>
                  </a:cubicBezTo>
                  <a:cubicBezTo>
                    <a:pt x="944" y="227"/>
                    <a:pt x="944" y="24"/>
                    <a:pt x="819" y="24"/>
                  </a:cubicBezTo>
                  <a:cubicBezTo>
                    <a:pt x="574" y="24"/>
                    <a:pt x="347" y="24"/>
                    <a:pt x="12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674525" y="1209425"/>
              <a:ext cx="47175" cy="45500"/>
            </a:xfrm>
            <a:custGeom>
              <a:avLst/>
              <a:gdLst/>
              <a:ahLst/>
              <a:cxnLst/>
              <a:rect l="l" t="t" r="r" b="b"/>
              <a:pathLst>
                <a:path w="1887" h="1820" extrusionOk="0">
                  <a:moveTo>
                    <a:pt x="947" y="197"/>
                  </a:moveTo>
                  <a:cubicBezTo>
                    <a:pt x="1887" y="197"/>
                    <a:pt x="1879" y="1417"/>
                    <a:pt x="1015" y="1618"/>
                  </a:cubicBezTo>
                  <a:cubicBezTo>
                    <a:pt x="963" y="1627"/>
                    <a:pt x="912" y="1632"/>
                    <a:pt x="864" y="1632"/>
                  </a:cubicBezTo>
                  <a:cubicBezTo>
                    <a:pt x="526" y="1632"/>
                    <a:pt x="289" y="1419"/>
                    <a:pt x="221" y="1069"/>
                  </a:cubicBezTo>
                  <a:cubicBezTo>
                    <a:pt x="121" y="601"/>
                    <a:pt x="466" y="257"/>
                    <a:pt x="908" y="199"/>
                  </a:cubicBezTo>
                  <a:lnTo>
                    <a:pt x="908" y="199"/>
                  </a:lnTo>
                  <a:cubicBezTo>
                    <a:pt x="912" y="198"/>
                    <a:pt x="916" y="198"/>
                    <a:pt x="920" y="197"/>
                  </a:cubicBezTo>
                  <a:lnTo>
                    <a:pt x="920" y="197"/>
                  </a:lnTo>
                  <a:cubicBezTo>
                    <a:pt x="920" y="197"/>
                    <a:pt x="920" y="197"/>
                    <a:pt x="920" y="197"/>
                  </a:cubicBezTo>
                  <a:cubicBezTo>
                    <a:pt x="922" y="197"/>
                    <a:pt x="923" y="197"/>
                    <a:pt x="925" y="197"/>
                  </a:cubicBezTo>
                  <a:lnTo>
                    <a:pt x="925" y="197"/>
                  </a:lnTo>
                  <a:cubicBezTo>
                    <a:pt x="932" y="197"/>
                    <a:pt x="940" y="197"/>
                    <a:pt x="947" y="197"/>
                  </a:cubicBezTo>
                  <a:close/>
                  <a:moveTo>
                    <a:pt x="920" y="0"/>
                  </a:moveTo>
                  <a:cubicBezTo>
                    <a:pt x="371" y="72"/>
                    <a:pt x="0" y="424"/>
                    <a:pt x="0" y="967"/>
                  </a:cubicBezTo>
                  <a:cubicBezTo>
                    <a:pt x="23" y="1483"/>
                    <a:pt x="398" y="1820"/>
                    <a:pt x="873" y="1820"/>
                  </a:cubicBezTo>
                  <a:cubicBezTo>
                    <a:pt x="904" y="1820"/>
                    <a:pt x="936" y="1818"/>
                    <a:pt x="968" y="1815"/>
                  </a:cubicBezTo>
                  <a:cubicBezTo>
                    <a:pt x="1463" y="1767"/>
                    <a:pt x="1863" y="1367"/>
                    <a:pt x="1887" y="848"/>
                  </a:cubicBezTo>
                  <a:cubicBezTo>
                    <a:pt x="1887" y="323"/>
                    <a:pt x="1415" y="0"/>
                    <a:pt x="92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660200" y="1219350"/>
              <a:ext cx="74225" cy="27450"/>
            </a:xfrm>
            <a:custGeom>
              <a:avLst/>
              <a:gdLst/>
              <a:ahLst/>
              <a:cxnLst/>
              <a:rect l="l" t="t" r="r" b="b"/>
              <a:pathLst>
                <a:path w="2969" h="1098" extrusionOk="0">
                  <a:moveTo>
                    <a:pt x="2451" y="0"/>
                  </a:moveTo>
                  <a:cubicBezTo>
                    <a:pt x="2430" y="0"/>
                    <a:pt x="2409" y="1"/>
                    <a:pt x="2388" y="3"/>
                  </a:cubicBezTo>
                  <a:cubicBezTo>
                    <a:pt x="2270" y="26"/>
                    <a:pt x="2242" y="202"/>
                    <a:pt x="2364" y="202"/>
                  </a:cubicBezTo>
                  <a:cubicBezTo>
                    <a:pt x="2372" y="202"/>
                    <a:pt x="2380" y="202"/>
                    <a:pt x="2388" y="200"/>
                  </a:cubicBezTo>
                  <a:cubicBezTo>
                    <a:pt x="2609" y="200"/>
                    <a:pt x="2663" y="326"/>
                    <a:pt x="2436" y="475"/>
                  </a:cubicBezTo>
                  <a:cubicBezTo>
                    <a:pt x="2311" y="570"/>
                    <a:pt x="2138" y="600"/>
                    <a:pt x="1988" y="648"/>
                  </a:cubicBezTo>
                  <a:cubicBezTo>
                    <a:pt x="1738" y="720"/>
                    <a:pt x="1469" y="773"/>
                    <a:pt x="1218" y="821"/>
                  </a:cubicBezTo>
                  <a:cubicBezTo>
                    <a:pt x="1069" y="845"/>
                    <a:pt x="920" y="869"/>
                    <a:pt x="770" y="869"/>
                  </a:cubicBezTo>
                  <a:lnTo>
                    <a:pt x="496" y="869"/>
                  </a:lnTo>
                  <a:cubicBezTo>
                    <a:pt x="245" y="845"/>
                    <a:pt x="520" y="624"/>
                    <a:pt x="669" y="600"/>
                  </a:cubicBezTo>
                  <a:cubicBezTo>
                    <a:pt x="794" y="600"/>
                    <a:pt x="794" y="397"/>
                    <a:pt x="669" y="397"/>
                  </a:cubicBezTo>
                  <a:cubicBezTo>
                    <a:pt x="394" y="421"/>
                    <a:pt x="0" y="624"/>
                    <a:pt x="221" y="947"/>
                  </a:cubicBezTo>
                  <a:cubicBezTo>
                    <a:pt x="301" y="1062"/>
                    <a:pt x="454" y="1097"/>
                    <a:pt x="621" y="1097"/>
                  </a:cubicBezTo>
                  <a:cubicBezTo>
                    <a:pt x="818" y="1097"/>
                    <a:pt x="1035" y="1047"/>
                    <a:pt x="1170" y="1018"/>
                  </a:cubicBezTo>
                  <a:cubicBezTo>
                    <a:pt x="1618" y="947"/>
                    <a:pt x="2412" y="899"/>
                    <a:pt x="2735" y="499"/>
                  </a:cubicBezTo>
                  <a:cubicBezTo>
                    <a:pt x="2969" y="197"/>
                    <a:pt x="2744" y="0"/>
                    <a:pt x="245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474300" y="1167125"/>
              <a:ext cx="36075" cy="34900"/>
            </a:xfrm>
            <a:custGeom>
              <a:avLst/>
              <a:gdLst/>
              <a:ahLst/>
              <a:cxnLst/>
              <a:rect l="l" t="t" r="r" b="b"/>
              <a:pathLst>
                <a:path w="1443" h="1396" extrusionOk="0">
                  <a:moveTo>
                    <a:pt x="692" y="196"/>
                  </a:moveTo>
                  <a:cubicBezTo>
                    <a:pt x="912" y="196"/>
                    <a:pt x="1100" y="296"/>
                    <a:pt x="1192" y="522"/>
                  </a:cubicBezTo>
                  <a:cubicBezTo>
                    <a:pt x="1240" y="749"/>
                    <a:pt x="1168" y="1018"/>
                    <a:pt x="995" y="1143"/>
                  </a:cubicBezTo>
                  <a:cubicBezTo>
                    <a:pt x="903" y="1202"/>
                    <a:pt x="814" y="1227"/>
                    <a:pt x="732" y="1227"/>
                  </a:cubicBezTo>
                  <a:cubicBezTo>
                    <a:pt x="256" y="1227"/>
                    <a:pt x="6" y="368"/>
                    <a:pt x="643" y="200"/>
                  </a:cubicBezTo>
                  <a:cubicBezTo>
                    <a:pt x="646" y="199"/>
                    <a:pt x="650" y="198"/>
                    <a:pt x="653" y="197"/>
                  </a:cubicBezTo>
                  <a:lnTo>
                    <a:pt x="653" y="197"/>
                  </a:lnTo>
                  <a:cubicBezTo>
                    <a:pt x="666" y="197"/>
                    <a:pt x="679" y="196"/>
                    <a:pt x="692" y="196"/>
                  </a:cubicBezTo>
                  <a:close/>
                  <a:moveTo>
                    <a:pt x="685" y="0"/>
                  </a:moveTo>
                  <a:cubicBezTo>
                    <a:pt x="663" y="0"/>
                    <a:pt x="641" y="1"/>
                    <a:pt x="619" y="3"/>
                  </a:cubicBezTo>
                  <a:cubicBezTo>
                    <a:pt x="592" y="8"/>
                    <a:pt x="572" y="20"/>
                    <a:pt x="557" y="37"/>
                  </a:cubicBezTo>
                  <a:lnTo>
                    <a:pt x="557" y="37"/>
                  </a:lnTo>
                  <a:cubicBezTo>
                    <a:pt x="182" y="147"/>
                    <a:pt x="0" y="511"/>
                    <a:pt x="69" y="898"/>
                  </a:cubicBezTo>
                  <a:cubicBezTo>
                    <a:pt x="133" y="1221"/>
                    <a:pt x="429" y="1396"/>
                    <a:pt x="738" y="1396"/>
                  </a:cubicBezTo>
                  <a:cubicBezTo>
                    <a:pt x="806" y="1396"/>
                    <a:pt x="874" y="1387"/>
                    <a:pt x="941" y="1370"/>
                  </a:cubicBezTo>
                  <a:cubicBezTo>
                    <a:pt x="1293" y="1268"/>
                    <a:pt x="1443" y="898"/>
                    <a:pt x="1389" y="600"/>
                  </a:cubicBezTo>
                  <a:cubicBezTo>
                    <a:pt x="1344" y="223"/>
                    <a:pt x="1034" y="0"/>
                    <a:pt x="68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476775" y="1171750"/>
              <a:ext cx="29875" cy="27800"/>
            </a:xfrm>
            <a:custGeom>
              <a:avLst/>
              <a:gdLst/>
              <a:ahLst/>
              <a:cxnLst/>
              <a:rect l="l" t="t" r="r" b="b"/>
              <a:pathLst>
                <a:path w="1195" h="1112" extrusionOk="0">
                  <a:moveTo>
                    <a:pt x="529" y="1"/>
                  </a:moveTo>
                  <a:cubicBezTo>
                    <a:pt x="473" y="1"/>
                    <a:pt x="411" y="17"/>
                    <a:pt x="347" y="63"/>
                  </a:cubicBezTo>
                  <a:lnTo>
                    <a:pt x="347" y="87"/>
                  </a:lnTo>
                  <a:lnTo>
                    <a:pt x="323" y="87"/>
                  </a:lnTo>
                  <a:cubicBezTo>
                    <a:pt x="72" y="236"/>
                    <a:pt x="0" y="564"/>
                    <a:pt x="197" y="785"/>
                  </a:cubicBezTo>
                  <a:cubicBezTo>
                    <a:pt x="173" y="934"/>
                    <a:pt x="245" y="1060"/>
                    <a:pt x="472" y="1083"/>
                  </a:cubicBezTo>
                  <a:lnTo>
                    <a:pt x="520" y="1083"/>
                  </a:lnTo>
                  <a:cubicBezTo>
                    <a:pt x="557" y="1103"/>
                    <a:pt x="597" y="1111"/>
                    <a:pt x="636" y="1111"/>
                  </a:cubicBezTo>
                  <a:cubicBezTo>
                    <a:pt x="753" y="1111"/>
                    <a:pt x="874" y="1040"/>
                    <a:pt x="967" y="982"/>
                  </a:cubicBezTo>
                  <a:cubicBezTo>
                    <a:pt x="991" y="958"/>
                    <a:pt x="1015" y="934"/>
                    <a:pt x="1045" y="910"/>
                  </a:cubicBezTo>
                  <a:cubicBezTo>
                    <a:pt x="1069" y="886"/>
                    <a:pt x="1093" y="863"/>
                    <a:pt x="1117" y="833"/>
                  </a:cubicBezTo>
                  <a:cubicBezTo>
                    <a:pt x="1194" y="684"/>
                    <a:pt x="1194" y="534"/>
                    <a:pt x="1093" y="385"/>
                  </a:cubicBezTo>
                  <a:cubicBezTo>
                    <a:pt x="1093" y="266"/>
                    <a:pt x="1045" y="140"/>
                    <a:pt x="944" y="87"/>
                  </a:cubicBezTo>
                  <a:cubicBezTo>
                    <a:pt x="896" y="39"/>
                    <a:pt x="818" y="39"/>
                    <a:pt x="770" y="39"/>
                  </a:cubicBezTo>
                  <a:cubicBezTo>
                    <a:pt x="717" y="15"/>
                    <a:pt x="669" y="15"/>
                    <a:pt x="621" y="15"/>
                  </a:cubicBezTo>
                  <a:cubicBezTo>
                    <a:pt x="593" y="6"/>
                    <a:pt x="562" y="1"/>
                    <a:pt x="52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481700" y="1183650"/>
              <a:ext cx="6300" cy="6650"/>
            </a:xfrm>
            <a:custGeom>
              <a:avLst/>
              <a:gdLst/>
              <a:ahLst/>
              <a:cxnLst/>
              <a:rect l="l" t="t" r="r" b="b"/>
              <a:pathLst>
                <a:path w="252" h="266" extrusionOk="0">
                  <a:moveTo>
                    <a:pt x="126" y="0"/>
                  </a:moveTo>
                  <a:cubicBezTo>
                    <a:pt x="63" y="0"/>
                    <a:pt x="0" y="37"/>
                    <a:pt x="0" y="112"/>
                  </a:cubicBezTo>
                  <a:lnTo>
                    <a:pt x="0" y="136"/>
                  </a:lnTo>
                  <a:cubicBezTo>
                    <a:pt x="0" y="222"/>
                    <a:pt x="63" y="266"/>
                    <a:pt x="126" y="266"/>
                  </a:cubicBezTo>
                  <a:cubicBezTo>
                    <a:pt x="188" y="266"/>
                    <a:pt x="251" y="222"/>
                    <a:pt x="251" y="136"/>
                  </a:cubicBezTo>
                  <a:lnTo>
                    <a:pt x="251" y="112"/>
                  </a:lnTo>
                  <a:cubicBezTo>
                    <a:pt x="251" y="37"/>
                    <a:pt x="188" y="0"/>
                    <a:pt x="1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486625" y="1172700"/>
              <a:ext cx="8075" cy="6300"/>
            </a:xfrm>
            <a:custGeom>
              <a:avLst/>
              <a:gdLst/>
              <a:ahLst/>
              <a:cxnLst/>
              <a:rect l="l" t="t" r="r" b="b"/>
              <a:pathLst>
                <a:path w="323" h="252" extrusionOk="0">
                  <a:moveTo>
                    <a:pt x="173" y="1"/>
                  </a:moveTo>
                  <a:cubicBezTo>
                    <a:pt x="0" y="1"/>
                    <a:pt x="0" y="251"/>
                    <a:pt x="173" y="251"/>
                  </a:cubicBezTo>
                  <a:cubicBezTo>
                    <a:pt x="323" y="251"/>
                    <a:pt x="323" y="1"/>
                    <a:pt x="173"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491700" y="1185850"/>
              <a:ext cx="8075" cy="6125"/>
            </a:xfrm>
            <a:custGeom>
              <a:avLst/>
              <a:gdLst/>
              <a:ahLst/>
              <a:cxnLst/>
              <a:rect l="l" t="t" r="r" b="b"/>
              <a:pathLst>
                <a:path w="323" h="245" extrusionOk="0">
                  <a:moveTo>
                    <a:pt x="173" y="0"/>
                  </a:moveTo>
                  <a:cubicBezTo>
                    <a:pt x="0" y="0"/>
                    <a:pt x="0" y="245"/>
                    <a:pt x="173" y="245"/>
                  </a:cubicBezTo>
                  <a:cubicBezTo>
                    <a:pt x="323" y="245"/>
                    <a:pt x="323" y="0"/>
                    <a:pt x="173"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497825" y="1175850"/>
              <a:ext cx="8075" cy="6275"/>
            </a:xfrm>
            <a:custGeom>
              <a:avLst/>
              <a:gdLst/>
              <a:ahLst/>
              <a:cxnLst/>
              <a:rect l="l" t="t" r="r" b="b"/>
              <a:pathLst>
                <a:path w="323" h="251" extrusionOk="0">
                  <a:moveTo>
                    <a:pt x="173" y="0"/>
                  </a:moveTo>
                  <a:cubicBezTo>
                    <a:pt x="0" y="0"/>
                    <a:pt x="0" y="251"/>
                    <a:pt x="173" y="251"/>
                  </a:cubicBezTo>
                  <a:cubicBezTo>
                    <a:pt x="322" y="251"/>
                    <a:pt x="322" y="0"/>
                    <a:pt x="173"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468550" y="1305600"/>
              <a:ext cx="38475" cy="36925"/>
            </a:xfrm>
            <a:custGeom>
              <a:avLst/>
              <a:gdLst/>
              <a:ahLst/>
              <a:cxnLst/>
              <a:rect l="l" t="t" r="r" b="b"/>
              <a:pathLst>
                <a:path w="1539" h="1477" extrusionOk="0">
                  <a:moveTo>
                    <a:pt x="654" y="1"/>
                  </a:moveTo>
                  <a:cubicBezTo>
                    <a:pt x="612" y="1"/>
                    <a:pt x="574" y="18"/>
                    <a:pt x="574" y="58"/>
                  </a:cubicBezTo>
                  <a:cubicBezTo>
                    <a:pt x="526" y="255"/>
                    <a:pt x="526" y="458"/>
                    <a:pt x="526" y="655"/>
                  </a:cubicBezTo>
                  <a:cubicBezTo>
                    <a:pt x="377" y="702"/>
                    <a:pt x="228" y="780"/>
                    <a:pt x="102" y="828"/>
                  </a:cubicBezTo>
                  <a:cubicBezTo>
                    <a:pt x="1" y="852"/>
                    <a:pt x="31" y="1001"/>
                    <a:pt x="126" y="1001"/>
                  </a:cubicBezTo>
                  <a:cubicBezTo>
                    <a:pt x="252" y="1031"/>
                    <a:pt x="401" y="1055"/>
                    <a:pt x="526" y="1079"/>
                  </a:cubicBezTo>
                  <a:cubicBezTo>
                    <a:pt x="526" y="1180"/>
                    <a:pt x="526" y="1276"/>
                    <a:pt x="550" y="1377"/>
                  </a:cubicBezTo>
                  <a:cubicBezTo>
                    <a:pt x="550" y="1443"/>
                    <a:pt x="604" y="1477"/>
                    <a:pt x="654" y="1477"/>
                  </a:cubicBezTo>
                  <a:cubicBezTo>
                    <a:pt x="681" y="1477"/>
                    <a:pt x="707" y="1467"/>
                    <a:pt x="723" y="1449"/>
                  </a:cubicBezTo>
                  <a:cubicBezTo>
                    <a:pt x="825" y="1425"/>
                    <a:pt x="926" y="1276"/>
                    <a:pt x="974" y="1180"/>
                  </a:cubicBezTo>
                  <a:cubicBezTo>
                    <a:pt x="1099" y="1228"/>
                    <a:pt x="1195" y="1252"/>
                    <a:pt x="1320" y="1299"/>
                  </a:cubicBezTo>
                  <a:cubicBezTo>
                    <a:pt x="1332" y="1304"/>
                    <a:pt x="1344" y="1306"/>
                    <a:pt x="1357" y="1306"/>
                  </a:cubicBezTo>
                  <a:cubicBezTo>
                    <a:pt x="1430" y="1306"/>
                    <a:pt x="1512" y="1237"/>
                    <a:pt x="1446" y="1150"/>
                  </a:cubicBezTo>
                  <a:cubicBezTo>
                    <a:pt x="1374" y="1055"/>
                    <a:pt x="1320" y="953"/>
                    <a:pt x="1249" y="828"/>
                  </a:cubicBezTo>
                  <a:cubicBezTo>
                    <a:pt x="1320" y="732"/>
                    <a:pt x="1422" y="607"/>
                    <a:pt x="1493" y="482"/>
                  </a:cubicBezTo>
                  <a:cubicBezTo>
                    <a:pt x="1539" y="441"/>
                    <a:pt x="1491" y="346"/>
                    <a:pt x="1431" y="346"/>
                  </a:cubicBezTo>
                  <a:cubicBezTo>
                    <a:pt x="1420" y="346"/>
                    <a:pt x="1409" y="349"/>
                    <a:pt x="1398" y="356"/>
                  </a:cubicBezTo>
                  <a:cubicBezTo>
                    <a:pt x="1273" y="404"/>
                    <a:pt x="1147" y="434"/>
                    <a:pt x="1022" y="482"/>
                  </a:cubicBezTo>
                  <a:cubicBezTo>
                    <a:pt x="950" y="332"/>
                    <a:pt x="849" y="183"/>
                    <a:pt x="747" y="34"/>
                  </a:cubicBezTo>
                  <a:cubicBezTo>
                    <a:pt x="726" y="12"/>
                    <a:pt x="689" y="1"/>
                    <a:pt x="654"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717350" y="1142350"/>
              <a:ext cx="28100" cy="25475"/>
            </a:xfrm>
            <a:custGeom>
              <a:avLst/>
              <a:gdLst/>
              <a:ahLst/>
              <a:cxnLst/>
              <a:rect l="l" t="t" r="r" b="b"/>
              <a:pathLst>
                <a:path w="1124" h="1019" extrusionOk="0">
                  <a:moveTo>
                    <a:pt x="629" y="1"/>
                  </a:moveTo>
                  <a:cubicBezTo>
                    <a:pt x="616" y="1"/>
                    <a:pt x="605" y="7"/>
                    <a:pt x="598" y="21"/>
                  </a:cubicBezTo>
                  <a:cubicBezTo>
                    <a:pt x="526" y="146"/>
                    <a:pt x="449" y="272"/>
                    <a:pt x="401" y="397"/>
                  </a:cubicBezTo>
                  <a:lnTo>
                    <a:pt x="102" y="397"/>
                  </a:lnTo>
                  <a:cubicBezTo>
                    <a:pt x="25" y="397"/>
                    <a:pt x="1" y="492"/>
                    <a:pt x="49" y="516"/>
                  </a:cubicBezTo>
                  <a:cubicBezTo>
                    <a:pt x="150" y="570"/>
                    <a:pt x="228" y="618"/>
                    <a:pt x="299" y="666"/>
                  </a:cubicBezTo>
                  <a:cubicBezTo>
                    <a:pt x="275" y="719"/>
                    <a:pt x="252" y="791"/>
                    <a:pt x="228" y="868"/>
                  </a:cubicBezTo>
                  <a:cubicBezTo>
                    <a:pt x="203" y="907"/>
                    <a:pt x="251" y="946"/>
                    <a:pt x="295" y="946"/>
                  </a:cubicBezTo>
                  <a:cubicBezTo>
                    <a:pt x="305" y="946"/>
                    <a:pt x="314" y="945"/>
                    <a:pt x="323" y="940"/>
                  </a:cubicBezTo>
                  <a:cubicBezTo>
                    <a:pt x="334" y="943"/>
                    <a:pt x="345" y="945"/>
                    <a:pt x="356" y="945"/>
                  </a:cubicBezTo>
                  <a:cubicBezTo>
                    <a:pt x="427" y="945"/>
                    <a:pt x="507" y="886"/>
                    <a:pt x="574" y="845"/>
                  </a:cubicBezTo>
                  <a:cubicBezTo>
                    <a:pt x="622" y="892"/>
                    <a:pt x="675" y="940"/>
                    <a:pt x="747" y="994"/>
                  </a:cubicBezTo>
                  <a:cubicBezTo>
                    <a:pt x="755" y="1011"/>
                    <a:pt x="773" y="1018"/>
                    <a:pt x="793" y="1018"/>
                  </a:cubicBezTo>
                  <a:cubicBezTo>
                    <a:pt x="829" y="1018"/>
                    <a:pt x="872" y="991"/>
                    <a:pt x="872" y="940"/>
                  </a:cubicBezTo>
                  <a:cubicBezTo>
                    <a:pt x="849" y="868"/>
                    <a:pt x="825" y="767"/>
                    <a:pt x="825" y="695"/>
                  </a:cubicBezTo>
                  <a:cubicBezTo>
                    <a:pt x="896" y="642"/>
                    <a:pt x="974" y="594"/>
                    <a:pt x="1069" y="546"/>
                  </a:cubicBezTo>
                  <a:cubicBezTo>
                    <a:pt x="1123" y="516"/>
                    <a:pt x="1093" y="421"/>
                    <a:pt x="1022" y="421"/>
                  </a:cubicBezTo>
                  <a:lnTo>
                    <a:pt x="771" y="421"/>
                  </a:lnTo>
                  <a:cubicBezTo>
                    <a:pt x="747" y="295"/>
                    <a:pt x="723" y="170"/>
                    <a:pt x="699" y="69"/>
                  </a:cubicBezTo>
                  <a:cubicBezTo>
                    <a:pt x="699" y="35"/>
                    <a:pt x="660" y="1"/>
                    <a:pt x="62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870325" y="1102175"/>
              <a:ext cx="18575" cy="18125"/>
            </a:xfrm>
            <a:custGeom>
              <a:avLst/>
              <a:gdLst/>
              <a:ahLst/>
              <a:cxnLst/>
              <a:rect l="l" t="t" r="r" b="b"/>
              <a:pathLst>
                <a:path w="743" h="725" extrusionOk="0">
                  <a:moveTo>
                    <a:pt x="252" y="1"/>
                  </a:moveTo>
                  <a:cubicBezTo>
                    <a:pt x="227" y="1"/>
                    <a:pt x="198" y="24"/>
                    <a:pt x="198" y="64"/>
                  </a:cubicBezTo>
                  <a:cubicBezTo>
                    <a:pt x="198" y="135"/>
                    <a:pt x="198" y="237"/>
                    <a:pt x="228" y="332"/>
                  </a:cubicBezTo>
                  <a:cubicBezTo>
                    <a:pt x="174" y="386"/>
                    <a:pt x="102" y="410"/>
                    <a:pt x="49" y="458"/>
                  </a:cubicBezTo>
                  <a:cubicBezTo>
                    <a:pt x="1" y="482"/>
                    <a:pt x="25" y="535"/>
                    <a:pt x="79" y="535"/>
                  </a:cubicBezTo>
                  <a:lnTo>
                    <a:pt x="276" y="535"/>
                  </a:lnTo>
                  <a:cubicBezTo>
                    <a:pt x="276" y="583"/>
                    <a:pt x="299" y="631"/>
                    <a:pt x="299" y="685"/>
                  </a:cubicBezTo>
                  <a:cubicBezTo>
                    <a:pt x="313" y="712"/>
                    <a:pt x="338" y="724"/>
                    <a:pt x="360" y="724"/>
                  </a:cubicBezTo>
                  <a:cubicBezTo>
                    <a:pt x="376" y="724"/>
                    <a:pt x="391" y="718"/>
                    <a:pt x="401" y="708"/>
                  </a:cubicBezTo>
                  <a:cubicBezTo>
                    <a:pt x="449" y="685"/>
                    <a:pt x="473" y="607"/>
                    <a:pt x="496" y="535"/>
                  </a:cubicBezTo>
                  <a:cubicBezTo>
                    <a:pt x="550" y="559"/>
                    <a:pt x="598" y="559"/>
                    <a:pt x="676" y="559"/>
                  </a:cubicBezTo>
                  <a:cubicBezTo>
                    <a:pt x="680" y="563"/>
                    <a:pt x="685" y="565"/>
                    <a:pt x="690" y="565"/>
                  </a:cubicBezTo>
                  <a:cubicBezTo>
                    <a:pt x="714" y="565"/>
                    <a:pt x="743" y="526"/>
                    <a:pt x="723" y="482"/>
                  </a:cubicBezTo>
                  <a:cubicBezTo>
                    <a:pt x="676" y="434"/>
                    <a:pt x="622" y="410"/>
                    <a:pt x="598" y="362"/>
                  </a:cubicBezTo>
                  <a:cubicBezTo>
                    <a:pt x="622" y="285"/>
                    <a:pt x="646" y="237"/>
                    <a:pt x="676" y="159"/>
                  </a:cubicBezTo>
                  <a:cubicBezTo>
                    <a:pt x="695" y="140"/>
                    <a:pt x="663" y="105"/>
                    <a:pt x="625" y="105"/>
                  </a:cubicBezTo>
                  <a:cubicBezTo>
                    <a:pt x="616" y="105"/>
                    <a:pt x="607" y="107"/>
                    <a:pt x="598" y="111"/>
                  </a:cubicBezTo>
                  <a:cubicBezTo>
                    <a:pt x="550" y="135"/>
                    <a:pt x="496" y="183"/>
                    <a:pt x="449" y="213"/>
                  </a:cubicBezTo>
                  <a:cubicBezTo>
                    <a:pt x="401" y="135"/>
                    <a:pt x="347" y="88"/>
                    <a:pt x="276" y="10"/>
                  </a:cubicBezTo>
                  <a:cubicBezTo>
                    <a:pt x="269" y="4"/>
                    <a:pt x="261" y="1"/>
                    <a:pt x="252"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593625" y="1240475"/>
              <a:ext cx="6900" cy="5100"/>
            </a:xfrm>
            <a:custGeom>
              <a:avLst/>
              <a:gdLst/>
              <a:ahLst/>
              <a:cxnLst/>
              <a:rect l="l" t="t" r="r" b="b"/>
              <a:pathLst>
                <a:path w="276" h="204" extrusionOk="0">
                  <a:moveTo>
                    <a:pt x="150" y="0"/>
                  </a:moveTo>
                  <a:cubicBezTo>
                    <a:pt x="1" y="0"/>
                    <a:pt x="1" y="203"/>
                    <a:pt x="150" y="203"/>
                  </a:cubicBezTo>
                  <a:cubicBezTo>
                    <a:pt x="275" y="203"/>
                    <a:pt x="275" y="0"/>
                    <a:pt x="15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769000" y="1127325"/>
              <a:ext cx="6875" cy="4950"/>
            </a:xfrm>
            <a:custGeom>
              <a:avLst/>
              <a:gdLst/>
              <a:ahLst/>
              <a:cxnLst/>
              <a:rect l="l" t="t" r="r" b="b"/>
              <a:pathLst>
                <a:path w="275" h="198" extrusionOk="0">
                  <a:moveTo>
                    <a:pt x="150" y="1"/>
                  </a:moveTo>
                  <a:cubicBezTo>
                    <a:pt x="0" y="1"/>
                    <a:pt x="0" y="198"/>
                    <a:pt x="150" y="198"/>
                  </a:cubicBezTo>
                  <a:cubicBezTo>
                    <a:pt x="275" y="198"/>
                    <a:pt x="275" y="1"/>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865400" y="1249875"/>
              <a:ext cx="6900" cy="4950"/>
            </a:xfrm>
            <a:custGeom>
              <a:avLst/>
              <a:gdLst/>
              <a:ahLst/>
              <a:cxnLst/>
              <a:rect l="l" t="t" r="r" b="b"/>
              <a:pathLst>
                <a:path w="276" h="198" extrusionOk="0">
                  <a:moveTo>
                    <a:pt x="150" y="0"/>
                  </a:moveTo>
                  <a:cubicBezTo>
                    <a:pt x="1" y="0"/>
                    <a:pt x="1" y="197"/>
                    <a:pt x="150" y="197"/>
                  </a:cubicBezTo>
                  <a:cubicBezTo>
                    <a:pt x="276" y="197"/>
                    <a:pt x="276" y="0"/>
                    <a:pt x="15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555125" y="1652600"/>
              <a:ext cx="76450" cy="72575"/>
            </a:xfrm>
            <a:custGeom>
              <a:avLst/>
              <a:gdLst/>
              <a:ahLst/>
              <a:cxnLst/>
              <a:rect l="l" t="t" r="r" b="b"/>
              <a:pathLst>
                <a:path w="3058" h="2903" extrusionOk="0">
                  <a:moveTo>
                    <a:pt x="1359" y="0"/>
                  </a:moveTo>
                  <a:cubicBezTo>
                    <a:pt x="1345" y="0"/>
                    <a:pt x="1330" y="3"/>
                    <a:pt x="1314" y="10"/>
                  </a:cubicBezTo>
                  <a:cubicBezTo>
                    <a:pt x="920" y="255"/>
                    <a:pt x="472" y="458"/>
                    <a:pt x="72" y="702"/>
                  </a:cubicBezTo>
                  <a:cubicBezTo>
                    <a:pt x="24" y="732"/>
                    <a:pt x="1" y="804"/>
                    <a:pt x="24" y="828"/>
                  </a:cubicBezTo>
                  <a:cubicBezTo>
                    <a:pt x="395" y="1550"/>
                    <a:pt x="896" y="2147"/>
                    <a:pt x="1266" y="2846"/>
                  </a:cubicBezTo>
                  <a:cubicBezTo>
                    <a:pt x="1291" y="2886"/>
                    <a:pt x="1324" y="2903"/>
                    <a:pt x="1354" y="2903"/>
                  </a:cubicBezTo>
                  <a:cubicBezTo>
                    <a:pt x="1419" y="2903"/>
                    <a:pt x="1476" y="2829"/>
                    <a:pt x="1439" y="2744"/>
                  </a:cubicBezTo>
                  <a:cubicBezTo>
                    <a:pt x="1087" y="2079"/>
                    <a:pt x="615" y="1506"/>
                    <a:pt x="251" y="833"/>
                  </a:cubicBezTo>
                  <a:lnTo>
                    <a:pt x="251" y="833"/>
                  </a:lnTo>
                  <a:cubicBezTo>
                    <a:pt x="597" y="622"/>
                    <a:pt x="979" y="446"/>
                    <a:pt x="1331" y="235"/>
                  </a:cubicBezTo>
                  <a:lnTo>
                    <a:pt x="1331" y="235"/>
                  </a:lnTo>
                  <a:cubicBezTo>
                    <a:pt x="1849" y="1047"/>
                    <a:pt x="2263" y="1903"/>
                    <a:pt x="2836" y="2643"/>
                  </a:cubicBezTo>
                  <a:cubicBezTo>
                    <a:pt x="2860" y="2684"/>
                    <a:pt x="2895" y="2702"/>
                    <a:pt x="2928" y="2702"/>
                  </a:cubicBezTo>
                  <a:cubicBezTo>
                    <a:pt x="2996" y="2702"/>
                    <a:pt x="3057" y="2631"/>
                    <a:pt x="3009" y="2547"/>
                  </a:cubicBezTo>
                  <a:cubicBezTo>
                    <a:pt x="2412" y="1777"/>
                    <a:pt x="1988" y="882"/>
                    <a:pt x="1439" y="34"/>
                  </a:cubicBezTo>
                  <a:cubicBezTo>
                    <a:pt x="1422" y="17"/>
                    <a:pt x="1394" y="0"/>
                    <a:pt x="135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85500" y="1668525"/>
              <a:ext cx="17025" cy="11600"/>
            </a:xfrm>
            <a:custGeom>
              <a:avLst/>
              <a:gdLst/>
              <a:ahLst/>
              <a:cxnLst/>
              <a:rect l="l" t="t" r="r" b="b"/>
              <a:pathLst>
                <a:path w="681" h="464" extrusionOk="0">
                  <a:moveTo>
                    <a:pt x="548" y="1"/>
                  </a:moveTo>
                  <a:cubicBezTo>
                    <a:pt x="532" y="1"/>
                    <a:pt x="516" y="6"/>
                    <a:pt x="499" y="18"/>
                  </a:cubicBezTo>
                  <a:cubicBezTo>
                    <a:pt x="350" y="119"/>
                    <a:pt x="200" y="191"/>
                    <a:pt x="75" y="316"/>
                  </a:cubicBezTo>
                  <a:cubicBezTo>
                    <a:pt x="0" y="377"/>
                    <a:pt x="57" y="464"/>
                    <a:pt x="134" y="464"/>
                  </a:cubicBezTo>
                  <a:cubicBezTo>
                    <a:pt x="156" y="464"/>
                    <a:pt x="178" y="457"/>
                    <a:pt x="200" y="442"/>
                  </a:cubicBezTo>
                  <a:cubicBezTo>
                    <a:pt x="326" y="340"/>
                    <a:pt x="451" y="268"/>
                    <a:pt x="600" y="191"/>
                  </a:cubicBezTo>
                  <a:cubicBezTo>
                    <a:pt x="680" y="131"/>
                    <a:pt x="627" y="1"/>
                    <a:pt x="54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597350" y="1683675"/>
              <a:ext cx="13475" cy="9175"/>
            </a:xfrm>
            <a:custGeom>
              <a:avLst/>
              <a:gdLst/>
              <a:ahLst/>
              <a:cxnLst/>
              <a:rect l="l" t="t" r="r" b="b"/>
              <a:pathLst>
                <a:path w="539" h="367" extrusionOk="0">
                  <a:moveTo>
                    <a:pt x="383" y="0"/>
                  </a:moveTo>
                  <a:cubicBezTo>
                    <a:pt x="371" y="0"/>
                    <a:pt x="359" y="3"/>
                    <a:pt x="347" y="9"/>
                  </a:cubicBezTo>
                  <a:cubicBezTo>
                    <a:pt x="252" y="56"/>
                    <a:pt x="150" y="110"/>
                    <a:pt x="73" y="182"/>
                  </a:cubicBezTo>
                  <a:cubicBezTo>
                    <a:pt x="25" y="206"/>
                    <a:pt x="1" y="259"/>
                    <a:pt x="25" y="307"/>
                  </a:cubicBezTo>
                  <a:cubicBezTo>
                    <a:pt x="42" y="342"/>
                    <a:pt x="88" y="367"/>
                    <a:pt x="129" y="367"/>
                  </a:cubicBezTo>
                  <a:cubicBezTo>
                    <a:pt x="145" y="367"/>
                    <a:pt x="161" y="363"/>
                    <a:pt x="174" y="355"/>
                  </a:cubicBezTo>
                  <a:cubicBezTo>
                    <a:pt x="252" y="283"/>
                    <a:pt x="347" y="236"/>
                    <a:pt x="449" y="182"/>
                  </a:cubicBezTo>
                  <a:cubicBezTo>
                    <a:pt x="538" y="140"/>
                    <a:pt x="470" y="0"/>
                    <a:pt x="38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609700" y="1703550"/>
              <a:ext cx="12875" cy="7550"/>
            </a:xfrm>
            <a:custGeom>
              <a:avLst/>
              <a:gdLst/>
              <a:ahLst/>
              <a:cxnLst/>
              <a:rect l="l" t="t" r="r" b="b"/>
              <a:pathLst>
                <a:path w="515" h="302" extrusionOk="0">
                  <a:moveTo>
                    <a:pt x="385" y="0"/>
                  </a:moveTo>
                  <a:cubicBezTo>
                    <a:pt x="375" y="0"/>
                    <a:pt x="365" y="3"/>
                    <a:pt x="355" y="8"/>
                  </a:cubicBezTo>
                  <a:cubicBezTo>
                    <a:pt x="253" y="38"/>
                    <a:pt x="176" y="61"/>
                    <a:pt x="104" y="109"/>
                  </a:cubicBezTo>
                  <a:cubicBezTo>
                    <a:pt x="1" y="173"/>
                    <a:pt x="51" y="302"/>
                    <a:pt x="143" y="302"/>
                  </a:cubicBezTo>
                  <a:cubicBezTo>
                    <a:pt x="162" y="302"/>
                    <a:pt x="183" y="296"/>
                    <a:pt x="205" y="282"/>
                  </a:cubicBezTo>
                  <a:cubicBezTo>
                    <a:pt x="253" y="235"/>
                    <a:pt x="325" y="211"/>
                    <a:pt x="402" y="187"/>
                  </a:cubicBezTo>
                  <a:cubicBezTo>
                    <a:pt x="514" y="160"/>
                    <a:pt x="465" y="0"/>
                    <a:pt x="38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891075" y="981375"/>
              <a:ext cx="91300" cy="148025"/>
            </a:xfrm>
            <a:custGeom>
              <a:avLst/>
              <a:gdLst/>
              <a:ahLst/>
              <a:cxnLst/>
              <a:rect l="l" t="t" r="r" b="b"/>
              <a:pathLst>
                <a:path w="3652" h="5921" extrusionOk="0">
                  <a:moveTo>
                    <a:pt x="849" y="1235"/>
                  </a:moveTo>
                  <a:cubicBezTo>
                    <a:pt x="1094" y="1235"/>
                    <a:pt x="1358" y="1303"/>
                    <a:pt x="1583" y="1361"/>
                  </a:cubicBezTo>
                  <a:cubicBezTo>
                    <a:pt x="1757" y="1414"/>
                    <a:pt x="1909" y="1500"/>
                    <a:pt x="2042" y="1610"/>
                  </a:cubicBezTo>
                  <a:lnTo>
                    <a:pt x="2042" y="1610"/>
                  </a:lnTo>
                  <a:cubicBezTo>
                    <a:pt x="1814" y="1832"/>
                    <a:pt x="1563" y="2032"/>
                    <a:pt x="1260" y="2155"/>
                  </a:cubicBezTo>
                  <a:cubicBezTo>
                    <a:pt x="1215" y="2171"/>
                    <a:pt x="1167" y="2178"/>
                    <a:pt x="1119" y="2178"/>
                  </a:cubicBezTo>
                  <a:cubicBezTo>
                    <a:pt x="612" y="2178"/>
                    <a:pt x="0" y="1418"/>
                    <a:pt x="616" y="1260"/>
                  </a:cubicBezTo>
                  <a:cubicBezTo>
                    <a:pt x="690" y="1242"/>
                    <a:pt x="768" y="1235"/>
                    <a:pt x="849" y="1235"/>
                  </a:cubicBezTo>
                  <a:close/>
                  <a:moveTo>
                    <a:pt x="3508" y="0"/>
                  </a:moveTo>
                  <a:cubicBezTo>
                    <a:pt x="3478" y="0"/>
                    <a:pt x="3448" y="12"/>
                    <a:pt x="3428" y="42"/>
                  </a:cubicBezTo>
                  <a:cubicBezTo>
                    <a:pt x="3099" y="514"/>
                    <a:pt x="2705" y="914"/>
                    <a:pt x="2305" y="1338"/>
                  </a:cubicBezTo>
                  <a:cubicBezTo>
                    <a:pt x="2253" y="1394"/>
                    <a:pt x="2199" y="1451"/>
                    <a:pt x="2145" y="1507"/>
                  </a:cubicBezTo>
                  <a:lnTo>
                    <a:pt x="2145" y="1507"/>
                  </a:lnTo>
                  <a:cubicBezTo>
                    <a:pt x="1849" y="1263"/>
                    <a:pt x="1472" y="1102"/>
                    <a:pt x="1010" y="1063"/>
                  </a:cubicBezTo>
                  <a:cubicBezTo>
                    <a:pt x="956" y="1058"/>
                    <a:pt x="891" y="1054"/>
                    <a:pt x="821" y="1054"/>
                  </a:cubicBezTo>
                  <a:cubicBezTo>
                    <a:pt x="574" y="1054"/>
                    <a:pt x="266" y="1105"/>
                    <a:pt x="168" y="1338"/>
                  </a:cubicBezTo>
                  <a:cubicBezTo>
                    <a:pt x="43" y="1708"/>
                    <a:pt x="413" y="2209"/>
                    <a:pt x="765" y="2329"/>
                  </a:cubicBezTo>
                  <a:cubicBezTo>
                    <a:pt x="858" y="2364"/>
                    <a:pt x="950" y="2379"/>
                    <a:pt x="1040" y="2379"/>
                  </a:cubicBezTo>
                  <a:cubicBezTo>
                    <a:pt x="1409" y="2379"/>
                    <a:pt x="1753" y="2121"/>
                    <a:pt x="2031" y="1881"/>
                  </a:cubicBezTo>
                  <a:cubicBezTo>
                    <a:pt x="2082" y="1836"/>
                    <a:pt x="2133" y="1791"/>
                    <a:pt x="2184" y="1744"/>
                  </a:cubicBezTo>
                  <a:lnTo>
                    <a:pt x="2184" y="1744"/>
                  </a:lnTo>
                  <a:cubicBezTo>
                    <a:pt x="2581" y="2170"/>
                    <a:pt x="2760" y="2827"/>
                    <a:pt x="2777" y="3373"/>
                  </a:cubicBezTo>
                  <a:cubicBezTo>
                    <a:pt x="2831" y="4221"/>
                    <a:pt x="2556" y="5164"/>
                    <a:pt x="1959" y="5761"/>
                  </a:cubicBezTo>
                  <a:cubicBezTo>
                    <a:pt x="1882" y="5820"/>
                    <a:pt x="1950" y="5921"/>
                    <a:pt x="2021" y="5921"/>
                  </a:cubicBezTo>
                  <a:cubicBezTo>
                    <a:pt x="2043" y="5921"/>
                    <a:pt x="2066" y="5911"/>
                    <a:pt x="2084" y="5887"/>
                  </a:cubicBezTo>
                  <a:cubicBezTo>
                    <a:pt x="3167" y="4840"/>
                    <a:pt x="3320" y="2685"/>
                    <a:pt x="2293" y="1643"/>
                  </a:cubicBezTo>
                  <a:lnTo>
                    <a:pt x="2293" y="1643"/>
                  </a:lnTo>
                  <a:cubicBezTo>
                    <a:pt x="2770" y="1194"/>
                    <a:pt x="3222" y="669"/>
                    <a:pt x="3601" y="144"/>
                  </a:cubicBezTo>
                  <a:cubicBezTo>
                    <a:pt x="3651" y="72"/>
                    <a:pt x="3580" y="0"/>
                    <a:pt x="35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955550" y="907550"/>
              <a:ext cx="97225" cy="39900"/>
            </a:xfrm>
            <a:custGeom>
              <a:avLst/>
              <a:gdLst/>
              <a:ahLst/>
              <a:cxnLst/>
              <a:rect l="l" t="t" r="r" b="b"/>
              <a:pathLst>
                <a:path w="3889" h="1596" extrusionOk="0">
                  <a:moveTo>
                    <a:pt x="3262" y="273"/>
                  </a:moveTo>
                  <a:cubicBezTo>
                    <a:pt x="2763" y="542"/>
                    <a:pt x="2252" y="786"/>
                    <a:pt x="1744" y="1031"/>
                  </a:cubicBezTo>
                  <a:cubicBezTo>
                    <a:pt x="1517" y="1156"/>
                    <a:pt x="1266" y="1252"/>
                    <a:pt x="1022" y="1353"/>
                  </a:cubicBezTo>
                  <a:cubicBezTo>
                    <a:pt x="1016" y="1357"/>
                    <a:pt x="1010" y="1359"/>
                    <a:pt x="1002" y="1359"/>
                  </a:cubicBezTo>
                  <a:cubicBezTo>
                    <a:pt x="888" y="1359"/>
                    <a:pt x="515" y="969"/>
                    <a:pt x="303" y="755"/>
                  </a:cubicBezTo>
                  <a:lnTo>
                    <a:pt x="303" y="755"/>
                  </a:lnTo>
                  <a:cubicBezTo>
                    <a:pt x="1289" y="596"/>
                    <a:pt x="2275" y="436"/>
                    <a:pt x="3262" y="273"/>
                  </a:cubicBezTo>
                  <a:close/>
                  <a:moveTo>
                    <a:pt x="3772" y="1"/>
                  </a:moveTo>
                  <a:cubicBezTo>
                    <a:pt x="3759" y="1"/>
                    <a:pt x="3746" y="4"/>
                    <a:pt x="3732" y="10"/>
                  </a:cubicBezTo>
                  <a:cubicBezTo>
                    <a:pt x="3729" y="12"/>
                    <a:pt x="3726" y="14"/>
                    <a:pt x="3723" y="15"/>
                  </a:cubicBezTo>
                  <a:lnTo>
                    <a:pt x="3723" y="15"/>
                  </a:lnTo>
                  <a:cubicBezTo>
                    <a:pt x="2516" y="210"/>
                    <a:pt x="1285" y="388"/>
                    <a:pt x="102" y="607"/>
                  </a:cubicBezTo>
                  <a:cubicBezTo>
                    <a:pt x="25" y="607"/>
                    <a:pt x="1" y="709"/>
                    <a:pt x="49" y="756"/>
                  </a:cubicBezTo>
                  <a:cubicBezTo>
                    <a:pt x="347" y="1007"/>
                    <a:pt x="622" y="1306"/>
                    <a:pt x="920" y="1550"/>
                  </a:cubicBezTo>
                  <a:cubicBezTo>
                    <a:pt x="934" y="1583"/>
                    <a:pt x="960" y="1596"/>
                    <a:pt x="988" y="1596"/>
                  </a:cubicBezTo>
                  <a:cubicBezTo>
                    <a:pt x="1006" y="1596"/>
                    <a:pt x="1026" y="1590"/>
                    <a:pt x="1046" y="1580"/>
                  </a:cubicBezTo>
                  <a:cubicBezTo>
                    <a:pt x="1989" y="1132"/>
                    <a:pt x="2908" y="685"/>
                    <a:pt x="3833" y="183"/>
                  </a:cubicBezTo>
                  <a:cubicBezTo>
                    <a:pt x="3837" y="180"/>
                    <a:pt x="3841" y="177"/>
                    <a:pt x="3844" y="174"/>
                  </a:cubicBezTo>
                  <a:lnTo>
                    <a:pt x="3844" y="174"/>
                  </a:lnTo>
                  <a:cubicBezTo>
                    <a:pt x="3889" y="150"/>
                    <a:pt x="3885" y="83"/>
                    <a:pt x="3850" y="42"/>
                  </a:cubicBezTo>
                  <a:lnTo>
                    <a:pt x="3850" y="42"/>
                  </a:lnTo>
                  <a:cubicBezTo>
                    <a:pt x="3831" y="18"/>
                    <a:pt x="3803" y="1"/>
                    <a:pt x="377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978550" y="908200"/>
              <a:ext cx="74050" cy="68325"/>
            </a:xfrm>
            <a:custGeom>
              <a:avLst/>
              <a:gdLst/>
              <a:ahLst/>
              <a:cxnLst/>
              <a:rect l="l" t="t" r="r" b="b"/>
              <a:pathLst>
                <a:path w="2962" h="2733" extrusionOk="0">
                  <a:moveTo>
                    <a:pt x="2822" y="1"/>
                  </a:moveTo>
                  <a:cubicBezTo>
                    <a:pt x="2801" y="1"/>
                    <a:pt x="2781" y="10"/>
                    <a:pt x="2764" y="32"/>
                  </a:cubicBezTo>
                  <a:cubicBezTo>
                    <a:pt x="2263" y="533"/>
                    <a:pt x="1743" y="981"/>
                    <a:pt x="1170" y="1405"/>
                  </a:cubicBezTo>
                  <a:cubicBezTo>
                    <a:pt x="781" y="1685"/>
                    <a:pt x="540" y="2061"/>
                    <a:pt x="241" y="2413"/>
                  </a:cubicBezTo>
                  <a:lnTo>
                    <a:pt x="241" y="2413"/>
                  </a:lnTo>
                  <a:cubicBezTo>
                    <a:pt x="197" y="2117"/>
                    <a:pt x="197" y="1811"/>
                    <a:pt x="197" y="1501"/>
                  </a:cubicBezTo>
                  <a:cubicBezTo>
                    <a:pt x="197" y="1438"/>
                    <a:pt x="148" y="1406"/>
                    <a:pt x="99" y="1406"/>
                  </a:cubicBezTo>
                  <a:cubicBezTo>
                    <a:pt x="49" y="1406"/>
                    <a:pt x="0" y="1438"/>
                    <a:pt x="0" y="1501"/>
                  </a:cubicBezTo>
                  <a:cubicBezTo>
                    <a:pt x="0" y="1900"/>
                    <a:pt x="0" y="2271"/>
                    <a:pt x="78" y="2671"/>
                  </a:cubicBezTo>
                  <a:cubicBezTo>
                    <a:pt x="78" y="2713"/>
                    <a:pt x="113" y="2732"/>
                    <a:pt x="150" y="2732"/>
                  </a:cubicBezTo>
                  <a:cubicBezTo>
                    <a:pt x="181" y="2732"/>
                    <a:pt x="213" y="2719"/>
                    <a:pt x="227" y="2694"/>
                  </a:cubicBezTo>
                  <a:cubicBezTo>
                    <a:pt x="400" y="2545"/>
                    <a:pt x="496" y="2372"/>
                    <a:pt x="621" y="2199"/>
                  </a:cubicBezTo>
                  <a:cubicBezTo>
                    <a:pt x="872" y="1877"/>
                    <a:pt x="1194" y="1626"/>
                    <a:pt x="1517" y="1375"/>
                  </a:cubicBezTo>
                  <a:cubicBezTo>
                    <a:pt x="2018" y="1029"/>
                    <a:pt x="2466" y="605"/>
                    <a:pt x="2884" y="157"/>
                  </a:cubicBezTo>
                  <a:cubicBezTo>
                    <a:pt x="2962" y="102"/>
                    <a:pt x="2891" y="1"/>
                    <a:pt x="282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995275" y="907725"/>
              <a:ext cx="57700" cy="75550"/>
            </a:xfrm>
            <a:custGeom>
              <a:avLst/>
              <a:gdLst/>
              <a:ahLst/>
              <a:cxnLst/>
              <a:rect l="l" t="t" r="r" b="b"/>
              <a:pathLst>
                <a:path w="2308" h="3022" extrusionOk="0">
                  <a:moveTo>
                    <a:pt x="2171" y="0"/>
                  </a:moveTo>
                  <a:cubicBezTo>
                    <a:pt x="2135" y="0"/>
                    <a:pt x="2104" y="16"/>
                    <a:pt x="2095" y="51"/>
                  </a:cubicBezTo>
                  <a:cubicBezTo>
                    <a:pt x="1807" y="968"/>
                    <a:pt x="1518" y="1903"/>
                    <a:pt x="1138" y="2773"/>
                  </a:cubicBezTo>
                  <a:lnTo>
                    <a:pt x="1138" y="2773"/>
                  </a:lnTo>
                  <a:cubicBezTo>
                    <a:pt x="808" y="2492"/>
                    <a:pt x="515" y="2162"/>
                    <a:pt x="203" y="1872"/>
                  </a:cubicBezTo>
                  <a:cubicBezTo>
                    <a:pt x="184" y="1847"/>
                    <a:pt x="161" y="1837"/>
                    <a:pt x="139" y="1837"/>
                  </a:cubicBezTo>
                  <a:cubicBezTo>
                    <a:pt x="68" y="1837"/>
                    <a:pt x="0" y="1937"/>
                    <a:pt x="77" y="1991"/>
                  </a:cubicBezTo>
                  <a:cubicBezTo>
                    <a:pt x="424" y="2343"/>
                    <a:pt x="752" y="2690"/>
                    <a:pt x="1122" y="2988"/>
                  </a:cubicBezTo>
                  <a:cubicBezTo>
                    <a:pt x="1144" y="3010"/>
                    <a:pt x="1171" y="3021"/>
                    <a:pt x="1197" y="3021"/>
                  </a:cubicBezTo>
                  <a:cubicBezTo>
                    <a:pt x="1229" y="3021"/>
                    <a:pt x="1258" y="3004"/>
                    <a:pt x="1271" y="2964"/>
                  </a:cubicBezTo>
                  <a:cubicBezTo>
                    <a:pt x="1695" y="2045"/>
                    <a:pt x="1970" y="1072"/>
                    <a:pt x="2292" y="129"/>
                  </a:cubicBezTo>
                  <a:cubicBezTo>
                    <a:pt x="2307" y="49"/>
                    <a:pt x="2233" y="0"/>
                    <a:pt x="217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936300" y="961975"/>
              <a:ext cx="33000" cy="5625"/>
            </a:xfrm>
            <a:custGeom>
              <a:avLst/>
              <a:gdLst/>
              <a:ahLst/>
              <a:cxnLst/>
              <a:rect l="l" t="t" r="r" b="b"/>
              <a:pathLst>
                <a:path w="1320" h="225" extrusionOk="0">
                  <a:moveTo>
                    <a:pt x="150" y="0"/>
                  </a:moveTo>
                  <a:cubicBezTo>
                    <a:pt x="1" y="0"/>
                    <a:pt x="1" y="197"/>
                    <a:pt x="150" y="197"/>
                  </a:cubicBezTo>
                  <a:cubicBezTo>
                    <a:pt x="350" y="211"/>
                    <a:pt x="550" y="225"/>
                    <a:pt x="751" y="225"/>
                  </a:cubicBezTo>
                  <a:cubicBezTo>
                    <a:pt x="898" y="225"/>
                    <a:pt x="1046" y="217"/>
                    <a:pt x="1195" y="197"/>
                  </a:cubicBezTo>
                  <a:cubicBezTo>
                    <a:pt x="1320" y="197"/>
                    <a:pt x="1320" y="0"/>
                    <a:pt x="1195" y="0"/>
                  </a:cubicBezTo>
                  <a:cubicBezTo>
                    <a:pt x="1046" y="20"/>
                    <a:pt x="898" y="28"/>
                    <a:pt x="751" y="28"/>
                  </a:cubicBezTo>
                  <a:cubicBezTo>
                    <a:pt x="550" y="28"/>
                    <a:pt x="350" y="14"/>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952225" y="972000"/>
              <a:ext cx="18450" cy="11275"/>
            </a:xfrm>
            <a:custGeom>
              <a:avLst/>
              <a:gdLst/>
              <a:ahLst/>
              <a:cxnLst/>
              <a:rect l="l" t="t" r="r" b="b"/>
              <a:pathLst>
                <a:path w="738" h="451" extrusionOk="0">
                  <a:moveTo>
                    <a:pt x="605" y="0"/>
                  </a:moveTo>
                  <a:cubicBezTo>
                    <a:pt x="589" y="0"/>
                    <a:pt x="573" y="5"/>
                    <a:pt x="558" y="17"/>
                  </a:cubicBezTo>
                  <a:cubicBezTo>
                    <a:pt x="408" y="119"/>
                    <a:pt x="259" y="196"/>
                    <a:pt x="110" y="268"/>
                  </a:cubicBezTo>
                  <a:cubicBezTo>
                    <a:pt x="1" y="309"/>
                    <a:pt x="64" y="451"/>
                    <a:pt x="161" y="451"/>
                  </a:cubicBezTo>
                  <a:cubicBezTo>
                    <a:pt x="175" y="451"/>
                    <a:pt x="190" y="448"/>
                    <a:pt x="205" y="441"/>
                  </a:cubicBezTo>
                  <a:cubicBezTo>
                    <a:pt x="355" y="369"/>
                    <a:pt x="504" y="292"/>
                    <a:pt x="653" y="196"/>
                  </a:cubicBezTo>
                  <a:cubicBezTo>
                    <a:pt x="738" y="131"/>
                    <a:pt x="681" y="0"/>
                    <a:pt x="60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989350" y="982725"/>
              <a:ext cx="7275" cy="29225"/>
            </a:xfrm>
            <a:custGeom>
              <a:avLst/>
              <a:gdLst/>
              <a:ahLst/>
              <a:cxnLst/>
              <a:rect l="l" t="t" r="r" b="b"/>
              <a:pathLst>
                <a:path w="291" h="1169" extrusionOk="0">
                  <a:moveTo>
                    <a:pt x="126" y="0"/>
                  </a:moveTo>
                  <a:cubicBezTo>
                    <a:pt x="65" y="0"/>
                    <a:pt x="1" y="58"/>
                    <a:pt x="16" y="137"/>
                  </a:cubicBezTo>
                  <a:cubicBezTo>
                    <a:pt x="64" y="436"/>
                    <a:pt x="94" y="758"/>
                    <a:pt x="94" y="1057"/>
                  </a:cubicBezTo>
                  <a:cubicBezTo>
                    <a:pt x="94" y="1131"/>
                    <a:pt x="143" y="1169"/>
                    <a:pt x="192" y="1169"/>
                  </a:cubicBezTo>
                  <a:cubicBezTo>
                    <a:pt x="241" y="1169"/>
                    <a:pt x="291" y="1131"/>
                    <a:pt x="291" y="1057"/>
                  </a:cubicBezTo>
                  <a:cubicBezTo>
                    <a:pt x="291" y="734"/>
                    <a:pt x="267" y="412"/>
                    <a:pt x="213" y="66"/>
                  </a:cubicBezTo>
                  <a:cubicBezTo>
                    <a:pt x="195" y="20"/>
                    <a:pt x="161" y="0"/>
                    <a:pt x="12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995925" y="977600"/>
              <a:ext cx="18150" cy="14350"/>
            </a:xfrm>
            <a:custGeom>
              <a:avLst/>
              <a:gdLst/>
              <a:ahLst/>
              <a:cxnLst/>
              <a:rect l="l" t="t" r="r" b="b"/>
              <a:pathLst>
                <a:path w="726" h="574" extrusionOk="0">
                  <a:moveTo>
                    <a:pt x="139" y="1"/>
                  </a:moveTo>
                  <a:cubicBezTo>
                    <a:pt x="49" y="1"/>
                    <a:pt x="0" y="134"/>
                    <a:pt x="99" y="193"/>
                  </a:cubicBezTo>
                  <a:cubicBezTo>
                    <a:pt x="248" y="295"/>
                    <a:pt x="374" y="420"/>
                    <a:pt x="523" y="539"/>
                  </a:cubicBezTo>
                  <a:cubicBezTo>
                    <a:pt x="547" y="564"/>
                    <a:pt x="573" y="574"/>
                    <a:pt x="597" y="574"/>
                  </a:cubicBezTo>
                  <a:cubicBezTo>
                    <a:pt x="672" y="574"/>
                    <a:pt x="725" y="474"/>
                    <a:pt x="648" y="420"/>
                  </a:cubicBezTo>
                  <a:cubicBezTo>
                    <a:pt x="499" y="271"/>
                    <a:pt x="350" y="145"/>
                    <a:pt x="201" y="20"/>
                  </a:cubicBezTo>
                  <a:cubicBezTo>
                    <a:pt x="179" y="7"/>
                    <a:pt x="158" y="1"/>
                    <a:pt x="13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886450" y="964975"/>
              <a:ext cx="25800" cy="25075"/>
            </a:xfrm>
            <a:custGeom>
              <a:avLst/>
              <a:gdLst/>
              <a:ahLst/>
              <a:cxnLst/>
              <a:rect l="l" t="t" r="r" b="b"/>
              <a:pathLst>
                <a:path w="1032" h="1003" extrusionOk="0">
                  <a:moveTo>
                    <a:pt x="402" y="1"/>
                  </a:moveTo>
                  <a:cubicBezTo>
                    <a:pt x="367" y="1"/>
                    <a:pt x="329" y="28"/>
                    <a:pt x="329" y="77"/>
                  </a:cubicBezTo>
                  <a:lnTo>
                    <a:pt x="329" y="376"/>
                  </a:lnTo>
                  <a:cubicBezTo>
                    <a:pt x="251" y="423"/>
                    <a:pt x="180" y="477"/>
                    <a:pt x="102" y="501"/>
                  </a:cubicBezTo>
                  <a:cubicBezTo>
                    <a:pt x="1" y="525"/>
                    <a:pt x="31" y="626"/>
                    <a:pt x="126" y="626"/>
                  </a:cubicBezTo>
                  <a:cubicBezTo>
                    <a:pt x="204" y="650"/>
                    <a:pt x="275" y="650"/>
                    <a:pt x="353" y="650"/>
                  </a:cubicBezTo>
                  <a:cubicBezTo>
                    <a:pt x="377" y="722"/>
                    <a:pt x="377" y="823"/>
                    <a:pt x="377" y="895"/>
                  </a:cubicBezTo>
                  <a:lnTo>
                    <a:pt x="377" y="925"/>
                  </a:lnTo>
                  <a:cubicBezTo>
                    <a:pt x="362" y="968"/>
                    <a:pt x="402" y="1002"/>
                    <a:pt x="446" y="1002"/>
                  </a:cubicBezTo>
                  <a:cubicBezTo>
                    <a:pt x="475" y="1002"/>
                    <a:pt x="507" y="987"/>
                    <a:pt x="526" y="949"/>
                  </a:cubicBezTo>
                  <a:cubicBezTo>
                    <a:pt x="550" y="847"/>
                    <a:pt x="598" y="776"/>
                    <a:pt x="651" y="674"/>
                  </a:cubicBezTo>
                  <a:cubicBezTo>
                    <a:pt x="723" y="674"/>
                    <a:pt x="825" y="698"/>
                    <a:pt x="896" y="746"/>
                  </a:cubicBezTo>
                  <a:cubicBezTo>
                    <a:pt x="907" y="757"/>
                    <a:pt x="919" y="761"/>
                    <a:pt x="932" y="761"/>
                  </a:cubicBezTo>
                  <a:cubicBezTo>
                    <a:pt x="981" y="761"/>
                    <a:pt x="1031" y="689"/>
                    <a:pt x="974" y="650"/>
                  </a:cubicBezTo>
                  <a:cubicBezTo>
                    <a:pt x="896" y="573"/>
                    <a:pt x="825" y="501"/>
                    <a:pt x="777" y="447"/>
                  </a:cubicBezTo>
                  <a:cubicBezTo>
                    <a:pt x="825" y="352"/>
                    <a:pt x="872" y="274"/>
                    <a:pt x="926" y="203"/>
                  </a:cubicBezTo>
                  <a:cubicBezTo>
                    <a:pt x="946" y="139"/>
                    <a:pt x="896" y="95"/>
                    <a:pt x="852" y="95"/>
                  </a:cubicBezTo>
                  <a:cubicBezTo>
                    <a:pt x="842" y="95"/>
                    <a:pt x="833" y="97"/>
                    <a:pt x="825" y="101"/>
                  </a:cubicBezTo>
                  <a:cubicBezTo>
                    <a:pt x="723" y="125"/>
                    <a:pt x="651" y="179"/>
                    <a:pt x="574" y="226"/>
                  </a:cubicBezTo>
                  <a:cubicBezTo>
                    <a:pt x="526" y="179"/>
                    <a:pt x="502" y="101"/>
                    <a:pt x="448" y="29"/>
                  </a:cubicBezTo>
                  <a:cubicBezTo>
                    <a:pt x="440" y="10"/>
                    <a:pt x="421" y="1"/>
                    <a:pt x="402"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979150" y="1041375"/>
              <a:ext cx="26725" cy="23450"/>
            </a:xfrm>
            <a:custGeom>
              <a:avLst/>
              <a:gdLst/>
              <a:ahLst/>
              <a:cxnLst/>
              <a:rect l="l" t="t" r="r" b="b"/>
              <a:pathLst>
                <a:path w="1069" h="938" extrusionOk="0">
                  <a:moveTo>
                    <a:pt x="323" y="1"/>
                  </a:moveTo>
                  <a:cubicBezTo>
                    <a:pt x="277" y="1"/>
                    <a:pt x="234" y="53"/>
                    <a:pt x="251" y="108"/>
                  </a:cubicBezTo>
                  <a:cubicBezTo>
                    <a:pt x="275" y="179"/>
                    <a:pt x="299" y="257"/>
                    <a:pt x="352" y="329"/>
                  </a:cubicBezTo>
                  <a:cubicBezTo>
                    <a:pt x="275" y="376"/>
                    <a:pt x="203" y="406"/>
                    <a:pt x="125" y="454"/>
                  </a:cubicBezTo>
                  <a:lnTo>
                    <a:pt x="102" y="454"/>
                  </a:lnTo>
                  <a:cubicBezTo>
                    <a:pt x="0" y="478"/>
                    <a:pt x="24" y="603"/>
                    <a:pt x="125" y="603"/>
                  </a:cubicBezTo>
                  <a:lnTo>
                    <a:pt x="424" y="603"/>
                  </a:lnTo>
                  <a:cubicBezTo>
                    <a:pt x="448" y="675"/>
                    <a:pt x="472" y="776"/>
                    <a:pt x="448" y="854"/>
                  </a:cubicBezTo>
                  <a:cubicBezTo>
                    <a:pt x="448" y="901"/>
                    <a:pt x="501" y="937"/>
                    <a:pt x="545" y="937"/>
                  </a:cubicBezTo>
                  <a:cubicBezTo>
                    <a:pt x="568" y="937"/>
                    <a:pt x="589" y="927"/>
                    <a:pt x="597" y="902"/>
                  </a:cubicBezTo>
                  <a:cubicBezTo>
                    <a:pt x="621" y="800"/>
                    <a:pt x="675" y="705"/>
                    <a:pt x="699" y="603"/>
                  </a:cubicBezTo>
                  <a:cubicBezTo>
                    <a:pt x="800" y="627"/>
                    <a:pt x="896" y="627"/>
                    <a:pt x="973" y="651"/>
                  </a:cubicBezTo>
                  <a:cubicBezTo>
                    <a:pt x="1045" y="651"/>
                    <a:pt x="1069" y="555"/>
                    <a:pt x="1021" y="526"/>
                  </a:cubicBezTo>
                  <a:cubicBezTo>
                    <a:pt x="973" y="454"/>
                    <a:pt x="896" y="406"/>
                    <a:pt x="824" y="352"/>
                  </a:cubicBezTo>
                  <a:cubicBezTo>
                    <a:pt x="848" y="305"/>
                    <a:pt x="896" y="227"/>
                    <a:pt x="949" y="155"/>
                  </a:cubicBezTo>
                  <a:cubicBezTo>
                    <a:pt x="991" y="114"/>
                    <a:pt x="937" y="49"/>
                    <a:pt x="875" y="49"/>
                  </a:cubicBezTo>
                  <a:cubicBezTo>
                    <a:pt x="866" y="49"/>
                    <a:pt x="857" y="51"/>
                    <a:pt x="848" y="54"/>
                  </a:cubicBezTo>
                  <a:cubicBezTo>
                    <a:pt x="746" y="108"/>
                    <a:pt x="675" y="155"/>
                    <a:pt x="573" y="203"/>
                  </a:cubicBezTo>
                  <a:cubicBezTo>
                    <a:pt x="502" y="155"/>
                    <a:pt x="424" y="108"/>
                    <a:pt x="376" y="30"/>
                  </a:cubicBezTo>
                  <a:cubicBezTo>
                    <a:pt x="361" y="9"/>
                    <a:pt x="341" y="1"/>
                    <a:pt x="32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398425" y="921475"/>
              <a:ext cx="117000" cy="154475"/>
            </a:xfrm>
            <a:custGeom>
              <a:avLst/>
              <a:gdLst/>
              <a:ahLst/>
              <a:cxnLst/>
              <a:rect l="l" t="t" r="r" b="b"/>
              <a:pathLst>
                <a:path w="4680" h="6179" extrusionOk="0">
                  <a:moveTo>
                    <a:pt x="2267" y="0"/>
                  </a:moveTo>
                  <a:cubicBezTo>
                    <a:pt x="2249" y="0"/>
                    <a:pt x="2229" y="8"/>
                    <a:pt x="2209" y="26"/>
                  </a:cubicBezTo>
                  <a:cubicBezTo>
                    <a:pt x="1540" y="450"/>
                    <a:pt x="746" y="623"/>
                    <a:pt x="48" y="1023"/>
                  </a:cubicBezTo>
                  <a:cubicBezTo>
                    <a:pt x="24" y="1023"/>
                    <a:pt x="0" y="1095"/>
                    <a:pt x="0" y="1119"/>
                  </a:cubicBezTo>
                  <a:cubicBezTo>
                    <a:pt x="645" y="2838"/>
                    <a:pt x="1463" y="4456"/>
                    <a:pt x="2185" y="6122"/>
                  </a:cubicBezTo>
                  <a:cubicBezTo>
                    <a:pt x="2202" y="6162"/>
                    <a:pt x="2230" y="6179"/>
                    <a:pt x="2257" y="6179"/>
                  </a:cubicBezTo>
                  <a:cubicBezTo>
                    <a:pt x="2314" y="6179"/>
                    <a:pt x="2371" y="6105"/>
                    <a:pt x="2334" y="6020"/>
                  </a:cubicBezTo>
                  <a:cubicBezTo>
                    <a:pt x="1940" y="5053"/>
                    <a:pt x="1493" y="4104"/>
                    <a:pt x="1069" y="3137"/>
                  </a:cubicBezTo>
                  <a:cubicBezTo>
                    <a:pt x="794" y="2540"/>
                    <a:pt x="543" y="1943"/>
                    <a:pt x="299" y="1322"/>
                  </a:cubicBezTo>
                  <a:cubicBezTo>
                    <a:pt x="221" y="1119"/>
                    <a:pt x="245" y="1119"/>
                    <a:pt x="472" y="1023"/>
                  </a:cubicBezTo>
                  <a:cubicBezTo>
                    <a:pt x="693" y="922"/>
                    <a:pt x="967" y="820"/>
                    <a:pt x="1218" y="725"/>
                  </a:cubicBezTo>
                  <a:cubicBezTo>
                    <a:pt x="1585" y="586"/>
                    <a:pt x="1917" y="446"/>
                    <a:pt x="2240" y="244"/>
                  </a:cubicBezTo>
                  <a:lnTo>
                    <a:pt x="2240" y="244"/>
                  </a:lnTo>
                  <a:cubicBezTo>
                    <a:pt x="2681" y="996"/>
                    <a:pt x="2969" y="1898"/>
                    <a:pt x="3307" y="2689"/>
                  </a:cubicBezTo>
                  <a:cubicBezTo>
                    <a:pt x="3701" y="3632"/>
                    <a:pt x="4078" y="4551"/>
                    <a:pt x="4448" y="5501"/>
                  </a:cubicBezTo>
                  <a:cubicBezTo>
                    <a:pt x="4469" y="5548"/>
                    <a:pt x="4514" y="5569"/>
                    <a:pt x="4556" y="5569"/>
                  </a:cubicBezTo>
                  <a:cubicBezTo>
                    <a:pt x="4620" y="5569"/>
                    <a:pt x="4679" y="5522"/>
                    <a:pt x="4651" y="5447"/>
                  </a:cubicBezTo>
                  <a:cubicBezTo>
                    <a:pt x="4251" y="4480"/>
                    <a:pt x="3851" y="3507"/>
                    <a:pt x="3457" y="2540"/>
                  </a:cubicBezTo>
                  <a:cubicBezTo>
                    <a:pt x="3104" y="1716"/>
                    <a:pt x="2806" y="820"/>
                    <a:pt x="2334" y="50"/>
                  </a:cubicBezTo>
                  <a:cubicBezTo>
                    <a:pt x="2320" y="21"/>
                    <a:pt x="2296" y="0"/>
                    <a:pt x="226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445400" y="943100"/>
              <a:ext cx="21025" cy="10950"/>
            </a:xfrm>
            <a:custGeom>
              <a:avLst/>
              <a:gdLst/>
              <a:ahLst/>
              <a:cxnLst/>
              <a:rect l="l" t="t" r="r" b="b"/>
              <a:pathLst>
                <a:path w="841" h="438" extrusionOk="0">
                  <a:moveTo>
                    <a:pt x="722" y="0"/>
                  </a:moveTo>
                  <a:cubicBezTo>
                    <a:pt x="710" y="0"/>
                    <a:pt x="697" y="3"/>
                    <a:pt x="682" y="9"/>
                  </a:cubicBezTo>
                  <a:cubicBezTo>
                    <a:pt x="479" y="81"/>
                    <a:pt x="282" y="128"/>
                    <a:pt x="109" y="254"/>
                  </a:cubicBezTo>
                  <a:cubicBezTo>
                    <a:pt x="0" y="300"/>
                    <a:pt x="62" y="437"/>
                    <a:pt x="163" y="437"/>
                  </a:cubicBezTo>
                  <a:cubicBezTo>
                    <a:pt x="178" y="437"/>
                    <a:pt x="194" y="434"/>
                    <a:pt x="211" y="427"/>
                  </a:cubicBezTo>
                  <a:cubicBezTo>
                    <a:pt x="360" y="331"/>
                    <a:pt x="557" y="254"/>
                    <a:pt x="730" y="206"/>
                  </a:cubicBezTo>
                  <a:cubicBezTo>
                    <a:pt x="841" y="164"/>
                    <a:pt x="816" y="0"/>
                    <a:pt x="72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446500" y="966050"/>
              <a:ext cx="30300" cy="17850"/>
            </a:xfrm>
            <a:custGeom>
              <a:avLst/>
              <a:gdLst/>
              <a:ahLst/>
              <a:cxnLst/>
              <a:rect l="l" t="t" r="r" b="b"/>
              <a:pathLst>
                <a:path w="1212" h="714" extrusionOk="0">
                  <a:moveTo>
                    <a:pt x="1060" y="0"/>
                  </a:moveTo>
                  <a:cubicBezTo>
                    <a:pt x="1035" y="0"/>
                    <a:pt x="1008" y="10"/>
                    <a:pt x="984" y="34"/>
                  </a:cubicBezTo>
                  <a:cubicBezTo>
                    <a:pt x="883" y="160"/>
                    <a:pt x="710" y="231"/>
                    <a:pt x="584" y="285"/>
                  </a:cubicBezTo>
                  <a:cubicBezTo>
                    <a:pt x="411" y="357"/>
                    <a:pt x="238" y="434"/>
                    <a:pt x="89" y="530"/>
                  </a:cubicBezTo>
                  <a:cubicBezTo>
                    <a:pt x="1" y="576"/>
                    <a:pt x="66" y="713"/>
                    <a:pt x="151" y="713"/>
                  </a:cubicBezTo>
                  <a:cubicBezTo>
                    <a:pt x="164" y="713"/>
                    <a:pt x="177" y="710"/>
                    <a:pt x="190" y="703"/>
                  </a:cubicBezTo>
                  <a:cubicBezTo>
                    <a:pt x="489" y="506"/>
                    <a:pt x="913" y="434"/>
                    <a:pt x="1134" y="183"/>
                  </a:cubicBezTo>
                  <a:cubicBezTo>
                    <a:pt x="1211" y="106"/>
                    <a:pt x="1142" y="0"/>
                    <a:pt x="106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468925" y="988625"/>
              <a:ext cx="18875" cy="9550"/>
            </a:xfrm>
            <a:custGeom>
              <a:avLst/>
              <a:gdLst/>
              <a:ahLst/>
              <a:cxnLst/>
              <a:rect l="l" t="t" r="r" b="b"/>
              <a:pathLst>
                <a:path w="755" h="382" extrusionOk="0">
                  <a:moveTo>
                    <a:pt x="604" y="1"/>
                  </a:moveTo>
                  <a:cubicBezTo>
                    <a:pt x="597" y="1"/>
                    <a:pt x="590" y="1"/>
                    <a:pt x="583" y="3"/>
                  </a:cubicBezTo>
                  <a:cubicBezTo>
                    <a:pt x="410" y="51"/>
                    <a:pt x="261" y="98"/>
                    <a:pt x="111" y="176"/>
                  </a:cubicBezTo>
                  <a:cubicBezTo>
                    <a:pt x="0" y="218"/>
                    <a:pt x="30" y="382"/>
                    <a:pt x="125" y="382"/>
                  </a:cubicBezTo>
                  <a:cubicBezTo>
                    <a:pt x="137" y="382"/>
                    <a:pt x="151" y="379"/>
                    <a:pt x="165" y="373"/>
                  </a:cubicBezTo>
                  <a:cubicBezTo>
                    <a:pt x="314" y="301"/>
                    <a:pt x="464" y="224"/>
                    <a:pt x="637" y="200"/>
                  </a:cubicBezTo>
                  <a:cubicBezTo>
                    <a:pt x="755" y="177"/>
                    <a:pt x="714" y="1"/>
                    <a:pt x="60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468925" y="1013725"/>
              <a:ext cx="27175" cy="14300"/>
            </a:xfrm>
            <a:custGeom>
              <a:avLst/>
              <a:gdLst/>
              <a:ahLst/>
              <a:cxnLst/>
              <a:rect l="l" t="t" r="r" b="b"/>
              <a:pathLst>
                <a:path w="1087" h="572" extrusionOk="0">
                  <a:moveTo>
                    <a:pt x="944" y="0"/>
                  </a:moveTo>
                  <a:cubicBezTo>
                    <a:pt x="925" y="0"/>
                    <a:pt x="904" y="6"/>
                    <a:pt x="881" y="20"/>
                  </a:cubicBezTo>
                  <a:cubicBezTo>
                    <a:pt x="637" y="139"/>
                    <a:pt x="386" y="264"/>
                    <a:pt x="111" y="366"/>
                  </a:cubicBezTo>
                  <a:cubicBezTo>
                    <a:pt x="0" y="408"/>
                    <a:pt x="30" y="572"/>
                    <a:pt x="125" y="572"/>
                  </a:cubicBezTo>
                  <a:cubicBezTo>
                    <a:pt x="137" y="572"/>
                    <a:pt x="151" y="569"/>
                    <a:pt x="165" y="563"/>
                  </a:cubicBezTo>
                  <a:cubicBezTo>
                    <a:pt x="434" y="438"/>
                    <a:pt x="708" y="318"/>
                    <a:pt x="983" y="193"/>
                  </a:cubicBezTo>
                  <a:cubicBezTo>
                    <a:pt x="1086" y="129"/>
                    <a:pt x="1036" y="0"/>
                    <a:pt x="9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484525" y="1039375"/>
              <a:ext cx="23000" cy="12375"/>
            </a:xfrm>
            <a:custGeom>
              <a:avLst/>
              <a:gdLst/>
              <a:ahLst/>
              <a:cxnLst/>
              <a:rect l="l" t="t" r="r" b="b"/>
              <a:pathLst>
                <a:path w="920" h="495" extrusionOk="0">
                  <a:moveTo>
                    <a:pt x="769" y="0"/>
                  </a:moveTo>
                  <a:cubicBezTo>
                    <a:pt x="758" y="0"/>
                    <a:pt x="746" y="3"/>
                    <a:pt x="735" y="9"/>
                  </a:cubicBezTo>
                  <a:cubicBezTo>
                    <a:pt x="508" y="110"/>
                    <a:pt x="311" y="212"/>
                    <a:pt x="84" y="307"/>
                  </a:cubicBezTo>
                  <a:cubicBezTo>
                    <a:pt x="0" y="354"/>
                    <a:pt x="64" y="494"/>
                    <a:pt x="150" y="494"/>
                  </a:cubicBezTo>
                  <a:cubicBezTo>
                    <a:pt x="162" y="494"/>
                    <a:pt x="174" y="492"/>
                    <a:pt x="186" y="486"/>
                  </a:cubicBezTo>
                  <a:cubicBezTo>
                    <a:pt x="407" y="385"/>
                    <a:pt x="610" y="283"/>
                    <a:pt x="831" y="188"/>
                  </a:cubicBezTo>
                  <a:cubicBezTo>
                    <a:pt x="920" y="140"/>
                    <a:pt x="852" y="0"/>
                    <a:pt x="76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657050" y="938775"/>
              <a:ext cx="173650" cy="96500"/>
            </a:xfrm>
            <a:custGeom>
              <a:avLst/>
              <a:gdLst/>
              <a:ahLst/>
              <a:cxnLst/>
              <a:rect l="l" t="t" r="r" b="b"/>
              <a:pathLst>
                <a:path w="6946" h="3860" extrusionOk="0">
                  <a:moveTo>
                    <a:pt x="3662" y="0"/>
                  </a:moveTo>
                  <a:cubicBezTo>
                    <a:pt x="3610" y="0"/>
                    <a:pt x="3557" y="1"/>
                    <a:pt x="3505" y="3"/>
                  </a:cubicBezTo>
                  <a:cubicBezTo>
                    <a:pt x="2735" y="33"/>
                    <a:pt x="1864" y="278"/>
                    <a:pt x="1243" y="779"/>
                  </a:cubicBezTo>
                  <a:cubicBezTo>
                    <a:pt x="873" y="1101"/>
                    <a:pt x="598" y="1471"/>
                    <a:pt x="347" y="1919"/>
                  </a:cubicBezTo>
                  <a:cubicBezTo>
                    <a:pt x="49" y="2492"/>
                    <a:pt x="126" y="3089"/>
                    <a:pt x="1" y="3734"/>
                  </a:cubicBezTo>
                  <a:cubicBezTo>
                    <a:pt x="1" y="3810"/>
                    <a:pt x="64" y="3859"/>
                    <a:pt x="119" y="3859"/>
                  </a:cubicBezTo>
                  <a:cubicBezTo>
                    <a:pt x="155" y="3859"/>
                    <a:pt x="188" y="3838"/>
                    <a:pt x="198" y="3788"/>
                  </a:cubicBezTo>
                  <a:cubicBezTo>
                    <a:pt x="276" y="3316"/>
                    <a:pt x="222" y="2839"/>
                    <a:pt x="371" y="2391"/>
                  </a:cubicBezTo>
                  <a:cubicBezTo>
                    <a:pt x="496" y="1943"/>
                    <a:pt x="771" y="1549"/>
                    <a:pt x="1070" y="1197"/>
                  </a:cubicBezTo>
                  <a:cubicBezTo>
                    <a:pt x="1643" y="576"/>
                    <a:pt x="2461" y="301"/>
                    <a:pt x="3261" y="230"/>
                  </a:cubicBezTo>
                  <a:cubicBezTo>
                    <a:pt x="3399" y="215"/>
                    <a:pt x="3538" y="207"/>
                    <a:pt x="3678" y="207"/>
                  </a:cubicBezTo>
                  <a:cubicBezTo>
                    <a:pt x="4265" y="207"/>
                    <a:pt x="4853" y="339"/>
                    <a:pt x="5374" y="600"/>
                  </a:cubicBezTo>
                  <a:cubicBezTo>
                    <a:pt x="6019" y="928"/>
                    <a:pt x="6765" y="1770"/>
                    <a:pt x="6693" y="2540"/>
                  </a:cubicBezTo>
                  <a:cubicBezTo>
                    <a:pt x="6693" y="2594"/>
                    <a:pt x="6741" y="2618"/>
                    <a:pt x="6765" y="2642"/>
                  </a:cubicBezTo>
                  <a:lnTo>
                    <a:pt x="6789" y="2642"/>
                  </a:lnTo>
                  <a:cubicBezTo>
                    <a:pt x="6804" y="2649"/>
                    <a:pt x="6820" y="2651"/>
                    <a:pt x="6834" y="2651"/>
                  </a:cubicBezTo>
                  <a:cubicBezTo>
                    <a:pt x="6868" y="2651"/>
                    <a:pt x="6897" y="2635"/>
                    <a:pt x="6914" y="2618"/>
                  </a:cubicBezTo>
                  <a:lnTo>
                    <a:pt x="6914" y="2570"/>
                  </a:lnTo>
                  <a:cubicBezTo>
                    <a:pt x="6946" y="2529"/>
                    <a:pt x="6936" y="2487"/>
                    <a:pt x="6909" y="2460"/>
                  </a:cubicBezTo>
                  <a:lnTo>
                    <a:pt x="6909" y="2460"/>
                  </a:lnTo>
                  <a:cubicBezTo>
                    <a:pt x="6935" y="2430"/>
                    <a:pt x="6931" y="2373"/>
                    <a:pt x="6890" y="2295"/>
                  </a:cubicBezTo>
                  <a:cubicBezTo>
                    <a:pt x="6866" y="2170"/>
                    <a:pt x="6819" y="2045"/>
                    <a:pt x="6765" y="1943"/>
                  </a:cubicBezTo>
                  <a:cubicBezTo>
                    <a:pt x="6693" y="1746"/>
                    <a:pt x="6616" y="1549"/>
                    <a:pt x="6520" y="1376"/>
                  </a:cubicBezTo>
                  <a:cubicBezTo>
                    <a:pt x="6317" y="1048"/>
                    <a:pt x="6043" y="803"/>
                    <a:pt x="5774" y="600"/>
                  </a:cubicBezTo>
                  <a:cubicBezTo>
                    <a:pt x="5167" y="160"/>
                    <a:pt x="4393" y="0"/>
                    <a:pt x="366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683175" y="949975"/>
              <a:ext cx="40475" cy="79200"/>
            </a:xfrm>
            <a:custGeom>
              <a:avLst/>
              <a:gdLst/>
              <a:ahLst/>
              <a:cxnLst/>
              <a:rect l="l" t="t" r="r" b="b"/>
              <a:pathLst>
                <a:path w="1619" h="3168" extrusionOk="0">
                  <a:moveTo>
                    <a:pt x="748" y="0"/>
                  </a:moveTo>
                  <a:cubicBezTo>
                    <a:pt x="640" y="0"/>
                    <a:pt x="606" y="154"/>
                    <a:pt x="723" y="182"/>
                  </a:cubicBezTo>
                  <a:cubicBezTo>
                    <a:pt x="1242" y="277"/>
                    <a:pt x="1416" y="725"/>
                    <a:pt x="1171" y="1173"/>
                  </a:cubicBezTo>
                  <a:cubicBezTo>
                    <a:pt x="1022" y="1471"/>
                    <a:pt x="645" y="1644"/>
                    <a:pt x="425" y="1871"/>
                  </a:cubicBezTo>
                  <a:cubicBezTo>
                    <a:pt x="1" y="2319"/>
                    <a:pt x="496" y="2719"/>
                    <a:pt x="645" y="3113"/>
                  </a:cubicBezTo>
                  <a:cubicBezTo>
                    <a:pt x="666" y="3151"/>
                    <a:pt x="706" y="3168"/>
                    <a:pt x="745" y="3168"/>
                  </a:cubicBezTo>
                  <a:cubicBezTo>
                    <a:pt x="812" y="3168"/>
                    <a:pt x="878" y="3120"/>
                    <a:pt x="848" y="3041"/>
                  </a:cubicBezTo>
                  <a:cubicBezTo>
                    <a:pt x="699" y="2641"/>
                    <a:pt x="222" y="2295"/>
                    <a:pt x="723" y="1871"/>
                  </a:cubicBezTo>
                  <a:cubicBezTo>
                    <a:pt x="968" y="1644"/>
                    <a:pt x="1296" y="1495"/>
                    <a:pt x="1416" y="1149"/>
                  </a:cubicBezTo>
                  <a:cubicBezTo>
                    <a:pt x="1619" y="600"/>
                    <a:pt x="1368" y="104"/>
                    <a:pt x="771" y="3"/>
                  </a:cubicBezTo>
                  <a:cubicBezTo>
                    <a:pt x="763" y="1"/>
                    <a:pt x="755" y="0"/>
                    <a:pt x="74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726750" y="942150"/>
              <a:ext cx="56600" cy="71325"/>
            </a:xfrm>
            <a:custGeom>
              <a:avLst/>
              <a:gdLst/>
              <a:ahLst/>
              <a:cxnLst/>
              <a:rect l="l" t="t" r="r" b="b"/>
              <a:pathLst>
                <a:path w="2264" h="2853" extrusionOk="0">
                  <a:moveTo>
                    <a:pt x="1797" y="0"/>
                  </a:moveTo>
                  <a:cubicBezTo>
                    <a:pt x="1779" y="0"/>
                    <a:pt x="1759" y="5"/>
                    <a:pt x="1738" y="17"/>
                  </a:cubicBezTo>
                  <a:cubicBezTo>
                    <a:pt x="1267" y="345"/>
                    <a:pt x="1" y="1414"/>
                    <a:pt x="520" y="2107"/>
                  </a:cubicBezTo>
                  <a:cubicBezTo>
                    <a:pt x="670" y="2310"/>
                    <a:pt x="944" y="2310"/>
                    <a:pt x="1141" y="2310"/>
                  </a:cubicBezTo>
                  <a:cubicBezTo>
                    <a:pt x="1182" y="2312"/>
                    <a:pt x="1226" y="2313"/>
                    <a:pt x="1271" y="2313"/>
                  </a:cubicBezTo>
                  <a:cubicBezTo>
                    <a:pt x="1326" y="2313"/>
                    <a:pt x="1383" y="2312"/>
                    <a:pt x="1439" y="2312"/>
                  </a:cubicBezTo>
                  <a:cubicBezTo>
                    <a:pt x="1734" y="2312"/>
                    <a:pt x="2010" y="2343"/>
                    <a:pt x="1864" y="2733"/>
                  </a:cubicBezTo>
                  <a:cubicBezTo>
                    <a:pt x="1835" y="2805"/>
                    <a:pt x="1894" y="2853"/>
                    <a:pt x="1957" y="2853"/>
                  </a:cubicBezTo>
                  <a:cubicBezTo>
                    <a:pt x="1998" y="2853"/>
                    <a:pt x="2041" y="2831"/>
                    <a:pt x="2061" y="2781"/>
                  </a:cubicBezTo>
                  <a:cubicBezTo>
                    <a:pt x="2264" y="2208"/>
                    <a:pt x="1840" y="2107"/>
                    <a:pt x="1368" y="2107"/>
                  </a:cubicBezTo>
                  <a:cubicBezTo>
                    <a:pt x="1326" y="2107"/>
                    <a:pt x="1284" y="2107"/>
                    <a:pt x="1241" y="2107"/>
                  </a:cubicBezTo>
                  <a:cubicBezTo>
                    <a:pt x="899" y="2107"/>
                    <a:pt x="555" y="2083"/>
                    <a:pt x="646" y="1659"/>
                  </a:cubicBezTo>
                  <a:cubicBezTo>
                    <a:pt x="747" y="1062"/>
                    <a:pt x="1368" y="519"/>
                    <a:pt x="1840" y="196"/>
                  </a:cubicBezTo>
                  <a:cubicBezTo>
                    <a:pt x="1944" y="131"/>
                    <a:pt x="1891" y="0"/>
                    <a:pt x="179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760950" y="978675"/>
              <a:ext cx="6125" cy="4950"/>
            </a:xfrm>
            <a:custGeom>
              <a:avLst/>
              <a:gdLst/>
              <a:ahLst/>
              <a:cxnLst/>
              <a:rect l="l" t="t" r="r" b="b"/>
              <a:pathLst>
                <a:path w="245" h="198" extrusionOk="0">
                  <a:moveTo>
                    <a:pt x="125" y="1"/>
                  </a:moveTo>
                  <a:cubicBezTo>
                    <a:pt x="0" y="1"/>
                    <a:pt x="0" y="198"/>
                    <a:pt x="125" y="198"/>
                  </a:cubicBezTo>
                  <a:cubicBezTo>
                    <a:pt x="245" y="198"/>
                    <a:pt x="245" y="1"/>
                    <a:pt x="12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771525" y="961225"/>
              <a:ext cx="6750" cy="5100"/>
            </a:xfrm>
            <a:custGeom>
              <a:avLst/>
              <a:gdLst/>
              <a:ahLst/>
              <a:cxnLst/>
              <a:rect l="l" t="t" r="r" b="b"/>
              <a:pathLst>
                <a:path w="270" h="204" extrusionOk="0">
                  <a:moveTo>
                    <a:pt x="150" y="0"/>
                  </a:moveTo>
                  <a:cubicBezTo>
                    <a:pt x="1" y="0"/>
                    <a:pt x="1" y="203"/>
                    <a:pt x="150" y="203"/>
                  </a:cubicBezTo>
                  <a:cubicBezTo>
                    <a:pt x="270" y="203"/>
                    <a:pt x="270" y="0"/>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786450" y="961225"/>
              <a:ext cx="6750" cy="5100"/>
            </a:xfrm>
            <a:custGeom>
              <a:avLst/>
              <a:gdLst/>
              <a:ahLst/>
              <a:cxnLst/>
              <a:rect l="l" t="t" r="r" b="b"/>
              <a:pathLst>
                <a:path w="270" h="204" extrusionOk="0">
                  <a:moveTo>
                    <a:pt x="150" y="0"/>
                  </a:moveTo>
                  <a:cubicBezTo>
                    <a:pt x="1" y="0"/>
                    <a:pt x="1" y="203"/>
                    <a:pt x="150" y="203"/>
                  </a:cubicBezTo>
                  <a:cubicBezTo>
                    <a:pt x="270" y="203"/>
                    <a:pt x="270" y="0"/>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776450" y="975550"/>
              <a:ext cx="6900" cy="5100"/>
            </a:xfrm>
            <a:custGeom>
              <a:avLst/>
              <a:gdLst/>
              <a:ahLst/>
              <a:cxnLst/>
              <a:rect l="l" t="t" r="r" b="b"/>
              <a:pathLst>
                <a:path w="276" h="204" extrusionOk="0">
                  <a:moveTo>
                    <a:pt x="150" y="0"/>
                  </a:moveTo>
                  <a:cubicBezTo>
                    <a:pt x="1" y="0"/>
                    <a:pt x="1" y="203"/>
                    <a:pt x="150" y="203"/>
                  </a:cubicBezTo>
                  <a:cubicBezTo>
                    <a:pt x="276" y="203"/>
                    <a:pt x="276" y="0"/>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780200" y="990475"/>
              <a:ext cx="6875" cy="5100"/>
            </a:xfrm>
            <a:custGeom>
              <a:avLst/>
              <a:gdLst/>
              <a:ahLst/>
              <a:cxnLst/>
              <a:rect l="l" t="t" r="r" b="b"/>
              <a:pathLst>
                <a:path w="275" h="204" extrusionOk="0">
                  <a:moveTo>
                    <a:pt x="126" y="0"/>
                  </a:moveTo>
                  <a:cubicBezTo>
                    <a:pt x="0" y="0"/>
                    <a:pt x="0" y="203"/>
                    <a:pt x="126" y="203"/>
                  </a:cubicBezTo>
                  <a:lnTo>
                    <a:pt x="149" y="203"/>
                  </a:lnTo>
                  <a:cubicBezTo>
                    <a:pt x="275" y="203"/>
                    <a:pt x="275" y="0"/>
                    <a:pt x="14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798850" y="976900"/>
              <a:ext cx="6875" cy="4950"/>
            </a:xfrm>
            <a:custGeom>
              <a:avLst/>
              <a:gdLst/>
              <a:ahLst/>
              <a:cxnLst/>
              <a:rect l="l" t="t" r="r" b="b"/>
              <a:pathLst>
                <a:path w="275" h="198" extrusionOk="0">
                  <a:moveTo>
                    <a:pt x="150" y="0"/>
                  </a:moveTo>
                  <a:cubicBezTo>
                    <a:pt x="0" y="0"/>
                    <a:pt x="0" y="197"/>
                    <a:pt x="150" y="197"/>
                  </a:cubicBezTo>
                  <a:cubicBezTo>
                    <a:pt x="275" y="197"/>
                    <a:pt x="275" y="0"/>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797650" y="994200"/>
              <a:ext cx="6150" cy="5100"/>
            </a:xfrm>
            <a:custGeom>
              <a:avLst/>
              <a:gdLst/>
              <a:ahLst/>
              <a:cxnLst/>
              <a:rect l="l" t="t" r="r" b="b"/>
              <a:pathLst>
                <a:path w="246" h="204" extrusionOk="0">
                  <a:moveTo>
                    <a:pt x="120" y="1"/>
                  </a:moveTo>
                  <a:cubicBezTo>
                    <a:pt x="1" y="1"/>
                    <a:pt x="1" y="204"/>
                    <a:pt x="120" y="204"/>
                  </a:cubicBezTo>
                  <a:cubicBezTo>
                    <a:pt x="245" y="204"/>
                    <a:pt x="245" y="1"/>
                    <a:pt x="12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676900" y="1019125"/>
              <a:ext cx="6900" cy="4950"/>
            </a:xfrm>
            <a:custGeom>
              <a:avLst/>
              <a:gdLst/>
              <a:ahLst/>
              <a:cxnLst/>
              <a:rect l="l" t="t" r="r" b="b"/>
              <a:pathLst>
                <a:path w="276" h="198" extrusionOk="0">
                  <a:moveTo>
                    <a:pt x="150" y="1"/>
                  </a:moveTo>
                  <a:cubicBezTo>
                    <a:pt x="1" y="1"/>
                    <a:pt x="1" y="198"/>
                    <a:pt x="150" y="198"/>
                  </a:cubicBezTo>
                  <a:cubicBezTo>
                    <a:pt x="276" y="198"/>
                    <a:pt x="276" y="1"/>
                    <a:pt x="15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668250" y="1004200"/>
              <a:ext cx="6300" cy="4950"/>
            </a:xfrm>
            <a:custGeom>
              <a:avLst/>
              <a:gdLst/>
              <a:ahLst/>
              <a:cxnLst/>
              <a:rect l="l" t="t" r="r" b="b"/>
              <a:pathLst>
                <a:path w="252" h="198" extrusionOk="0">
                  <a:moveTo>
                    <a:pt x="126" y="1"/>
                  </a:moveTo>
                  <a:cubicBezTo>
                    <a:pt x="1" y="1"/>
                    <a:pt x="1" y="198"/>
                    <a:pt x="126" y="198"/>
                  </a:cubicBezTo>
                  <a:cubicBezTo>
                    <a:pt x="251" y="198"/>
                    <a:pt x="251" y="1"/>
                    <a:pt x="12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686325" y="988675"/>
              <a:ext cx="6125" cy="4950"/>
            </a:xfrm>
            <a:custGeom>
              <a:avLst/>
              <a:gdLst/>
              <a:ahLst/>
              <a:cxnLst/>
              <a:rect l="l" t="t" r="r" b="b"/>
              <a:pathLst>
                <a:path w="245" h="198" extrusionOk="0">
                  <a:moveTo>
                    <a:pt x="125" y="1"/>
                  </a:moveTo>
                  <a:cubicBezTo>
                    <a:pt x="0" y="1"/>
                    <a:pt x="0" y="198"/>
                    <a:pt x="125" y="198"/>
                  </a:cubicBezTo>
                  <a:cubicBezTo>
                    <a:pt x="245" y="198"/>
                    <a:pt x="245" y="1"/>
                    <a:pt x="12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683775" y="973750"/>
              <a:ext cx="6300" cy="4950"/>
            </a:xfrm>
            <a:custGeom>
              <a:avLst/>
              <a:gdLst/>
              <a:ahLst/>
              <a:cxnLst/>
              <a:rect l="l" t="t" r="r" b="b"/>
              <a:pathLst>
                <a:path w="252" h="198" extrusionOk="0">
                  <a:moveTo>
                    <a:pt x="126" y="1"/>
                  </a:moveTo>
                  <a:cubicBezTo>
                    <a:pt x="1" y="1"/>
                    <a:pt x="1" y="198"/>
                    <a:pt x="126" y="198"/>
                  </a:cubicBezTo>
                  <a:cubicBezTo>
                    <a:pt x="251" y="198"/>
                    <a:pt x="251" y="1"/>
                    <a:pt x="12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701825" y="966900"/>
              <a:ext cx="6900" cy="4950"/>
            </a:xfrm>
            <a:custGeom>
              <a:avLst/>
              <a:gdLst/>
              <a:ahLst/>
              <a:cxnLst/>
              <a:rect l="l" t="t" r="r" b="b"/>
              <a:pathLst>
                <a:path w="276" h="198" extrusionOk="0">
                  <a:moveTo>
                    <a:pt x="150" y="0"/>
                  </a:moveTo>
                  <a:cubicBezTo>
                    <a:pt x="1" y="0"/>
                    <a:pt x="1" y="197"/>
                    <a:pt x="150" y="197"/>
                  </a:cubicBezTo>
                  <a:cubicBezTo>
                    <a:pt x="276" y="197"/>
                    <a:pt x="276" y="0"/>
                    <a:pt x="1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966750" y="1598075"/>
              <a:ext cx="6900" cy="4950"/>
            </a:xfrm>
            <a:custGeom>
              <a:avLst/>
              <a:gdLst/>
              <a:ahLst/>
              <a:cxnLst/>
              <a:rect l="l" t="t" r="r" b="b"/>
              <a:pathLst>
                <a:path w="276" h="198" extrusionOk="0">
                  <a:moveTo>
                    <a:pt x="126" y="0"/>
                  </a:moveTo>
                  <a:cubicBezTo>
                    <a:pt x="1" y="0"/>
                    <a:pt x="1" y="197"/>
                    <a:pt x="126" y="197"/>
                  </a:cubicBezTo>
                  <a:cubicBezTo>
                    <a:pt x="275" y="197"/>
                    <a:pt x="275"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973025" y="1586275"/>
              <a:ext cx="6150" cy="4950"/>
            </a:xfrm>
            <a:custGeom>
              <a:avLst/>
              <a:gdLst/>
              <a:ahLst/>
              <a:cxnLst/>
              <a:rect l="l" t="t" r="r" b="b"/>
              <a:pathLst>
                <a:path w="246" h="198" extrusionOk="0">
                  <a:moveTo>
                    <a:pt x="120" y="0"/>
                  </a:moveTo>
                  <a:cubicBezTo>
                    <a:pt x="0" y="0"/>
                    <a:pt x="0" y="197"/>
                    <a:pt x="120" y="197"/>
                  </a:cubicBezTo>
                  <a:cubicBezTo>
                    <a:pt x="245" y="197"/>
                    <a:pt x="245" y="0"/>
                    <a:pt x="12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980475" y="1595525"/>
              <a:ext cx="6150" cy="5100"/>
            </a:xfrm>
            <a:custGeom>
              <a:avLst/>
              <a:gdLst/>
              <a:ahLst/>
              <a:cxnLst/>
              <a:rect l="l" t="t" r="r" b="b"/>
              <a:pathLst>
                <a:path w="246" h="204" extrusionOk="0">
                  <a:moveTo>
                    <a:pt x="120" y="1"/>
                  </a:moveTo>
                  <a:cubicBezTo>
                    <a:pt x="1" y="1"/>
                    <a:pt x="1" y="203"/>
                    <a:pt x="120" y="203"/>
                  </a:cubicBezTo>
                  <a:cubicBezTo>
                    <a:pt x="246" y="203"/>
                    <a:pt x="246" y="1"/>
                    <a:pt x="12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052575" y="1562700"/>
              <a:ext cx="6275" cy="4950"/>
            </a:xfrm>
            <a:custGeom>
              <a:avLst/>
              <a:gdLst/>
              <a:ahLst/>
              <a:cxnLst/>
              <a:rect l="l" t="t" r="r" b="b"/>
              <a:pathLst>
                <a:path w="251" h="198" extrusionOk="0">
                  <a:moveTo>
                    <a:pt x="126" y="0"/>
                  </a:moveTo>
                  <a:cubicBezTo>
                    <a:pt x="0" y="0"/>
                    <a:pt x="0" y="197"/>
                    <a:pt x="126" y="197"/>
                  </a:cubicBezTo>
                  <a:cubicBezTo>
                    <a:pt x="251" y="197"/>
                    <a:pt x="251"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057500" y="1555225"/>
              <a:ext cx="6275" cy="4950"/>
            </a:xfrm>
            <a:custGeom>
              <a:avLst/>
              <a:gdLst/>
              <a:ahLst/>
              <a:cxnLst/>
              <a:rect l="l" t="t" r="r" b="b"/>
              <a:pathLst>
                <a:path w="251" h="198" extrusionOk="0">
                  <a:moveTo>
                    <a:pt x="126" y="1"/>
                  </a:moveTo>
                  <a:cubicBezTo>
                    <a:pt x="0" y="1"/>
                    <a:pt x="0" y="198"/>
                    <a:pt x="126" y="198"/>
                  </a:cubicBezTo>
                  <a:cubicBezTo>
                    <a:pt x="251" y="198"/>
                    <a:pt x="251" y="1"/>
                    <a:pt x="126"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061225" y="1563300"/>
              <a:ext cx="6900" cy="4950"/>
            </a:xfrm>
            <a:custGeom>
              <a:avLst/>
              <a:gdLst/>
              <a:ahLst/>
              <a:cxnLst/>
              <a:rect l="l" t="t" r="r" b="b"/>
              <a:pathLst>
                <a:path w="276" h="198" extrusionOk="0">
                  <a:moveTo>
                    <a:pt x="126" y="0"/>
                  </a:moveTo>
                  <a:cubicBezTo>
                    <a:pt x="0" y="0"/>
                    <a:pt x="0" y="197"/>
                    <a:pt x="126" y="197"/>
                  </a:cubicBezTo>
                  <a:cubicBezTo>
                    <a:pt x="275" y="197"/>
                    <a:pt x="275" y="0"/>
                    <a:pt x="12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566925" y="941375"/>
              <a:ext cx="41650" cy="111175"/>
            </a:xfrm>
            <a:custGeom>
              <a:avLst/>
              <a:gdLst/>
              <a:ahLst/>
              <a:cxnLst/>
              <a:rect l="l" t="t" r="r" b="b"/>
              <a:pathLst>
                <a:path w="1666" h="4447" extrusionOk="0">
                  <a:moveTo>
                    <a:pt x="1564" y="0"/>
                  </a:moveTo>
                  <a:cubicBezTo>
                    <a:pt x="1140" y="48"/>
                    <a:pt x="693" y="48"/>
                    <a:pt x="275" y="102"/>
                  </a:cubicBezTo>
                  <a:cubicBezTo>
                    <a:pt x="221" y="102"/>
                    <a:pt x="173" y="150"/>
                    <a:pt x="173" y="197"/>
                  </a:cubicBezTo>
                  <a:cubicBezTo>
                    <a:pt x="72" y="1570"/>
                    <a:pt x="0" y="2961"/>
                    <a:pt x="48" y="4352"/>
                  </a:cubicBezTo>
                  <a:cubicBezTo>
                    <a:pt x="48" y="4415"/>
                    <a:pt x="97" y="4446"/>
                    <a:pt x="146" y="4446"/>
                  </a:cubicBezTo>
                  <a:cubicBezTo>
                    <a:pt x="196" y="4446"/>
                    <a:pt x="245" y="4415"/>
                    <a:pt x="245" y="4352"/>
                  </a:cubicBezTo>
                  <a:cubicBezTo>
                    <a:pt x="221" y="3684"/>
                    <a:pt x="245" y="3009"/>
                    <a:pt x="275" y="2341"/>
                  </a:cubicBezTo>
                  <a:cubicBezTo>
                    <a:pt x="275" y="1917"/>
                    <a:pt x="299" y="1493"/>
                    <a:pt x="323" y="1069"/>
                  </a:cubicBezTo>
                  <a:cubicBezTo>
                    <a:pt x="323" y="872"/>
                    <a:pt x="346" y="675"/>
                    <a:pt x="346" y="472"/>
                  </a:cubicBezTo>
                  <a:cubicBezTo>
                    <a:pt x="370" y="227"/>
                    <a:pt x="543" y="275"/>
                    <a:pt x="770" y="251"/>
                  </a:cubicBezTo>
                  <a:cubicBezTo>
                    <a:pt x="943" y="251"/>
                    <a:pt x="1093" y="227"/>
                    <a:pt x="1242" y="227"/>
                  </a:cubicBezTo>
                  <a:cubicBezTo>
                    <a:pt x="1310" y="220"/>
                    <a:pt x="1358" y="214"/>
                    <a:pt x="1392" y="214"/>
                  </a:cubicBezTo>
                  <a:cubicBezTo>
                    <a:pt x="1496" y="214"/>
                    <a:pt x="1469" y="265"/>
                    <a:pt x="1469" y="472"/>
                  </a:cubicBezTo>
                  <a:cubicBezTo>
                    <a:pt x="1439" y="920"/>
                    <a:pt x="1439" y="1367"/>
                    <a:pt x="1439" y="1815"/>
                  </a:cubicBezTo>
                  <a:cubicBezTo>
                    <a:pt x="1415" y="2585"/>
                    <a:pt x="1415" y="3361"/>
                    <a:pt x="1367" y="4108"/>
                  </a:cubicBezTo>
                  <a:cubicBezTo>
                    <a:pt x="1367" y="4167"/>
                    <a:pt x="1416" y="4197"/>
                    <a:pt x="1466" y="4197"/>
                  </a:cubicBezTo>
                  <a:cubicBezTo>
                    <a:pt x="1515" y="4197"/>
                    <a:pt x="1564" y="4167"/>
                    <a:pt x="1564" y="4108"/>
                  </a:cubicBezTo>
                  <a:cubicBezTo>
                    <a:pt x="1642" y="2788"/>
                    <a:pt x="1642" y="1445"/>
                    <a:pt x="1666" y="102"/>
                  </a:cubicBezTo>
                  <a:cubicBezTo>
                    <a:pt x="1666" y="48"/>
                    <a:pt x="1618" y="0"/>
                    <a:pt x="156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571250" y="958775"/>
              <a:ext cx="37750" cy="7000"/>
            </a:xfrm>
            <a:custGeom>
              <a:avLst/>
              <a:gdLst/>
              <a:ahLst/>
              <a:cxnLst/>
              <a:rect l="l" t="t" r="r" b="b"/>
              <a:pathLst>
                <a:path w="1510" h="280" extrusionOk="0">
                  <a:moveTo>
                    <a:pt x="1364" y="1"/>
                  </a:moveTo>
                  <a:cubicBezTo>
                    <a:pt x="1358" y="1"/>
                    <a:pt x="1351" y="2"/>
                    <a:pt x="1343" y="3"/>
                  </a:cubicBezTo>
                  <a:cubicBezTo>
                    <a:pt x="1077" y="67"/>
                    <a:pt x="813" y="77"/>
                    <a:pt x="541" y="77"/>
                  </a:cubicBezTo>
                  <a:cubicBezTo>
                    <a:pt x="405" y="77"/>
                    <a:pt x="267" y="75"/>
                    <a:pt x="126" y="75"/>
                  </a:cubicBezTo>
                  <a:cubicBezTo>
                    <a:pt x="0" y="75"/>
                    <a:pt x="0" y="277"/>
                    <a:pt x="126" y="277"/>
                  </a:cubicBezTo>
                  <a:cubicBezTo>
                    <a:pt x="261" y="277"/>
                    <a:pt x="396" y="280"/>
                    <a:pt x="531" y="280"/>
                  </a:cubicBezTo>
                  <a:cubicBezTo>
                    <a:pt x="818" y="280"/>
                    <a:pt x="1103" y="269"/>
                    <a:pt x="1391" y="200"/>
                  </a:cubicBezTo>
                  <a:cubicBezTo>
                    <a:pt x="1509" y="177"/>
                    <a:pt x="1474" y="1"/>
                    <a:pt x="136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580500" y="978075"/>
              <a:ext cx="13750" cy="70925"/>
            </a:xfrm>
            <a:custGeom>
              <a:avLst/>
              <a:gdLst/>
              <a:ahLst/>
              <a:cxnLst/>
              <a:rect l="l" t="t" r="r" b="b"/>
              <a:pathLst>
                <a:path w="550" h="2837" extrusionOk="0">
                  <a:moveTo>
                    <a:pt x="323" y="0"/>
                  </a:moveTo>
                  <a:cubicBezTo>
                    <a:pt x="124" y="0"/>
                    <a:pt x="30" y="2346"/>
                    <a:pt x="0" y="2837"/>
                  </a:cubicBezTo>
                  <a:lnTo>
                    <a:pt x="502" y="2735"/>
                  </a:lnTo>
                  <a:cubicBezTo>
                    <a:pt x="502" y="2192"/>
                    <a:pt x="550" y="1"/>
                    <a:pt x="329" y="1"/>
                  </a:cubicBezTo>
                  <a:cubicBezTo>
                    <a:pt x="327" y="1"/>
                    <a:pt x="325" y="0"/>
                    <a:pt x="32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192725" y="1185050"/>
              <a:ext cx="35225" cy="34450"/>
            </a:xfrm>
            <a:custGeom>
              <a:avLst/>
              <a:gdLst/>
              <a:ahLst/>
              <a:cxnLst/>
              <a:rect l="l" t="t" r="r" b="b"/>
              <a:pathLst>
                <a:path w="1409" h="1378" extrusionOk="0">
                  <a:moveTo>
                    <a:pt x="846" y="1"/>
                  </a:moveTo>
                  <a:cubicBezTo>
                    <a:pt x="814" y="1"/>
                    <a:pt x="782" y="18"/>
                    <a:pt x="764" y="56"/>
                  </a:cubicBezTo>
                  <a:cubicBezTo>
                    <a:pt x="687" y="152"/>
                    <a:pt x="639" y="253"/>
                    <a:pt x="561" y="354"/>
                  </a:cubicBezTo>
                  <a:cubicBezTo>
                    <a:pt x="466" y="301"/>
                    <a:pt x="364" y="253"/>
                    <a:pt x="263" y="205"/>
                  </a:cubicBezTo>
                  <a:lnTo>
                    <a:pt x="239" y="205"/>
                  </a:lnTo>
                  <a:lnTo>
                    <a:pt x="239" y="181"/>
                  </a:lnTo>
                  <a:cubicBezTo>
                    <a:pt x="217" y="164"/>
                    <a:pt x="194" y="157"/>
                    <a:pt x="172" y="157"/>
                  </a:cubicBezTo>
                  <a:cubicBezTo>
                    <a:pt x="94" y="157"/>
                    <a:pt x="33" y="251"/>
                    <a:pt x="90" y="331"/>
                  </a:cubicBezTo>
                  <a:cubicBezTo>
                    <a:pt x="191" y="450"/>
                    <a:pt x="263" y="551"/>
                    <a:pt x="364" y="677"/>
                  </a:cubicBezTo>
                  <a:cubicBezTo>
                    <a:pt x="287" y="778"/>
                    <a:pt x="191" y="850"/>
                    <a:pt x="90" y="928"/>
                  </a:cubicBezTo>
                  <a:cubicBezTo>
                    <a:pt x="0" y="970"/>
                    <a:pt x="50" y="1109"/>
                    <a:pt x="132" y="1109"/>
                  </a:cubicBezTo>
                  <a:cubicBezTo>
                    <a:pt x="143" y="1109"/>
                    <a:pt x="155" y="1106"/>
                    <a:pt x="167" y="1101"/>
                  </a:cubicBezTo>
                  <a:cubicBezTo>
                    <a:pt x="316" y="1077"/>
                    <a:pt x="436" y="1023"/>
                    <a:pt x="561" y="975"/>
                  </a:cubicBezTo>
                  <a:cubicBezTo>
                    <a:pt x="639" y="1101"/>
                    <a:pt x="710" y="1196"/>
                    <a:pt x="764" y="1322"/>
                  </a:cubicBezTo>
                  <a:cubicBezTo>
                    <a:pt x="783" y="1361"/>
                    <a:pt x="817" y="1378"/>
                    <a:pt x="851" y="1378"/>
                  </a:cubicBezTo>
                  <a:cubicBezTo>
                    <a:pt x="905" y="1378"/>
                    <a:pt x="961" y="1336"/>
                    <a:pt x="961" y="1274"/>
                  </a:cubicBezTo>
                  <a:cubicBezTo>
                    <a:pt x="961" y="1148"/>
                    <a:pt x="961" y="1023"/>
                    <a:pt x="937" y="898"/>
                  </a:cubicBezTo>
                  <a:cubicBezTo>
                    <a:pt x="1063" y="874"/>
                    <a:pt x="1158" y="874"/>
                    <a:pt x="1284" y="874"/>
                  </a:cubicBezTo>
                  <a:cubicBezTo>
                    <a:pt x="1385" y="874"/>
                    <a:pt x="1409" y="725"/>
                    <a:pt x="1307" y="677"/>
                  </a:cubicBezTo>
                  <a:cubicBezTo>
                    <a:pt x="1182" y="599"/>
                    <a:pt x="1063" y="551"/>
                    <a:pt x="913" y="504"/>
                  </a:cubicBezTo>
                  <a:cubicBezTo>
                    <a:pt x="913" y="378"/>
                    <a:pt x="913" y="253"/>
                    <a:pt x="937" y="128"/>
                  </a:cubicBezTo>
                  <a:cubicBezTo>
                    <a:pt x="952" y="49"/>
                    <a:pt x="899" y="1"/>
                    <a:pt x="846"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158275" y="1071750"/>
              <a:ext cx="66925" cy="61225"/>
            </a:xfrm>
            <a:custGeom>
              <a:avLst/>
              <a:gdLst/>
              <a:ahLst/>
              <a:cxnLst/>
              <a:rect l="l" t="t" r="r" b="b"/>
              <a:pathLst>
                <a:path w="2677" h="2449" extrusionOk="0">
                  <a:moveTo>
                    <a:pt x="894" y="1"/>
                  </a:moveTo>
                  <a:cubicBezTo>
                    <a:pt x="788" y="1"/>
                    <a:pt x="691" y="101"/>
                    <a:pt x="723" y="236"/>
                  </a:cubicBezTo>
                  <a:cubicBezTo>
                    <a:pt x="747" y="457"/>
                    <a:pt x="800" y="654"/>
                    <a:pt x="872" y="857"/>
                  </a:cubicBezTo>
                  <a:cubicBezTo>
                    <a:pt x="675" y="928"/>
                    <a:pt x="472" y="1006"/>
                    <a:pt x="275" y="1078"/>
                  </a:cubicBezTo>
                  <a:lnTo>
                    <a:pt x="227" y="1078"/>
                  </a:lnTo>
                  <a:cubicBezTo>
                    <a:pt x="1" y="1131"/>
                    <a:pt x="1" y="1454"/>
                    <a:pt x="251" y="1478"/>
                  </a:cubicBezTo>
                  <a:cubicBezTo>
                    <a:pt x="502" y="1478"/>
                    <a:pt x="771" y="1525"/>
                    <a:pt x="1021" y="1549"/>
                  </a:cubicBezTo>
                  <a:cubicBezTo>
                    <a:pt x="1045" y="1776"/>
                    <a:pt x="1045" y="1997"/>
                    <a:pt x="997" y="2224"/>
                  </a:cubicBezTo>
                  <a:cubicBezTo>
                    <a:pt x="967" y="2351"/>
                    <a:pt x="1090" y="2448"/>
                    <a:pt x="1201" y="2448"/>
                  </a:cubicBezTo>
                  <a:cubicBezTo>
                    <a:pt x="1261" y="2448"/>
                    <a:pt x="1318" y="2419"/>
                    <a:pt x="1344" y="2349"/>
                  </a:cubicBezTo>
                  <a:cubicBezTo>
                    <a:pt x="1469" y="2122"/>
                    <a:pt x="1571" y="1902"/>
                    <a:pt x="1696" y="1675"/>
                  </a:cubicBezTo>
                  <a:cubicBezTo>
                    <a:pt x="1917" y="1728"/>
                    <a:pt x="2168" y="1800"/>
                    <a:pt x="2388" y="1878"/>
                  </a:cubicBezTo>
                  <a:cubicBezTo>
                    <a:pt x="2406" y="1882"/>
                    <a:pt x="2422" y="1884"/>
                    <a:pt x="2438" y="1884"/>
                  </a:cubicBezTo>
                  <a:cubicBezTo>
                    <a:pt x="2606" y="1884"/>
                    <a:pt x="2676" y="1664"/>
                    <a:pt x="2562" y="1549"/>
                  </a:cubicBezTo>
                  <a:cubicBezTo>
                    <a:pt x="2412" y="1376"/>
                    <a:pt x="2239" y="1227"/>
                    <a:pt x="2066" y="1078"/>
                  </a:cubicBezTo>
                  <a:cubicBezTo>
                    <a:pt x="2191" y="905"/>
                    <a:pt x="2317" y="755"/>
                    <a:pt x="2466" y="606"/>
                  </a:cubicBezTo>
                  <a:cubicBezTo>
                    <a:pt x="2580" y="493"/>
                    <a:pt x="2468" y="301"/>
                    <a:pt x="2313" y="301"/>
                  </a:cubicBezTo>
                  <a:cubicBezTo>
                    <a:pt x="2297" y="301"/>
                    <a:pt x="2280" y="303"/>
                    <a:pt x="2263" y="308"/>
                  </a:cubicBezTo>
                  <a:cubicBezTo>
                    <a:pt x="1994" y="385"/>
                    <a:pt x="1744" y="481"/>
                    <a:pt x="1493" y="606"/>
                  </a:cubicBezTo>
                  <a:cubicBezTo>
                    <a:pt x="1344" y="433"/>
                    <a:pt x="1171" y="284"/>
                    <a:pt x="1045" y="87"/>
                  </a:cubicBezTo>
                  <a:cubicBezTo>
                    <a:pt x="1003" y="26"/>
                    <a:pt x="947" y="1"/>
                    <a:pt x="894" y="1"/>
                  </a:cubicBezTo>
                  <a:close/>
                </a:path>
              </a:pathLst>
            </a:custGeom>
            <a:solidFill>
              <a:srgbClr val="FAD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046325" y="1690150"/>
              <a:ext cx="67150" cy="61150"/>
            </a:xfrm>
            <a:custGeom>
              <a:avLst/>
              <a:gdLst/>
              <a:ahLst/>
              <a:cxnLst/>
              <a:rect l="l" t="t" r="r" b="b"/>
              <a:pathLst>
                <a:path w="2686" h="2446" extrusionOk="0">
                  <a:moveTo>
                    <a:pt x="1395" y="0"/>
                  </a:moveTo>
                  <a:cubicBezTo>
                    <a:pt x="1315" y="0"/>
                    <a:pt x="1231" y="51"/>
                    <a:pt x="1193" y="150"/>
                  </a:cubicBezTo>
                  <a:cubicBezTo>
                    <a:pt x="1122" y="323"/>
                    <a:pt x="1068" y="544"/>
                    <a:pt x="996" y="747"/>
                  </a:cubicBezTo>
                  <a:cubicBezTo>
                    <a:pt x="799" y="693"/>
                    <a:pt x="596" y="669"/>
                    <a:pt x="399" y="621"/>
                  </a:cubicBezTo>
                  <a:lnTo>
                    <a:pt x="352" y="621"/>
                  </a:lnTo>
                  <a:cubicBezTo>
                    <a:pt x="320" y="607"/>
                    <a:pt x="289" y="601"/>
                    <a:pt x="261" y="601"/>
                  </a:cubicBezTo>
                  <a:cubicBezTo>
                    <a:pt x="89" y="601"/>
                    <a:pt x="0" y="836"/>
                    <a:pt x="149" y="944"/>
                  </a:cubicBezTo>
                  <a:cubicBezTo>
                    <a:pt x="376" y="1093"/>
                    <a:pt x="573" y="1266"/>
                    <a:pt x="770" y="1439"/>
                  </a:cubicBezTo>
                  <a:cubicBezTo>
                    <a:pt x="698" y="1642"/>
                    <a:pt x="573" y="1815"/>
                    <a:pt x="423" y="1988"/>
                  </a:cubicBezTo>
                  <a:cubicBezTo>
                    <a:pt x="301" y="2111"/>
                    <a:pt x="412" y="2319"/>
                    <a:pt x="555" y="2319"/>
                  </a:cubicBezTo>
                  <a:cubicBezTo>
                    <a:pt x="586" y="2319"/>
                    <a:pt x="618" y="2309"/>
                    <a:pt x="650" y="2287"/>
                  </a:cubicBezTo>
                  <a:cubicBezTo>
                    <a:pt x="871" y="2138"/>
                    <a:pt x="1068" y="2012"/>
                    <a:pt x="1295" y="1863"/>
                  </a:cubicBezTo>
                  <a:cubicBezTo>
                    <a:pt x="1468" y="2036"/>
                    <a:pt x="1641" y="2215"/>
                    <a:pt x="1790" y="2388"/>
                  </a:cubicBezTo>
                  <a:cubicBezTo>
                    <a:pt x="1831" y="2429"/>
                    <a:pt x="1875" y="2446"/>
                    <a:pt x="1918" y="2446"/>
                  </a:cubicBezTo>
                  <a:cubicBezTo>
                    <a:pt x="2033" y="2446"/>
                    <a:pt x="2135" y="2324"/>
                    <a:pt x="2113" y="2215"/>
                  </a:cubicBezTo>
                  <a:cubicBezTo>
                    <a:pt x="2065" y="1988"/>
                    <a:pt x="1993" y="1768"/>
                    <a:pt x="1916" y="1541"/>
                  </a:cubicBezTo>
                  <a:cubicBezTo>
                    <a:pt x="2113" y="1469"/>
                    <a:pt x="2292" y="1391"/>
                    <a:pt x="2489" y="1344"/>
                  </a:cubicBezTo>
                  <a:cubicBezTo>
                    <a:pt x="2686" y="1290"/>
                    <a:pt x="2662" y="1021"/>
                    <a:pt x="2489" y="991"/>
                  </a:cubicBezTo>
                  <a:cubicBezTo>
                    <a:pt x="2214" y="920"/>
                    <a:pt x="1940" y="896"/>
                    <a:pt x="1695" y="842"/>
                  </a:cubicBezTo>
                  <a:cubicBezTo>
                    <a:pt x="1617" y="621"/>
                    <a:pt x="1570" y="394"/>
                    <a:pt x="1570" y="174"/>
                  </a:cubicBezTo>
                  <a:cubicBezTo>
                    <a:pt x="1557" y="57"/>
                    <a:pt x="1479" y="0"/>
                    <a:pt x="1395" y="0"/>
                  </a:cubicBezTo>
                  <a:close/>
                </a:path>
              </a:pathLst>
            </a:custGeom>
            <a:solidFill>
              <a:srgbClr val="FAD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3329325" y="1802750"/>
              <a:ext cx="36575" cy="33475"/>
            </a:xfrm>
            <a:custGeom>
              <a:avLst/>
              <a:gdLst/>
              <a:ahLst/>
              <a:cxnLst/>
              <a:rect l="l" t="t" r="r" b="b"/>
              <a:pathLst>
                <a:path w="1463" h="1339" extrusionOk="0">
                  <a:moveTo>
                    <a:pt x="515" y="1"/>
                  </a:moveTo>
                  <a:cubicBezTo>
                    <a:pt x="456" y="1"/>
                    <a:pt x="400" y="55"/>
                    <a:pt x="400" y="123"/>
                  </a:cubicBezTo>
                  <a:cubicBezTo>
                    <a:pt x="424" y="249"/>
                    <a:pt x="448" y="344"/>
                    <a:pt x="472" y="469"/>
                  </a:cubicBezTo>
                  <a:cubicBezTo>
                    <a:pt x="376" y="493"/>
                    <a:pt x="275" y="547"/>
                    <a:pt x="149" y="571"/>
                  </a:cubicBezTo>
                  <a:lnTo>
                    <a:pt x="149" y="595"/>
                  </a:lnTo>
                  <a:lnTo>
                    <a:pt x="125" y="595"/>
                  </a:lnTo>
                  <a:cubicBezTo>
                    <a:pt x="0" y="595"/>
                    <a:pt x="0" y="768"/>
                    <a:pt x="125" y="792"/>
                  </a:cubicBezTo>
                  <a:cubicBezTo>
                    <a:pt x="275" y="792"/>
                    <a:pt x="424" y="816"/>
                    <a:pt x="549" y="845"/>
                  </a:cubicBezTo>
                  <a:cubicBezTo>
                    <a:pt x="573" y="965"/>
                    <a:pt x="573" y="1090"/>
                    <a:pt x="549" y="1216"/>
                  </a:cubicBezTo>
                  <a:cubicBezTo>
                    <a:pt x="513" y="1284"/>
                    <a:pt x="582" y="1338"/>
                    <a:pt x="645" y="1338"/>
                  </a:cubicBezTo>
                  <a:cubicBezTo>
                    <a:pt x="676" y="1338"/>
                    <a:pt x="707" y="1325"/>
                    <a:pt x="722" y="1293"/>
                  </a:cubicBezTo>
                  <a:cubicBezTo>
                    <a:pt x="794" y="1168"/>
                    <a:pt x="848" y="1042"/>
                    <a:pt x="919" y="941"/>
                  </a:cubicBezTo>
                  <a:cubicBezTo>
                    <a:pt x="1045" y="965"/>
                    <a:pt x="1170" y="995"/>
                    <a:pt x="1296" y="1042"/>
                  </a:cubicBezTo>
                  <a:cubicBezTo>
                    <a:pt x="1306" y="1045"/>
                    <a:pt x="1316" y="1045"/>
                    <a:pt x="1326" y="1045"/>
                  </a:cubicBezTo>
                  <a:cubicBezTo>
                    <a:pt x="1428" y="1045"/>
                    <a:pt x="1462" y="935"/>
                    <a:pt x="1391" y="869"/>
                  </a:cubicBezTo>
                  <a:cubicBezTo>
                    <a:pt x="1319" y="768"/>
                    <a:pt x="1218" y="696"/>
                    <a:pt x="1146" y="619"/>
                  </a:cubicBezTo>
                  <a:cubicBezTo>
                    <a:pt x="1194" y="517"/>
                    <a:pt x="1272" y="446"/>
                    <a:pt x="1343" y="368"/>
                  </a:cubicBezTo>
                  <a:cubicBezTo>
                    <a:pt x="1414" y="302"/>
                    <a:pt x="1355" y="192"/>
                    <a:pt x="1267" y="192"/>
                  </a:cubicBezTo>
                  <a:cubicBezTo>
                    <a:pt x="1259" y="192"/>
                    <a:pt x="1250" y="193"/>
                    <a:pt x="1242" y="195"/>
                  </a:cubicBezTo>
                  <a:cubicBezTo>
                    <a:pt x="1122" y="219"/>
                    <a:pt x="973" y="272"/>
                    <a:pt x="824" y="344"/>
                  </a:cubicBezTo>
                  <a:cubicBezTo>
                    <a:pt x="746" y="249"/>
                    <a:pt x="675" y="147"/>
                    <a:pt x="597" y="46"/>
                  </a:cubicBezTo>
                  <a:cubicBezTo>
                    <a:pt x="573" y="14"/>
                    <a:pt x="544" y="1"/>
                    <a:pt x="51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634075" y="1848050"/>
              <a:ext cx="18675" cy="14950"/>
            </a:xfrm>
            <a:custGeom>
              <a:avLst/>
              <a:gdLst/>
              <a:ahLst/>
              <a:cxnLst/>
              <a:rect l="l" t="t" r="r" b="b"/>
              <a:pathLst>
                <a:path w="747" h="598" extrusionOk="0">
                  <a:moveTo>
                    <a:pt x="371" y="1"/>
                  </a:moveTo>
                  <a:cubicBezTo>
                    <a:pt x="1" y="1"/>
                    <a:pt x="1" y="598"/>
                    <a:pt x="371" y="598"/>
                  </a:cubicBezTo>
                  <a:cubicBezTo>
                    <a:pt x="747" y="598"/>
                    <a:pt x="747" y="1"/>
                    <a:pt x="37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648400" y="1818200"/>
              <a:ext cx="19275" cy="14950"/>
            </a:xfrm>
            <a:custGeom>
              <a:avLst/>
              <a:gdLst/>
              <a:ahLst/>
              <a:cxnLst/>
              <a:rect l="l" t="t" r="r" b="b"/>
              <a:pathLst>
                <a:path w="771" h="598" extrusionOk="0">
                  <a:moveTo>
                    <a:pt x="395" y="1"/>
                  </a:moveTo>
                  <a:cubicBezTo>
                    <a:pt x="1" y="1"/>
                    <a:pt x="1" y="598"/>
                    <a:pt x="395" y="598"/>
                  </a:cubicBezTo>
                  <a:cubicBezTo>
                    <a:pt x="771" y="598"/>
                    <a:pt x="771" y="1"/>
                    <a:pt x="395"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3660200" y="1848050"/>
              <a:ext cx="19275" cy="14950"/>
            </a:xfrm>
            <a:custGeom>
              <a:avLst/>
              <a:gdLst/>
              <a:ahLst/>
              <a:cxnLst/>
              <a:rect l="l" t="t" r="r" b="b"/>
              <a:pathLst>
                <a:path w="771" h="598" extrusionOk="0">
                  <a:moveTo>
                    <a:pt x="394" y="1"/>
                  </a:moveTo>
                  <a:cubicBezTo>
                    <a:pt x="0" y="1"/>
                    <a:pt x="0" y="598"/>
                    <a:pt x="394" y="598"/>
                  </a:cubicBezTo>
                  <a:cubicBezTo>
                    <a:pt x="770" y="598"/>
                    <a:pt x="770" y="1"/>
                    <a:pt x="394"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3087375" y="1368675"/>
              <a:ext cx="19275" cy="14950"/>
            </a:xfrm>
            <a:custGeom>
              <a:avLst/>
              <a:gdLst/>
              <a:ahLst/>
              <a:cxnLst/>
              <a:rect l="l" t="t" r="r" b="b"/>
              <a:pathLst>
                <a:path w="771" h="598" extrusionOk="0">
                  <a:moveTo>
                    <a:pt x="401" y="0"/>
                  </a:moveTo>
                  <a:cubicBezTo>
                    <a:pt x="1" y="0"/>
                    <a:pt x="1" y="597"/>
                    <a:pt x="401" y="597"/>
                  </a:cubicBezTo>
                  <a:cubicBezTo>
                    <a:pt x="771" y="597"/>
                    <a:pt x="771" y="0"/>
                    <a:pt x="40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3102300" y="1339425"/>
              <a:ext cx="19275" cy="14950"/>
            </a:xfrm>
            <a:custGeom>
              <a:avLst/>
              <a:gdLst/>
              <a:ahLst/>
              <a:cxnLst/>
              <a:rect l="l" t="t" r="r" b="b"/>
              <a:pathLst>
                <a:path w="771" h="598" extrusionOk="0">
                  <a:moveTo>
                    <a:pt x="377" y="0"/>
                  </a:moveTo>
                  <a:cubicBezTo>
                    <a:pt x="1" y="0"/>
                    <a:pt x="1" y="597"/>
                    <a:pt x="377" y="597"/>
                  </a:cubicBezTo>
                  <a:cubicBezTo>
                    <a:pt x="771" y="597"/>
                    <a:pt x="771" y="0"/>
                    <a:pt x="377"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3114100" y="1368675"/>
              <a:ext cx="19425" cy="14950"/>
            </a:xfrm>
            <a:custGeom>
              <a:avLst/>
              <a:gdLst/>
              <a:ahLst/>
              <a:cxnLst/>
              <a:rect l="l" t="t" r="r" b="b"/>
              <a:pathLst>
                <a:path w="777" h="598" extrusionOk="0">
                  <a:moveTo>
                    <a:pt x="377" y="0"/>
                  </a:moveTo>
                  <a:cubicBezTo>
                    <a:pt x="0" y="0"/>
                    <a:pt x="0" y="597"/>
                    <a:pt x="377" y="597"/>
                  </a:cubicBezTo>
                  <a:cubicBezTo>
                    <a:pt x="777" y="597"/>
                    <a:pt x="777" y="0"/>
                    <a:pt x="377"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120325" y="1088075"/>
              <a:ext cx="19275" cy="14950"/>
            </a:xfrm>
            <a:custGeom>
              <a:avLst/>
              <a:gdLst/>
              <a:ahLst/>
              <a:cxnLst/>
              <a:rect l="l" t="t" r="r" b="b"/>
              <a:pathLst>
                <a:path w="771" h="598" extrusionOk="0">
                  <a:moveTo>
                    <a:pt x="401" y="1"/>
                  </a:moveTo>
                  <a:cubicBezTo>
                    <a:pt x="1" y="1"/>
                    <a:pt x="1" y="598"/>
                    <a:pt x="401" y="598"/>
                  </a:cubicBezTo>
                  <a:cubicBezTo>
                    <a:pt x="771" y="598"/>
                    <a:pt x="771" y="1"/>
                    <a:pt x="40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135250" y="1058975"/>
              <a:ext cx="19275" cy="14200"/>
            </a:xfrm>
            <a:custGeom>
              <a:avLst/>
              <a:gdLst/>
              <a:ahLst/>
              <a:cxnLst/>
              <a:rect l="l" t="t" r="r" b="b"/>
              <a:pathLst>
                <a:path w="771" h="568" extrusionOk="0">
                  <a:moveTo>
                    <a:pt x="377" y="1"/>
                  </a:moveTo>
                  <a:cubicBezTo>
                    <a:pt x="1" y="1"/>
                    <a:pt x="1" y="568"/>
                    <a:pt x="377" y="568"/>
                  </a:cubicBezTo>
                  <a:cubicBezTo>
                    <a:pt x="771" y="568"/>
                    <a:pt x="771" y="1"/>
                    <a:pt x="377"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147050" y="1088075"/>
              <a:ext cx="19275" cy="14950"/>
            </a:xfrm>
            <a:custGeom>
              <a:avLst/>
              <a:gdLst/>
              <a:ahLst/>
              <a:cxnLst/>
              <a:rect l="l" t="t" r="r" b="b"/>
              <a:pathLst>
                <a:path w="771" h="598" extrusionOk="0">
                  <a:moveTo>
                    <a:pt x="376" y="1"/>
                  </a:moveTo>
                  <a:cubicBezTo>
                    <a:pt x="0" y="1"/>
                    <a:pt x="0" y="598"/>
                    <a:pt x="376" y="598"/>
                  </a:cubicBezTo>
                  <a:cubicBezTo>
                    <a:pt x="770" y="598"/>
                    <a:pt x="770" y="1"/>
                    <a:pt x="376"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642725" y="824500"/>
              <a:ext cx="19275" cy="14950"/>
            </a:xfrm>
            <a:custGeom>
              <a:avLst/>
              <a:gdLst/>
              <a:ahLst/>
              <a:cxnLst/>
              <a:rect l="l" t="t" r="r" b="b"/>
              <a:pathLst>
                <a:path w="771" h="598" extrusionOk="0">
                  <a:moveTo>
                    <a:pt x="401" y="1"/>
                  </a:moveTo>
                  <a:cubicBezTo>
                    <a:pt x="1" y="1"/>
                    <a:pt x="1" y="598"/>
                    <a:pt x="401" y="598"/>
                  </a:cubicBezTo>
                  <a:cubicBezTo>
                    <a:pt x="771" y="598"/>
                    <a:pt x="771" y="1"/>
                    <a:pt x="40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657650" y="795250"/>
              <a:ext cx="19275" cy="14350"/>
            </a:xfrm>
            <a:custGeom>
              <a:avLst/>
              <a:gdLst/>
              <a:ahLst/>
              <a:cxnLst/>
              <a:rect l="l" t="t" r="r" b="b"/>
              <a:pathLst>
                <a:path w="771" h="574" extrusionOk="0">
                  <a:moveTo>
                    <a:pt x="377" y="1"/>
                  </a:moveTo>
                  <a:cubicBezTo>
                    <a:pt x="1" y="1"/>
                    <a:pt x="1" y="574"/>
                    <a:pt x="377" y="574"/>
                  </a:cubicBezTo>
                  <a:cubicBezTo>
                    <a:pt x="771" y="574"/>
                    <a:pt x="771" y="1"/>
                    <a:pt x="377"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669450" y="824500"/>
              <a:ext cx="19275" cy="14950"/>
            </a:xfrm>
            <a:custGeom>
              <a:avLst/>
              <a:gdLst/>
              <a:ahLst/>
              <a:cxnLst/>
              <a:rect l="l" t="t" r="r" b="b"/>
              <a:pathLst>
                <a:path w="771" h="598" extrusionOk="0">
                  <a:moveTo>
                    <a:pt x="377" y="1"/>
                  </a:moveTo>
                  <a:cubicBezTo>
                    <a:pt x="0" y="1"/>
                    <a:pt x="0" y="598"/>
                    <a:pt x="377" y="598"/>
                  </a:cubicBezTo>
                  <a:cubicBezTo>
                    <a:pt x="771" y="598"/>
                    <a:pt x="771" y="1"/>
                    <a:pt x="377"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213825" y="1345175"/>
              <a:ext cx="26525" cy="23375"/>
            </a:xfrm>
            <a:custGeom>
              <a:avLst/>
              <a:gdLst/>
              <a:ahLst/>
              <a:cxnLst/>
              <a:rect l="l" t="t" r="r" b="b"/>
              <a:pathLst>
                <a:path w="1061" h="935" extrusionOk="0">
                  <a:moveTo>
                    <a:pt x="320" y="0"/>
                  </a:moveTo>
                  <a:cubicBezTo>
                    <a:pt x="264" y="0"/>
                    <a:pt x="224" y="60"/>
                    <a:pt x="242" y="116"/>
                  </a:cubicBezTo>
                  <a:cubicBezTo>
                    <a:pt x="266" y="194"/>
                    <a:pt x="290" y="266"/>
                    <a:pt x="314" y="343"/>
                  </a:cubicBezTo>
                  <a:cubicBezTo>
                    <a:pt x="242" y="367"/>
                    <a:pt x="189" y="415"/>
                    <a:pt x="117" y="439"/>
                  </a:cubicBezTo>
                  <a:lnTo>
                    <a:pt x="93" y="463"/>
                  </a:lnTo>
                  <a:cubicBezTo>
                    <a:pt x="1" y="490"/>
                    <a:pt x="12" y="591"/>
                    <a:pt x="92" y="591"/>
                  </a:cubicBezTo>
                  <a:cubicBezTo>
                    <a:pt x="100" y="591"/>
                    <a:pt x="108" y="590"/>
                    <a:pt x="117" y="588"/>
                  </a:cubicBezTo>
                  <a:lnTo>
                    <a:pt x="416" y="588"/>
                  </a:lnTo>
                  <a:cubicBezTo>
                    <a:pt x="440" y="690"/>
                    <a:pt x="463" y="761"/>
                    <a:pt x="440" y="863"/>
                  </a:cubicBezTo>
                  <a:cubicBezTo>
                    <a:pt x="440" y="907"/>
                    <a:pt x="481" y="934"/>
                    <a:pt x="521" y="934"/>
                  </a:cubicBezTo>
                  <a:cubicBezTo>
                    <a:pt x="550" y="934"/>
                    <a:pt x="579" y="919"/>
                    <a:pt x="589" y="887"/>
                  </a:cubicBezTo>
                  <a:cubicBezTo>
                    <a:pt x="613" y="791"/>
                    <a:pt x="637" y="713"/>
                    <a:pt x="690" y="612"/>
                  </a:cubicBezTo>
                  <a:cubicBezTo>
                    <a:pt x="786" y="612"/>
                    <a:pt x="863" y="642"/>
                    <a:pt x="965" y="666"/>
                  </a:cubicBezTo>
                  <a:cubicBezTo>
                    <a:pt x="1036" y="666"/>
                    <a:pt x="1060" y="564"/>
                    <a:pt x="1013" y="516"/>
                  </a:cubicBezTo>
                  <a:cubicBezTo>
                    <a:pt x="935" y="463"/>
                    <a:pt x="863" y="415"/>
                    <a:pt x="786" y="367"/>
                  </a:cubicBezTo>
                  <a:cubicBezTo>
                    <a:pt x="839" y="290"/>
                    <a:pt x="887" y="218"/>
                    <a:pt x="935" y="164"/>
                  </a:cubicBezTo>
                  <a:cubicBezTo>
                    <a:pt x="959" y="126"/>
                    <a:pt x="929" y="53"/>
                    <a:pt x="880" y="53"/>
                  </a:cubicBezTo>
                  <a:cubicBezTo>
                    <a:pt x="867" y="53"/>
                    <a:pt x="854" y="58"/>
                    <a:pt x="839" y="69"/>
                  </a:cubicBezTo>
                  <a:cubicBezTo>
                    <a:pt x="738" y="93"/>
                    <a:pt x="637" y="140"/>
                    <a:pt x="565" y="194"/>
                  </a:cubicBezTo>
                  <a:cubicBezTo>
                    <a:pt x="487" y="140"/>
                    <a:pt x="416" y="93"/>
                    <a:pt x="368" y="15"/>
                  </a:cubicBezTo>
                  <a:cubicBezTo>
                    <a:pt x="351" y="5"/>
                    <a:pt x="335" y="0"/>
                    <a:pt x="32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204400" y="1202075"/>
              <a:ext cx="26600" cy="23375"/>
            </a:xfrm>
            <a:custGeom>
              <a:avLst/>
              <a:gdLst/>
              <a:ahLst/>
              <a:cxnLst/>
              <a:rect l="l" t="t" r="r" b="b"/>
              <a:pathLst>
                <a:path w="1064" h="935" extrusionOk="0">
                  <a:moveTo>
                    <a:pt x="302" y="1"/>
                  </a:moveTo>
                  <a:cubicBezTo>
                    <a:pt x="262" y="1"/>
                    <a:pt x="221" y="41"/>
                    <a:pt x="221" y="97"/>
                  </a:cubicBezTo>
                  <a:cubicBezTo>
                    <a:pt x="245" y="169"/>
                    <a:pt x="299" y="270"/>
                    <a:pt x="323" y="342"/>
                  </a:cubicBezTo>
                  <a:cubicBezTo>
                    <a:pt x="245" y="366"/>
                    <a:pt x="173" y="420"/>
                    <a:pt x="96" y="444"/>
                  </a:cubicBezTo>
                  <a:cubicBezTo>
                    <a:pt x="0" y="467"/>
                    <a:pt x="24" y="593"/>
                    <a:pt x="120" y="593"/>
                  </a:cubicBezTo>
                  <a:lnTo>
                    <a:pt x="418" y="593"/>
                  </a:lnTo>
                  <a:cubicBezTo>
                    <a:pt x="448" y="694"/>
                    <a:pt x="448" y="766"/>
                    <a:pt x="448" y="867"/>
                  </a:cubicBezTo>
                  <a:cubicBezTo>
                    <a:pt x="431" y="909"/>
                    <a:pt x="466" y="935"/>
                    <a:pt x="509" y="935"/>
                  </a:cubicBezTo>
                  <a:cubicBezTo>
                    <a:pt x="540" y="935"/>
                    <a:pt x="575" y="921"/>
                    <a:pt x="597" y="891"/>
                  </a:cubicBezTo>
                  <a:cubicBezTo>
                    <a:pt x="621" y="790"/>
                    <a:pt x="645" y="718"/>
                    <a:pt x="669" y="617"/>
                  </a:cubicBezTo>
                  <a:cubicBezTo>
                    <a:pt x="770" y="617"/>
                    <a:pt x="866" y="641"/>
                    <a:pt x="967" y="641"/>
                  </a:cubicBezTo>
                  <a:cubicBezTo>
                    <a:pt x="976" y="643"/>
                    <a:pt x="983" y="644"/>
                    <a:pt x="991" y="644"/>
                  </a:cubicBezTo>
                  <a:cubicBezTo>
                    <a:pt x="1049" y="644"/>
                    <a:pt x="1063" y="563"/>
                    <a:pt x="1015" y="515"/>
                  </a:cubicBezTo>
                  <a:cubicBezTo>
                    <a:pt x="943" y="467"/>
                    <a:pt x="866" y="420"/>
                    <a:pt x="794" y="366"/>
                  </a:cubicBezTo>
                  <a:cubicBezTo>
                    <a:pt x="842" y="294"/>
                    <a:pt x="866" y="217"/>
                    <a:pt x="920" y="169"/>
                  </a:cubicBezTo>
                  <a:cubicBezTo>
                    <a:pt x="961" y="106"/>
                    <a:pt x="912" y="39"/>
                    <a:pt x="863" y="39"/>
                  </a:cubicBezTo>
                  <a:cubicBezTo>
                    <a:pt x="856" y="39"/>
                    <a:pt x="849" y="41"/>
                    <a:pt x="842" y="44"/>
                  </a:cubicBezTo>
                  <a:cubicBezTo>
                    <a:pt x="746" y="97"/>
                    <a:pt x="645" y="145"/>
                    <a:pt x="543" y="193"/>
                  </a:cubicBezTo>
                  <a:cubicBezTo>
                    <a:pt x="496" y="145"/>
                    <a:pt x="418" y="97"/>
                    <a:pt x="346" y="20"/>
                  </a:cubicBezTo>
                  <a:cubicBezTo>
                    <a:pt x="333" y="7"/>
                    <a:pt x="318" y="1"/>
                    <a:pt x="302"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433200" y="844475"/>
              <a:ext cx="26575" cy="23450"/>
            </a:xfrm>
            <a:custGeom>
              <a:avLst/>
              <a:gdLst/>
              <a:ahLst/>
              <a:cxnLst/>
              <a:rect l="l" t="t" r="r" b="b"/>
              <a:pathLst>
                <a:path w="1063" h="938" extrusionOk="0">
                  <a:moveTo>
                    <a:pt x="298" y="1"/>
                  </a:moveTo>
                  <a:cubicBezTo>
                    <a:pt x="252" y="1"/>
                    <a:pt x="204" y="41"/>
                    <a:pt x="221" y="97"/>
                  </a:cubicBezTo>
                  <a:cubicBezTo>
                    <a:pt x="251" y="169"/>
                    <a:pt x="299" y="247"/>
                    <a:pt x="322" y="342"/>
                  </a:cubicBezTo>
                  <a:cubicBezTo>
                    <a:pt x="251" y="372"/>
                    <a:pt x="173" y="420"/>
                    <a:pt x="102" y="444"/>
                  </a:cubicBezTo>
                  <a:cubicBezTo>
                    <a:pt x="0" y="468"/>
                    <a:pt x="24" y="593"/>
                    <a:pt x="125" y="593"/>
                  </a:cubicBezTo>
                  <a:lnTo>
                    <a:pt x="424" y="593"/>
                  </a:lnTo>
                  <a:cubicBezTo>
                    <a:pt x="448" y="694"/>
                    <a:pt x="448" y="766"/>
                    <a:pt x="448" y="868"/>
                  </a:cubicBezTo>
                  <a:cubicBezTo>
                    <a:pt x="434" y="910"/>
                    <a:pt x="471" y="937"/>
                    <a:pt x="509" y="937"/>
                  </a:cubicBezTo>
                  <a:cubicBezTo>
                    <a:pt x="536" y="937"/>
                    <a:pt x="563" y="924"/>
                    <a:pt x="573" y="891"/>
                  </a:cubicBezTo>
                  <a:cubicBezTo>
                    <a:pt x="621" y="790"/>
                    <a:pt x="645" y="718"/>
                    <a:pt x="669" y="617"/>
                  </a:cubicBezTo>
                  <a:cubicBezTo>
                    <a:pt x="770" y="617"/>
                    <a:pt x="872" y="641"/>
                    <a:pt x="967" y="641"/>
                  </a:cubicBezTo>
                  <a:cubicBezTo>
                    <a:pt x="977" y="644"/>
                    <a:pt x="986" y="646"/>
                    <a:pt x="994" y="646"/>
                  </a:cubicBezTo>
                  <a:cubicBezTo>
                    <a:pt x="1050" y="646"/>
                    <a:pt x="1063" y="563"/>
                    <a:pt x="1021" y="521"/>
                  </a:cubicBezTo>
                  <a:cubicBezTo>
                    <a:pt x="943" y="468"/>
                    <a:pt x="872" y="420"/>
                    <a:pt x="794" y="372"/>
                  </a:cubicBezTo>
                  <a:cubicBezTo>
                    <a:pt x="848" y="294"/>
                    <a:pt x="872" y="223"/>
                    <a:pt x="919" y="169"/>
                  </a:cubicBezTo>
                  <a:cubicBezTo>
                    <a:pt x="961" y="106"/>
                    <a:pt x="912" y="39"/>
                    <a:pt x="867" y="39"/>
                  </a:cubicBezTo>
                  <a:cubicBezTo>
                    <a:pt x="860" y="39"/>
                    <a:pt x="854" y="41"/>
                    <a:pt x="848" y="44"/>
                  </a:cubicBezTo>
                  <a:cubicBezTo>
                    <a:pt x="746" y="97"/>
                    <a:pt x="645" y="145"/>
                    <a:pt x="549" y="193"/>
                  </a:cubicBezTo>
                  <a:cubicBezTo>
                    <a:pt x="472" y="145"/>
                    <a:pt x="424" y="97"/>
                    <a:pt x="346" y="20"/>
                  </a:cubicBezTo>
                  <a:cubicBezTo>
                    <a:pt x="333" y="7"/>
                    <a:pt x="316" y="1"/>
                    <a:pt x="298"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3892950" y="1785450"/>
              <a:ext cx="26525" cy="23375"/>
            </a:xfrm>
            <a:custGeom>
              <a:avLst/>
              <a:gdLst/>
              <a:ahLst/>
              <a:cxnLst/>
              <a:rect l="l" t="t" r="r" b="b"/>
              <a:pathLst>
                <a:path w="1061" h="935" extrusionOk="0">
                  <a:moveTo>
                    <a:pt x="319" y="0"/>
                  </a:moveTo>
                  <a:cubicBezTo>
                    <a:pt x="264" y="0"/>
                    <a:pt x="223" y="60"/>
                    <a:pt x="242" y="117"/>
                  </a:cubicBezTo>
                  <a:cubicBezTo>
                    <a:pt x="266" y="194"/>
                    <a:pt x="290" y="266"/>
                    <a:pt x="314" y="344"/>
                  </a:cubicBezTo>
                  <a:cubicBezTo>
                    <a:pt x="242" y="367"/>
                    <a:pt x="188" y="415"/>
                    <a:pt x="117" y="439"/>
                  </a:cubicBezTo>
                  <a:lnTo>
                    <a:pt x="93" y="463"/>
                  </a:lnTo>
                  <a:cubicBezTo>
                    <a:pt x="1" y="490"/>
                    <a:pt x="12" y="591"/>
                    <a:pt x="91" y="591"/>
                  </a:cubicBezTo>
                  <a:cubicBezTo>
                    <a:pt x="99" y="591"/>
                    <a:pt x="108" y="590"/>
                    <a:pt x="117" y="588"/>
                  </a:cubicBezTo>
                  <a:lnTo>
                    <a:pt x="415" y="588"/>
                  </a:lnTo>
                  <a:cubicBezTo>
                    <a:pt x="439" y="690"/>
                    <a:pt x="463" y="761"/>
                    <a:pt x="439" y="863"/>
                  </a:cubicBezTo>
                  <a:cubicBezTo>
                    <a:pt x="439" y="908"/>
                    <a:pt x="481" y="934"/>
                    <a:pt x="520" y="934"/>
                  </a:cubicBezTo>
                  <a:cubicBezTo>
                    <a:pt x="550" y="934"/>
                    <a:pt x="578" y="920"/>
                    <a:pt x="588" y="887"/>
                  </a:cubicBezTo>
                  <a:cubicBezTo>
                    <a:pt x="612" y="791"/>
                    <a:pt x="636" y="714"/>
                    <a:pt x="690" y="612"/>
                  </a:cubicBezTo>
                  <a:cubicBezTo>
                    <a:pt x="785" y="612"/>
                    <a:pt x="863" y="642"/>
                    <a:pt x="965" y="666"/>
                  </a:cubicBezTo>
                  <a:cubicBezTo>
                    <a:pt x="1036" y="666"/>
                    <a:pt x="1060" y="564"/>
                    <a:pt x="1012" y="517"/>
                  </a:cubicBezTo>
                  <a:cubicBezTo>
                    <a:pt x="935" y="463"/>
                    <a:pt x="863" y="415"/>
                    <a:pt x="785" y="367"/>
                  </a:cubicBezTo>
                  <a:cubicBezTo>
                    <a:pt x="839" y="290"/>
                    <a:pt x="887" y="218"/>
                    <a:pt x="935" y="164"/>
                  </a:cubicBezTo>
                  <a:cubicBezTo>
                    <a:pt x="959" y="126"/>
                    <a:pt x="929" y="54"/>
                    <a:pt x="879" y="54"/>
                  </a:cubicBezTo>
                  <a:cubicBezTo>
                    <a:pt x="867" y="54"/>
                    <a:pt x="854" y="58"/>
                    <a:pt x="839" y="69"/>
                  </a:cubicBezTo>
                  <a:cubicBezTo>
                    <a:pt x="738" y="93"/>
                    <a:pt x="636" y="141"/>
                    <a:pt x="565" y="194"/>
                  </a:cubicBezTo>
                  <a:cubicBezTo>
                    <a:pt x="487" y="141"/>
                    <a:pt x="415" y="93"/>
                    <a:pt x="368" y="15"/>
                  </a:cubicBezTo>
                  <a:cubicBezTo>
                    <a:pt x="351" y="5"/>
                    <a:pt x="335" y="0"/>
                    <a:pt x="31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
          <p:cNvGrpSpPr/>
          <p:nvPr/>
        </p:nvGrpSpPr>
        <p:grpSpPr>
          <a:xfrm rot="131350">
            <a:off x="885688" y="1852797"/>
            <a:ext cx="7364800" cy="1982299"/>
            <a:chOff x="889515" y="539996"/>
            <a:chExt cx="7364580" cy="1982240"/>
          </a:xfrm>
        </p:grpSpPr>
        <p:grpSp>
          <p:nvGrpSpPr>
            <p:cNvPr id="239" name="Google Shape;239;p2"/>
            <p:cNvGrpSpPr/>
            <p:nvPr/>
          </p:nvGrpSpPr>
          <p:grpSpPr>
            <a:xfrm>
              <a:off x="889515" y="539996"/>
              <a:ext cx="7364580" cy="1982240"/>
              <a:chOff x="4627500" y="4136450"/>
              <a:chExt cx="797300" cy="241825"/>
            </a:xfrm>
          </p:grpSpPr>
          <p:sp>
            <p:nvSpPr>
              <p:cNvPr id="240" name="Google Shape;240;p2"/>
              <p:cNvSpPr/>
              <p:nvPr/>
            </p:nvSpPr>
            <p:spPr>
              <a:xfrm>
                <a:off x="5270450" y="4217500"/>
                <a:ext cx="151225" cy="141825"/>
              </a:xfrm>
              <a:custGeom>
                <a:avLst/>
                <a:gdLst/>
                <a:ahLst/>
                <a:cxnLst/>
                <a:rect l="l" t="t" r="r" b="b"/>
                <a:pathLst>
                  <a:path w="6049" h="5673" extrusionOk="0">
                    <a:moveTo>
                      <a:pt x="4878" y="1"/>
                    </a:moveTo>
                    <a:lnTo>
                      <a:pt x="4878" y="1"/>
                    </a:lnTo>
                    <a:cubicBezTo>
                      <a:pt x="3833" y="270"/>
                      <a:pt x="1368" y="544"/>
                      <a:pt x="299" y="747"/>
                    </a:cubicBezTo>
                    <a:lnTo>
                      <a:pt x="1" y="5672"/>
                    </a:lnTo>
                    <a:cubicBezTo>
                      <a:pt x="2042" y="5445"/>
                      <a:pt x="4030" y="4926"/>
                      <a:pt x="6048" y="4550"/>
                    </a:cubicBezTo>
                    <a:cubicBezTo>
                      <a:pt x="5153" y="3953"/>
                      <a:pt x="4305" y="3231"/>
                      <a:pt x="3338" y="2735"/>
                    </a:cubicBezTo>
                    <a:cubicBezTo>
                      <a:pt x="3857" y="1816"/>
                      <a:pt x="4478" y="968"/>
                      <a:pt x="4878"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267700" y="4214975"/>
                <a:ext cx="157100" cy="147150"/>
              </a:xfrm>
              <a:custGeom>
                <a:avLst/>
                <a:gdLst/>
                <a:ahLst/>
                <a:cxnLst/>
                <a:rect l="l" t="t" r="r" b="b"/>
                <a:pathLst>
                  <a:path w="6284" h="5886" extrusionOk="0">
                    <a:moveTo>
                      <a:pt x="4814" y="243"/>
                    </a:moveTo>
                    <a:cubicBezTo>
                      <a:pt x="4419" y="1145"/>
                      <a:pt x="3835" y="1946"/>
                      <a:pt x="3346" y="2788"/>
                    </a:cubicBezTo>
                    <a:cubicBezTo>
                      <a:pt x="3322" y="2836"/>
                      <a:pt x="3346" y="2884"/>
                      <a:pt x="3394" y="2908"/>
                    </a:cubicBezTo>
                    <a:cubicBezTo>
                      <a:pt x="4295" y="3394"/>
                      <a:pt x="5083" y="4028"/>
                      <a:pt x="5905" y="4593"/>
                    </a:cubicBezTo>
                    <a:lnTo>
                      <a:pt x="5905" y="4593"/>
                    </a:lnTo>
                    <a:cubicBezTo>
                      <a:pt x="4023" y="4958"/>
                      <a:pt x="2144" y="5436"/>
                      <a:pt x="218" y="5660"/>
                    </a:cubicBezTo>
                    <a:lnTo>
                      <a:pt x="218" y="5660"/>
                    </a:lnTo>
                    <a:cubicBezTo>
                      <a:pt x="289" y="4323"/>
                      <a:pt x="387" y="2971"/>
                      <a:pt x="463" y="1642"/>
                    </a:cubicBezTo>
                    <a:cubicBezTo>
                      <a:pt x="487" y="1391"/>
                      <a:pt x="487" y="1147"/>
                      <a:pt x="511" y="896"/>
                    </a:cubicBezTo>
                    <a:lnTo>
                      <a:pt x="511" y="848"/>
                    </a:lnTo>
                    <a:cubicBezTo>
                      <a:pt x="511" y="902"/>
                      <a:pt x="532" y="917"/>
                      <a:pt x="563" y="917"/>
                    </a:cubicBezTo>
                    <a:cubicBezTo>
                      <a:pt x="602" y="917"/>
                      <a:pt x="655" y="896"/>
                      <a:pt x="708" y="896"/>
                    </a:cubicBezTo>
                    <a:cubicBezTo>
                      <a:pt x="982" y="848"/>
                      <a:pt x="1257" y="794"/>
                      <a:pt x="1508" y="770"/>
                    </a:cubicBezTo>
                    <a:cubicBezTo>
                      <a:pt x="2605" y="607"/>
                      <a:pt x="3729" y="487"/>
                      <a:pt x="4814" y="243"/>
                    </a:cubicBezTo>
                    <a:close/>
                    <a:moveTo>
                      <a:pt x="4964" y="0"/>
                    </a:moveTo>
                    <a:cubicBezTo>
                      <a:pt x="3448" y="371"/>
                      <a:pt x="1902" y="472"/>
                      <a:pt x="385" y="747"/>
                    </a:cubicBezTo>
                    <a:cubicBezTo>
                      <a:pt x="337" y="747"/>
                      <a:pt x="314" y="794"/>
                      <a:pt x="314" y="848"/>
                    </a:cubicBezTo>
                    <a:cubicBezTo>
                      <a:pt x="212" y="2490"/>
                      <a:pt x="111" y="4132"/>
                      <a:pt x="15" y="5773"/>
                    </a:cubicBezTo>
                    <a:cubicBezTo>
                      <a:pt x="0" y="5848"/>
                      <a:pt x="43" y="5885"/>
                      <a:pt x="93" y="5885"/>
                    </a:cubicBezTo>
                    <a:cubicBezTo>
                      <a:pt x="115" y="5885"/>
                      <a:pt x="139" y="5878"/>
                      <a:pt x="159" y="5864"/>
                    </a:cubicBezTo>
                    <a:lnTo>
                      <a:pt x="159" y="5864"/>
                    </a:lnTo>
                    <a:cubicBezTo>
                      <a:pt x="2184" y="5640"/>
                      <a:pt x="4180" y="5120"/>
                      <a:pt x="6206" y="4752"/>
                    </a:cubicBezTo>
                    <a:cubicBezTo>
                      <a:pt x="6283" y="4729"/>
                      <a:pt x="6283" y="4603"/>
                      <a:pt x="6206" y="4549"/>
                    </a:cubicBezTo>
                    <a:cubicBezTo>
                      <a:pt x="5337" y="3970"/>
                      <a:pt x="4513" y="3301"/>
                      <a:pt x="3581" y="2782"/>
                    </a:cubicBezTo>
                    <a:lnTo>
                      <a:pt x="3581" y="2782"/>
                    </a:lnTo>
                    <a:cubicBezTo>
                      <a:pt x="4114" y="1901"/>
                      <a:pt x="4704" y="1080"/>
                      <a:pt x="5089" y="126"/>
                    </a:cubicBezTo>
                    <a:cubicBezTo>
                      <a:pt x="5113" y="48"/>
                      <a:pt x="5012" y="0"/>
                      <a:pt x="496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630625" y="4140350"/>
                <a:ext cx="141800" cy="131200"/>
              </a:xfrm>
              <a:custGeom>
                <a:avLst/>
                <a:gdLst/>
                <a:ahLst/>
                <a:cxnLst/>
                <a:rect l="l" t="t" r="r" b="b"/>
                <a:pathLst>
                  <a:path w="5672" h="5248" extrusionOk="0">
                    <a:moveTo>
                      <a:pt x="5672" y="0"/>
                    </a:moveTo>
                    <a:lnTo>
                      <a:pt x="5672" y="0"/>
                    </a:lnTo>
                    <a:cubicBezTo>
                      <a:pt x="3135" y="197"/>
                      <a:pt x="1690" y="448"/>
                      <a:pt x="1" y="550"/>
                    </a:cubicBezTo>
                    <a:cubicBezTo>
                      <a:pt x="245" y="848"/>
                      <a:pt x="1589" y="2042"/>
                      <a:pt x="2287" y="2687"/>
                    </a:cubicBezTo>
                    <a:cubicBezTo>
                      <a:pt x="1344" y="3630"/>
                      <a:pt x="544" y="4878"/>
                      <a:pt x="245" y="5248"/>
                    </a:cubicBezTo>
                    <a:cubicBezTo>
                      <a:pt x="1989" y="5027"/>
                      <a:pt x="3732" y="4776"/>
                      <a:pt x="4902" y="4729"/>
                    </a:cubicBezTo>
                    <a:lnTo>
                      <a:pt x="5672" y="0"/>
                    </a:ln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627500" y="4137800"/>
                <a:ext cx="147325" cy="136300"/>
              </a:xfrm>
              <a:custGeom>
                <a:avLst/>
                <a:gdLst/>
                <a:ahLst/>
                <a:cxnLst/>
                <a:rect l="l" t="t" r="r" b="b"/>
                <a:pathLst>
                  <a:path w="5893" h="5452" extrusionOk="0">
                    <a:moveTo>
                      <a:pt x="5674" y="214"/>
                    </a:moveTo>
                    <a:cubicBezTo>
                      <a:pt x="5434" y="1712"/>
                      <a:pt x="5199" y="3235"/>
                      <a:pt x="4937" y="4732"/>
                    </a:cubicBezTo>
                    <a:lnTo>
                      <a:pt x="4937" y="4732"/>
                    </a:lnTo>
                    <a:cubicBezTo>
                      <a:pt x="3471" y="4785"/>
                      <a:pt x="2031" y="5030"/>
                      <a:pt x="587" y="5220"/>
                    </a:cubicBezTo>
                    <a:lnTo>
                      <a:pt x="587" y="5220"/>
                    </a:lnTo>
                    <a:cubicBezTo>
                      <a:pt x="1212" y="4415"/>
                      <a:pt x="1775" y="3597"/>
                      <a:pt x="2490" y="2861"/>
                    </a:cubicBezTo>
                    <a:cubicBezTo>
                      <a:pt x="2514" y="2813"/>
                      <a:pt x="2537" y="2765"/>
                      <a:pt x="2490" y="2711"/>
                    </a:cubicBezTo>
                    <a:cubicBezTo>
                      <a:pt x="1794" y="2065"/>
                      <a:pt x="968" y="1456"/>
                      <a:pt x="332" y="733"/>
                    </a:cubicBezTo>
                    <a:lnTo>
                      <a:pt x="332" y="733"/>
                    </a:lnTo>
                    <a:cubicBezTo>
                      <a:pt x="2109" y="605"/>
                      <a:pt x="3892" y="359"/>
                      <a:pt x="5674" y="214"/>
                    </a:cubicBezTo>
                    <a:close/>
                    <a:moveTo>
                      <a:pt x="5797" y="1"/>
                    </a:moveTo>
                    <a:cubicBezTo>
                      <a:pt x="3905" y="150"/>
                      <a:pt x="2012" y="425"/>
                      <a:pt x="126" y="550"/>
                    </a:cubicBezTo>
                    <a:cubicBezTo>
                      <a:pt x="24" y="550"/>
                      <a:pt x="0" y="652"/>
                      <a:pt x="48" y="723"/>
                    </a:cubicBezTo>
                    <a:cubicBezTo>
                      <a:pt x="645" y="1446"/>
                      <a:pt x="1415" y="2019"/>
                      <a:pt x="2114" y="2640"/>
                    </a:cubicBezTo>
                    <a:cubicBezTo>
                      <a:pt x="2161" y="2687"/>
                      <a:pt x="2311" y="2765"/>
                      <a:pt x="2239" y="2837"/>
                    </a:cubicBezTo>
                    <a:cubicBezTo>
                      <a:pt x="2114" y="2962"/>
                      <a:pt x="1988" y="3087"/>
                      <a:pt x="1893" y="3213"/>
                    </a:cubicBezTo>
                    <a:cubicBezTo>
                      <a:pt x="1666" y="3458"/>
                      <a:pt x="1445" y="3732"/>
                      <a:pt x="1242" y="3983"/>
                    </a:cubicBezTo>
                    <a:cubicBezTo>
                      <a:pt x="920" y="4407"/>
                      <a:pt x="621" y="4854"/>
                      <a:pt x="299" y="5278"/>
                    </a:cubicBezTo>
                    <a:cubicBezTo>
                      <a:pt x="251" y="5326"/>
                      <a:pt x="275" y="5451"/>
                      <a:pt x="370" y="5451"/>
                    </a:cubicBezTo>
                    <a:cubicBezTo>
                      <a:pt x="1917" y="5248"/>
                      <a:pt x="3457" y="4980"/>
                      <a:pt x="5027" y="4926"/>
                    </a:cubicBezTo>
                    <a:cubicBezTo>
                      <a:pt x="5030" y="4926"/>
                      <a:pt x="5032" y="4926"/>
                      <a:pt x="5035" y="4926"/>
                    </a:cubicBezTo>
                    <a:lnTo>
                      <a:pt x="5035" y="4926"/>
                    </a:lnTo>
                    <a:cubicBezTo>
                      <a:pt x="5035" y="4926"/>
                      <a:pt x="5036" y="4926"/>
                      <a:pt x="5037" y="4926"/>
                    </a:cubicBezTo>
                    <a:cubicBezTo>
                      <a:pt x="5076" y="4926"/>
                      <a:pt x="5113" y="4904"/>
                      <a:pt x="5122" y="4854"/>
                    </a:cubicBezTo>
                    <a:cubicBezTo>
                      <a:pt x="5373" y="3284"/>
                      <a:pt x="5648" y="1696"/>
                      <a:pt x="5893" y="126"/>
                    </a:cubicBezTo>
                    <a:cubicBezTo>
                      <a:pt x="5893" y="79"/>
                      <a:pt x="5869" y="1"/>
                      <a:pt x="579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725700" y="4139150"/>
                <a:ext cx="585825" cy="236475"/>
              </a:xfrm>
              <a:custGeom>
                <a:avLst/>
                <a:gdLst/>
                <a:ahLst/>
                <a:cxnLst/>
                <a:rect l="l" t="t" r="r" b="b"/>
                <a:pathLst>
                  <a:path w="23433" h="9459" extrusionOk="0">
                    <a:moveTo>
                      <a:pt x="23337" y="1"/>
                    </a:moveTo>
                    <a:cubicBezTo>
                      <a:pt x="21295" y="795"/>
                      <a:pt x="19456" y="1690"/>
                      <a:pt x="17265" y="2162"/>
                    </a:cubicBezTo>
                    <a:cubicBezTo>
                      <a:pt x="14903" y="2692"/>
                      <a:pt x="12660" y="3024"/>
                      <a:pt x="10355" y="3024"/>
                    </a:cubicBezTo>
                    <a:cubicBezTo>
                      <a:pt x="9310" y="3024"/>
                      <a:pt x="8252" y="2955"/>
                      <a:pt x="7164" y="2807"/>
                    </a:cubicBezTo>
                    <a:cubicBezTo>
                      <a:pt x="5761" y="2614"/>
                      <a:pt x="4590" y="2161"/>
                      <a:pt x="3193" y="2161"/>
                    </a:cubicBezTo>
                    <a:cubicBezTo>
                      <a:pt x="3158" y="2161"/>
                      <a:pt x="3122" y="2161"/>
                      <a:pt x="3087" y="2162"/>
                    </a:cubicBezTo>
                    <a:cubicBezTo>
                      <a:pt x="1994" y="2210"/>
                      <a:pt x="1147" y="2359"/>
                      <a:pt x="150" y="2735"/>
                    </a:cubicBezTo>
                    <a:cubicBezTo>
                      <a:pt x="150" y="4000"/>
                      <a:pt x="0" y="6985"/>
                      <a:pt x="54" y="8532"/>
                    </a:cubicBezTo>
                    <a:cubicBezTo>
                      <a:pt x="318" y="8525"/>
                      <a:pt x="580" y="8522"/>
                      <a:pt x="843" y="8522"/>
                    </a:cubicBezTo>
                    <a:cubicBezTo>
                      <a:pt x="2857" y="8522"/>
                      <a:pt x="4843" y="8705"/>
                      <a:pt x="6866" y="9075"/>
                    </a:cubicBezTo>
                    <a:cubicBezTo>
                      <a:pt x="8038" y="9296"/>
                      <a:pt x="9668" y="9459"/>
                      <a:pt x="11503" y="9459"/>
                    </a:cubicBezTo>
                    <a:cubicBezTo>
                      <a:pt x="14032" y="9459"/>
                      <a:pt x="16952" y="9150"/>
                      <a:pt x="19606" y="8257"/>
                    </a:cubicBezTo>
                    <a:cubicBezTo>
                      <a:pt x="20447" y="7959"/>
                      <a:pt x="22238" y="7511"/>
                      <a:pt x="23283" y="6741"/>
                    </a:cubicBezTo>
                    <a:cubicBezTo>
                      <a:pt x="23432" y="3756"/>
                      <a:pt x="23337" y="1541"/>
                      <a:pt x="23337"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723300" y="4136450"/>
                <a:ext cx="589575" cy="241825"/>
              </a:xfrm>
              <a:custGeom>
                <a:avLst/>
                <a:gdLst/>
                <a:ahLst/>
                <a:cxnLst/>
                <a:rect l="l" t="t" r="r" b="b"/>
                <a:pathLst>
                  <a:path w="23583" h="9673" extrusionOk="0">
                    <a:moveTo>
                      <a:pt x="23334" y="238"/>
                    </a:moveTo>
                    <a:cubicBezTo>
                      <a:pt x="23357" y="1264"/>
                      <a:pt x="23379" y="2289"/>
                      <a:pt x="23379" y="3315"/>
                    </a:cubicBezTo>
                    <a:cubicBezTo>
                      <a:pt x="23379" y="3989"/>
                      <a:pt x="23355" y="4658"/>
                      <a:pt x="23355" y="5332"/>
                    </a:cubicBezTo>
                    <a:cubicBezTo>
                      <a:pt x="23331" y="5702"/>
                      <a:pt x="23331" y="6079"/>
                      <a:pt x="23307" y="6449"/>
                    </a:cubicBezTo>
                    <a:cubicBezTo>
                      <a:pt x="23284" y="6896"/>
                      <a:pt x="23009" y="6998"/>
                      <a:pt x="22633" y="7195"/>
                    </a:cubicBezTo>
                    <a:cubicBezTo>
                      <a:pt x="21612" y="7720"/>
                      <a:pt x="20472" y="8019"/>
                      <a:pt x="19349" y="8365"/>
                    </a:cubicBezTo>
                    <a:cubicBezTo>
                      <a:pt x="17958" y="8813"/>
                      <a:pt x="16514" y="9111"/>
                      <a:pt x="15045" y="9284"/>
                    </a:cubicBezTo>
                    <a:cubicBezTo>
                      <a:pt x="13898" y="9414"/>
                      <a:pt x="12728" y="9482"/>
                      <a:pt x="11557" y="9482"/>
                    </a:cubicBezTo>
                    <a:cubicBezTo>
                      <a:pt x="10242" y="9482"/>
                      <a:pt x="8925" y="9396"/>
                      <a:pt x="7636" y="9213"/>
                    </a:cubicBezTo>
                    <a:cubicBezTo>
                      <a:pt x="6269" y="9010"/>
                      <a:pt x="4950" y="8765"/>
                      <a:pt x="3553" y="8640"/>
                    </a:cubicBezTo>
                    <a:cubicBezTo>
                      <a:pt x="2807" y="8586"/>
                      <a:pt x="2061" y="8538"/>
                      <a:pt x="1290" y="8538"/>
                    </a:cubicBezTo>
                    <a:lnTo>
                      <a:pt x="246" y="8538"/>
                    </a:lnTo>
                    <a:lnTo>
                      <a:pt x="246" y="7690"/>
                    </a:lnTo>
                    <a:cubicBezTo>
                      <a:pt x="246" y="6106"/>
                      <a:pt x="344" y="4516"/>
                      <a:pt x="347" y="2926"/>
                    </a:cubicBezTo>
                    <a:lnTo>
                      <a:pt x="347" y="2926"/>
                    </a:lnTo>
                    <a:cubicBezTo>
                      <a:pt x="1198" y="2610"/>
                      <a:pt x="2078" y="2442"/>
                      <a:pt x="3010" y="2395"/>
                    </a:cubicBezTo>
                    <a:cubicBezTo>
                      <a:pt x="3140" y="2385"/>
                      <a:pt x="3269" y="2381"/>
                      <a:pt x="3398" y="2381"/>
                    </a:cubicBezTo>
                    <a:cubicBezTo>
                      <a:pt x="4278" y="2381"/>
                      <a:pt x="5125" y="2593"/>
                      <a:pt x="5995" y="2765"/>
                    </a:cubicBezTo>
                    <a:cubicBezTo>
                      <a:pt x="7468" y="3101"/>
                      <a:pt x="8968" y="3229"/>
                      <a:pt x="10467" y="3229"/>
                    </a:cubicBezTo>
                    <a:cubicBezTo>
                      <a:pt x="10966" y="3229"/>
                      <a:pt x="11466" y="3215"/>
                      <a:pt x="11965" y="3189"/>
                    </a:cubicBezTo>
                    <a:cubicBezTo>
                      <a:pt x="13976" y="3064"/>
                      <a:pt x="15994" y="2741"/>
                      <a:pt x="17934" y="2246"/>
                    </a:cubicBezTo>
                    <a:cubicBezTo>
                      <a:pt x="19800" y="1787"/>
                      <a:pt x="21547" y="949"/>
                      <a:pt x="23334" y="238"/>
                    </a:cubicBezTo>
                    <a:close/>
                    <a:moveTo>
                      <a:pt x="23441" y="1"/>
                    </a:moveTo>
                    <a:cubicBezTo>
                      <a:pt x="23429" y="1"/>
                      <a:pt x="23417" y="3"/>
                      <a:pt x="23403" y="7"/>
                    </a:cubicBezTo>
                    <a:cubicBezTo>
                      <a:pt x="21642" y="706"/>
                      <a:pt x="19899" y="1500"/>
                      <a:pt x="18060" y="2019"/>
                    </a:cubicBezTo>
                    <a:cubicBezTo>
                      <a:pt x="16042" y="2568"/>
                      <a:pt x="13881" y="2867"/>
                      <a:pt x="11791" y="2992"/>
                    </a:cubicBezTo>
                    <a:cubicBezTo>
                      <a:pt x="11377" y="3017"/>
                      <a:pt x="10963" y="3029"/>
                      <a:pt x="10550" y="3029"/>
                    </a:cubicBezTo>
                    <a:cubicBezTo>
                      <a:pt x="8855" y="3029"/>
                      <a:pt x="7179" y="2827"/>
                      <a:pt x="5523" y="2467"/>
                    </a:cubicBezTo>
                    <a:cubicBezTo>
                      <a:pt x="4759" y="2301"/>
                      <a:pt x="4013" y="2214"/>
                      <a:pt x="3275" y="2214"/>
                    </a:cubicBezTo>
                    <a:cubicBezTo>
                      <a:pt x="2254" y="2214"/>
                      <a:pt x="1247" y="2381"/>
                      <a:pt x="222" y="2741"/>
                    </a:cubicBezTo>
                    <a:cubicBezTo>
                      <a:pt x="210" y="2747"/>
                      <a:pt x="201" y="2755"/>
                      <a:pt x="193" y="2763"/>
                    </a:cubicBezTo>
                    <a:lnTo>
                      <a:pt x="193" y="2763"/>
                    </a:lnTo>
                    <a:cubicBezTo>
                      <a:pt x="168" y="2778"/>
                      <a:pt x="150" y="2805"/>
                      <a:pt x="150" y="2843"/>
                    </a:cubicBezTo>
                    <a:cubicBezTo>
                      <a:pt x="150" y="4783"/>
                      <a:pt x="1" y="6699"/>
                      <a:pt x="49" y="8640"/>
                    </a:cubicBezTo>
                    <a:cubicBezTo>
                      <a:pt x="73" y="8687"/>
                      <a:pt x="96" y="8735"/>
                      <a:pt x="150" y="8735"/>
                    </a:cubicBezTo>
                    <a:cubicBezTo>
                      <a:pt x="338" y="8732"/>
                      <a:pt x="525" y="8731"/>
                      <a:pt x="712" y="8731"/>
                    </a:cubicBezTo>
                    <a:cubicBezTo>
                      <a:pt x="2109" y="8731"/>
                      <a:pt x="3496" y="8809"/>
                      <a:pt x="4896" y="8962"/>
                    </a:cubicBezTo>
                    <a:cubicBezTo>
                      <a:pt x="6120" y="9111"/>
                      <a:pt x="7314" y="9386"/>
                      <a:pt x="8556" y="9511"/>
                    </a:cubicBezTo>
                    <a:cubicBezTo>
                      <a:pt x="9560" y="9620"/>
                      <a:pt x="10575" y="9673"/>
                      <a:pt x="11593" y="9673"/>
                    </a:cubicBezTo>
                    <a:cubicBezTo>
                      <a:pt x="13098" y="9673"/>
                      <a:pt x="14608" y="9557"/>
                      <a:pt x="16090" y="9332"/>
                    </a:cubicBezTo>
                    <a:cubicBezTo>
                      <a:pt x="17433" y="9135"/>
                      <a:pt x="18728" y="8789"/>
                      <a:pt x="20024" y="8365"/>
                    </a:cubicBezTo>
                    <a:cubicBezTo>
                      <a:pt x="21069" y="8019"/>
                      <a:pt x="22137" y="7720"/>
                      <a:pt x="23104" y="7147"/>
                    </a:cubicBezTo>
                    <a:cubicBezTo>
                      <a:pt x="23206" y="7093"/>
                      <a:pt x="23457" y="6998"/>
                      <a:pt x="23481" y="6873"/>
                    </a:cubicBezTo>
                    <a:cubicBezTo>
                      <a:pt x="23582" y="6574"/>
                      <a:pt x="23528" y="6198"/>
                      <a:pt x="23528" y="5876"/>
                    </a:cubicBezTo>
                    <a:cubicBezTo>
                      <a:pt x="23552" y="5129"/>
                      <a:pt x="23582" y="4383"/>
                      <a:pt x="23582" y="3637"/>
                    </a:cubicBezTo>
                    <a:cubicBezTo>
                      <a:pt x="23582" y="2521"/>
                      <a:pt x="23552" y="1422"/>
                      <a:pt x="23528" y="306"/>
                    </a:cubicBezTo>
                    <a:lnTo>
                      <a:pt x="23528" y="109"/>
                    </a:lnTo>
                    <a:cubicBezTo>
                      <a:pt x="23528" y="45"/>
                      <a:pt x="23496" y="1"/>
                      <a:pt x="2344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5270449" y="4304274"/>
                <a:ext cx="40075" cy="55050"/>
              </a:xfrm>
              <a:custGeom>
                <a:avLst/>
                <a:gdLst/>
                <a:ahLst/>
                <a:cxnLst/>
                <a:rect l="l" t="t" r="r" b="b"/>
                <a:pathLst>
                  <a:path w="1827" h="2465" extrusionOk="0">
                    <a:moveTo>
                      <a:pt x="1695" y="1"/>
                    </a:moveTo>
                    <a:cubicBezTo>
                      <a:pt x="1665" y="1"/>
                      <a:pt x="1637" y="18"/>
                      <a:pt x="1622" y="58"/>
                    </a:cubicBezTo>
                    <a:cubicBezTo>
                      <a:pt x="1245" y="906"/>
                      <a:pt x="577" y="1551"/>
                      <a:pt x="51" y="2321"/>
                    </a:cubicBezTo>
                    <a:cubicBezTo>
                      <a:pt x="1" y="2392"/>
                      <a:pt x="73" y="2464"/>
                      <a:pt x="144" y="2464"/>
                    </a:cubicBezTo>
                    <a:cubicBezTo>
                      <a:pt x="174" y="2464"/>
                      <a:pt x="204" y="2452"/>
                      <a:pt x="225" y="2422"/>
                    </a:cubicBezTo>
                    <a:cubicBezTo>
                      <a:pt x="750" y="1652"/>
                      <a:pt x="1419" y="1007"/>
                      <a:pt x="1795" y="160"/>
                    </a:cubicBezTo>
                    <a:cubicBezTo>
                      <a:pt x="1827" y="75"/>
                      <a:pt x="1758" y="1"/>
                      <a:pt x="169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708375" y="4247350"/>
                <a:ext cx="21075" cy="4950"/>
              </a:xfrm>
              <a:custGeom>
                <a:avLst/>
                <a:gdLst/>
                <a:ahLst/>
                <a:cxnLst/>
                <a:rect l="l" t="t" r="r" b="b"/>
                <a:pathLst>
                  <a:path w="843" h="198" extrusionOk="0">
                    <a:moveTo>
                      <a:pt x="120" y="1"/>
                    </a:moveTo>
                    <a:cubicBezTo>
                      <a:pt x="1" y="1"/>
                      <a:pt x="1" y="198"/>
                      <a:pt x="120" y="198"/>
                    </a:cubicBezTo>
                    <a:lnTo>
                      <a:pt x="717" y="198"/>
                    </a:lnTo>
                    <a:cubicBezTo>
                      <a:pt x="843" y="198"/>
                      <a:pt x="843" y="1"/>
                      <a:pt x="71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712725" y="4234825"/>
                <a:ext cx="16725" cy="5100"/>
              </a:xfrm>
              <a:custGeom>
                <a:avLst/>
                <a:gdLst/>
                <a:ahLst/>
                <a:cxnLst/>
                <a:rect l="l" t="t" r="r" b="b"/>
                <a:pathLst>
                  <a:path w="669" h="204" extrusionOk="0">
                    <a:moveTo>
                      <a:pt x="125" y="0"/>
                    </a:moveTo>
                    <a:cubicBezTo>
                      <a:pt x="0" y="0"/>
                      <a:pt x="0" y="203"/>
                      <a:pt x="125" y="203"/>
                    </a:cubicBezTo>
                    <a:lnTo>
                      <a:pt x="543" y="203"/>
                    </a:lnTo>
                    <a:cubicBezTo>
                      <a:pt x="669" y="203"/>
                      <a:pt x="669" y="0"/>
                      <a:pt x="54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707650" y="4216175"/>
                <a:ext cx="24350" cy="5100"/>
              </a:xfrm>
              <a:custGeom>
                <a:avLst/>
                <a:gdLst/>
                <a:ahLst/>
                <a:cxnLst/>
                <a:rect l="l" t="t" r="r" b="b"/>
                <a:pathLst>
                  <a:path w="974" h="204" extrusionOk="0">
                    <a:moveTo>
                      <a:pt x="125" y="0"/>
                    </a:moveTo>
                    <a:cubicBezTo>
                      <a:pt x="0" y="0"/>
                      <a:pt x="0" y="203"/>
                      <a:pt x="125" y="203"/>
                    </a:cubicBezTo>
                    <a:lnTo>
                      <a:pt x="848" y="203"/>
                    </a:lnTo>
                    <a:cubicBezTo>
                      <a:pt x="973" y="203"/>
                      <a:pt x="973" y="0"/>
                      <a:pt x="84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5306775" y="4248550"/>
                <a:ext cx="21025" cy="5625"/>
              </a:xfrm>
              <a:custGeom>
                <a:avLst/>
                <a:gdLst/>
                <a:ahLst/>
                <a:cxnLst/>
                <a:rect l="l" t="t" r="r" b="b"/>
                <a:pathLst>
                  <a:path w="841" h="225" extrusionOk="0">
                    <a:moveTo>
                      <a:pt x="715" y="1"/>
                    </a:moveTo>
                    <a:cubicBezTo>
                      <a:pt x="512" y="1"/>
                      <a:pt x="315" y="1"/>
                      <a:pt x="118" y="24"/>
                    </a:cubicBezTo>
                    <a:cubicBezTo>
                      <a:pt x="1" y="47"/>
                      <a:pt x="34" y="224"/>
                      <a:pt x="141" y="224"/>
                    </a:cubicBezTo>
                    <a:cubicBezTo>
                      <a:pt x="149" y="224"/>
                      <a:pt x="157" y="224"/>
                      <a:pt x="165" y="221"/>
                    </a:cubicBezTo>
                    <a:cubicBezTo>
                      <a:pt x="339" y="198"/>
                      <a:pt x="512" y="198"/>
                      <a:pt x="715" y="198"/>
                    </a:cubicBezTo>
                    <a:cubicBezTo>
                      <a:pt x="840" y="198"/>
                      <a:pt x="840" y="1"/>
                      <a:pt x="71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308350" y="4264075"/>
                <a:ext cx="24950" cy="4950"/>
              </a:xfrm>
              <a:custGeom>
                <a:avLst/>
                <a:gdLst/>
                <a:ahLst/>
                <a:cxnLst/>
                <a:rect l="l" t="t" r="r" b="b"/>
                <a:pathLst>
                  <a:path w="998" h="198" extrusionOk="0">
                    <a:moveTo>
                      <a:pt x="150" y="0"/>
                    </a:moveTo>
                    <a:cubicBezTo>
                      <a:pt x="1" y="0"/>
                      <a:pt x="1" y="197"/>
                      <a:pt x="150" y="197"/>
                    </a:cubicBezTo>
                    <a:lnTo>
                      <a:pt x="873" y="197"/>
                    </a:lnTo>
                    <a:cubicBezTo>
                      <a:pt x="998" y="197"/>
                      <a:pt x="998" y="0"/>
                      <a:pt x="87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305975" y="4278400"/>
                <a:ext cx="15550" cy="5550"/>
              </a:xfrm>
              <a:custGeom>
                <a:avLst/>
                <a:gdLst/>
                <a:ahLst/>
                <a:cxnLst/>
                <a:rect l="l" t="t" r="r" b="b"/>
                <a:pathLst>
                  <a:path w="622" h="222" extrusionOk="0">
                    <a:moveTo>
                      <a:pt x="496" y="1"/>
                    </a:moveTo>
                    <a:cubicBezTo>
                      <a:pt x="371" y="1"/>
                      <a:pt x="275" y="24"/>
                      <a:pt x="150" y="24"/>
                    </a:cubicBezTo>
                    <a:cubicBezTo>
                      <a:pt x="0" y="24"/>
                      <a:pt x="0" y="221"/>
                      <a:pt x="150" y="221"/>
                    </a:cubicBezTo>
                    <a:cubicBezTo>
                      <a:pt x="275" y="221"/>
                      <a:pt x="371" y="198"/>
                      <a:pt x="496" y="198"/>
                    </a:cubicBezTo>
                    <a:cubicBezTo>
                      <a:pt x="621" y="198"/>
                      <a:pt x="621" y="1"/>
                      <a:pt x="49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307375" y="4293275"/>
                <a:ext cx="20800" cy="7000"/>
              </a:xfrm>
              <a:custGeom>
                <a:avLst/>
                <a:gdLst/>
                <a:ahLst/>
                <a:cxnLst/>
                <a:rect l="l" t="t" r="r" b="b"/>
                <a:pathLst>
                  <a:path w="832" h="280" extrusionOk="0">
                    <a:moveTo>
                      <a:pt x="689" y="0"/>
                    </a:moveTo>
                    <a:cubicBezTo>
                      <a:pt x="682" y="0"/>
                      <a:pt x="674" y="1"/>
                      <a:pt x="667" y="3"/>
                    </a:cubicBezTo>
                    <a:cubicBezTo>
                      <a:pt x="464" y="26"/>
                      <a:pt x="291" y="50"/>
                      <a:pt x="118" y="104"/>
                    </a:cubicBezTo>
                    <a:cubicBezTo>
                      <a:pt x="0" y="126"/>
                      <a:pt x="35" y="279"/>
                      <a:pt x="142" y="279"/>
                    </a:cubicBezTo>
                    <a:cubicBezTo>
                      <a:pt x="150" y="279"/>
                      <a:pt x="157" y="279"/>
                      <a:pt x="165" y="277"/>
                    </a:cubicBezTo>
                    <a:cubicBezTo>
                      <a:pt x="338" y="253"/>
                      <a:pt x="541" y="223"/>
                      <a:pt x="715" y="176"/>
                    </a:cubicBezTo>
                    <a:cubicBezTo>
                      <a:pt x="832" y="153"/>
                      <a:pt x="792" y="0"/>
                      <a:pt x="68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
            <p:cNvSpPr/>
            <p:nvPr/>
          </p:nvSpPr>
          <p:spPr>
            <a:xfrm>
              <a:off x="1844725" y="590600"/>
              <a:ext cx="391174" cy="523474"/>
            </a:xfrm>
            <a:custGeom>
              <a:avLst/>
              <a:gdLst/>
              <a:ahLst/>
              <a:cxnLst/>
              <a:rect l="l" t="t" r="r" b="b"/>
              <a:pathLst>
                <a:path w="1827" h="2465" extrusionOk="0">
                  <a:moveTo>
                    <a:pt x="1695" y="1"/>
                  </a:moveTo>
                  <a:cubicBezTo>
                    <a:pt x="1665" y="1"/>
                    <a:pt x="1637" y="18"/>
                    <a:pt x="1622" y="58"/>
                  </a:cubicBezTo>
                  <a:cubicBezTo>
                    <a:pt x="1245" y="906"/>
                    <a:pt x="577" y="1551"/>
                    <a:pt x="51" y="2321"/>
                  </a:cubicBezTo>
                  <a:cubicBezTo>
                    <a:pt x="1" y="2392"/>
                    <a:pt x="73" y="2464"/>
                    <a:pt x="144" y="2464"/>
                  </a:cubicBezTo>
                  <a:cubicBezTo>
                    <a:pt x="174" y="2464"/>
                    <a:pt x="204" y="2452"/>
                    <a:pt x="225" y="2422"/>
                  </a:cubicBezTo>
                  <a:cubicBezTo>
                    <a:pt x="750" y="1652"/>
                    <a:pt x="1419" y="1007"/>
                    <a:pt x="1795" y="160"/>
                  </a:cubicBezTo>
                  <a:cubicBezTo>
                    <a:pt x="1827" y="75"/>
                    <a:pt x="1758" y="1"/>
                    <a:pt x="169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
          <p:cNvGrpSpPr/>
          <p:nvPr/>
        </p:nvGrpSpPr>
        <p:grpSpPr>
          <a:xfrm>
            <a:off x="-152390" y="4113661"/>
            <a:ext cx="1652623" cy="1202646"/>
            <a:chOff x="-152390" y="4113661"/>
            <a:chExt cx="1652623" cy="1202646"/>
          </a:xfrm>
        </p:grpSpPr>
        <p:grpSp>
          <p:nvGrpSpPr>
            <p:cNvPr id="256" name="Google Shape;256;p2"/>
            <p:cNvGrpSpPr/>
            <p:nvPr/>
          </p:nvGrpSpPr>
          <p:grpSpPr>
            <a:xfrm>
              <a:off x="-67846" y="4222208"/>
              <a:ext cx="347593" cy="590371"/>
              <a:chOff x="3090275" y="4335350"/>
              <a:chExt cx="98675" cy="167600"/>
            </a:xfrm>
          </p:grpSpPr>
          <p:sp>
            <p:nvSpPr>
              <p:cNvPr id="257" name="Google Shape;257;p2"/>
              <p:cNvSpPr/>
              <p:nvPr/>
            </p:nvSpPr>
            <p:spPr>
              <a:xfrm>
                <a:off x="3090275" y="4451100"/>
                <a:ext cx="91650" cy="51850"/>
              </a:xfrm>
              <a:custGeom>
                <a:avLst/>
                <a:gdLst/>
                <a:ahLst/>
                <a:cxnLst/>
                <a:rect l="l" t="t" r="r" b="b"/>
                <a:pathLst>
                  <a:path w="3666" h="2074" extrusionOk="0">
                    <a:moveTo>
                      <a:pt x="53" y="1"/>
                    </a:moveTo>
                    <a:cubicBezTo>
                      <a:pt x="27" y="1"/>
                      <a:pt x="1" y="27"/>
                      <a:pt x="1" y="53"/>
                    </a:cubicBezTo>
                    <a:lnTo>
                      <a:pt x="1" y="86"/>
                    </a:lnTo>
                    <a:cubicBezTo>
                      <a:pt x="1" y="112"/>
                      <a:pt x="1" y="138"/>
                      <a:pt x="27" y="164"/>
                    </a:cubicBezTo>
                    <a:cubicBezTo>
                      <a:pt x="267" y="378"/>
                      <a:pt x="462" y="788"/>
                      <a:pt x="651" y="1087"/>
                    </a:cubicBezTo>
                    <a:cubicBezTo>
                      <a:pt x="866" y="1386"/>
                      <a:pt x="1054" y="1711"/>
                      <a:pt x="1217" y="2037"/>
                    </a:cubicBezTo>
                    <a:cubicBezTo>
                      <a:pt x="1235" y="2055"/>
                      <a:pt x="1270" y="2073"/>
                      <a:pt x="1298" y="2073"/>
                    </a:cubicBezTo>
                    <a:cubicBezTo>
                      <a:pt x="1309" y="2073"/>
                      <a:pt x="1320" y="2070"/>
                      <a:pt x="1327" y="2063"/>
                    </a:cubicBezTo>
                    <a:cubicBezTo>
                      <a:pt x="2056" y="1549"/>
                      <a:pt x="2901" y="1224"/>
                      <a:pt x="3604" y="677"/>
                    </a:cubicBezTo>
                    <a:cubicBezTo>
                      <a:pt x="3665" y="616"/>
                      <a:pt x="3630" y="517"/>
                      <a:pt x="3570" y="517"/>
                    </a:cubicBezTo>
                    <a:cubicBezTo>
                      <a:pt x="3554" y="517"/>
                      <a:pt x="3537" y="524"/>
                      <a:pt x="3519" y="541"/>
                    </a:cubicBezTo>
                    <a:cubicBezTo>
                      <a:pt x="2869" y="1029"/>
                      <a:pt x="2088" y="1354"/>
                      <a:pt x="1379" y="1815"/>
                    </a:cubicBezTo>
                    <a:cubicBezTo>
                      <a:pt x="1376" y="1817"/>
                      <a:pt x="1373" y="1818"/>
                      <a:pt x="1369" y="1818"/>
                    </a:cubicBezTo>
                    <a:cubicBezTo>
                      <a:pt x="1244" y="1818"/>
                      <a:pt x="754" y="947"/>
                      <a:pt x="703" y="840"/>
                    </a:cubicBezTo>
                    <a:cubicBezTo>
                      <a:pt x="593" y="703"/>
                      <a:pt x="488" y="541"/>
                      <a:pt x="378" y="411"/>
                    </a:cubicBezTo>
                    <a:cubicBezTo>
                      <a:pt x="326" y="300"/>
                      <a:pt x="241" y="190"/>
                      <a:pt x="189" y="112"/>
                    </a:cubicBezTo>
                    <a:cubicBezTo>
                      <a:pt x="182" y="95"/>
                      <a:pt x="174" y="86"/>
                      <a:pt x="167" y="83"/>
                    </a:cubicBezTo>
                    <a:lnTo>
                      <a:pt x="167" y="83"/>
                    </a:lnTo>
                    <a:cubicBezTo>
                      <a:pt x="161" y="42"/>
                      <a:pt x="125" y="1"/>
                      <a:pt x="7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3137425" y="4335350"/>
                <a:ext cx="47350" cy="38800"/>
              </a:xfrm>
              <a:custGeom>
                <a:avLst/>
                <a:gdLst/>
                <a:ahLst/>
                <a:cxnLst/>
                <a:rect l="l" t="t" r="r" b="b"/>
                <a:pathLst>
                  <a:path w="1894" h="1552" extrusionOk="0">
                    <a:moveTo>
                      <a:pt x="100" y="0"/>
                    </a:moveTo>
                    <a:cubicBezTo>
                      <a:pt x="48" y="0"/>
                      <a:pt x="1" y="61"/>
                      <a:pt x="40" y="130"/>
                    </a:cubicBezTo>
                    <a:cubicBezTo>
                      <a:pt x="228" y="566"/>
                      <a:pt x="469" y="1028"/>
                      <a:pt x="632" y="1490"/>
                    </a:cubicBezTo>
                    <a:cubicBezTo>
                      <a:pt x="632" y="1528"/>
                      <a:pt x="663" y="1552"/>
                      <a:pt x="700" y="1552"/>
                    </a:cubicBezTo>
                    <a:cubicBezTo>
                      <a:pt x="714" y="1552"/>
                      <a:pt x="728" y="1549"/>
                      <a:pt x="742" y="1542"/>
                    </a:cubicBezTo>
                    <a:cubicBezTo>
                      <a:pt x="1093" y="1327"/>
                      <a:pt x="1445" y="1165"/>
                      <a:pt x="1828" y="1002"/>
                    </a:cubicBezTo>
                    <a:cubicBezTo>
                      <a:pt x="1894" y="953"/>
                      <a:pt x="1849" y="853"/>
                      <a:pt x="1783" y="853"/>
                    </a:cubicBezTo>
                    <a:cubicBezTo>
                      <a:pt x="1771" y="853"/>
                      <a:pt x="1757" y="857"/>
                      <a:pt x="1744" y="865"/>
                    </a:cubicBezTo>
                    <a:cubicBezTo>
                      <a:pt x="1395" y="992"/>
                      <a:pt x="1069" y="1140"/>
                      <a:pt x="739" y="1352"/>
                    </a:cubicBezTo>
                    <a:lnTo>
                      <a:pt x="739" y="1352"/>
                    </a:lnTo>
                    <a:cubicBezTo>
                      <a:pt x="581" y="922"/>
                      <a:pt x="378" y="487"/>
                      <a:pt x="170" y="52"/>
                    </a:cubicBezTo>
                    <a:cubicBezTo>
                      <a:pt x="152" y="16"/>
                      <a:pt x="126" y="0"/>
                      <a:pt x="10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110450" y="4378125"/>
                <a:ext cx="78500" cy="64400"/>
              </a:xfrm>
              <a:custGeom>
                <a:avLst/>
                <a:gdLst/>
                <a:ahLst/>
                <a:cxnLst/>
                <a:rect l="l" t="t" r="r" b="b"/>
                <a:pathLst>
                  <a:path w="3140" h="2576" extrusionOk="0">
                    <a:moveTo>
                      <a:pt x="97" y="0"/>
                    </a:moveTo>
                    <a:cubicBezTo>
                      <a:pt x="49" y="0"/>
                      <a:pt x="1" y="36"/>
                      <a:pt x="33" y="104"/>
                    </a:cubicBezTo>
                    <a:cubicBezTo>
                      <a:pt x="306" y="917"/>
                      <a:pt x="598" y="1704"/>
                      <a:pt x="924" y="2517"/>
                    </a:cubicBezTo>
                    <a:cubicBezTo>
                      <a:pt x="924" y="2538"/>
                      <a:pt x="962" y="2576"/>
                      <a:pt x="990" y="2576"/>
                    </a:cubicBezTo>
                    <a:cubicBezTo>
                      <a:pt x="997" y="2576"/>
                      <a:pt x="1003" y="2574"/>
                      <a:pt x="1008" y="2569"/>
                    </a:cubicBezTo>
                    <a:cubicBezTo>
                      <a:pt x="1711" y="2296"/>
                      <a:pt x="2335" y="1834"/>
                      <a:pt x="3037" y="1567"/>
                    </a:cubicBezTo>
                    <a:cubicBezTo>
                      <a:pt x="3140" y="1543"/>
                      <a:pt x="3103" y="1402"/>
                      <a:pt x="3029" y="1402"/>
                    </a:cubicBezTo>
                    <a:cubicBezTo>
                      <a:pt x="3024" y="1402"/>
                      <a:pt x="3018" y="1403"/>
                      <a:pt x="3011" y="1405"/>
                    </a:cubicBezTo>
                    <a:cubicBezTo>
                      <a:pt x="2686" y="1541"/>
                      <a:pt x="2387" y="1671"/>
                      <a:pt x="2094" y="1866"/>
                    </a:cubicBezTo>
                    <a:cubicBezTo>
                      <a:pt x="1932" y="1944"/>
                      <a:pt x="1769" y="2029"/>
                      <a:pt x="1633" y="2107"/>
                    </a:cubicBezTo>
                    <a:cubicBezTo>
                      <a:pt x="1485" y="2181"/>
                      <a:pt x="1291" y="2324"/>
                      <a:pt x="1139" y="2324"/>
                    </a:cubicBezTo>
                    <a:cubicBezTo>
                      <a:pt x="1064" y="2324"/>
                      <a:pt x="999" y="2289"/>
                      <a:pt x="956" y="2192"/>
                    </a:cubicBezTo>
                    <a:cubicBezTo>
                      <a:pt x="683" y="1483"/>
                      <a:pt x="410" y="780"/>
                      <a:pt x="169" y="45"/>
                    </a:cubicBezTo>
                    <a:cubicBezTo>
                      <a:pt x="159" y="15"/>
                      <a:pt x="128" y="0"/>
                      <a:pt x="9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128825" y="4490450"/>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
            <p:cNvGrpSpPr/>
            <p:nvPr/>
          </p:nvGrpSpPr>
          <p:grpSpPr>
            <a:xfrm>
              <a:off x="-152390" y="4113661"/>
              <a:ext cx="1652623" cy="1202646"/>
              <a:chOff x="10" y="3961261"/>
              <a:chExt cx="1652623" cy="1202646"/>
            </a:xfrm>
          </p:grpSpPr>
          <p:grpSp>
            <p:nvGrpSpPr>
              <p:cNvPr id="262" name="Google Shape;262;p2"/>
              <p:cNvGrpSpPr/>
              <p:nvPr/>
            </p:nvGrpSpPr>
            <p:grpSpPr>
              <a:xfrm>
                <a:off x="10" y="3961261"/>
                <a:ext cx="1652623" cy="1202646"/>
                <a:chOff x="3067200" y="4305000"/>
                <a:chExt cx="463400" cy="337225"/>
              </a:xfrm>
            </p:grpSpPr>
            <p:sp>
              <p:nvSpPr>
                <p:cNvPr id="263" name="Google Shape;263;p2"/>
                <p:cNvSpPr/>
                <p:nvPr/>
              </p:nvSpPr>
              <p:spPr>
                <a:xfrm>
                  <a:off x="3182300" y="4513675"/>
                  <a:ext cx="348300" cy="128550"/>
                </a:xfrm>
                <a:custGeom>
                  <a:avLst/>
                  <a:gdLst/>
                  <a:ahLst/>
                  <a:cxnLst/>
                  <a:rect l="l" t="t" r="r" b="b"/>
                  <a:pathLst>
                    <a:path w="13932" h="5142" extrusionOk="0">
                      <a:moveTo>
                        <a:pt x="7764" y="0"/>
                      </a:moveTo>
                      <a:cubicBezTo>
                        <a:pt x="7219" y="0"/>
                        <a:pt x="6673" y="44"/>
                        <a:pt x="6127" y="151"/>
                      </a:cubicBezTo>
                      <a:cubicBezTo>
                        <a:pt x="4261" y="509"/>
                        <a:pt x="489" y="1810"/>
                        <a:pt x="1" y="3976"/>
                      </a:cubicBezTo>
                      <a:lnTo>
                        <a:pt x="59" y="3839"/>
                      </a:lnTo>
                      <a:cubicBezTo>
                        <a:pt x="274" y="4925"/>
                        <a:pt x="5041" y="5140"/>
                        <a:pt x="6075" y="5140"/>
                      </a:cubicBezTo>
                      <a:cubicBezTo>
                        <a:pt x="6133" y="5141"/>
                        <a:pt x="6191" y="5142"/>
                        <a:pt x="6248" y="5142"/>
                      </a:cubicBezTo>
                      <a:cubicBezTo>
                        <a:pt x="9607" y="5142"/>
                        <a:pt x="11533" y="2719"/>
                        <a:pt x="13932" y="724"/>
                      </a:cubicBezTo>
                      <a:cubicBezTo>
                        <a:pt x="11876" y="616"/>
                        <a:pt x="9820" y="0"/>
                        <a:pt x="7764" y="0"/>
                      </a:cubicBezTo>
                      <a:close/>
                    </a:path>
                  </a:pathLst>
                </a:custGeom>
                <a:solidFill>
                  <a:srgbClr val="FAD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183450" y="4515450"/>
                  <a:ext cx="212050" cy="123425"/>
                </a:xfrm>
                <a:custGeom>
                  <a:avLst/>
                  <a:gdLst/>
                  <a:ahLst/>
                  <a:cxnLst/>
                  <a:rect l="l" t="t" r="r" b="b"/>
                  <a:pathLst>
                    <a:path w="8482" h="4937" extrusionOk="0">
                      <a:moveTo>
                        <a:pt x="8367" y="1"/>
                      </a:moveTo>
                      <a:cubicBezTo>
                        <a:pt x="8346" y="1"/>
                        <a:pt x="8325" y="9"/>
                        <a:pt x="8305" y="28"/>
                      </a:cubicBezTo>
                      <a:cubicBezTo>
                        <a:pt x="7193" y="1303"/>
                        <a:pt x="5379" y="1329"/>
                        <a:pt x="3915" y="1953"/>
                      </a:cubicBezTo>
                      <a:cubicBezTo>
                        <a:pt x="2452" y="2552"/>
                        <a:pt x="1041" y="3553"/>
                        <a:pt x="39" y="4796"/>
                      </a:cubicBezTo>
                      <a:cubicBezTo>
                        <a:pt x="0" y="4859"/>
                        <a:pt x="49" y="4936"/>
                        <a:pt x="111" y="4936"/>
                      </a:cubicBezTo>
                      <a:cubicBezTo>
                        <a:pt x="132" y="4936"/>
                        <a:pt x="154" y="4927"/>
                        <a:pt x="176" y="4906"/>
                      </a:cubicBezTo>
                      <a:cubicBezTo>
                        <a:pt x="1255" y="3527"/>
                        <a:pt x="2855" y="2441"/>
                        <a:pt x="4507" y="1869"/>
                      </a:cubicBezTo>
                      <a:cubicBezTo>
                        <a:pt x="5893" y="1414"/>
                        <a:pt x="7408" y="1303"/>
                        <a:pt x="8442" y="139"/>
                      </a:cubicBezTo>
                      <a:cubicBezTo>
                        <a:pt x="8481" y="75"/>
                        <a:pt x="8428" y="1"/>
                        <a:pt x="836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334825" y="4501400"/>
                  <a:ext cx="49125" cy="91400"/>
                </a:xfrm>
                <a:custGeom>
                  <a:avLst/>
                  <a:gdLst/>
                  <a:ahLst/>
                  <a:cxnLst/>
                  <a:rect l="l" t="t" r="r" b="b"/>
                  <a:pathLst>
                    <a:path w="1965" h="3656" extrusionOk="0">
                      <a:moveTo>
                        <a:pt x="843" y="1"/>
                      </a:moveTo>
                      <a:cubicBezTo>
                        <a:pt x="813" y="1"/>
                        <a:pt x="787" y="17"/>
                        <a:pt x="787" y="51"/>
                      </a:cubicBezTo>
                      <a:cubicBezTo>
                        <a:pt x="651" y="590"/>
                        <a:pt x="0" y="1377"/>
                        <a:pt x="163" y="1976"/>
                      </a:cubicBezTo>
                      <a:cubicBezTo>
                        <a:pt x="351" y="2756"/>
                        <a:pt x="1249" y="3140"/>
                        <a:pt x="1789" y="3628"/>
                      </a:cubicBezTo>
                      <a:cubicBezTo>
                        <a:pt x="1808" y="3647"/>
                        <a:pt x="1829" y="3655"/>
                        <a:pt x="1850" y="3655"/>
                      </a:cubicBezTo>
                      <a:cubicBezTo>
                        <a:pt x="1912" y="3655"/>
                        <a:pt x="1964" y="3581"/>
                        <a:pt x="1925" y="3517"/>
                      </a:cubicBezTo>
                      <a:cubicBezTo>
                        <a:pt x="1379" y="3055"/>
                        <a:pt x="729" y="2730"/>
                        <a:pt x="377" y="2106"/>
                      </a:cubicBezTo>
                      <a:cubicBezTo>
                        <a:pt x="78" y="1566"/>
                        <a:pt x="787" y="675"/>
                        <a:pt x="924" y="103"/>
                      </a:cubicBezTo>
                      <a:cubicBezTo>
                        <a:pt x="939" y="36"/>
                        <a:pt x="887" y="1"/>
                        <a:pt x="84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3338225" y="4547300"/>
                  <a:ext cx="66175" cy="13650"/>
                </a:xfrm>
                <a:custGeom>
                  <a:avLst/>
                  <a:gdLst/>
                  <a:ahLst/>
                  <a:cxnLst/>
                  <a:rect l="l" t="t" r="r" b="b"/>
                  <a:pathLst>
                    <a:path w="2647" h="546" extrusionOk="0">
                      <a:moveTo>
                        <a:pt x="236" y="1"/>
                      </a:moveTo>
                      <a:cubicBezTo>
                        <a:pt x="183" y="1"/>
                        <a:pt x="131" y="1"/>
                        <a:pt x="79" y="3"/>
                      </a:cubicBezTo>
                      <a:cubicBezTo>
                        <a:pt x="1" y="3"/>
                        <a:pt x="1" y="166"/>
                        <a:pt x="79" y="166"/>
                      </a:cubicBezTo>
                      <a:cubicBezTo>
                        <a:pt x="131" y="164"/>
                        <a:pt x="183" y="163"/>
                        <a:pt x="235" y="163"/>
                      </a:cubicBezTo>
                      <a:cubicBezTo>
                        <a:pt x="1019" y="163"/>
                        <a:pt x="1780" y="342"/>
                        <a:pt x="2518" y="543"/>
                      </a:cubicBezTo>
                      <a:cubicBezTo>
                        <a:pt x="2524" y="545"/>
                        <a:pt x="2530" y="546"/>
                        <a:pt x="2536" y="546"/>
                      </a:cubicBezTo>
                      <a:cubicBezTo>
                        <a:pt x="2609" y="546"/>
                        <a:pt x="2646" y="404"/>
                        <a:pt x="2544" y="380"/>
                      </a:cubicBezTo>
                      <a:cubicBezTo>
                        <a:pt x="1812" y="179"/>
                        <a:pt x="1023" y="1"/>
                        <a:pt x="23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3373348" y="4585869"/>
                  <a:ext cx="16922" cy="13705"/>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067200" y="4305000"/>
                  <a:ext cx="133500" cy="307450"/>
                </a:xfrm>
                <a:custGeom>
                  <a:avLst/>
                  <a:gdLst/>
                  <a:ahLst/>
                  <a:cxnLst/>
                  <a:rect l="l" t="t" r="r" b="b"/>
                  <a:pathLst>
                    <a:path w="5340" h="12298" extrusionOk="0">
                      <a:moveTo>
                        <a:pt x="4288" y="228"/>
                      </a:moveTo>
                      <a:cubicBezTo>
                        <a:pt x="4382" y="228"/>
                        <a:pt x="4369" y="426"/>
                        <a:pt x="4390" y="532"/>
                      </a:cubicBezTo>
                      <a:cubicBezTo>
                        <a:pt x="4442" y="831"/>
                        <a:pt x="4501" y="1156"/>
                        <a:pt x="4527" y="1455"/>
                      </a:cubicBezTo>
                      <a:cubicBezTo>
                        <a:pt x="4605" y="1969"/>
                        <a:pt x="4637" y="2483"/>
                        <a:pt x="4663" y="3029"/>
                      </a:cubicBezTo>
                      <a:cubicBezTo>
                        <a:pt x="4689" y="4141"/>
                        <a:pt x="4605" y="5247"/>
                        <a:pt x="4416" y="6333"/>
                      </a:cubicBezTo>
                      <a:cubicBezTo>
                        <a:pt x="4046" y="8458"/>
                        <a:pt x="3150" y="10507"/>
                        <a:pt x="1636" y="12071"/>
                      </a:cubicBezTo>
                      <a:lnTo>
                        <a:pt x="1636" y="12071"/>
                      </a:lnTo>
                      <a:cubicBezTo>
                        <a:pt x="1634" y="12063"/>
                        <a:pt x="1630" y="12056"/>
                        <a:pt x="1626" y="12049"/>
                      </a:cubicBezTo>
                      <a:cubicBezTo>
                        <a:pt x="189" y="10534"/>
                        <a:pt x="761" y="7881"/>
                        <a:pt x="1028" y="6034"/>
                      </a:cubicBezTo>
                      <a:cubicBezTo>
                        <a:pt x="1385" y="3946"/>
                        <a:pt x="2276" y="1429"/>
                        <a:pt x="4202" y="265"/>
                      </a:cubicBezTo>
                      <a:cubicBezTo>
                        <a:pt x="4238" y="239"/>
                        <a:pt x="4266" y="228"/>
                        <a:pt x="4288" y="228"/>
                      </a:cubicBezTo>
                      <a:close/>
                      <a:moveTo>
                        <a:pt x="4399" y="1"/>
                      </a:moveTo>
                      <a:cubicBezTo>
                        <a:pt x="4381" y="1"/>
                        <a:pt x="4360" y="7"/>
                        <a:pt x="4338" y="18"/>
                      </a:cubicBezTo>
                      <a:cubicBezTo>
                        <a:pt x="3415" y="427"/>
                        <a:pt x="2764" y="1344"/>
                        <a:pt x="2224" y="2157"/>
                      </a:cubicBezTo>
                      <a:cubicBezTo>
                        <a:pt x="1516" y="3270"/>
                        <a:pt x="1138" y="4544"/>
                        <a:pt x="924" y="5819"/>
                      </a:cubicBezTo>
                      <a:cubicBezTo>
                        <a:pt x="572" y="7744"/>
                        <a:pt x="0" y="10586"/>
                        <a:pt x="1490" y="12160"/>
                      </a:cubicBezTo>
                      <a:cubicBezTo>
                        <a:pt x="1504" y="12174"/>
                        <a:pt x="1520" y="12182"/>
                        <a:pt x="1535" y="12185"/>
                      </a:cubicBezTo>
                      <a:lnTo>
                        <a:pt x="1535" y="12185"/>
                      </a:lnTo>
                      <a:cubicBezTo>
                        <a:pt x="1518" y="12239"/>
                        <a:pt x="1565" y="12297"/>
                        <a:pt x="1619" y="12297"/>
                      </a:cubicBezTo>
                      <a:cubicBezTo>
                        <a:pt x="1639" y="12297"/>
                        <a:pt x="1659" y="12289"/>
                        <a:pt x="1678" y="12271"/>
                      </a:cubicBezTo>
                      <a:cubicBezTo>
                        <a:pt x="4767" y="9097"/>
                        <a:pt x="5340" y="4245"/>
                        <a:pt x="4442" y="44"/>
                      </a:cubicBezTo>
                      <a:cubicBezTo>
                        <a:pt x="4442" y="13"/>
                        <a:pt x="4424" y="1"/>
                        <a:pt x="439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103775" y="4306225"/>
                  <a:ext cx="75625" cy="302100"/>
                </a:xfrm>
                <a:custGeom>
                  <a:avLst/>
                  <a:gdLst/>
                  <a:ahLst/>
                  <a:cxnLst/>
                  <a:rect l="l" t="t" r="r" b="b"/>
                  <a:pathLst>
                    <a:path w="3025" h="12084" extrusionOk="0">
                      <a:moveTo>
                        <a:pt x="2905" y="0"/>
                      </a:moveTo>
                      <a:cubicBezTo>
                        <a:pt x="2886" y="0"/>
                        <a:pt x="2867" y="8"/>
                        <a:pt x="2849" y="27"/>
                      </a:cubicBezTo>
                      <a:cubicBezTo>
                        <a:pt x="2361" y="483"/>
                        <a:pt x="2251" y="1243"/>
                        <a:pt x="2140" y="1868"/>
                      </a:cubicBezTo>
                      <a:cubicBezTo>
                        <a:pt x="1926" y="2954"/>
                        <a:pt x="1516" y="3981"/>
                        <a:pt x="1275" y="5035"/>
                      </a:cubicBezTo>
                      <a:cubicBezTo>
                        <a:pt x="1002" y="6232"/>
                        <a:pt x="735" y="7422"/>
                        <a:pt x="462" y="8612"/>
                      </a:cubicBezTo>
                      <a:cubicBezTo>
                        <a:pt x="189" y="9724"/>
                        <a:pt x="0" y="10862"/>
                        <a:pt x="0" y="12000"/>
                      </a:cubicBezTo>
                      <a:cubicBezTo>
                        <a:pt x="0" y="12056"/>
                        <a:pt x="41" y="12083"/>
                        <a:pt x="82" y="12083"/>
                      </a:cubicBezTo>
                      <a:cubicBezTo>
                        <a:pt x="122" y="12083"/>
                        <a:pt x="163" y="12056"/>
                        <a:pt x="163" y="12000"/>
                      </a:cubicBezTo>
                      <a:cubicBezTo>
                        <a:pt x="137" y="9809"/>
                        <a:pt x="898" y="7636"/>
                        <a:pt x="1327" y="5497"/>
                      </a:cubicBezTo>
                      <a:cubicBezTo>
                        <a:pt x="1548" y="4443"/>
                        <a:pt x="1926" y="3468"/>
                        <a:pt x="2166" y="2434"/>
                      </a:cubicBezTo>
                      <a:cubicBezTo>
                        <a:pt x="2361" y="1679"/>
                        <a:pt x="2361" y="704"/>
                        <a:pt x="2979" y="131"/>
                      </a:cubicBezTo>
                      <a:cubicBezTo>
                        <a:pt x="3024" y="91"/>
                        <a:pt x="2969" y="0"/>
                        <a:pt x="290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079175" y="4521650"/>
                  <a:ext cx="80675" cy="27375"/>
                </a:xfrm>
                <a:custGeom>
                  <a:avLst/>
                  <a:gdLst/>
                  <a:ahLst/>
                  <a:cxnLst/>
                  <a:rect l="l" t="t" r="r" b="b"/>
                  <a:pathLst>
                    <a:path w="3227" h="1095" extrusionOk="0">
                      <a:moveTo>
                        <a:pt x="139" y="1"/>
                      </a:moveTo>
                      <a:cubicBezTo>
                        <a:pt x="69" y="1"/>
                        <a:pt x="1" y="91"/>
                        <a:pt x="61" y="132"/>
                      </a:cubicBezTo>
                      <a:cubicBezTo>
                        <a:pt x="256" y="294"/>
                        <a:pt x="471" y="431"/>
                        <a:pt x="659" y="593"/>
                      </a:cubicBezTo>
                      <a:cubicBezTo>
                        <a:pt x="822" y="730"/>
                        <a:pt x="958" y="971"/>
                        <a:pt x="1147" y="1029"/>
                      </a:cubicBezTo>
                      <a:cubicBezTo>
                        <a:pt x="1262" y="1075"/>
                        <a:pt x="1386" y="1095"/>
                        <a:pt x="1514" y="1095"/>
                      </a:cubicBezTo>
                      <a:cubicBezTo>
                        <a:pt x="2050" y="1095"/>
                        <a:pt x="2667" y="756"/>
                        <a:pt x="3124" y="645"/>
                      </a:cubicBezTo>
                      <a:cubicBezTo>
                        <a:pt x="3227" y="621"/>
                        <a:pt x="3189" y="480"/>
                        <a:pt x="3116" y="480"/>
                      </a:cubicBezTo>
                      <a:cubicBezTo>
                        <a:pt x="3110" y="480"/>
                        <a:pt x="3104" y="481"/>
                        <a:pt x="3098" y="483"/>
                      </a:cubicBezTo>
                      <a:cubicBezTo>
                        <a:pt x="2588" y="606"/>
                        <a:pt x="2008" y="931"/>
                        <a:pt x="1460" y="931"/>
                      </a:cubicBezTo>
                      <a:cubicBezTo>
                        <a:pt x="1401" y="931"/>
                        <a:pt x="1342" y="927"/>
                        <a:pt x="1284" y="919"/>
                      </a:cubicBezTo>
                      <a:cubicBezTo>
                        <a:pt x="1095" y="893"/>
                        <a:pt x="822" y="541"/>
                        <a:pt x="685" y="405"/>
                      </a:cubicBezTo>
                      <a:cubicBezTo>
                        <a:pt x="523" y="268"/>
                        <a:pt x="334" y="158"/>
                        <a:pt x="198" y="28"/>
                      </a:cubicBezTo>
                      <a:cubicBezTo>
                        <a:pt x="180" y="8"/>
                        <a:pt x="159" y="1"/>
                        <a:pt x="13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099050" y="4395575"/>
                  <a:ext cx="230425" cy="237825"/>
                </a:xfrm>
                <a:custGeom>
                  <a:avLst/>
                  <a:gdLst/>
                  <a:ahLst/>
                  <a:cxnLst/>
                  <a:rect l="l" t="t" r="r" b="b"/>
                  <a:pathLst>
                    <a:path w="9217" h="9513" extrusionOk="0">
                      <a:moveTo>
                        <a:pt x="7606" y="0"/>
                      </a:moveTo>
                      <a:cubicBezTo>
                        <a:pt x="6719" y="0"/>
                        <a:pt x="5798" y="1875"/>
                        <a:pt x="5314" y="2359"/>
                      </a:cubicBezTo>
                      <a:cubicBezTo>
                        <a:pt x="5314" y="1484"/>
                        <a:pt x="4904" y="316"/>
                        <a:pt x="4299" y="316"/>
                      </a:cubicBezTo>
                      <a:cubicBezTo>
                        <a:pt x="4081" y="316"/>
                        <a:pt x="3837" y="468"/>
                        <a:pt x="3578" y="843"/>
                      </a:cubicBezTo>
                      <a:cubicBezTo>
                        <a:pt x="2928" y="1708"/>
                        <a:pt x="3467" y="3445"/>
                        <a:pt x="3142" y="4420"/>
                      </a:cubicBezTo>
                      <a:cubicBezTo>
                        <a:pt x="2969" y="3806"/>
                        <a:pt x="2511" y="2555"/>
                        <a:pt x="1828" y="2555"/>
                      </a:cubicBezTo>
                      <a:cubicBezTo>
                        <a:pt x="1665" y="2555"/>
                        <a:pt x="1489" y="2626"/>
                        <a:pt x="1302" y="2794"/>
                      </a:cubicBezTo>
                      <a:cubicBezTo>
                        <a:pt x="762" y="3224"/>
                        <a:pt x="1191" y="4960"/>
                        <a:pt x="1087" y="5610"/>
                      </a:cubicBezTo>
                      <a:cubicBezTo>
                        <a:pt x="866" y="6801"/>
                        <a:pt x="1" y="8426"/>
                        <a:pt x="1" y="9512"/>
                      </a:cubicBezTo>
                      <a:lnTo>
                        <a:pt x="111" y="9402"/>
                      </a:lnTo>
                      <a:cubicBezTo>
                        <a:pt x="1952" y="9402"/>
                        <a:pt x="4014" y="8973"/>
                        <a:pt x="5744" y="8537"/>
                      </a:cubicBezTo>
                      <a:cubicBezTo>
                        <a:pt x="6394" y="8322"/>
                        <a:pt x="8130" y="8101"/>
                        <a:pt x="8456" y="7236"/>
                      </a:cubicBezTo>
                      <a:cubicBezTo>
                        <a:pt x="8670" y="6261"/>
                        <a:pt x="7369" y="6371"/>
                        <a:pt x="6505" y="5936"/>
                      </a:cubicBezTo>
                      <a:cubicBezTo>
                        <a:pt x="7695" y="5500"/>
                        <a:pt x="8891" y="4960"/>
                        <a:pt x="9217" y="3549"/>
                      </a:cubicBezTo>
                      <a:cubicBezTo>
                        <a:pt x="9133" y="3180"/>
                        <a:pt x="8896" y="3075"/>
                        <a:pt x="8598" y="3075"/>
                      </a:cubicBezTo>
                      <a:cubicBezTo>
                        <a:pt x="8202" y="3075"/>
                        <a:pt x="7698" y="3261"/>
                        <a:pt x="7306" y="3261"/>
                      </a:cubicBezTo>
                      <a:cubicBezTo>
                        <a:pt x="7211" y="3261"/>
                        <a:pt x="7123" y="3250"/>
                        <a:pt x="7044" y="3224"/>
                      </a:cubicBezTo>
                      <a:cubicBezTo>
                        <a:pt x="7591" y="2684"/>
                        <a:pt x="8995" y="622"/>
                        <a:pt x="7916" y="82"/>
                      </a:cubicBezTo>
                      <a:cubicBezTo>
                        <a:pt x="7814" y="26"/>
                        <a:pt x="7710" y="0"/>
                        <a:pt x="7606"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086500" y="4424125"/>
                  <a:ext cx="192950" cy="215425"/>
                </a:xfrm>
                <a:custGeom>
                  <a:avLst/>
                  <a:gdLst/>
                  <a:ahLst/>
                  <a:cxnLst/>
                  <a:rect l="l" t="t" r="r" b="b"/>
                  <a:pathLst>
                    <a:path w="7718" h="8617" extrusionOk="0">
                      <a:moveTo>
                        <a:pt x="7605" y="0"/>
                      </a:moveTo>
                      <a:cubicBezTo>
                        <a:pt x="7579" y="0"/>
                        <a:pt x="7555" y="16"/>
                        <a:pt x="7546" y="52"/>
                      </a:cubicBezTo>
                      <a:cubicBezTo>
                        <a:pt x="6005" y="3441"/>
                        <a:pt x="3482" y="6771"/>
                        <a:pt x="93" y="8481"/>
                      </a:cubicBezTo>
                      <a:cubicBezTo>
                        <a:pt x="0" y="8504"/>
                        <a:pt x="53" y="8616"/>
                        <a:pt x="144" y="8616"/>
                      </a:cubicBezTo>
                      <a:cubicBezTo>
                        <a:pt x="155" y="8616"/>
                        <a:pt x="166" y="8615"/>
                        <a:pt x="178" y="8611"/>
                      </a:cubicBezTo>
                      <a:cubicBezTo>
                        <a:pt x="3592" y="6881"/>
                        <a:pt x="6142" y="3545"/>
                        <a:pt x="7683" y="130"/>
                      </a:cubicBezTo>
                      <a:cubicBezTo>
                        <a:pt x="7718" y="61"/>
                        <a:pt x="7657" y="0"/>
                        <a:pt x="760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203975" y="4440425"/>
                  <a:ext cx="94725" cy="78500"/>
                </a:xfrm>
                <a:custGeom>
                  <a:avLst/>
                  <a:gdLst/>
                  <a:ahLst/>
                  <a:cxnLst/>
                  <a:rect l="l" t="t" r="r" b="b"/>
                  <a:pathLst>
                    <a:path w="3789" h="3140" extrusionOk="0">
                      <a:moveTo>
                        <a:pt x="93" y="1"/>
                      </a:moveTo>
                      <a:cubicBezTo>
                        <a:pt x="46" y="1"/>
                        <a:pt x="0" y="37"/>
                        <a:pt x="31" y="103"/>
                      </a:cubicBezTo>
                      <a:cubicBezTo>
                        <a:pt x="408" y="1052"/>
                        <a:pt x="708" y="2002"/>
                        <a:pt x="708" y="3055"/>
                      </a:cubicBezTo>
                      <a:cubicBezTo>
                        <a:pt x="708" y="3114"/>
                        <a:pt x="760" y="3140"/>
                        <a:pt x="792" y="3140"/>
                      </a:cubicBezTo>
                      <a:cubicBezTo>
                        <a:pt x="1794" y="3003"/>
                        <a:pt x="2711" y="2652"/>
                        <a:pt x="3686" y="2431"/>
                      </a:cubicBezTo>
                      <a:cubicBezTo>
                        <a:pt x="3789" y="2407"/>
                        <a:pt x="3752" y="2266"/>
                        <a:pt x="3678" y="2266"/>
                      </a:cubicBezTo>
                      <a:cubicBezTo>
                        <a:pt x="3673" y="2266"/>
                        <a:pt x="3666" y="2267"/>
                        <a:pt x="3660" y="2268"/>
                      </a:cubicBezTo>
                      <a:cubicBezTo>
                        <a:pt x="3199" y="2379"/>
                        <a:pt x="2769" y="2516"/>
                        <a:pt x="2308" y="2652"/>
                      </a:cubicBezTo>
                      <a:cubicBezTo>
                        <a:pt x="2060" y="2704"/>
                        <a:pt x="1794" y="2789"/>
                        <a:pt x="1547" y="2841"/>
                      </a:cubicBezTo>
                      <a:cubicBezTo>
                        <a:pt x="1417" y="2879"/>
                        <a:pt x="1260" y="2930"/>
                        <a:pt x="1130" y="2930"/>
                      </a:cubicBezTo>
                      <a:cubicBezTo>
                        <a:pt x="992" y="2930"/>
                        <a:pt x="884" y="2872"/>
                        <a:pt x="870" y="2678"/>
                      </a:cubicBezTo>
                      <a:cubicBezTo>
                        <a:pt x="844" y="1755"/>
                        <a:pt x="519" y="890"/>
                        <a:pt x="168" y="51"/>
                      </a:cubicBezTo>
                      <a:cubicBezTo>
                        <a:pt x="157" y="17"/>
                        <a:pt x="125" y="1"/>
                        <a:pt x="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155100" y="4512450"/>
                  <a:ext cx="116475" cy="55325"/>
                </a:xfrm>
                <a:custGeom>
                  <a:avLst/>
                  <a:gdLst/>
                  <a:ahLst/>
                  <a:cxnLst/>
                  <a:rect l="l" t="t" r="r" b="b"/>
                  <a:pathLst>
                    <a:path w="4659" h="2213" extrusionOk="0">
                      <a:moveTo>
                        <a:pt x="100" y="1"/>
                      </a:moveTo>
                      <a:cubicBezTo>
                        <a:pt x="47" y="1"/>
                        <a:pt x="0" y="48"/>
                        <a:pt x="35" y="122"/>
                      </a:cubicBezTo>
                      <a:cubicBezTo>
                        <a:pt x="471" y="721"/>
                        <a:pt x="959" y="1339"/>
                        <a:pt x="1037" y="2126"/>
                      </a:cubicBezTo>
                      <a:cubicBezTo>
                        <a:pt x="1063" y="2184"/>
                        <a:pt x="1089" y="2210"/>
                        <a:pt x="1147" y="2210"/>
                      </a:cubicBezTo>
                      <a:cubicBezTo>
                        <a:pt x="1745" y="2123"/>
                        <a:pt x="2358" y="2065"/>
                        <a:pt x="2969" y="2065"/>
                      </a:cubicBezTo>
                      <a:cubicBezTo>
                        <a:pt x="3496" y="2065"/>
                        <a:pt x="4021" y="2108"/>
                        <a:pt x="4536" y="2210"/>
                      </a:cubicBezTo>
                      <a:cubicBezTo>
                        <a:pt x="4541" y="2212"/>
                        <a:pt x="4547" y="2213"/>
                        <a:pt x="4552" y="2213"/>
                      </a:cubicBezTo>
                      <a:cubicBezTo>
                        <a:pt x="4621" y="2213"/>
                        <a:pt x="4658" y="2072"/>
                        <a:pt x="4562" y="2047"/>
                      </a:cubicBezTo>
                      <a:cubicBezTo>
                        <a:pt x="4047" y="1942"/>
                        <a:pt x="3517" y="1904"/>
                        <a:pt x="2988" y="1904"/>
                      </a:cubicBezTo>
                      <a:cubicBezTo>
                        <a:pt x="2568" y="1904"/>
                        <a:pt x="2148" y="1928"/>
                        <a:pt x="1739" y="1963"/>
                      </a:cubicBezTo>
                      <a:cubicBezTo>
                        <a:pt x="1577" y="1989"/>
                        <a:pt x="1414" y="2021"/>
                        <a:pt x="1251" y="2021"/>
                      </a:cubicBezTo>
                      <a:cubicBezTo>
                        <a:pt x="1250" y="2022"/>
                        <a:pt x="1248" y="2022"/>
                        <a:pt x="1246" y="2022"/>
                      </a:cubicBezTo>
                      <a:cubicBezTo>
                        <a:pt x="1168" y="2022"/>
                        <a:pt x="1062" y="1474"/>
                        <a:pt x="1037" y="1423"/>
                      </a:cubicBezTo>
                      <a:cubicBezTo>
                        <a:pt x="848" y="909"/>
                        <a:pt x="497" y="474"/>
                        <a:pt x="172" y="38"/>
                      </a:cubicBezTo>
                      <a:cubicBezTo>
                        <a:pt x="152" y="12"/>
                        <a:pt x="125" y="1"/>
                        <a:pt x="10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141575" y="4548850"/>
                  <a:ext cx="64500" cy="53975"/>
                </a:xfrm>
                <a:custGeom>
                  <a:avLst/>
                  <a:gdLst/>
                  <a:ahLst/>
                  <a:cxnLst/>
                  <a:rect l="l" t="t" r="r" b="b"/>
                  <a:pathLst>
                    <a:path w="2580" h="2159" extrusionOk="0">
                      <a:moveTo>
                        <a:pt x="95" y="0"/>
                      </a:moveTo>
                      <a:cubicBezTo>
                        <a:pt x="47" y="0"/>
                        <a:pt x="1" y="36"/>
                        <a:pt x="36" y="104"/>
                      </a:cubicBezTo>
                      <a:cubicBezTo>
                        <a:pt x="277" y="754"/>
                        <a:pt x="225" y="1378"/>
                        <a:pt x="140" y="2055"/>
                      </a:cubicBezTo>
                      <a:cubicBezTo>
                        <a:pt x="114" y="2107"/>
                        <a:pt x="140" y="2159"/>
                        <a:pt x="199" y="2159"/>
                      </a:cubicBezTo>
                      <a:cubicBezTo>
                        <a:pt x="652" y="2112"/>
                        <a:pt x="1107" y="2103"/>
                        <a:pt x="1563" y="2103"/>
                      </a:cubicBezTo>
                      <a:cubicBezTo>
                        <a:pt x="1866" y="2103"/>
                        <a:pt x="2171" y="2107"/>
                        <a:pt x="2475" y="2107"/>
                      </a:cubicBezTo>
                      <a:cubicBezTo>
                        <a:pt x="2579" y="2107"/>
                        <a:pt x="2579" y="1944"/>
                        <a:pt x="2475" y="1944"/>
                      </a:cubicBezTo>
                      <a:cubicBezTo>
                        <a:pt x="2171" y="1944"/>
                        <a:pt x="1866" y="1940"/>
                        <a:pt x="1563" y="1940"/>
                      </a:cubicBezTo>
                      <a:cubicBezTo>
                        <a:pt x="1139" y="1940"/>
                        <a:pt x="716" y="1948"/>
                        <a:pt x="295" y="1987"/>
                      </a:cubicBezTo>
                      <a:lnTo>
                        <a:pt x="295" y="1987"/>
                      </a:lnTo>
                      <a:cubicBezTo>
                        <a:pt x="392" y="1327"/>
                        <a:pt x="424" y="689"/>
                        <a:pt x="166" y="45"/>
                      </a:cubicBezTo>
                      <a:cubicBezTo>
                        <a:pt x="156" y="15"/>
                        <a:pt x="125" y="0"/>
                        <a:pt x="9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241325" y="4531100"/>
                  <a:ext cx="8800" cy="6700"/>
                </a:xfrm>
                <a:custGeom>
                  <a:avLst/>
                  <a:gdLst/>
                  <a:ahLst/>
                  <a:cxnLst/>
                  <a:rect l="l" t="t" r="r" b="b"/>
                  <a:pathLst>
                    <a:path w="352" h="268" extrusionOk="0">
                      <a:moveTo>
                        <a:pt x="163" y="1"/>
                      </a:moveTo>
                      <a:cubicBezTo>
                        <a:pt x="1" y="1"/>
                        <a:pt x="1" y="267"/>
                        <a:pt x="163" y="267"/>
                      </a:cubicBezTo>
                      <a:cubicBezTo>
                        <a:pt x="352" y="267"/>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231900" y="45459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226375" y="4533700"/>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157275" y="4555500"/>
                  <a:ext cx="8800" cy="6675"/>
                </a:xfrm>
                <a:custGeom>
                  <a:avLst/>
                  <a:gdLst/>
                  <a:ahLst/>
                  <a:cxnLst/>
                  <a:rect l="l" t="t" r="r" b="b"/>
                  <a:pathLst>
                    <a:path w="352" h="267"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185725" y="4579875"/>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122150" y="4585250"/>
                  <a:ext cx="8800" cy="6850"/>
                </a:xfrm>
                <a:custGeom>
                  <a:avLst/>
                  <a:gdLst/>
                  <a:ahLst/>
                  <a:cxnLst/>
                  <a:rect l="l" t="t" r="r" b="b"/>
                  <a:pathLst>
                    <a:path w="352" h="274" extrusionOk="0">
                      <a:moveTo>
                        <a:pt x="163" y="0"/>
                      </a:moveTo>
                      <a:cubicBezTo>
                        <a:pt x="0" y="0"/>
                        <a:pt x="0" y="274"/>
                        <a:pt x="163" y="274"/>
                      </a:cubicBezTo>
                      <a:cubicBezTo>
                        <a:pt x="352" y="274"/>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
              <p:cNvSpPr/>
              <p:nvPr/>
            </p:nvSpPr>
            <p:spPr>
              <a:xfrm>
                <a:off x="1167725" y="4844625"/>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1138300" y="4688700"/>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1004925" y="4639825"/>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
          <p:cNvGrpSpPr/>
          <p:nvPr/>
        </p:nvGrpSpPr>
        <p:grpSpPr>
          <a:xfrm>
            <a:off x="-152397" y="-152412"/>
            <a:ext cx="1222973" cy="1194265"/>
            <a:chOff x="-152397" y="-152412"/>
            <a:chExt cx="1222973" cy="1194265"/>
          </a:xfrm>
        </p:grpSpPr>
        <p:grpSp>
          <p:nvGrpSpPr>
            <p:cNvPr id="286" name="Google Shape;286;p2"/>
            <p:cNvGrpSpPr/>
            <p:nvPr/>
          </p:nvGrpSpPr>
          <p:grpSpPr>
            <a:xfrm>
              <a:off x="-152397" y="-152412"/>
              <a:ext cx="1222973" cy="1194265"/>
              <a:chOff x="3067850" y="3232250"/>
              <a:chExt cx="342925" cy="334875"/>
            </a:xfrm>
          </p:grpSpPr>
          <p:sp>
            <p:nvSpPr>
              <p:cNvPr id="287" name="Google Shape;287;p2"/>
              <p:cNvSpPr/>
              <p:nvPr/>
            </p:nvSpPr>
            <p:spPr>
              <a:xfrm>
                <a:off x="3183450" y="3233050"/>
                <a:ext cx="212050" cy="123375"/>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334825" y="3279150"/>
                <a:ext cx="49150" cy="91600"/>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338225" y="3310925"/>
                <a:ext cx="66125" cy="13675"/>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373350" y="3272325"/>
                <a:ext cx="17100" cy="13525"/>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393675" y="3307625"/>
                <a:ext cx="17100" cy="13500"/>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387000" y="3346150"/>
                <a:ext cx="16950" cy="13675"/>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347650" y="3363050"/>
                <a:ext cx="16950" cy="13700"/>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67850" y="3259450"/>
                <a:ext cx="132850" cy="307675"/>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103125" y="3263550"/>
                <a:ext cx="76225" cy="302225"/>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110450" y="3429550"/>
                <a:ext cx="78500" cy="64500"/>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90275" y="3369250"/>
                <a:ext cx="91725" cy="51625"/>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79225" y="3322925"/>
                <a:ext cx="80625" cy="27425"/>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99050" y="3238525"/>
                <a:ext cx="230425" cy="237825"/>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86425" y="3232250"/>
                <a:ext cx="193075" cy="215775"/>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203950" y="3352975"/>
                <a:ext cx="94750" cy="7840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155050" y="3304125"/>
                <a:ext cx="116525" cy="55775"/>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141600" y="3268925"/>
                <a:ext cx="64475" cy="54125"/>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241325" y="333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231900" y="3319150"/>
                <a:ext cx="8800" cy="6700"/>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226375" y="3331350"/>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142475" y="33786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139700" y="3363875"/>
                <a:ext cx="8800" cy="6700"/>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128825" y="3374600"/>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197925" y="3453300"/>
                <a:ext cx="8800" cy="6700"/>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191250" y="34424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240025" y="341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288800" y="3445175"/>
                <a:ext cx="8800" cy="6675"/>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157275" y="3309575"/>
                <a:ext cx="8800" cy="6850"/>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185725" y="3285175"/>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122150" y="327982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2"/>
            <p:cNvSpPr/>
            <p:nvPr/>
          </p:nvSpPr>
          <p:spPr>
            <a:xfrm>
              <a:off x="91600" y="779449"/>
              <a:ext cx="174076" cy="142576"/>
            </a:xfrm>
            <a:custGeom>
              <a:avLst/>
              <a:gdLst/>
              <a:ahLst/>
              <a:cxnLst/>
              <a:rect l="l" t="t" r="r" b="b"/>
              <a:pathLst>
                <a:path w="1902" h="1558" extrusionOk="0">
                  <a:moveTo>
                    <a:pt x="711" y="0"/>
                  </a:moveTo>
                  <a:cubicBezTo>
                    <a:pt x="670" y="0"/>
                    <a:pt x="634" y="41"/>
                    <a:pt x="634" y="62"/>
                  </a:cubicBezTo>
                  <a:cubicBezTo>
                    <a:pt x="471" y="550"/>
                    <a:pt x="230" y="985"/>
                    <a:pt x="42" y="1441"/>
                  </a:cubicBezTo>
                  <a:cubicBezTo>
                    <a:pt x="0" y="1501"/>
                    <a:pt x="57" y="1557"/>
                    <a:pt x="112" y="1557"/>
                  </a:cubicBezTo>
                  <a:cubicBezTo>
                    <a:pt x="134" y="1557"/>
                    <a:pt x="157" y="1548"/>
                    <a:pt x="172" y="1525"/>
                  </a:cubicBezTo>
                  <a:cubicBezTo>
                    <a:pt x="377" y="1072"/>
                    <a:pt x="577" y="664"/>
                    <a:pt x="735" y="217"/>
                  </a:cubicBezTo>
                  <a:lnTo>
                    <a:pt x="735" y="217"/>
                  </a:lnTo>
                  <a:cubicBezTo>
                    <a:pt x="1067" y="410"/>
                    <a:pt x="1395" y="561"/>
                    <a:pt x="1746" y="712"/>
                  </a:cubicBezTo>
                  <a:cubicBezTo>
                    <a:pt x="1753" y="715"/>
                    <a:pt x="1760" y="716"/>
                    <a:pt x="1767" y="716"/>
                  </a:cubicBezTo>
                  <a:cubicBezTo>
                    <a:pt x="1842" y="716"/>
                    <a:pt x="1902" y="597"/>
                    <a:pt x="1830" y="550"/>
                  </a:cubicBezTo>
                  <a:cubicBezTo>
                    <a:pt x="1447" y="413"/>
                    <a:pt x="1095" y="251"/>
                    <a:pt x="744" y="10"/>
                  </a:cubicBezTo>
                  <a:cubicBezTo>
                    <a:pt x="733" y="3"/>
                    <a:pt x="722" y="0"/>
                    <a:pt x="71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8066097" y="-152412"/>
            <a:ext cx="1230293" cy="1194265"/>
            <a:chOff x="8066097" y="-152412"/>
            <a:chExt cx="1230293" cy="1194265"/>
          </a:xfrm>
        </p:grpSpPr>
        <p:grpSp>
          <p:nvGrpSpPr>
            <p:cNvPr id="319" name="Google Shape;319;p2"/>
            <p:cNvGrpSpPr/>
            <p:nvPr/>
          </p:nvGrpSpPr>
          <p:grpSpPr>
            <a:xfrm>
              <a:off x="8066097" y="-152412"/>
              <a:ext cx="1230293" cy="1194265"/>
              <a:chOff x="7913697" y="-12"/>
              <a:chExt cx="1230293" cy="1194265"/>
            </a:xfrm>
          </p:grpSpPr>
          <p:grpSp>
            <p:nvGrpSpPr>
              <p:cNvPr id="320" name="Google Shape;320;p2"/>
              <p:cNvGrpSpPr/>
              <p:nvPr/>
            </p:nvGrpSpPr>
            <p:grpSpPr>
              <a:xfrm>
                <a:off x="7941612" y="-12"/>
                <a:ext cx="1202378" cy="1194265"/>
                <a:chOff x="4158100" y="3232250"/>
                <a:chExt cx="337150" cy="334875"/>
              </a:xfrm>
            </p:grpSpPr>
            <p:sp>
              <p:nvSpPr>
                <p:cNvPr id="321" name="Google Shape;321;p2"/>
                <p:cNvSpPr/>
                <p:nvPr/>
              </p:nvSpPr>
              <p:spPr>
                <a:xfrm>
                  <a:off x="4167100" y="3233050"/>
                  <a:ext cx="212050" cy="123375"/>
                </a:xfrm>
                <a:custGeom>
                  <a:avLst/>
                  <a:gdLst/>
                  <a:ahLst/>
                  <a:cxnLst/>
                  <a:rect l="l" t="t" r="r" b="b"/>
                  <a:pathLst>
                    <a:path w="8482" h="4935" extrusionOk="0">
                      <a:moveTo>
                        <a:pt x="8369" y="0"/>
                      </a:moveTo>
                      <a:cubicBezTo>
                        <a:pt x="8348" y="0"/>
                        <a:pt x="8326" y="9"/>
                        <a:pt x="8306" y="31"/>
                      </a:cubicBezTo>
                      <a:cubicBezTo>
                        <a:pt x="7220" y="1409"/>
                        <a:pt x="5620" y="2495"/>
                        <a:pt x="3942" y="3061"/>
                      </a:cubicBezTo>
                      <a:cubicBezTo>
                        <a:pt x="2590" y="3523"/>
                        <a:pt x="1042" y="3634"/>
                        <a:pt x="40" y="4798"/>
                      </a:cubicBezTo>
                      <a:cubicBezTo>
                        <a:pt x="1" y="4857"/>
                        <a:pt x="51" y="4935"/>
                        <a:pt x="115" y="4935"/>
                      </a:cubicBezTo>
                      <a:cubicBezTo>
                        <a:pt x="135" y="4935"/>
                        <a:pt x="156" y="4927"/>
                        <a:pt x="177" y="4908"/>
                      </a:cubicBezTo>
                      <a:cubicBezTo>
                        <a:pt x="1256" y="3634"/>
                        <a:pt x="3103" y="3608"/>
                        <a:pt x="4567" y="3009"/>
                      </a:cubicBezTo>
                      <a:cubicBezTo>
                        <a:pt x="6030" y="2411"/>
                        <a:pt x="7435" y="1383"/>
                        <a:pt x="8443" y="135"/>
                      </a:cubicBezTo>
                      <a:cubicBezTo>
                        <a:pt x="8482" y="76"/>
                        <a:pt x="8430" y="0"/>
                        <a:pt x="836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178000" y="3279150"/>
                  <a:ext cx="49800" cy="91600"/>
                </a:xfrm>
                <a:custGeom>
                  <a:avLst/>
                  <a:gdLst/>
                  <a:ahLst/>
                  <a:cxnLst/>
                  <a:rect l="l" t="t" r="r" b="b"/>
                  <a:pathLst>
                    <a:path w="1992" h="3664" extrusionOk="0">
                      <a:moveTo>
                        <a:pt x="141" y="0"/>
                      </a:moveTo>
                      <a:cubicBezTo>
                        <a:pt x="68" y="0"/>
                        <a:pt x="1" y="92"/>
                        <a:pt x="66" y="138"/>
                      </a:cubicBezTo>
                      <a:cubicBezTo>
                        <a:pt x="580" y="593"/>
                        <a:pt x="1256" y="918"/>
                        <a:pt x="1607" y="1542"/>
                      </a:cubicBezTo>
                      <a:cubicBezTo>
                        <a:pt x="1907" y="2115"/>
                        <a:pt x="1204" y="3006"/>
                        <a:pt x="1068" y="3552"/>
                      </a:cubicBezTo>
                      <a:cubicBezTo>
                        <a:pt x="1051" y="3617"/>
                        <a:pt x="1098" y="3664"/>
                        <a:pt x="1142" y="3664"/>
                      </a:cubicBezTo>
                      <a:cubicBezTo>
                        <a:pt x="1168" y="3664"/>
                        <a:pt x="1194" y="3646"/>
                        <a:pt x="1204" y="3604"/>
                      </a:cubicBezTo>
                      <a:cubicBezTo>
                        <a:pt x="1341" y="3064"/>
                        <a:pt x="1991" y="2277"/>
                        <a:pt x="1828" y="1679"/>
                      </a:cubicBezTo>
                      <a:cubicBezTo>
                        <a:pt x="1633" y="918"/>
                        <a:pt x="742" y="515"/>
                        <a:pt x="203" y="27"/>
                      </a:cubicBezTo>
                      <a:cubicBezTo>
                        <a:pt x="184" y="8"/>
                        <a:pt x="162" y="0"/>
                        <a:pt x="14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158100" y="3310925"/>
                  <a:ext cx="66275" cy="13675"/>
                </a:xfrm>
                <a:custGeom>
                  <a:avLst/>
                  <a:gdLst/>
                  <a:ahLst/>
                  <a:cxnLst/>
                  <a:rect l="l" t="t" r="r" b="b"/>
                  <a:pathLst>
                    <a:path w="2651" h="547" extrusionOk="0">
                      <a:moveTo>
                        <a:pt x="107" y="1"/>
                      </a:moveTo>
                      <a:cubicBezTo>
                        <a:pt x="40" y="1"/>
                        <a:pt x="0" y="138"/>
                        <a:pt x="101" y="167"/>
                      </a:cubicBezTo>
                      <a:cubicBezTo>
                        <a:pt x="839" y="369"/>
                        <a:pt x="1600" y="547"/>
                        <a:pt x="2383" y="547"/>
                      </a:cubicBezTo>
                      <a:cubicBezTo>
                        <a:pt x="2435" y="547"/>
                        <a:pt x="2488" y="546"/>
                        <a:pt x="2540" y="545"/>
                      </a:cubicBezTo>
                      <a:cubicBezTo>
                        <a:pt x="2651" y="545"/>
                        <a:pt x="2651" y="382"/>
                        <a:pt x="2540" y="382"/>
                      </a:cubicBezTo>
                      <a:cubicBezTo>
                        <a:pt x="2489" y="384"/>
                        <a:pt x="2439" y="384"/>
                        <a:pt x="2388" y="384"/>
                      </a:cubicBezTo>
                      <a:cubicBezTo>
                        <a:pt x="1626" y="384"/>
                        <a:pt x="865" y="206"/>
                        <a:pt x="127" y="5"/>
                      </a:cubicBezTo>
                      <a:cubicBezTo>
                        <a:pt x="120" y="2"/>
                        <a:pt x="113" y="1"/>
                        <a:pt x="10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197850" y="3363050"/>
                  <a:ext cx="16925" cy="13700"/>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361900" y="3259450"/>
                  <a:ext cx="133350" cy="307675"/>
                </a:xfrm>
                <a:custGeom>
                  <a:avLst/>
                  <a:gdLst/>
                  <a:ahLst/>
                  <a:cxnLst/>
                  <a:rect l="l" t="t" r="r" b="b"/>
                  <a:pathLst>
                    <a:path w="5334" h="12307" extrusionOk="0">
                      <a:moveTo>
                        <a:pt x="3702" y="232"/>
                      </a:moveTo>
                      <a:lnTo>
                        <a:pt x="3702" y="232"/>
                      </a:lnTo>
                      <a:cubicBezTo>
                        <a:pt x="3703" y="236"/>
                        <a:pt x="3705" y="239"/>
                        <a:pt x="3708" y="243"/>
                      </a:cubicBezTo>
                      <a:cubicBezTo>
                        <a:pt x="5145" y="1765"/>
                        <a:pt x="4579" y="4418"/>
                        <a:pt x="4280" y="6259"/>
                      </a:cubicBezTo>
                      <a:cubicBezTo>
                        <a:pt x="3955" y="8346"/>
                        <a:pt x="3057" y="10896"/>
                        <a:pt x="1139" y="12060"/>
                      </a:cubicBezTo>
                      <a:cubicBezTo>
                        <a:pt x="1107" y="12078"/>
                        <a:pt x="1082" y="12086"/>
                        <a:pt x="1061" y="12086"/>
                      </a:cubicBezTo>
                      <a:cubicBezTo>
                        <a:pt x="952" y="12086"/>
                        <a:pt x="971" y="11875"/>
                        <a:pt x="944" y="11761"/>
                      </a:cubicBezTo>
                      <a:cubicBezTo>
                        <a:pt x="892" y="11461"/>
                        <a:pt x="840" y="11169"/>
                        <a:pt x="814" y="10870"/>
                      </a:cubicBezTo>
                      <a:cubicBezTo>
                        <a:pt x="729" y="10323"/>
                        <a:pt x="703" y="9810"/>
                        <a:pt x="677" y="9296"/>
                      </a:cubicBezTo>
                      <a:cubicBezTo>
                        <a:pt x="618" y="8184"/>
                        <a:pt x="703" y="7072"/>
                        <a:pt x="892" y="5966"/>
                      </a:cubicBezTo>
                      <a:cubicBezTo>
                        <a:pt x="1293" y="3836"/>
                        <a:pt x="2183" y="1818"/>
                        <a:pt x="3702" y="232"/>
                      </a:cubicBezTo>
                      <a:close/>
                      <a:moveTo>
                        <a:pt x="3720" y="1"/>
                      </a:moveTo>
                      <a:cubicBezTo>
                        <a:pt x="3699" y="1"/>
                        <a:pt x="3677" y="9"/>
                        <a:pt x="3656" y="28"/>
                      </a:cubicBezTo>
                      <a:cubicBezTo>
                        <a:pt x="540" y="3202"/>
                        <a:pt x="1" y="8080"/>
                        <a:pt x="892" y="12248"/>
                      </a:cubicBezTo>
                      <a:cubicBezTo>
                        <a:pt x="892" y="12307"/>
                        <a:pt x="944" y="12307"/>
                        <a:pt x="1002" y="12307"/>
                      </a:cubicBezTo>
                      <a:cubicBezTo>
                        <a:pt x="1919" y="11871"/>
                        <a:pt x="2570" y="10948"/>
                        <a:pt x="3116" y="10135"/>
                      </a:cubicBezTo>
                      <a:cubicBezTo>
                        <a:pt x="3818" y="9023"/>
                        <a:pt x="4195" y="7780"/>
                        <a:pt x="4417" y="6480"/>
                      </a:cubicBezTo>
                      <a:cubicBezTo>
                        <a:pt x="4768" y="4555"/>
                        <a:pt x="5334" y="1739"/>
                        <a:pt x="3844" y="139"/>
                      </a:cubicBezTo>
                      <a:cubicBezTo>
                        <a:pt x="3831" y="125"/>
                        <a:pt x="3817" y="116"/>
                        <a:pt x="3804" y="112"/>
                      </a:cubicBezTo>
                      <a:lnTo>
                        <a:pt x="3804" y="112"/>
                      </a:lnTo>
                      <a:cubicBezTo>
                        <a:pt x="3817" y="56"/>
                        <a:pt x="3773" y="1"/>
                        <a:pt x="372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4382725" y="3263550"/>
                  <a:ext cx="75950" cy="302225"/>
                </a:xfrm>
                <a:custGeom>
                  <a:avLst/>
                  <a:gdLst/>
                  <a:ahLst/>
                  <a:cxnLst/>
                  <a:rect l="l" t="t" r="r" b="b"/>
                  <a:pathLst>
                    <a:path w="3038" h="12089" extrusionOk="0">
                      <a:moveTo>
                        <a:pt x="2930" y="1"/>
                      </a:moveTo>
                      <a:cubicBezTo>
                        <a:pt x="2889" y="1"/>
                        <a:pt x="2849" y="27"/>
                        <a:pt x="2849" y="79"/>
                      </a:cubicBezTo>
                      <a:cubicBezTo>
                        <a:pt x="2907" y="2277"/>
                        <a:pt x="2146" y="4443"/>
                        <a:pt x="1684" y="6582"/>
                      </a:cubicBezTo>
                      <a:cubicBezTo>
                        <a:pt x="1470" y="7642"/>
                        <a:pt x="1119" y="8618"/>
                        <a:pt x="846" y="9646"/>
                      </a:cubicBezTo>
                      <a:cubicBezTo>
                        <a:pt x="657" y="10406"/>
                        <a:pt x="683" y="11382"/>
                        <a:pt x="59" y="11948"/>
                      </a:cubicBezTo>
                      <a:cubicBezTo>
                        <a:pt x="0" y="12011"/>
                        <a:pt x="58" y="12089"/>
                        <a:pt x="126" y="12089"/>
                      </a:cubicBezTo>
                      <a:cubicBezTo>
                        <a:pt x="149" y="12089"/>
                        <a:pt x="174" y="12080"/>
                        <a:pt x="195" y="12058"/>
                      </a:cubicBezTo>
                      <a:cubicBezTo>
                        <a:pt x="683" y="11597"/>
                        <a:pt x="793" y="10842"/>
                        <a:pt x="898" y="10218"/>
                      </a:cubicBezTo>
                      <a:cubicBezTo>
                        <a:pt x="1119" y="9132"/>
                        <a:pt x="1522" y="8104"/>
                        <a:pt x="1769" y="7044"/>
                      </a:cubicBezTo>
                      <a:cubicBezTo>
                        <a:pt x="2036" y="5854"/>
                        <a:pt x="2283" y="4664"/>
                        <a:pt x="2582" y="3493"/>
                      </a:cubicBezTo>
                      <a:cubicBezTo>
                        <a:pt x="2849" y="2355"/>
                        <a:pt x="3037" y="1249"/>
                        <a:pt x="3011" y="79"/>
                      </a:cubicBezTo>
                      <a:cubicBezTo>
                        <a:pt x="3011" y="27"/>
                        <a:pt x="2971" y="1"/>
                        <a:pt x="293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373475" y="3429550"/>
                  <a:ext cx="78675" cy="64500"/>
                </a:xfrm>
                <a:custGeom>
                  <a:avLst/>
                  <a:gdLst/>
                  <a:ahLst/>
                  <a:cxnLst/>
                  <a:rect l="l" t="t" r="r" b="b"/>
                  <a:pathLst>
                    <a:path w="3147" h="2580" extrusionOk="0">
                      <a:moveTo>
                        <a:pt x="2139" y="1"/>
                      </a:moveTo>
                      <a:cubicBezTo>
                        <a:pt x="1404" y="268"/>
                        <a:pt x="806" y="729"/>
                        <a:pt x="103" y="1002"/>
                      </a:cubicBezTo>
                      <a:cubicBezTo>
                        <a:pt x="1" y="1027"/>
                        <a:pt x="44" y="1168"/>
                        <a:pt x="113" y="1168"/>
                      </a:cubicBezTo>
                      <a:cubicBezTo>
                        <a:pt x="118" y="1168"/>
                        <a:pt x="124" y="1167"/>
                        <a:pt x="129" y="1165"/>
                      </a:cubicBezTo>
                      <a:cubicBezTo>
                        <a:pt x="455" y="1054"/>
                        <a:pt x="754" y="892"/>
                        <a:pt x="1053" y="729"/>
                      </a:cubicBezTo>
                      <a:cubicBezTo>
                        <a:pt x="1216" y="625"/>
                        <a:pt x="1378" y="541"/>
                        <a:pt x="1515" y="463"/>
                      </a:cubicBezTo>
                      <a:cubicBezTo>
                        <a:pt x="1658" y="389"/>
                        <a:pt x="1851" y="242"/>
                        <a:pt x="2003" y="242"/>
                      </a:cubicBezTo>
                      <a:cubicBezTo>
                        <a:pt x="2079" y="242"/>
                        <a:pt x="2146" y="279"/>
                        <a:pt x="2191" y="378"/>
                      </a:cubicBezTo>
                      <a:cubicBezTo>
                        <a:pt x="2464" y="1080"/>
                        <a:pt x="2731" y="1789"/>
                        <a:pt x="2978" y="2518"/>
                      </a:cubicBezTo>
                      <a:cubicBezTo>
                        <a:pt x="2988" y="2561"/>
                        <a:pt x="3019" y="2579"/>
                        <a:pt x="3050" y="2579"/>
                      </a:cubicBezTo>
                      <a:cubicBezTo>
                        <a:pt x="3098" y="2579"/>
                        <a:pt x="3146" y="2533"/>
                        <a:pt x="3115" y="2466"/>
                      </a:cubicBezTo>
                      <a:cubicBezTo>
                        <a:pt x="2841" y="1653"/>
                        <a:pt x="2542" y="866"/>
                        <a:pt x="2217" y="53"/>
                      </a:cubicBezTo>
                      <a:cubicBezTo>
                        <a:pt x="2217" y="27"/>
                        <a:pt x="2165" y="1"/>
                        <a:pt x="213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380475" y="3369250"/>
                  <a:ext cx="91850" cy="51625"/>
                </a:xfrm>
                <a:custGeom>
                  <a:avLst/>
                  <a:gdLst/>
                  <a:ahLst/>
                  <a:cxnLst/>
                  <a:rect l="l" t="t" r="r" b="b"/>
                  <a:pathLst>
                    <a:path w="3674" h="2065" extrusionOk="0">
                      <a:moveTo>
                        <a:pt x="2347" y="0"/>
                      </a:moveTo>
                      <a:cubicBezTo>
                        <a:pt x="1612" y="514"/>
                        <a:pt x="773" y="839"/>
                        <a:pt x="71" y="1379"/>
                      </a:cubicBezTo>
                      <a:cubicBezTo>
                        <a:pt x="0" y="1449"/>
                        <a:pt x="47" y="1556"/>
                        <a:pt x="110" y="1556"/>
                      </a:cubicBezTo>
                      <a:cubicBezTo>
                        <a:pt x="122" y="1556"/>
                        <a:pt x="135" y="1551"/>
                        <a:pt x="149" y="1541"/>
                      </a:cubicBezTo>
                      <a:cubicBezTo>
                        <a:pt x="799" y="1028"/>
                        <a:pt x="1586" y="702"/>
                        <a:pt x="2262" y="241"/>
                      </a:cubicBezTo>
                      <a:cubicBezTo>
                        <a:pt x="2266" y="239"/>
                        <a:pt x="2270" y="239"/>
                        <a:pt x="2274" y="239"/>
                      </a:cubicBezTo>
                      <a:cubicBezTo>
                        <a:pt x="2427" y="239"/>
                        <a:pt x="2914" y="1115"/>
                        <a:pt x="2965" y="1216"/>
                      </a:cubicBezTo>
                      <a:cubicBezTo>
                        <a:pt x="3075" y="1353"/>
                        <a:pt x="3186" y="1515"/>
                        <a:pt x="3290" y="1678"/>
                      </a:cubicBezTo>
                      <a:cubicBezTo>
                        <a:pt x="3348" y="1763"/>
                        <a:pt x="3400" y="1867"/>
                        <a:pt x="3485" y="1977"/>
                      </a:cubicBezTo>
                      <a:cubicBezTo>
                        <a:pt x="3488" y="1980"/>
                        <a:pt x="3491" y="1983"/>
                        <a:pt x="3494" y="1984"/>
                      </a:cubicBezTo>
                      <a:lnTo>
                        <a:pt x="3494" y="1984"/>
                      </a:lnTo>
                      <a:cubicBezTo>
                        <a:pt x="3494" y="2025"/>
                        <a:pt x="3522" y="2065"/>
                        <a:pt x="3567" y="2065"/>
                      </a:cubicBezTo>
                      <a:cubicBezTo>
                        <a:pt x="3574" y="2065"/>
                        <a:pt x="3581" y="2064"/>
                        <a:pt x="3589" y="2062"/>
                      </a:cubicBezTo>
                      <a:lnTo>
                        <a:pt x="3615" y="2062"/>
                      </a:lnTo>
                      <a:cubicBezTo>
                        <a:pt x="3648" y="2062"/>
                        <a:pt x="3648" y="2029"/>
                        <a:pt x="3674" y="2003"/>
                      </a:cubicBezTo>
                      <a:lnTo>
                        <a:pt x="3674" y="1977"/>
                      </a:lnTo>
                      <a:cubicBezTo>
                        <a:pt x="3674" y="1951"/>
                        <a:pt x="3674" y="1925"/>
                        <a:pt x="3648" y="1899"/>
                      </a:cubicBezTo>
                      <a:cubicBezTo>
                        <a:pt x="3400" y="1678"/>
                        <a:pt x="3212" y="1275"/>
                        <a:pt x="3023" y="976"/>
                      </a:cubicBezTo>
                      <a:cubicBezTo>
                        <a:pt x="2802" y="676"/>
                        <a:pt x="2613" y="377"/>
                        <a:pt x="2451" y="52"/>
                      </a:cubicBezTo>
                      <a:cubicBezTo>
                        <a:pt x="2425" y="0"/>
                        <a:pt x="2373" y="0"/>
                        <a:pt x="234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402750" y="3322800"/>
                  <a:ext cx="79975" cy="27550"/>
                </a:xfrm>
                <a:custGeom>
                  <a:avLst/>
                  <a:gdLst/>
                  <a:ahLst/>
                  <a:cxnLst/>
                  <a:rect l="l" t="t" r="r" b="b"/>
                  <a:pathLst>
                    <a:path w="3199" h="1102" extrusionOk="0">
                      <a:moveTo>
                        <a:pt x="1702" y="1"/>
                      </a:moveTo>
                      <a:cubicBezTo>
                        <a:pt x="1171" y="1"/>
                        <a:pt x="556" y="337"/>
                        <a:pt x="97" y="447"/>
                      </a:cubicBezTo>
                      <a:cubicBezTo>
                        <a:pt x="0" y="471"/>
                        <a:pt x="15" y="612"/>
                        <a:pt x="101" y="612"/>
                      </a:cubicBezTo>
                      <a:cubicBezTo>
                        <a:pt x="108" y="612"/>
                        <a:pt x="115" y="611"/>
                        <a:pt x="123" y="609"/>
                      </a:cubicBezTo>
                      <a:cubicBezTo>
                        <a:pt x="638" y="486"/>
                        <a:pt x="1217" y="168"/>
                        <a:pt x="1764" y="168"/>
                      </a:cubicBezTo>
                      <a:cubicBezTo>
                        <a:pt x="1825" y="168"/>
                        <a:pt x="1884" y="172"/>
                        <a:pt x="1944" y="180"/>
                      </a:cubicBezTo>
                      <a:cubicBezTo>
                        <a:pt x="2132" y="206"/>
                        <a:pt x="2373" y="583"/>
                        <a:pt x="2535" y="694"/>
                      </a:cubicBezTo>
                      <a:cubicBezTo>
                        <a:pt x="2698" y="830"/>
                        <a:pt x="2861" y="935"/>
                        <a:pt x="3023" y="1071"/>
                      </a:cubicBezTo>
                      <a:cubicBezTo>
                        <a:pt x="3045" y="1093"/>
                        <a:pt x="3067" y="1101"/>
                        <a:pt x="3088" y="1101"/>
                      </a:cubicBezTo>
                      <a:cubicBezTo>
                        <a:pt x="3150" y="1101"/>
                        <a:pt x="3199" y="1024"/>
                        <a:pt x="3160" y="961"/>
                      </a:cubicBezTo>
                      <a:cubicBezTo>
                        <a:pt x="2971" y="798"/>
                        <a:pt x="2757" y="668"/>
                        <a:pt x="2561" y="505"/>
                      </a:cubicBezTo>
                      <a:cubicBezTo>
                        <a:pt x="2399" y="369"/>
                        <a:pt x="2269" y="148"/>
                        <a:pt x="2074" y="70"/>
                      </a:cubicBezTo>
                      <a:cubicBezTo>
                        <a:pt x="1957" y="21"/>
                        <a:pt x="1832" y="1"/>
                        <a:pt x="170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232475" y="3238525"/>
                  <a:ext cx="230250" cy="237825"/>
                </a:xfrm>
                <a:custGeom>
                  <a:avLst/>
                  <a:gdLst/>
                  <a:ahLst/>
                  <a:cxnLst/>
                  <a:rect l="l" t="t" r="r" b="b"/>
                  <a:pathLst>
                    <a:path w="9210" h="9513" extrusionOk="0">
                      <a:moveTo>
                        <a:pt x="9210" y="0"/>
                      </a:moveTo>
                      <a:lnTo>
                        <a:pt x="9106" y="104"/>
                      </a:lnTo>
                      <a:cubicBezTo>
                        <a:pt x="7259" y="104"/>
                        <a:pt x="5204" y="540"/>
                        <a:pt x="3467" y="976"/>
                      </a:cubicBezTo>
                      <a:cubicBezTo>
                        <a:pt x="2817" y="1190"/>
                        <a:pt x="1080" y="1405"/>
                        <a:pt x="755" y="2276"/>
                      </a:cubicBezTo>
                      <a:cubicBezTo>
                        <a:pt x="540" y="3252"/>
                        <a:pt x="1841" y="3141"/>
                        <a:pt x="2706" y="3577"/>
                      </a:cubicBezTo>
                      <a:cubicBezTo>
                        <a:pt x="1516" y="4006"/>
                        <a:pt x="326" y="4553"/>
                        <a:pt x="1" y="5957"/>
                      </a:cubicBezTo>
                      <a:cubicBezTo>
                        <a:pt x="82" y="6327"/>
                        <a:pt x="319" y="6433"/>
                        <a:pt x="618" y="6433"/>
                      </a:cubicBezTo>
                      <a:cubicBezTo>
                        <a:pt x="1014" y="6433"/>
                        <a:pt x="1519" y="6247"/>
                        <a:pt x="1911" y="6247"/>
                      </a:cubicBezTo>
                      <a:cubicBezTo>
                        <a:pt x="2003" y="6247"/>
                        <a:pt x="2089" y="6257"/>
                        <a:pt x="2166" y="6283"/>
                      </a:cubicBezTo>
                      <a:cubicBezTo>
                        <a:pt x="1627" y="6829"/>
                        <a:pt x="215" y="8884"/>
                        <a:pt x="1301" y="9430"/>
                      </a:cubicBezTo>
                      <a:cubicBezTo>
                        <a:pt x="1404" y="9487"/>
                        <a:pt x="1507" y="9513"/>
                        <a:pt x="1611" y="9513"/>
                      </a:cubicBezTo>
                      <a:cubicBezTo>
                        <a:pt x="2497" y="9513"/>
                        <a:pt x="3414" y="7637"/>
                        <a:pt x="3903" y="7154"/>
                      </a:cubicBezTo>
                      <a:cubicBezTo>
                        <a:pt x="3903" y="8028"/>
                        <a:pt x="4310" y="9197"/>
                        <a:pt x="4912" y="9197"/>
                      </a:cubicBezTo>
                      <a:cubicBezTo>
                        <a:pt x="5130" y="9197"/>
                        <a:pt x="5374" y="9044"/>
                        <a:pt x="5633" y="8669"/>
                      </a:cubicBezTo>
                      <a:cubicBezTo>
                        <a:pt x="6283" y="7804"/>
                        <a:pt x="5743" y="6068"/>
                        <a:pt x="6069" y="5092"/>
                      </a:cubicBezTo>
                      <a:lnTo>
                        <a:pt x="6069" y="5092"/>
                      </a:lnTo>
                      <a:cubicBezTo>
                        <a:pt x="6242" y="5707"/>
                        <a:pt x="6700" y="6955"/>
                        <a:pt x="7384" y="6955"/>
                      </a:cubicBezTo>
                      <a:cubicBezTo>
                        <a:pt x="7547" y="6955"/>
                        <a:pt x="7722" y="6884"/>
                        <a:pt x="7909" y="6718"/>
                      </a:cubicBezTo>
                      <a:cubicBezTo>
                        <a:pt x="8455" y="6283"/>
                        <a:pt x="8020" y="4553"/>
                        <a:pt x="8130" y="3902"/>
                      </a:cubicBezTo>
                      <a:cubicBezTo>
                        <a:pt x="8345" y="2706"/>
                        <a:pt x="9210" y="1080"/>
                        <a:pt x="921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282950" y="3232250"/>
                  <a:ext cx="192600" cy="215775"/>
                </a:xfrm>
                <a:custGeom>
                  <a:avLst/>
                  <a:gdLst/>
                  <a:ahLst/>
                  <a:cxnLst/>
                  <a:rect l="l" t="t" r="r" b="b"/>
                  <a:pathLst>
                    <a:path w="7704" h="8631" extrusionOk="0">
                      <a:moveTo>
                        <a:pt x="7569" y="1"/>
                      </a:moveTo>
                      <a:cubicBezTo>
                        <a:pt x="7562" y="1"/>
                        <a:pt x="7555" y="2"/>
                        <a:pt x="7549" y="4"/>
                      </a:cubicBezTo>
                      <a:cubicBezTo>
                        <a:pt x="4134" y="1740"/>
                        <a:pt x="1585" y="5070"/>
                        <a:pt x="37" y="8517"/>
                      </a:cubicBezTo>
                      <a:cubicBezTo>
                        <a:pt x="0" y="8572"/>
                        <a:pt x="57" y="8630"/>
                        <a:pt x="112" y="8630"/>
                      </a:cubicBezTo>
                      <a:cubicBezTo>
                        <a:pt x="135" y="8630"/>
                        <a:pt x="158" y="8620"/>
                        <a:pt x="173" y="8595"/>
                      </a:cubicBezTo>
                      <a:cubicBezTo>
                        <a:pt x="1721" y="5181"/>
                        <a:pt x="4212" y="1877"/>
                        <a:pt x="7627" y="167"/>
                      </a:cubicBezTo>
                      <a:cubicBezTo>
                        <a:pt x="7704" y="119"/>
                        <a:pt x="7640" y="1"/>
                        <a:pt x="756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263750" y="3352975"/>
                  <a:ext cx="94900" cy="78400"/>
                </a:xfrm>
                <a:custGeom>
                  <a:avLst/>
                  <a:gdLst/>
                  <a:ahLst/>
                  <a:cxnLst/>
                  <a:rect l="l" t="t" r="r" b="b"/>
                  <a:pathLst>
                    <a:path w="3796" h="3136" extrusionOk="0">
                      <a:moveTo>
                        <a:pt x="2977" y="1"/>
                      </a:moveTo>
                      <a:cubicBezTo>
                        <a:pt x="2002" y="137"/>
                        <a:pt x="1052" y="488"/>
                        <a:pt x="102" y="703"/>
                      </a:cubicBezTo>
                      <a:cubicBezTo>
                        <a:pt x="0" y="727"/>
                        <a:pt x="20" y="868"/>
                        <a:pt x="107" y="868"/>
                      </a:cubicBezTo>
                      <a:cubicBezTo>
                        <a:pt x="114" y="868"/>
                        <a:pt x="121" y="868"/>
                        <a:pt x="128" y="866"/>
                      </a:cubicBezTo>
                      <a:cubicBezTo>
                        <a:pt x="590" y="762"/>
                        <a:pt x="1026" y="625"/>
                        <a:pt x="1488" y="488"/>
                      </a:cubicBezTo>
                      <a:cubicBezTo>
                        <a:pt x="1728" y="436"/>
                        <a:pt x="1975" y="352"/>
                        <a:pt x="2242" y="300"/>
                      </a:cubicBezTo>
                      <a:cubicBezTo>
                        <a:pt x="2379" y="271"/>
                        <a:pt x="2541" y="215"/>
                        <a:pt x="2673" y="215"/>
                      </a:cubicBezTo>
                      <a:cubicBezTo>
                        <a:pt x="2805" y="215"/>
                        <a:pt x="2906" y="271"/>
                        <a:pt x="2919" y="462"/>
                      </a:cubicBezTo>
                      <a:cubicBezTo>
                        <a:pt x="2951" y="1379"/>
                        <a:pt x="3276" y="2251"/>
                        <a:pt x="3627" y="3090"/>
                      </a:cubicBezTo>
                      <a:cubicBezTo>
                        <a:pt x="3638" y="3121"/>
                        <a:pt x="3669" y="3135"/>
                        <a:pt x="3700" y="3135"/>
                      </a:cubicBezTo>
                      <a:cubicBezTo>
                        <a:pt x="3748" y="3135"/>
                        <a:pt x="3795" y="3101"/>
                        <a:pt x="3764" y="3038"/>
                      </a:cubicBezTo>
                      <a:cubicBezTo>
                        <a:pt x="3380" y="2088"/>
                        <a:pt x="3081" y="1139"/>
                        <a:pt x="3055" y="79"/>
                      </a:cubicBezTo>
                      <a:cubicBezTo>
                        <a:pt x="3055" y="53"/>
                        <a:pt x="3029" y="1"/>
                        <a:pt x="297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290900" y="3304125"/>
                  <a:ext cx="116650" cy="55775"/>
                </a:xfrm>
                <a:custGeom>
                  <a:avLst/>
                  <a:gdLst/>
                  <a:ahLst/>
                  <a:cxnLst/>
                  <a:rect l="l" t="t" r="r" b="b"/>
                  <a:pathLst>
                    <a:path w="4666" h="2231" extrusionOk="0">
                      <a:moveTo>
                        <a:pt x="106" y="1"/>
                      </a:moveTo>
                      <a:cubicBezTo>
                        <a:pt x="15" y="1"/>
                        <a:pt x="0" y="142"/>
                        <a:pt x="103" y="166"/>
                      </a:cubicBezTo>
                      <a:cubicBezTo>
                        <a:pt x="606" y="270"/>
                        <a:pt x="1119" y="309"/>
                        <a:pt x="1637" y="309"/>
                      </a:cubicBezTo>
                      <a:cubicBezTo>
                        <a:pt x="2062" y="309"/>
                        <a:pt x="2490" y="282"/>
                        <a:pt x="2919" y="244"/>
                      </a:cubicBezTo>
                      <a:cubicBezTo>
                        <a:pt x="3081" y="218"/>
                        <a:pt x="3244" y="218"/>
                        <a:pt x="3406" y="192"/>
                      </a:cubicBezTo>
                      <a:cubicBezTo>
                        <a:pt x="3408" y="192"/>
                        <a:pt x="3410" y="191"/>
                        <a:pt x="3412" y="191"/>
                      </a:cubicBezTo>
                      <a:cubicBezTo>
                        <a:pt x="3496" y="191"/>
                        <a:pt x="3596" y="733"/>
                        <a:pt x="3621" y="791"/>
                      </a:cubicBezTo>
                      <a:cubicBezTo>
                        <a:pt x="3816" y="1304"/>
                        <a:pt x="4167" y="1740"/>
                        <a:pt x="4493" y="2195"/>
                      </a:cubicBezTo>
                      <a:cubicBezTo>
                        <a:pt x="4508" y="2220"/>
                        <a:pt x="4531" y="2231"/>
                        <a:pt x="4554" y="2231"/>
                      </a:cubicBezTo>
                      <a:cubicBezTo>
                        <a:pt x="4609" y="2231"/>
                        <a:pt x="4666" y="2172"/>
                        <a:pt x="4629" y="2117"/>
                      </a:cubicBezTo>
                      <a:cubicBezTo>
                        <a:pt x="4167" y="1493"/>
                        <a:pt x="3706" y="869"/>
                        <a:pt x="3595" y="82"/>
                      </a:cubicBezTo>
                      <a:cubicBezTo>
                        <a:pt x="3595" y="30"/>
                        <a:pt x="3569" y="4"/>
                        <a:pt x="3517" y="4"/>
                      </a:cubicBezTo>
                      <a:cubicBezTo>
                        <a:pt x="2943" y="101"/>
                        <a:pt x="2355" y="155"/>
                        <a:pt x="1768" y="155"/>
                      </a:cubicBezTo>
                      <a:cubicBezTo>
                        <a:pt x="1217" y="155"/>
                        <a:pt x="667" y="107"/>
                        <a:pt x="129" y="4"/>
                      </a:cubicBezTo>
                      <a:cubicBezTo>
                        <a:pt x="120" y="2"/>
                        <a:pt x="113" y="1"/>
                        <a:pt x="10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356375" y="3268925"/>
                  <a:ext cx="64550" cy="54125"/>
                </a:xfrm>
                <a:custGeom>
                  <a:avLst/>
                  <a:gdLst/>
                  <a:ahLst/>
                  <a:cxnLst/>
                  <a:rect l="l" t="t" r="r" b="b"/>
                  <a:pathLst>
                    <a:path w="2582" h="2165" extrusionOk="0">
                      <a:moveTo>
                        <a:pt x="2361" y="0"/>
                      </a:moveTo>
                      <a:cubicBezTo>
                        <a:pt x="1969" y="57"/>
                        <a:pt x="1586" y="71"/>
                        <a:pt x="1199" y="71"/>
                      </a:cubicBezTo>
                      <a:cubicBezTo>
                        <a:pt x="834" y="71"/>
                        <a:pt x="467" y="59"/>
                        <a:pt x="85" y="59"/>
                      </a:cubicBezTo>
                      <a:cubicBezTo>
                        <a:pt x="0" y="59"/>
                        <a:pt x="0" y="221"/>
                        <a:pt x="85" y="221"/>
                      </a:cubicBezTo>
                      <a:cubicBezTo>
                        <a:pt x="467" y="221"/>
                        <a:pt x="834" y="234"/>
                        <a:pt x="1199" y="234"/>
                      </a:cubicBezTo>
                      <a:cubicBezTo>
                        <a:pt x="1561" y="234"/>
                        <a:pt x="1920" y="222"/>
                        <a:pt x="2286" y="173"/>
                      </a:cubicBezTo>
                      <a:lnTo>
                        <a:pt x="2286" y="173"/>
                      </a:lnTo>
                      <a:cubicBezTo>
                        <a:pt x="2193" y="835"/>
                        <a:pt x="2155" y="1474"/>
                        <a:pt x="2413" y="2114"/>
                      </a:cubicBezTo>
                      <a:cubicBezTo>
                        <a:pt x="2424" y="2148"/>
                        <a:pt x="2456" y="2164"/>
                        <a:pt x="2488" y="2164"/>
                      </a:cubicBezTo>
                      <a:cubicBezTo>
                        <a:pt x="2535" y="2164"/>
                        <a:pt x="2581" y="2128"/>
                        <a:pt x="2550" y="2062"/>
                      </a:cubicBezTo>
                      <a:cubicBezTo>
                        <a:pt x="2303" y="1412"/>
                        <a:pt x="2361" y="787"/>
                        <a:pt x="2439" y="111"/>
                      </a:cubicBezTo>
                      <a:cubicBezTo>
                        <a:pt x="2465" y="59"/>
                        <a:pt x="2439" y="0"/>
                        <a:pt x="236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312300" y="3333950"/>
                  <a:ext cx="8975" cy="6850"/>
                </a:xfrm>
                <a:custGeom>
                  <a:avLst/>
                  <a:gdLst/>
                  <a:ahLst/>
                  <a:cxnLst/>
                  <a:rect l="l" t="t" r="r" b="b"/>
                  <a:pathLst>
                    <a:path w="359" h="274" extrusionOk="0">
                      <a:moveTo>
                        <a:pt x="164" y="1"/>
                      </a:moveTo>
                      <a:cubicBezTo>
                        <a:pt x="1" y="1"/>
                        <a:pt x="1" y="274"/>
                        <a:pt x="164" y="274"/>
                      </a:cubicBezTo>
                      <a:cubicBezTo>
                        <a:pt x="359" y="274"/>
                        <a:pt x="359" y="1"/>
                        <a:pt x="16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321900" y="3319150"/>
                  <a:ext cx="8800" cy="6700"/>
                </a:xfrm>
                <a:custGeom>
                  <a:avLst/>
                  <a:gdLst/>
                  <a:ahLst/>
                  <a:cxnLst/>
                  <a:rect l="l" t="t" r="r" b="b"/>
                  <a:pathLst>
                    <a:path w="352" h="268" extrusionOk="0">
                      <a:moveTo>
                        <a:pt x="163" y="1"/>
                      </a:moveTo>
                      <a:cubicBezTo>
                        <a:pt x="1" y="1"/>
                        <a:pt x="1"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327275" y="3331350"/>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411325" y="3378675"/>
                  <a:ext cx="8800" cy="6850"/>
                </a:xfrm>
                <a:custGeom>
                  <a:avLst/>
                  <a:gdLst/>
                  <a:ahLst/>
                  <a:cxnLst/>
                  <a:rect l="l" t="t" r="r" b="b"/>
                  <a:pathLst>
                    <a:path w="352" h="274" extrusionOk="0">
                      <a:moveTo>
                        <a:pt x="163" y="0"/>
                      </a:moveTo>
                      <a:cubicBezTo>
                        <a:pt x="1" y="0"/>
                        <a:pt x="1"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4413925" y="3363875"/>
                  <a:ext cx="8975" cy="6700"/>
                </a:xfrm>
                <a:custGeom>
                  <a:avLst/>
                  <a:gdLst/>
                  <a:ahLst/>
                  <a:cxnLst/>
                  <a:rect l="l" t="t" r="r" b="b"/>
                  <a:pathLst>
                    <a:path w="359" h="268" extrusionOk="0">
                      <a:moveTo>
                        <a:pt x="163" y="0"/>
                      </a:moveTo>
                      <a:cubicBezTo>
                        <a:pt x="1" y="0"/>
                        <a:pt x="1" y="267"/>
                        <a:pt x="163" y="267"/>
                      </a:cubicBezTo>
                      <a:cubicBezTo>
                        <a:pt x="358" y="267"/>
                        <a:pt x="358"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4424825" y="33746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4355725" y="3453300"/>
                  <a:ext cx="8800" cy="6700"/>
                </a:xfrm>
                <a:custGeom>
                  <a:avLst/>
                  <a:gdLst/>
                  <a:ahLst/>
                  <a:cxnLst/>
                  <a:rect l="l" t="t" r="r" b="b"/>
                  <a:pathLst>
                    <a:path w="352" h="268" extrusionOk="0">
                      <a:moveTo>
                        <a:pt x="163" y="0"/>
                      </a:moveTo>
                      <a:cubicBezTo>
                        <a:pt x="0" y="0"/>
                        <a:pt x="0"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362550" y="344240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4313775" y="341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4265000" y="3445175"/>
                  <a:ext cx="8800" cy="6675"/>
                </a:xfrm>
                <a:custGeom>
                  <a:avLst/>
                  <a:gdLst/>
                  <a:ahLst/>
                  <a:cxnLst/>
                  <a:rect l="l" t="t" r="r" b="b"/>
                  <a:pathLst>
                    <a:path w="352" h="267" extrusionOk="0">
                      <a:moveTo>
                        <a:pt x="163" y="0"/>
                      </a:moveTo>
                      <a:cubicBezTo>
                        <a:pt x="0" y="0"/>
                        <a:pt x="0"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4396375" y="33095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4367925" y="3285175"/>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4431650" y="3279825"/>
                  <a:ext cx="8800" cy="6850"/>
                </a:xfrm>
                <a:custGeom>
                  <a:avLst/>
                  <a:gdLst/>
                  <a:ahLst/>
                  <a:cxnLst/>
                  <a:rect l="l" t="t" r="r" b="b"/>
                  <a:pathLst>
                    <a:path w="352" h="274" extrusionOk="0">
                      <a:moveTo>
                        <a:pt x="163" y="0"/>
                      </a:moveTo>
                      <a:cubicBezTo>
                        <a:pt x="1" y="0"/>
                        <a:pt x="1"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
              <p:cNvSpPr/>
              <p:nvPr/>
            </p:nvSpPr>
            <p:spPr>
              <a:xfrm>
                <a:off x="7991172" y="145760"/>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7952922" y="409560"/>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7913697" y="265385"/>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
            <p:cNvSpPr/>
            <p:nvPr/>
          </p:nvSpPr>
          <p:spPr>
            <a:xfrm>
              <a:off x="8863076" y="726575"/>
              <a:ext cx="206026" cy="166500"/>
            </a:xfrm>
            <a:custGeom>
              <a:avLst/>
              <a:gdLst/>
              <a:ahLst/>
              <a:cxnLst/>
              <a:rect l="l" t="t" r="r" b="b"/>
              <a:pathLst>
                <a:path w="1928" h="1558" extrusionOk="0">
                  <a:moveTo>
                    <a:pt x="1220" y="0"/>
                  </a:moveTo>
                  <a:cubicBezTo>
                    <a:pt x="1210" y="0"/>
                    <a:pt x="1199" y="3"/>
                    <a:pt x="1188" y="10"/>
                  </a:cubicBezTo>
                  <a:cubicBezTo>
                    <a:pt x="830" y="251"/>
                    <a:pt x="479" y="413"/>
                    <a:pt x="102" y="550"/>
                  </a:cubicBezTo>
                  <a:cubicBezTo>
                    <a:pt x="1" y="597"/>
                    <a:pt x="63" y="716"/>
                    <a:pt x="154" y="716"/>
                  </a:cubicBezTo>
                  <a:cubicBezTo>
                    <a:pt x="162" y="716"/>
                    <a:pt x="171" y="715"/>
                    <a:pt x="180" y="712"/>
                  </a:cubicBezTo>
                  <a:cubicBezTo>
                    <a:pt x="536" y="561"/>
                    <a:pt x="865" y="410"/>
                    <a:pt x="1191" y="218"/>
                  </a:cubicBezTo>
                  <a:lnTo>
                    <a:pt x="1191" y="218"/>
                  </a:lnTo>
                  <a:cubicBezTo>
                    <a:pt x="1350" y="664"/>
                    <a:pt x="1555" y="1072"/>
                    <a:pt x="1754" y="1525"/>
                  </a:cubicBezTo>
                  <a:cubicBezTo>
                    <a:pt x="1761" y="1548"/>
                    <a:pt x="1781" y="1557"/>
                    <a:pt x="1803" y="1557"/>
                  </a:cubicBezTo>
                  <a:cubicBezTo>
                    <a:pt x="1856" y="1557"/>
                    <a:pt x="1927" y="1501"/>
                    <a:pt x="1890" y="1441"/>
                  </a:cubicBezTo>
                  <a:cubicBezTo>
                    <a:pt x="1702" y="985"/>
                    <a:pt x="1455" y="550"/>
                    <a:pt x="1292" y="62"/>
                  </a:cubicBezTo>
                  <a:cubicBezTo>
                    <a:pt x="1292" y="41"/>
                    <a:pt x="1259" y="0"/>
                    <a:pt x="122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
          <p:cNvGrpSpPr/>
          <p:nvPr/>
        </p:nvGrpSpPr>
        <p:grpSpPr>
          <a:xfrm>
            <a:off x="7573606" y="4093261"/>
            <a:ext cx="1722790" cy="1202646"/>
            <a:chOff x="7573606" y="4093261"/>
            <a:chExt cx="1722790" cy="1202646"/>
          </a:xfrm>
        </p:grpSpPr>
        <p:grpSp>
          <p:nvGrpSpPr>
            <p:cNvPr id="353" name="Google Shape;353;p2"/>
            <p:cNvGrpSpPr/>
            <p:nvPr/>
          </p:nvGrpSpPr>
          <p:grpSpPr>
            <a:xfrm>
              <a:off x="7573607" y="4093261"/>
              <a:ext cx="1722790" cy="1202646"/>
              <a:chOff x="4011525" y="4305000"/>
              <a:chExt cx="483075" cy="337225"/>
            </a:xfrm>
          </p:grpSpPr>
          <p:sp>
            <p:nvSpPr>
              <p:cNvPr id="354" name="Google Shape;354;p2"/>
              <p:cNvSpPr/>
              <p:nvPr/>
            </p:nvSpPr>
            <p:spPr>
              <a:xfrm>
                <a:off x="4011525" y="4513675"/>
                <a:ext cx="348300" cy="128550"/>
              </a:xfrm>
              <a:custGeom>
                <a:avLst/>
                <a:gdLst/>
                <a:ahLst/>
                <a:cxnLst/>
                <a:rect l="l" t="t" r="r" b="b"/>
                <a:pathLst>
                  <a:path w="13932" h="5142" extrusionOk="0">
                    <a:moveTo>
                      <a:pt x="6167" y="0"/>
                    </a:moveTo>
                    <a:cubicBezTo>
                      <a:pt x="4112" y="0"/>
                      <a:pt x="2056" y="616"/>
                      <a:pt x="0" y="724"/>
                    </a:cubicBezTo>
                    <a:cubicBezTo>
                      <a:pt x="2398" y="2719"/>
                      <a:pt x="4325" y="5142"/>
                      <a:pt x="7690" y="5142"/>
                    </a:cubicBezTo>
                    <a:cubicBezTo>
                      <a:pt x="7748" y="5142"/>
                      <a:pt x="7805" y="5141"/>
                      <a:pt x="7863" y="5140"/>
                    </a:cubicBezTo>
                    <a:cubicBezTo>
                      <a:pt x="8891" y="5140"/>
                      <a:pt x="13658" y="4925"/>
                      <a:pt x="13879" y="3839"/>
                    </a:cubicBezTo>
                    <a:lnTo>
                      <a:pt x="13931" y="3976"/>
                    </a:lnTo>
                    <a:cubicBezTo>
                      <a:pt x="13443" y="1810"/>
                      <a:pt x="9678" y="509"/>
                      <a:pt x="7805" y="151"/>
                    </a:cubicBezTo>
                    <a:cubicBezTo>
                      <a:pt x="7259" y="44"/>
                      <a:pt x="6713" y="0"/>
                      <a:pt x="6167" y="0"/>
                    </a:cubicBezTo>
                    <a:close/>
                  </a:path>
                </a:pathLst>
              </a:custGeom>
              <a:solidFill>
                <a:srgbClr val="FAD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4167125" y="4515450"/>
                <a:ext cx="212025" cy="123425"/>
              </a:xfrm>
              <a:custGeom>
                <a:avLst/>
                <a:gdLst/>
                <a:ahLst/>
                <a:cxnLst/>
                <a:rect l="l" t="t" r="r" b="b"/>
                <a:pathLst>
                  <a:path w="8481" h="4937" extrusionOk="0">
                    <a:moveTo>
                      <a:pt x="112" y="1"/>
                    </a:moveTo>
                    <a:cubicBezTo>
                      <a:pt x="49" y="1"/>
                      <a:pt x="0" y="75"/>
                      <a:pt x="39" y="139"/>
                    </a:cubicBezTo>
                    <a:cubicBezTo>
                      <a:pt x="1041" y="1277"/>
                      <a:pt x="2589" y="1440"/>
                      <a:pt x="3941" y="1869"/>
                    </a:cubicBezTo>
                    <a:cubicBezTo>
                      <a:pt x="5619" y="2415"/>
                      <a:pt x="7219" y="3553"/>
                      <a:pt x="8305" y="4906"/>
                    </a:cubicBezTo>
                    <a:cubicBezTo>
                      <a:pt x="8325" y="4927"/>
                      <a:pt x="8347" y="4936"/>
                      <a:pt x="8368" y="4936"/>
                    </a:cubicBezTo>
                    <a:cubicBezTo>
                      <a:pt x="8429" y="4936"/>
                      <a:pt x="8481" y="4859"/>
                      <a:pt x="8442" y="4796"/>
                    </a:cubicBezTo>
                    <a:cubicBezTo>
                      <a:pt x="7434" y="3553"/>
                      <a:pt x="6029" y="2552"/>
                      <a:pt x="4566" y="1953"/>
                    </a:cubicBezTo>
                    <a:cubicBezTo>
                      <a:pt x="3102" y="1329"/>
                      <a:pt x="1255" y="1303"/>
                      <a:pt x="176" y="28"/>
                    </a:cubicBezTo>
                    <a:cubicBezTo>
                      <a:pt x="155" y="9"/>
                      <a:pt x="133" y="1"/>
                      <a:pt x="11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4178050" y="4501400"/>
                <a:ext cx="48925" cy="91400"/>
              </a:xfrm>
              <a:custGeom>
                <a:avLst/>
                <a:gdLst/>
                <a:ahLst/>
                <a:cxnLst/>
                <a:rect l="l" t="t" r="r" b="b"/>
                <a:pathLst>
                  <a:path w="1957" h="3656" extrusionOk="0">
                    <a:moveTo>
                      <a:pt x="1135" y="1"/>
                    </a:moveTo>
                    <a:cubicBezTo>
                      <a:pt x="1093" y="1"/>
                      <a:pt x="1050" y="36"/>
                      <a:pt x="1066" y="103"/>
                    </a:cubicBezTo>
                    <a:cubicBezTo>
                      <a:pt x="1202" y="701"/>
                      <a:pt x="1631" y="1241"/>
                      <a:pt x="1664" y="1865"/>
                    </a:cubicBezTo>
                    <a:cubicBezTo>
                      <a:pt x="1716" y="2541"/>
                      <a:pt x="526" y="3114"/>
                      <a:pt x="64" y="3517"/>
                    </a:cubicBezTo>
                    <a:cubicBezTo>
                      <a:pt x="0" y="3581"/>
                      <a:pt x="62" y="3655"/>
                      <a:pt x="132" y="3655"/>
                    </a:cubicBezTo>
                    <a:cubicBezTo>
                      <a:pt x="155" y="3655"/>
                      <a:pt x="180" y="3647"/>
                      <a:pt x="201" y="3628"/>
                    </a:cubicBezTo>
                    <a:cubicBezTo>
                      <a:pt x="688" y="3192"/>
                      <a:pt x="1631" y="2756"/>
                      <a:pt x="1794" y="2054"/>
                    </a:cubicBezTo>
                    <a:cubicBezTo>
                      <a:pt x="1957" y="1403"/>
                      <a:pt x="1365" y="675"/>
                      <a:pt x="1202" y="51"/>
                    </a:cubicBezTo>
                    <a:cubicBezTo>
                      <a:pt x="1192" y="17"/>
                      <a:pt x="1163" y="1"/>
                      <a:pt x="113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4158050" y="4547300"/>
                <a:ext cx="66325" cy="13650"/>
              </a:xfrm>
              <a:custGeom>
                <a:avLst/>
                <a:gdLst/>
                <a:ahLst/>
                <a:cxnLst/>
                <a:rect l="l" t="t" r="r" b="b"/>
                <a:pathLst>
                  <a:path w="2653" h="546" extrusionOk="0">
                    <a:moveTo>
                      <a:pt x="2385" y="1"/>
                    </a:moveTo>
                    <a:cubicBezTo>
                      <a:pt x="1602" y="1"/>
                      <a:pt x="841" y="179"/>
                      <a:pt x="103" y="380"/>
                    </a:cubicBezTo>
                    <a:cubicBezTo>
                      <a:pt x="1" y="404"/>
                      <a:pt x="43" y="546"/>
                      <a:pt x="112" y="546"/>
                    </a:cubicBezTo>
                    <a:cubicBezTo>
                      <a:pt x="118" y="546"/>
                      <a:pt x="123" y="545"/>
                      <a:pt x="129" y="543"/>
                    </a:cubicBezTo>
                    <a:cubicBezTo>
                      <a:pt x="867" y="342"/>
                      <a:pt x="1628" y="163"/>
                      <a:pt x="2390" y="163"/>
                    </a:cubicBezTo>
                    <a:cubicBezTo>
                      <a:pt x="2441" y="163"/>
                      <a:pt x="2491" y="164"/>
                      <a:pt x="2542" y="166"/>
                    </a:cubicBezTo>
                    <a:cubicBezTo>
                      <a:pt x="2653" y="166"/>
                      <a:pt x="2653" y="3"/>
                      <a:pt x="2542" y="3"/>
                    </a:cubicBezTo>
                    <a:cubicBezTo>
                      <a:pt x="2490" y="1"/>
                      <a:pt x="2437" y="1"/>
                      <a:pt x="238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4172150" y="4585900"/>
                <a:ext cx="16950" cy="13675"/>
              </a:xfrm>
              <a:custGeom>
                <a:avLst/>
                <a:gdLst/>
                <a:ahLst/>
                <a:cxnLst/>
                <a:rect l="l" t="t" r="r" b="b"/>
                <a:pathLst>
                  <a:path w="678" h="547" extrusionOk="0">
                    <a:moveTo>
                      <a:pt x="326" y="0"/>
                    </a:moveTo>
                    <a:cubicBezTo>
                      <a:pt x="1" y="0"/>
                      <a:pt x="1" y="547"/>
                      <a:pt x="326" y="547"/>
                    </a:cubicBezTo>
                    <a:cubicBezTo>
                      <a:pt x="677" y="547"/>
                      <a:pt x="677"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151825" y="4550775"/>
                <a:ext cx="16950" cy="13525"/>
              </a:xfrm>
              <a:custGeom>
                <a:avLst/>
                <a:gdLst/>
                <a:ahLst/>
                <a:cxnLst/>
                <a:rect l="l" t="t" r="r" b="b"/>
                <a:pathLst>
                  <a:path w="678" h="541" extrusionOk="0">
                    <a:moveTo>
                      <a:pt x="326" y="1"/>
                    </a:moveTo>
                    <a:cubicBezTo>
                      <a:pt x="1" y="1"/>
                      <a:pt x="1" y="540"/>
                      <a:pt x="326" y="540"/>
                    </a:cubicBezTo>
                    <a:cubicBezTo>
                      <a:pt x="677" y="540"/>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4158675" y="4512075"/>
                <a:ext cx="16925" cy="13525"/>
              </a:xfrm>
              <a:custGeom>
                <a:avLst/>
                <a:gdLst/>
                <a:ahLst/>
                <a:cxnLst/>
                <a:rect l="l" t="t" r="r" b="b"/>
                <a:pathLst>
                  <a:path w="677" h="541" extrusionOk="0">
                    <a:moveTo>
                      <a:pt x="325" y="1"/>
                    </a:moveTo>
                    <a:cubicBezTo>
                      <a:pt x="0" y="1"/>
                      <a:pt x="0" y="541"/>
                      <a:pt x="325" y="541"/>
                    </a:cubicBezTo>
                    <a:cubicBezTo>
                      <a:pt x="676" y="541"/>
                      <a:pt x="676" y="1"/>
                      <a:pt x="325"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197850" y="4495175"/>
                <a:ext cx="16925" cy="13525"/>
              </a:xfrm>
              <a:custGeom>
                <a:avLst/>
                <a:gdLst/>
                <a:ahLst/>
                <a:cxnLst/>
                <a:rect l="l" t="t" r="r" b="b"/>
                <a:pathLst>
                  <a:path w="677" h="541" extrusionOk="0">
                    <a:moveTo>
                      <a:pt x="326" y="0"/>
                    </a:moveTo>
                    <a:cubicBezTo>
                      <a:pt x="0" y="0"/>
                      <a:pt x="0" y="540"/>
                      <a:pt x="326" y="540"/>
                    </a:cubicBezTo>
                    <a:cubicBezTo>
                      <a:pt x="677" y="540"/>
                      <a:pt x="677"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4361900" y="4305000"/>
                <a:ext cx="132700" cy="307450"/>
              </a:xfrm>
              <a:custGeom>
                <a:avLst/>
                <a:gdLst/>
                <a:ahLst/>
                <a:cxnLst/>
                <a:rect l="l" t="t" r="r" b="b"/>
                <a:pathLst>
                  <a:path w="5308" h="12298" extrusionOk="0">
                    <a:moveTo>
                      <a:pt x="1059" y="237"/>
                    </a:moveTo>
                    <a:cubicBezTo>
                      <a:pt x="1081" y="237"/>
                      <a:pt x="1108" y="246"/>
                      <a:pt x="1139" y="265"/>
                    </a:cubicBezTo>
                    <a:cubicBezTo>
                      <a:pt x="2004" y="727"/>
                      <a:pt x="2628" y="1670"/>
                      <a:pt x="3142" y="2515"/>
                    </a:cubicBezTo>
                    <a:cubicBezTo>
                      <a:pt x="3740" y="3517"/>
                      <a:pt x="4065" y="4681"/>
                      <a:pt x="4254" y="5845"/>
                    </a:cubicBezTo>
                    <a:cubicBezTo>
                      <a:pt x="4579" y="7718"/>
                      <a:pt x="5171" y="10508"/>
                      <a:pt x="3708" y="12049"/>
                    </a:cubicBezTo>
                    <a:cubicBezTo>
                      <a:pt x="3704" y="12055"/>
                      <a:pt x="3702" y="12060"/>
                      <a:pt x="3700" y="12066"/>
                    </a:cubicBezTo>
                    <a:lnTo>
                      <a:pt x="3700" y="12066"/>
                    </a:lnTo>
                    <a:cubicBezTo>
                      <a:pt x="2209" y="10531"/>
                      <a:pt x="1345" y="8566"/>
                      <a:pt x="944" y="6495"/>
                    </a:cubicBezTo>
                    <a:cubicBezTo>
                      <a:pt x="729" y="5409"/>
                      <a:pt x="651" y="4271"/>
                      <a:pt x="677" y="3165"/>
                    </a:cubicBezTo>
                    <a:cubicBezTo>
                      <a:pt x="677" y="2645"/>
                      <a:pt x="729" y="2131"/>
                      <a:pt x="781" y="1592"/>
                    </a:cubicBezTo>
                    <a:cubicBezTo>
                      <a:pt x="814" y="1292"/>
                      <a:pt x="866" y="993"/>
                      <a:pt x="918" y="694"/>
                    </a:cubicBezTo>
                    <a:cubicBezTo>
                      <a:pt x="940" y="554"/>
                      <a:pt x="924" y="237"/>
                      <a:pt x="1059" y="237"/>
                    </a:cubicBezTo>
                    <a:close/>
                    <a:moveTo>
                      <a:pt x="936" y="1"/>
                    </a:moveTo>
                    <a:cubicBezTo>
                      <a:pt x="909" y="1"/>
                      <a:pt x="892" y="13"/>
                      <a:pt x="892" y="44"/>
                    </a:cubicBezTo>
                    <a:cubicBezTo>
                      <a:pt x="1" y="4245"/>
                      <a:pt x="540" y="9097"/>
                      <a:pt x="3656" y="12271"/>
                    </a:cubicBezTo>
                    <a:cubicBezTo>
                      <a:pt x="3676" y="12289"/>
                      <a:pt x="3697" y="12297"/>
                      <a:pt x="3718" y="12297"/>
                    </a:cubicBezTo>
                    <a:cubicBezTo>
                      <a:pt x="3773" y="12297"/>
                      <a:pt x="3818" y="12239"/>
                      <a:pt x="3803" y="12185"/>
                    </a:cubicBezTo>
                    <a:lnTo>
                      <a:pt x="3803" y="12185"/>
                    </a:lnTo>
                    <a:cubicBezTo>
                      <a:pt x="3817" y="12181"/>
                      <a:pt x="3831" y="12173"/>
                      <a:pt x="3844" y="12160"/>
                    </a:cubicBezTo>
                    <a:cubicBezTo>
                      <a:pt x="5308" y="10586"/>
                      <a:pt x="4742" y="7907"/>
                      <a:pt x="4443" y="6008"/>
                    </a:cubicBezTo>
                    <a:cubicBezTo>
                      <a:pt x="4254" y="4707"/>
                      <a:pt x="3870" y="3432"/>
                      <a:pt x="3194" y="2294"/>
                    </a:cubicBezTo>
                    <a:cubicBezTo>
                      <a:pt x="2680" y="1429"/>
                      <a:pt x="1952" y="453"/>
                      <a:pt x="1002" y="18"/>
                    </a:cubicBezTo>
                    <a:cubicBezTo>
                      <a:pt x="978" y="7"/>
                      <a:pt x="955" y="1"/>
                      <a:pt x="93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4382675" y="4306225"/>
                <a:ext cx="76800" cy="302100"/>
              </a:xfrm>
              <a:custGeom>
                <a:avLst/>
                <a:gdLst/>
                <a:ahLst/>
                <a:cxnLst/>
                <a:rect l="l" t="t" r="r" b="b"/>
                <a:pathLst>
                  <a:path w="3072" h="12084" extrusionOk="0">
                    <a:moveTo>
                      <a:pt x="136" y="0"/>
                    </a:moveTo>
                    <a:cubicBezTo>
                      <a:pt x="64" y="0"/>
                      <a:pt x="0" y="91"/>
                      <a:pt x="61" y="131"/>
                    </a:cubicBezTo>
                    <a:cubicBezTo>
                      <a:pt x="633" y="678"/>
                      <a:pt x="685" y="1595"/>
                      <a:pt x="822" y="2304"/>
                    </a:cubicBezTo>
                    <a:cubicBezTo>
                      <a:pt x="1036" y="3305"/>
                      <a:pt x="1446" y="4281"/>
                      <a:pt x="1660" y="5282"/>
                    </a:cubicBezTo>
                    <a:cubicBezTo>
                      <a:pt x="2148" y="7474"/>
                      <a:pt x="2909" y="9750"/>
                      <a:pt x="2851" y="12000"/>
                    </a:cubicBezTo>
                    <a:cubicBezTo>
                      <a:pt x="2851" y="12056"/>
                      <a:pt x="2891" y="12083"/>
                      <a:pt x="2932" y="12083"/>
                    </a:cubicBezTo>
                    <a:cubicBezTo>
                      <a:pt x="2973" y="12083"/>
                      <a:pt x="3013" y="12056"/>
                      <a:pt x="3013" y="12000"/>
                    </a:cubicBezTo>
                    <a:cubicBezTo>
                      <a:pt x="3072" y="9724"/>
                      <a:pt x="2285" y="7448"/>
                      <a:pt x="1823" y="5256"/>
                    </a:cubicBezTo>
                    <a:cubicBezTo>
                      <a:pt x="1576" y="4144"/>
                      <a:pt x="1147" y="3116"/>
                      <a:pt x="926" y="2004"/>
                    </a:cubicBezTo>
                    <a:cubicBezTo>
                      <a:pt x="795" y="1328"/>
                      <a:pt x="711" y="515"/>
                      <a:pt x="197" y="27"/>
                    </a:cubicBezTo>
                    <a:cubicBezTo>
                      <a:pt x="178" y="8"/>
                      <a:pt x="156" y="0"/>
                      <a:pt x="13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4373475" y="4378125"/>
                <a:ext cx="78675" cy="64400"/>
              </a:xfrm>
              <a:custGeom>
                <a:avLst/>
                <a:gdLst/>
                <a:ahLst/>
                <a:cxnLst/>
                <a:rect l="l" t="t" r="r" b="b"/>
                <a:pathLst>
                  <a:path w="3147" h="2576" extrusionOk="0">
                    <a:moveTo>
                      <a:pt x="3050" y="0"/>
                    </a:moveTo>
                    <a:cubicBezTo>
                      <a:pt x="3019" y="0"/>
                      <a:pt x="2988" y="15"/>
                      <a:pt x="2978" y="45"/>
                    </a:cubicBezTo>
                    <a:cubicBezTo>
                      <a:pt x="2731" y="780"/>
                      <a:pt x="2464" y="1483"/>
                      <a:pt x="2191" y="2192"/>
                    </a:cubicBezTo>
                    <a:cubicBezTo>
                      <a:pt x="2147" y="2299"/>
                      <a:pt x="2089" y="2337"/>
                      <a:pt x="2023" y="2337"/>
                    </a:cubicBezTo>
                    <a:cubicBezTo>
                      <a:pt x="1924" y="2337"/>
                      <a:pt x="1805" y="2254"/>
                      <a:pt x="1677" y="2192"/>
                    </a:cubicBezTo>
                    <a:cubicBezTo>
                      <a:pt x="1456" y="2107"/>
                      <a:pt x="1268" y="1970"/>
                      <a:pt x="1053" y="1866"/>
                    </a:cubicBezTo>
                    <a:cubicBezTo>
                      <a:pt x="754" y="1671"/>
                      <a:pt x="455" y="1541"/>
                      <a:pt x="129" y="1405"/>
                    </a:cubicBezTo>
                    <a:cubicBezTo>
                      <a:pt x="124" y="1403"/>
                      <a:pt x="118" y="1402"/>
                      <a:pt x="113" y="1402"/>
                    </a:cubicBezTo>
                    <a:cubicBezTo>
                      <a:pt x="44" y="1402"/>
                      <a:pt x="1" y="1543"/>
                      <a:pt x="103" y="1567"/>
                    </a:cubicBezTo>
                    <a:cubicBezTo>
                      <a:pt x="806" y="1834"/>
                      <a:pt x="1404" y="2296"/>
                      <a:pt x="2139" y="2569"/>
                    </a:cubicBezTo>
                    <a:cubicBezTo>
                      <a:pt x="2144" y="2574"/>
                      <a:pt x="2150" y="2576"/>
                      <a:pt x="2156" y="2576"/>
                    </a:cubicBezTo>
                    <a:cubicBezTo>
                      <a:pt x="2183" y="2576"/>
                      <a:pt x="2217" y="2538"/>
                      <a:pt x="2217" y="2517"/>
                    </a:cubicBezTo>
                    <a:cubicBezTo>
                      <a:pt x="2542" y="1704"/>
                      <a:pt x="2841" y="917"/>
                      <a:pt x="3115" y="104"/>
                    </a:cubicBezTo>
                    <a:cubicBezTo>
                      <a:pt x="3146" y="36"/>
                      <a:pt x="3098" y="0"/>
                      <a:pt x="305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4380550" y="4451100"/>
                <a:ext cx="91775" cy="51850"/>
              </a:xfrm>
              <a:custGeom>
                <a:avLst/>
                <a:gdLst/>
                <a:ahLst/>
                <a:cxnLst/>
                <a:rect l="l" t="t" r="r" b="b"/>
                <a:pathLst>
                  <a:path w="3671" h="2074" extrusionOk="0">
                    <a:moveTo>
                      <a:pt x="3586" y="1"/>
                    </a:moveTo>
                    <a:cubicBezTo>
                      <a:pt x="3482" y="1"/>
                      <a:pt x="3449" y="138"/>
                      <a:pt x="3560" y="164"/>
                    </a:cubicBezTo>
                    <a:cubicBezTo>
                      <a:pt x="3466" y="148"/>
                      <a:pt x="3489" y="70"/>
                      <a:pt x="3484" y="70"/>
                    </a:cubicBezTo>
                    <a:lnTo>
                      <a:pt x="3484" y="70"/>
                    </a:lnTo>
                    <a:cubicBezTo>
                      <a:pt x="3481" y="70"/>
                      <a:pt x="3462" y="111"/>
                      <a:pt x="3371" y="248"/>
                    </a:cubicBezTo>
                    <a:cubicBezTo>
                      <a:pt x="3235" y="463"/>
                      <a:pt x="3098" y="651"/>
                      <a:pt x="2962" y="840"/>
                    </a:cubicBezTo>
                    <a:cubicBezTo>
                      <a:pt x="2911" y="947"/>
                      <a:pt x="2402" y="1818"/>
                      <a:pt x="2271" y="1818"/>
                    </a:cubicBezTo>
                    <a:cubicBezTo>
                      <a:pt x="2266" y="1818"/>
                      <a:pt x="2263" y="1817"/>
                      <a:pt x="2259" y="1815"/>
                    </a:cubicBezTo>
                    <a:cubicBezTo>
                      <a:pt x="1583" y="1354"/>
                      <a:pt x="796" y="1029"/>
                      <a:pt x="146" y="541"/>
                    </a:cubicBezTo>
                    <a:cubicBezTo>
                      <a:pt x="129" y="524"/>
                      <a:pt x="113" y="517"/>
                      <a:pt x="97" y="517"/>
                    </a:cubicBezTo>
                    <a:cubicBezTo>
                      <a:pt x="39" y="517"/>
                      <a:pt x="1" y="616"/>
                      <a:pt x="68" y="677"/>
                    </a:cubicBezTo>
                    <a:cubicBezTo>
                      <a:pt x="770" y="1224"/>
                      <a:pt x="1609" y="1549"/>
                      <a:pt x="2344" y="2063"/>
                    </a:cubicBezTo>
                    <a:cubicBezTo>
                      <a:pt x="2351" y="2070"/>
                      <a:pt x="2361" y="2073"/>
                      <a:pt x="2372" y="2073"/>
                    </a:cubicBezTo>
                    <a:cubicBezTo>
                      <a:pt x="2398" y="2073"/>
                      <a:pt x="2429" y="2055"/>
                      <a:pt x="2448" y="2037"/>
                    </a:cubicBezTo>
                    <a:cubicBezTo>
                      <a:pt x="2610" y="1711"/>
                      <a:pt x="2799" y="1386"/>
                      <a:pt x="3020" y="1087"/>
                    </a:cubicBezTo>
                    <a:cubicBezTo>
                      <a:pt x="3209" y="788"/>
                      <a:pt x="3397" y="378"/>
                      <a:pt x="3645" y="164"/>
                    </a:cubicBezTo>
                    <a:cubicBezTo>
                      <a:pt x="3671" y="138"/>
                      <a:pt x="3671" y="112"/>
                      <a:pt x="3671" y="86"/>
                    </a:cubicBezTo>
                    <a:lnTo>
                      <a:pt x="3671" y="53"/>
                    </a:lnTo>
                    <a:cubicBezTo>
                      <a:pt x="3645" y="27"/>
                      <a:pt x="3645" y="1"/>
                      <a:pt x="361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4402750" y="4521650"/>
                <a:ext cx="80000" cy="27350"/>
              </a:xfrm>
              <a:custGeom>
                <a:avLst/>
                <a:gdLst/>
                <a:ahLst/>
                <a:cxnLst/>
                <a:rect l="l" t="t" r="r" b="b"/>
                <a:pathLst>
                  <a:path w="3200" h="1094" extrusionOk="0">
                    <a:moveTo>
                      <a:pt x="3082" y="1"/>
                    </a:moveTo>
                    <a:cubicBezTo>
                      <a:pt x="3063" y="1"/>
                      <a:pt x="3042" y="8"/>
                      <a:pt x="3023" y="28"/>
                    </a:cubicBezTo>
                    <a:cubicBezTo>
                      <a:pt x="2724" y="294"/>
                      <a:pt x="2431" y="483"/>
                      <a:pt x="2158" y="782"/>
                    </a:cubicBezTo>
                    <a:cubicBezTo>
                      <a:pt x="2055" y="892"/>
                      <a:pt x="1904" y="935"/>
                      <a:pt x="1730" y="935"/>
                    </a:cubicBezTo>
                    <a:cubicBezTo>
                      <a:pt x="1214" y="935"/>
                      <a:pt x="487" y="565"/>
                      <a:pt x="123" y="483"/>
                    </a:cubicBezTo>
                    <a:cubicBezTo>
                      <a:pt x="115" y="481"/>
                      <a:pt x="108" y="480"/>
                      <a:pt x="101" y="480"/>
                    </a:cubicBezTo>
                    <a:cubicBezTo>
                      <a:pt x="15" y="480"/>
                      <a:pt x="0" y="621"/>
                      <a:pt x="97" y="645"/>
                    </a:cubicBezTo>
                    <a:cubicBezTo>
                      <a:pt x="637" y="769"/>
                      <a:pt x="1219" y="1093"/>
                      <a:pt x="1805" y="1093"/>
                    </a:cubicBezTo>
                    <a:cubicBezTo>
                      <a:pt x="1869" y="1093"/>
                      <a:pt x="1932" y="1089"/>
                      <a:pt x="1996" y="1081"/>
                    </a:cubicBezTo>
                    <a:cubicBezTo>
                      <a:pt x="2158" y="1055"/>
                      <a:pt x="2321" y="840"/>
                      <a:pt x="2431" y="704"/>
                    </a:cubicBezTo>
                    <a:cubicBezTo>
                      <a:pt x="2646" y="483"/>
                      <a:pt x="2919" y="353"/>
                      <a:pt x="3160" y="132"/>
                    </a:cubicBezTo>
                    <a:cubicBezTo>
                      <a:pt x="3200" y="91"/>
                      <a:pt x="3147" y="1"/>
                      <a:pt x="308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4232475" y="4395575"/>
                <a:ext cx="230250" cy="237825"/>
              </a:xfrm>
              <a:custGeom>
                <a:avLst/>
                <a:gdLst/>
                <a:ahLst/>
                <a:cxnLst/>
                <a:rect l="l" t="t" r="r" b="b"/>
                <a:pathLst>
                  <a:path w="9210" h="9513" extrusionOk="0">
                    <a:moveTo>
                      <a:pt x="1611" y="0"/>
                    </a:moveTo>
                    <a:cubicBezTo>
                      <a:pt x="1507" y="0"/>
                      <a:pt x="1404" y="26"/>
                      <a:pt x="1301" y="82"/>
                    </a:cubicBezTo>
                    <a:cubicBezTo>
                      <a:pt x="215" y="622"/>
                      <a:pt x="1627" y="2684"/>
                      <a:pt x="2166" y="3224"/>
                    </a:cubicBezTo>
                    <a:cubicBezTo>
                      <a:pt x="2088" y="3250"/>
                      <a:pt x="2000" y="3261"/>
                      <a:pt x="1905" y="3261"/>
                    </a:cubicBezTo>
                    <a:cubicBezTo>
                      <a:pt x="1513" y="3261"/>
                      <a:pt x="1009" y="3075"/>
                      <a:pt x="615" y="3075"/>
                    </a:cubicBezTo>
                    <a:cubicBezTo>
                      <a:pt x="317" y="3075"/>
                      <a:pt x="82" y="3180"/>
                      <a:pt x="1" y="3549"/>
                    </a:cubicBezTo>
                    <a:cubicBezTo>
                      <a:pt x="326" y="4960"/>
                      <a:pt x="1516" y="5500"/>
                      <a:pt x="2706" y="5936"/>
                    </a:cubicBezTo>
                    <a:cubicBezTo>
                      <a:pt x="1841" y="6371"/>
                      <a:pt x="540" y="6261"/>
                      <a:pt x="755" y="7236"/>
                    </a:cubicBezTo>
                    <a:cubicBezTo>
                      <a:pt x="1080" y="8101"/>
                      <a:pt x="2817" y="8322"/>
                      <a:pt x="3467" y="8537"/>
                    </a:cubicBezTo>
                    <a:cubicBezTo>
                      <a:pt x="5204" y="8973"/>
                      <a:pt x="7259" y="9402"/>
                      <a:pt x="9106" y="9402"/>
                    </a:cubicBezTo>
                    <a:lnTo>
                      <a:pt x="9210" y="9512"/>
                    </a:lnTo>
                    <a:cubicBezTo>
                      <a:pt x="9210" y="8426"/>
                      <a:pt x="8345" y="6801"/>
                      <a:pt x="8130" y="5610"/>
                    </a:cubicBezTo>
                    <a:cubicBezTo>
                      <a:pt x="8020" y="4960"/>
                      <a:pt x="8455" y="3224"/>
                      <a:pt x="7909" y="2794"/>
                    </a:cubicBezTo>
                    <a:cubicBezTo>
                      <a:pt x="7721" y="2626"/>
                      <a:pt x="7545" y="2555"/>
                      <a:pt x="7383" y="2555"/>
                    </a:cubicBezTo>
                    <a:cubicBezTo>
                      <a:pt x="6699" y="2555"/>
                      <a:pt x="6242" y="3806"/>
                      <a:pt x="6069" y="4420"/>
                    </a:cubicBezTo>
                    <a:cubicBezTo>
                      <a:pt x="5743" y="3445"/>
                      <a:pt x="6283" y="1708"/>
                      <a:pt x="5633" y="843"/>
                    </a:cubicBezTo>
                    <a:cubicBezTo>
                      <a:pt x="5374" y="468"/>
                      <a:pt x="5130" y="316"/>
                      <a:pt x="4912" y="316"/>
                    </a:cubicBezTo>
                    <a:cubicBezTo>
                      <a:pt x="4310" y="316"/>
                      <a:pt x="3903" y="1484"/>
                      <a:pt x="3903" y="2359"/>
                    </a:cubicBezTo>
                    <a:cubicBezTo>
                      <a:pt x="3414" y="1875"/>
                      <a:pt x="2497" y="0"/>
                      <a:pt x="161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4283000" y="4424125"/>
                <a:ext cx="192525" cy="215425"/>
              </a:xfrm>
              <a:custGeom>
                <a:avLst/>
                <a:gdLst/>
                <a:ahLst/>
                <a:cxnLst/>
                <a:rect l="l" t="t" r="r" b="b"/>
                <a:pathLst>
                  <a:path w="7701" h="8617" extrusionOk="0">
                    <a:moveTo>
                      <a:pt x="101" y="0"/>
                    </a:moveTo>
                    <a:cubicBezTo>
                      <a:pt x="49" y="0"/>
                      <a:pt x="0" y="61"/>
                      <a:pt x="35" y="130"/>
                    </a:cubicBezTo>
                    <a:cubicBezTo>
                      <a:pt x="1583" y="3545"/>
                      <a:pt x="4132" y="6881"/>
                      <a:pt x="7547" y="8611"/>
                    </a:cubicBezTo>
                    <a:cubicBezTo>
                      <a:pt x="7555" y="8615"/>
                      <a:pt x="7563" y="8616"/>
                      <a:pt x="7571" y="8616"/>
                    </a:cubicBezTo>
                    <a:cubicBezTo>
                      <a:pt x="7641" y="8616"/>
                      <a:pt x="7700" y="8504"/>
                      <a:pt x="7625" y="8481"/>
                    </a:cubicBezTo>
                    <a:cubicBezTo>
                      <a:pt x="4210" y="6771"/>
                      <a:pt x="1719" y="3441"/>
                      <a:pt x="171" y="52"/>
                    </a:cubicBezTo>
                    <a:cubicBezTo>
                      <a:pt x="154" y="16"/>
                      <a:pt x="127" y="0"/>
                      <a:pt x="10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4263750" y="4440425"/>
                <a:ext cx="94900" cy="78500"/>
              </a:xfrm>
              <a:custGeom>
                <a:avLst/>
                <a:gdLst/>
                <a:ahLst/>
                <a:cxnLst/>
                <a:rect l="l" t="t" r="r" b="b"/>
                <a:pathLst>
                  <a:path w="3796" h="3140" extrusionOk="0">
                    <a:moveTo>
                      <a:pt x="3702" y="1"/>
                    </a:moveTo>
                    <a:cubicBezTo>
                      <a:pt x="3670" y="1"/>
                      <a:pt x="3638" y="17"/>
                      <a:pt x="3627" y="51"/>
                    </a:cubicBezTo>
                    <a:cubicBezTo>
                      <a:pt x="3276" y="864"/>
                      <a:pt x="3029" y="1651"/>
                      <a:pt x="2919" y="2516"/>
                    </a:cubicBezTo>
                    <a:lnTo>
                      <a:pt x="2919" y="2867"/>
                    </a:lnTo>
                    <a:cubicBezTo>
                      <a:pt x="2830" y="2913"/>
                      <a:pt x="2741" y="2934"/>
                      <a:pt x="2652" y="2934"/>
                    </a:cubicBezTo>
                    <a:cubicBezTo>
                      <a:pt x="2578" y="2934"/>
                      <a:pt x="2505" y="2919"/>
                      <a:pt x="2431" y="2893"/>
                    </a:cubicBezTo>
                    <a:cubicBezTo>
                      <a:pt x="2164" y="2841"/>
                      <a:pt x="1917" y="2756"/>
                      <a:pt x="1676" y="2704"/>
                    </a:cubicBezTo>
                    <a:cubicBezTo>
                      <a:pt x="1163" y="2568"/>
                      <a:pt x="642" y="2405"/>
                      <a:pt x="128" y="2268"/>
                    </a:cubicBezTo>
                    <a:cubicBezTo>
                      <a:pt x="121" y="2267"/>
                      <a:pt x="114" y="2266"/>
                      <a:pt x="107" y="2266"/>
                    </a:cubicBezTo>
                    <a:cubicBezTo>
                      <a:pt x="20" y="2266"/>
                      <a:pt x="0" y="2407"/>
                      <a:pt x="102" y="2431"/>
                    </a:cubicBezTo>
                    <a:cubicBezTo>
                      <a:pt x="1052" y="2652"/>
                      <a:pt x="2002" y="3003"/>
                      <a:pt x="2977" y="3140"/>
                    </a:cubicBezTo>
                    <a:cubicBezTo>
                      <a:pt x="3029" y="3140"/>
                      <a:pt x="3055" y="3114"/>
                      <a:pt x="3055" y="3055"/>
                    </a:cubicBezTo>
                    <a:cubicBezTo>
                      <a:pt x="3081" y="2002"/>
                      <a:pt x="3380" y="1052"/>
                      <a:pt x="3764" y="103"/>
                    </a:cubicBezTo>
                    <a:cubicBezTo>
                      <a:pt x="3795" y="37"/>
                      <a:pt x="3749" y="1"/>
                      <a:pt x="370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4290900" y="4512450"/>
                <a:ext cx="116600" cy="55325"/>
              </a:xfrm>
              <a:custGeom>
                <a:avLst/>
                <a:gdLst/>
                <a:ahLst/>
                <a:cxnLst/>
                <a:rect l="l" t="t" r="r" b="b"/>
                <a:pathLst>
                  <a:path w="4664" h="2213" extrusionOk="0">
                    <a:moveTo>
                      <a:pt x="4562" y="1"/>
                    </a:moveTo>
                    <a:cubicBezTo>
                      <a:pt x="4536" y="1"/>
                      <a:pt x="4510" y="12"/>
                      <a:pt x="4493" y="38"/>
                    </a:cubicBezTo>
                    <a:cubicBezTo>
                      <a:pt x="4167" y="474"/>
                      <a:pt x="3842" y="909"/>
                      <a:pt x="3621" y="1397"/>
                    </a:cubicBezTo>
                    <a:cubicBezTo>
                      <a:pt x="3543" y="1586"/>
                      <a:pt x="3517" y="1748"/>
                      <a:pt x="3458" y="1937"/>
                    </a:cubicBezTo>
                    <a:cubicBezTo>
                      <a:pt x="3447" y="2006"/>
                      <a:pt x="3398" y="2026"/>
                      <a:pt x="3336" y="2026"/>
                    </a:cubicBezTo>
                    <a:cubicBezTo>
                      <a:pt x="3252" y="2026"/>
                      <a:pt x="3145" y="1989"/>
                      <a:pt x="3081" y="1989"/>
                    </a:cubicBezTo>
                    <a:cubicBezTo>
                      <a:pt x="2639" y="1930"/>
                      <a:pt x="2185" y="1898"/>
                      <a:pt x="1731" y="1898"/>
                    </a:cubicBezTo>
                    <a:cubicBezTo>
                      <a:pt x="1184" y="1898"/>
                      <a:pt x="636" y="1944"/>
                      <a:pt x="103" y="2047"/>
                    </a:cubicBezTo>
                    <a:cubicBezTo>
                      <a:pt x="0" y="2072"/>
                      <a:pt x="15" y="2213"/>
                      <a:pt x="106" y="2213"/>
                    </a:cubicBezTo>
                    <a:cubicBezTo>
                      <a:pt x="113" y="2213"/>
                      <a:pt x="120" y="2212"/>
                      <a:pt x="129" y="2210"/>
                    </a:cubicBezTo>
                    <a:cubicBezTo>
                      <a:pt x="643" y="2108"/>
                      <a:pt x="1168" y="2065"/>
                      <a:pt x="1695" y="2065"/>
                    </a:cubicBezTo>
                    <a:cubicBezTo>
                      <a:pt x="2306" y="2065"/>
                      <a:pt x="2919" y="2123"/>
                      <a:pt x="3517" y="2210"/>
                    </a:cubicBezTo>
                    <a:cubicBezTo>
                      <a:pt x="3569" y="2210"/>
                      <a:pt x="3595" y="2184"/>
                      <a:pt x="3595" y="2126"/>
                    </a:cubicBezTo>
                    <a:cubicBezTo>
                      <a:pt x="3706" y="1339"/>
                      <a:pt x="4167" y="721"/>
                      <a:pt x="4629" y="122"/>
                    </a:cubicBezTo>
                    <a:cubicBezTo>
                      <a:pt x="4664" y="48"/>
                      <a:pt x="4614" y="1"/>
                      <a:pt x="456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4356375" y="4548850"/>
                <a:ext cx="64550" cy="53975"/>
              </a:xfrm>
              <a:custGeom>
                <a:avLst/>
                <a:gdLst/>
                <a:ahLst/>
                <a:cxnLst/>
                <a:rect l="l" t="t" r="r" b="b"/>
                <a:pathLst>
                  <a:path w="2582" h="2159" extrusionOk="0">
                    <a:moveTo>
                      <a:pt x="2485" y="0"/>
                    </a:moveTo>
                    <a:cubicBezTo>
                      <a:pt x="2454" y="0"/>
                      <a:pt x="2423" y="15"/>
                      <a:pt x="2413" y="45"/>
                    </a:cubicBezTo>
                    <a:cubicBezTo>
                      <a:pt x="2155" y="690"/>
                      <a:pt x="2193" y="1328"/>
                      <a:pt x="2286" y="1989"/>
                    </a:cubicBezTo>
                    <a:lnTo>
                      <a:pt x="2286" y="1989"/>
                    </a:lnTo>
                    <a:cubicBezTo>
                      <a:pt x="1856" y="1948"/>
                      <a:pt x="1435" y="1940"/>
                      <a:pt x="1007" y="1940"/>
                    </a:cubicBezTo>
                    <a:cubicBezTo>
                      <a:pt x="705" y="1940"/>
                      <a:pt x="400" y="1944"/>
                      <a:pt x="85" y="1944"/>
                    </a:cubicBezTo>
                    <a:cubicBezTo>
                      <a:pt x="0" y="1944"/>
                      <a:pt x="0" y="2107"/>
                      <a:pt x="85" y="2107"/>
                    </a:cubicBezTo>
                    <a:cubicBezTo>
                      <a:pt x="400" y="2107"/>
                      <a:pt x="705" y="2103"/>
                      <a:pt x="1007" y="2103"/>
                    </a:cubicBezTo>
                    <a:cubicBezTo>
                      <a:pt x="1460" y="2103"/>
                      <a:pt x="1905" y="2112"/>
                      <a:pt x="2361" y="2159"/>
                    </a:cubicBezTo>
                    <a:cubicBezTo>
                      <a:pt x="2439" y="2159"/>
                      <a:pt x="2465" y="2107"/>
                      <a:pt x="2439" y="2055"/>
                    </a:cubicBezTo>
                    <a:cubicBezTo>
                      <a:pt x="2361" y="1378"/>
                      <a:pt x="2303" y="754"/>
                      <a:pt x="2550" y="104"/>
                    </a:cubicBezTo>
                    <a:cubicBezTo>
                      <a:pt x="2582" y="36"/>
                      <a:pt x="2533" y="0"/>
                      <a:pt x="248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4312300" y="4531100"/>
                <a:ext cx="8975" cy="6700"/>
              </a:xfrm>
              <a:custGeom>
                <a:avLst/>
                <a:gdLst/>
                <a:ahLst/>
                <a:cxnLst/>
                <a:rect l="l" t="t" r="r" b="b"/>
                <a:pathLst>
                  <a:path w="359" h="268" extrusionOk="0">
                    <a:moveTo>
                      <a:pt x="164" y="1"/>
                    </a:moveTo>
                    <a:cubicBezTo>
                      <a:pt x="1" y="1"/>
                      <a:pt x="1" y="267"/>
                      <a:pt x="164" y="267"/>
                    </a:cubicBezTo>
                    <a:cubicBezTo>
                      <a:pt x="359" y="267"/>
                      <a:pt x="359" y="1"/>
                      <a:pt x="16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321900" y="454590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327275" y="45337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411325" y="4486400"/>
                <a:ext cx="8800" cy="6675"/>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413925" y="4501200"/>
                <a:ext cx="8975" cy="6850"/>
              </a:xfrm>
              <a:custGeom>
                <a:avLst/>
                <a:gdLst/>
                <a:ahLst/>
                <a:cxnLst/>
                <a:rect l="l" t="t" r="r" b="b"/>
                <a:pathLst>
                  <a:path w="359" h="274" extrusionOk="0">
                    <a:moveTo>
                      <a:pt x="163" y="0"/>
                    </a:moveTo>
                    <a:cubicBezTo>
                      <a:pt x="1" y="0"/>
                      <a:pt x="1" y="273"/>
                      <a:pt x="163" y="273"/>
                    </a:cubicBezTo>
                    <a:cubicBezTo>
                      <a:pt x="358" y="273"/>
                      <a:pt x="358"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424825" y="4490450"/>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355725" y="44117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362550" y="44226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313775" y="4451100"/>
                <a:ext cx="8800" cy="6875"/>
              </a:xfrm>
              <a:custGeom>
                <a:avLst/>
                <a:gdLst/>
                <a:ahLst/>
                <a:cxnLst/>
                <a:rect l="l" t="t" r="r" b="b"/>
                <a:pathLst>
                  <a:path w="352" h="275"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265000" y="4419900"/>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396375" y="4555500"/>
                <a:ext cx="8800" cy="6675"/>
              </a:xfrm>
              <a:custGeom>
                <a:avLst/>
                <a:gdLst/>
                <a:ahLst/>
                <a:cxnLst/>
                <a:rect l="l" t="t" r="r" b="b"/>
                <a:pathLst>
                  <a:path w="352" h="267" extrusionOk="0">
                    <a:moveTo>
                      <a:pt x="163" y="0"/>
                    </a:moveTo>
                    <a:cubicBezTo>
                      <a:pt x="0" y="0"/>
                      <a:pt x="0"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367925" y="4579875"/>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431650" y="4585250"/>
                <a:ext cx="8800" cy="6850"/>
              </a:xfrm>
              <a:custGeom>
                <a:avLst/>
                <a:gdLst/>
                <a:ahLst/>
                <a:cxnLst/>
                <a:rect l="l" t="t" r="r" b="b"/>
                <a:pathLst>
                  <a:path w="352" h="274" extrusionOk="0">
                    <a:moveTo>
                      <a:pt x="163" y="0"/>
                    </a:moveTo>
                    <a:cubicBezTo>
                      <a:pt x="1" y="0"/>
                      <a:pt x="1" y="274"/>
                      <a:pt x="163" y="274"/>
                    </a:cubicBezTo>
                    <a:cubicBezTo>
                      <a:pt x="352" y="274"/>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2"/>
            <p:cNvSpPr/>
            <p:nvPr/>
          </p:nvSpPr>
          <p:spPr>
            <a:xfrm>
              <a:off x="8886851" y="4172946"/>
              <a:ext cx="134315" cy="108741"/>
            </a:xfrm>
            <a:custGeom>
              <a:avLst/>
              <a:gdLst/>
              <a:ahLst/>
              <a:cxnLst/>
              <a:rect l="l" t="t" r="r" b="b"/>
              <a:pathLst>
                <a:path w="1917" h="1552" extrusionOk="0">
                  <a:moveTo>
                    <a:pt x="1803" y="0"/>
                  </a:moveTo>
                  <a:cubicBezTo>
                    <a:pt x="1777" y="0"/>
                    <a:pt x="1754" y="16"/>
                    <a:pt x="1745" y="52"/>
                  </a:cubicBezTo>
                  <a:cubicBezTo>
                    <a:pt x="1543" y="487"/>
                    <a:pt x="1335" y="922"/>
                    <a:pt x="1176" y="1351"/>
                  </a:cubicBezTo>
                  <a:lnTo>
                    <a:pt x="1176" y="1351"/>
                  </a:lnTo>
                  <a:cubicBezTo>
                    <a:pt x="852" y="1140"/>
                    <a:pt x="525" y="991"/>
                    <a:pt x="171" y="865"/>
                  </a:cubicBezTo>
                  <a:cubicBezTo>
                    <a:pt x="154" y="857"/>
                    <a:pt x="138" y="853"/>
                    <a:pt x="123" y="853"/>
                  </a:cubicBezTo>
                  <a:cubicBezTo>
                    <a:pt x="45" y="853"/>
                    <a:pt x="0" y="953"/>
                    <a:pt x="93" y="1002"/>
                  </a:cubicBezTo>
                  <a:cubicBezTo>
                    <a:pt x="470" y="1165"/>
                    <a:pt x="821" y="1327"/>
                    <a:pt x="1179" y="1542"/>
                  </a:cubicBezTo>
                  <a:cubicBezTo>
                    <a:pt x="1193" y="1549"/>
                    <a:pt x="1207" y="1552"/>
                    <a:pt x="1220" y="1552"/>
                  </a:cubicBezTo>
                  <a:cubicBezTo>
                    <a:pt x="1255" y="1552"/>
                    <a:pt x="1283" y="1528"/>
                    <a:pt x="1283" y="1490"/>
                  </a:cubicBezTo>
                  <a:cubicBezTo>
                    <a:pt x="1446" y="1028"/>
                    <a:pt x="1693" y="566"/>
                    <a:pt x="1881" y="130"/>
                  </a:cubicBezTo>
                  <a:cubicBezTo>
                    <a:pt x="1916" y="61"/>
                    <a:pt x="1855" y="0"/>
                    <a:pt x="180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
          <p:cNvSpPr txBox="1">
            <a:spLocks noGrp="1"/>
          </p:cNvSpPr>
          <p:nvPr>
            <p:ph type="ctrTitle"/>
          </p:nvPr>
        </p:nvSpPr>
        <p:spPr>
          <a:xfrm>
            <a:off x="720000" y="2450438"/>
            <a:ext cx="7704000" cy="7926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7" name="Google Shape;387;p2"/>
          <p:cNvSpPr txBox="1">
            <a:spLocks noGrp="1"/>
          </p:cNvSpPr>
          <p:nvPr>
            <p:ph type="subTitle" idx="1"/>
          </p:nvPr>
        </p:nvSpPr>
        <p:spPr>
          <a:xfrm>
            <a:off x="720000" y="3117950"/>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8" name="Google Shape;388;p2"/>
          <p:cNvSpPr/>
          <p:nvPr/>
        </p:nvSpPr>
        <p:spPr>
          <a:xfrm>
            <a:off x="2406975" y="3647350"/>
            <a:ext cx="17575" cy="17575"/>
          </a:xfrm>
          <a:custGeom>
            <a:avLst/>
            <a:gdLst/>
            <a:ahLst/>
            <a:cxnLst/>
            <a:rect l="l" t="t" r="r" b="b"/>
            <a:pathLst>
              <a:path w="703" h="703" extrusionOk="0">
                <a:moveTo>
                  <a:pt x="351" y="0"/>
                </a:moveTo>
                <a:cubicBezTo>
                  <a:pt x="293" y="0"/>
                  <a:pt x="241" y="0"/>
                  <a:pt x="215" y="26"/>
                </a:cubicBezTo>
                <a:cubicBezTo>
                  <a:pt x="163" y="26"/>
                  <a:pt x="130" y="52"/>
                  <a:pt x="78" y="78"/>
                </a:cubicBezTo>
                <a:cubicBezTo>
                  <a:pt x="52" y="137"/>
                  <a:pt x="26" y="163"/>
                  <a:pt x="26" y="215"/>
                </a:cubicBezTo>
                <a:cubicBezTo>
                  <a:pt x="0" y="241"/>
                  <a:pt x="0" y="299"/>
                  <a:pt x="0" y="351"/>
                </a:cubicBezTo>
                <a:lnTo>
                  <a:pt x="0" y="436"/>
                </a:lnTo>
                <a:cubicBezTo>
                  <a:pt x="26" y="488"/>
                  <a:pt x="52" y="540"/>
                  <a:pt x="78" y="598"/>
                </a:cubicBezTo>
                <a:cubicBezTo>
                  <a:pt x="104" y="598"/>
                  <a:pt x="130" y="624"/>
                  <a:pt x="163" y="650"/>
                </a:cubicBezTo>
                <a:cubicBezTo>
                  <a:pt x="215" y="676"/>
                  <a:pt x="267" y="702"/>
                  <a:pt x="351" y="702"/>
                </a:cubicBezTo>
                <a:cubicBezTo>
                  <a:pt x="378" y="702"/>
                  <a:pt x="430" y="676"/>
                  <a:pt x="488" y="650"/>
                </a:cubicBezTo>
                <a:cubicBezTo>
                  <a:pt x="514" y="650"/>
                  <a:pt x="566" y="624"/>
                  <a:pt x="592" y="598"/>
                </a:cubicBezTo>
                <a:cubicBezTo>
                  <a:pt x="618" y="566"/>
                  <a:pt x="651" y="514"/>
                  <a:pt x="677" y="488"/>
                </a:cubicBezTo>
                <a:cubicBezTo>
                  <a:pt x="677" y="436"/>
                  <a:pt x="703" y="377"/>
                  <a:pt x="703" y="351"/>
                </a:cubicBezTo>
                <a:cubicBezTo>
                  <a:pt x="677" y="299"/>
                  <a:pt x="677" y="273"/>
                  <a:pt x="677" y="241"/>
                </a:cubicBezTo>
                <a:cubicBezTo>
                  <a:pt x="677" y="189"/>
                  <a:pt x="618" y="137"/>
                  <a:pt x="592" y="78"/>
                </a:cubicBezTo>
                <a:cubicBezTo>
                  <a:pt x="566" y="78"/>
                  <a:pt x="540" y="52"/>
                  <a:pt x="514" y="26"/>
                </a:cubicBezTo>
                <a:cubicBezTo>
                  <a:pt x="456" y="0"/>
                  <a:pt x="404" y="0"/>
                  <a:pt x="35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_1_1">
    <p:spTree>
      <p:nvGrpSpPr>
        <p:cNvPr id="1" name="Shape 3444"/>
        <p:cNvGrpSpPr/>
        <p:nvPr/>
      </p:nvGrpSpPr>
      <p:grpSpPr>
        <a:xfrm>
          <a:off x="0" y="0"/>
          <a:ext cx="0" cy="0"/>
          <a:chOff x="0" y="0"/>
          <a:chExt cx="0" cy="0"/>
        </a:xfrm>
      </p:grpSpPr>
      <p:sp>
        <p:nvSpPr>
          <p:cNvPr id="3445" name="Google Shape;3445;p34"/>
          <p:cNvSpPr/>
          <p:nvPr/>
        </p:nvSpPr>
        <p:spPr>
          <a:xfrm rot="6300015">
            <a:off x="-1114867" y="-996670"/>
            <a:ext cx="2683373" cy="2138575"/>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4"/>
          <p:cNvSpPr/>
          <p:nvPr/>
        </p:nvSpPr>
        <p:spPr>
          <a:xfrm>
            <a:off x="-10742" y="-156700"/>
            <a:ext cx="1593639" cy="1275040"/>
          </a:xfrm>
          <a:custGeom>
            <a:avLst/>
            <a:gdLst/>
            <a:ahLst/>
            <a:cxnLst/>
            <a:rect l="l" t="t" r="r" b="b"/>
            <a:pathLst>
              <a:path w="12405" h="9925" extrusionOk="0">
                <a:moveTo>
                  <a:pt x="5523" y="0"/>
                </a:moveTo>
                <a:cubicBezTo>
                  <a:pt x="3739" y="0"/>
                  <a:pt x="1268" y="336"/>
                  <a:pt x="0" y="503"/>
                </a:cubicBezTo>
                <a:cubicBezTo>
                  <a:pt x="269" y="2056"/>
                  <a:pt x="590" y="5853"/>
                  <a:pt x="1417" y="7212"/>
                </a:cubicBezTo>
                <a:cubicBezTo>
                  <a:pt x="1779" y="7868"/>
                  <a:pt x="2102" y="8120"/>
                  <a:pt x="2391" y="8120"/>
                </a:cubicBezTo>
                <a:cubicBezTo>
                  <a:pt x="2998" y="8120"/>
                  <a:pt x="3454" y="7004"/>
                  <a:pt x="3797" y="6173"/>
                </a:cubicBezTo>
                <a:cubicBezTo>
                  <a:pt x="4355" y="7103"/>
                  <a:pt x="4734" y="8765"/>
                  <a:pt x="5587" y="9483"/>
                </a:cubicBezTo>
                <a:cubicBezTo>
                  <a:pt x="5963" y="9795"/>
                  <a:pt x="6256" y="9924"/>
                  <a:pt x="6483" y="9924"/>
                </a:cubicBezTo>
                <a:cubicBezTo>
                  <a:pt x="7289" y="9924"/>
                  <a:pt x="7273" y="8300"/>
                  <a:pt x="7273" y="7424"/>
                </a:cubicBezTo>
                <a:lnTo>
                  <a:pt x="7273" y="7424"/>
                </a:lnTo>
                <a:cubicBezTo>
                  <a:pt x="7791" y="7709"/>
                  <a:pt x="9410" y="8877"/>
                  <a:pt x="10158" y="8877"/>
                </a:cubicBezTo>
                <a:cubicBezTo>
                  <a:pt x="10253" y="8877"/>
                  <a:pt x="10334" y="8858"/>
                  <a:pt x="10397" y="8816"/>
                </a:cubicBezTo>
                <a:cubicBezTo>
                  <a:pt x="11763" y="7828"/>
                  <a:pt x="8794" y="6250"/>
                  <a:pt x="8396" y="5769"/>
                </a:cubicBezTo>
                <a:cubicBezTo>
                  <a:pt x="12405" y="3929"/>
                  <a:pt x="9300" y="3043"/>
                  <a:pt x="6202" y="2325"/>
                </a:cubicBezTo>
                <a:cubicBezTo>
                  <a:pt x="7966" y="1812"/>
                  <a:pt x="9486" y="612"/>
                  <a:pt x="6760" y="80"/>
                </a:cubicBezTo>
                <a:cubicBezTo>
                  <a:pt x="6419" y="24"/>
                  <a:pt x="5995" y="0"/>
                  <a:pt x="55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4"/>
          <p:cNvSpPr/>
          <p:nvPr/>
        </p:nvSpPr>
        <p:spPr>
          <a:xfrm>
            <a:off x="-48511" y="-92595"/>
            <a:ext cx="1322701" cy="972371"/>
          </a:xfrm>
          <a:custGeom>
            <a:avLst/>
            <a:gdLst/>
            <a:ahLst/>
            <a:cxnLst/>
            <a:rect l="l" t="t" r="r" b="b"/>
            <a:pathLst>
              <a:path w="10296" h="7569" extrusionOk="0">
                <a:moveTo>
                  <a:pt x="234" y="0"/>
                </a:moveTo>
                <a:cubicBezTo>
                  <a:pt x="117" y="0"/>
                  <a:pt x="1" y="136"/>
                  <a:pt x="108" y="223"/>
                </a:cubicBezTo>
                <a:cubicBezTo>
                  <a:pt x="3341" y="2788"/>
                  <a:pt x="6631" y="5270"/>
                  <a:pt x="10050" y="7541"/>
                </a:cubicBezTo>
                <a:cubicBezTo>
                  <a:pt x="10074" y="7560"/>
                  <a:pt x="10098" y="7568"/>
                  <a:pt x="10120" y="7568"/>
                </a:cubicBezTo>
                <a:cubicBezTo>
                  <a:pt x="10224" y="7568"/>
                  <a:pt x="10295" y="7392"/>
                  <a:pt x="10184" y="7329"/>
                </a:cubicBezTo>
                <a:cubicBezTo>
                  <a:pt x="6791" y="5059"/>
                  <a:pt x="3501" y="2570"/>
                  <a:pt x="320" y="30"/>
                </a:cubicBezTo>
                <a:cubicBezTo>
                  <a:pt x="293" y="9"/>
                  <a:pt x="264" y="0"/>
                  <a:pt x="234"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4"/>
          <p:cNvSpPr/>
          <p:nvPr/>
        </p:nvSpPr>
        <p:spPr>
          <a:xfrm>
            <a:off x="638533" y="384790"/>
            <a:ext cx="463125" cy="499482"/>
          </a:xfrm>
          <a:custGeom>
            <a:avLst/>
            <a:gdLst/>
            <a:ahLst/>
            <a:cxnLst/>
            <a:rect l="l" t="t" r="r" b="b"/>
            <a:pathLst>
              <a:path w="3605" h="3888" extrusionOk="0">
                <a:moveTo>
                  <a:pt x="3465" y="0"/>
                </a:moveTo>
                <a:cubicBezTo>
                  <a:pt x="3459" y="0"/>
                  <a:pt x="3452" y="1"/>
                  <a:pt x="3445" y="2"/>
                </a:cubicBezTo>
                <a:cubicBezTo>
                  <a:pt x="2322" y="86"/>
                  <a:pt x="1200" y="34"/>
                  <a:pt x="103" y="246"/>
                </a:cubicBezTo>
                <a:cubicBezTo>
                  <a:pt x="52" y="246"/>
                  <a:pt x="0" y="297"/>
                  <a:pt x="0" y="355"/>
                </a:cubicBezTo>
                <a:cubicBezTo>
                  <a:pt x="0" y="1503"/>
                  <a:pt x="347" y="2625"/>
                  <a:pt x="456" y="3748"/>
                </a:cubicBezTo>
                <a:cubicBezTo>
                  <a:pt x="468" y="3841"/>
                  <a:pt x="541" y="3887"/>
                  <a:pt x="606" y="3887"/>
                </a:cubicBezTo>
                <a:cubicBezTo>
                  <a:pt x="672" y="3887"/>
                  <a:pt x="731" y="3841"/>
                  <a:pt x="719" y="3748"/>
                </a:cubicBezTo>
                <a:cubicBezTo>
                  <a:pt x="616" y="2728"/>
                  <a:pt x="347" y="1740"/>
                  <a:pt x="295" y="701"/>
                </a:cubicBezTo>
                <a:cubicBezTo>
                  <a:pt x="273" y="433"/>
                  <a:pt x="443" y="410"/>
                  <a:pt x="647" y="410"/>
                </a:cubicBezTo>
                <a:cubicBezTo>
                  <a:pt x="690" y="410"/>
                  <a:pt x="735" y="411"/>
                  <a:pt x="780" y="411"/>
                </a:cubicBezTo>
                <a:cubicBezTo>
                  <a:pt x="822" y="411"/>
                  <a:pt x="864" y="410"/>
                  <a:pt x="905" y="406"/>
                </a:cubicBezTo>
                <a:cubicBezTo>
                  <a:pt x="1174" y="381"/>
                  <a:pt x="1418" y="355"/>
                  <a:pt x="1681" y="355"/>
                </a:cubicBezTo>
                <a:lnTo>
                  <a:pt x="3445" y="272"/>
                </a:lnTo>
                <a:cubicBezTo>
                  <a:pt x="3598" y="247"/>
                  <a:pt x="3605" y="0"/>
                  <a:pt x="346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4"/>
          <p:cNvSpPr/>
          <p:nvPr/>
        </p:nvSpPr>
        <p:spPr>
          <a:xfrm>
            <a:off x="198532" y="34845"/>
            <a:ext cx="473917" cy="543032"/>
          </a:xfrm>
          <a:custGeom>
            <a:avLst/>
            <a:gdLst/>
            <a:ahLst/>
            <a:cxnLst/>
            <a:rect l="l" t="t" r="r" b="b"/>
            <a:pathLst>
              <a:path w="3689" h="4227" extrusionOk="0">
                <a:moveTo>
                  <a:pt x="3528" y="0"/>
                </a:moveTo>
                <a:cubicBezTo>
                  <a:pt x="2380" y="109"/>
                  <a:pt x="1206" y="135"/>
                  <a:pt x="109" y="456"/>
                </a:cubicBezTo>
                <a:cubicBezTo>
                  <a:pt x="58" y="481"/>
                  <a:pt x="0" y="539"/>
                  <a:pt x="0" y="590"/>
                </a:cubicBezTo>
                <a:cubicBezTo>
                  <a:pt x="135" y="1764"/>
                  <a:pt x="161" y="2970"/>
                  <a:pt x="404" y="4118"/>
                </a:cubicBezTo>
                <a:cubicBezTo>
                  <a:pt x="425" y="4194"/>
                  <a:pt x="479" y="4227"/>
                  <a:pt x="533" y="4227"/>
                </a:cubicBezTo>
                <a:cubicBezTo>
                  <a:pt x="611" y="4227"/>
                  <a:pt x="689" y="4161"/>
                  <a:pt x="674" y="4067"/>
                </a:cubicBezTo>
                <a:cubicBezTo>
                  <a:pt x="539" y="3502"/>
                  <a:pt x="481" y="2944"/>
                  <a:pt x="430" y="2354"/>
                </a:cubicBezTo>
                <a:cubicBezTo>
                  <a:pt x="430" y="2194"/>
                  <a:pt x="218" y="699"/>
                  <a:pt x="321" y="674"/>
                </a:cubicBezTo>
                <a:cubicBezTo>
                  <a:pt x="1366" y="379"/>
                  <a:pt x="2463" y="353"/>
                  <a:pt x="3528" y="270"/>
                </a:cubicBezTo>
                <a:cubicBezTo>
                  <a:pt x="3688" y="270"/>
                  <a:pt x="3688" y="0"/>
                  <a:pt x="3528"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4"/>
          <p:cNvSpPr/>
          <p:nvPr/>
        </p:nvSpPr>
        <p:spPr>
          <a:xfrm>
            <a:off x="784215" y="275593"/>
            <a:ext cx="55241" cy="50359"/>
          </a:xfrm>
          <a:custGeom>
            <a:avLst/>
            <a:gdLst/>
            <a:ahLst/>
            <a:cxnLst/>
            <a:rect l="l" t="t" r="r" b="b"/>
            <a:pathLst>
              <a:path w="430" h="392" extrusionOk="0">
                <a:moveTo>
                  <a:pt x="208" y="0"/>
                </a:moveTo>
                <a:cubicBezTo>
                  <a:pt x="104" y="0"/>
                  <a:pt x="1" y="73"/>
                  <a:pt x="14" y="211"/>
                </a:cubicBezTo>
                <a:cubicBezTo>
                  <a:pt x="26" y="335"/>
                  <a:pt x="119" y="391"/>
                  <a:pt x="212" y="391"/>
                </a:cubicBezTo>
                <a:cubicBezTo>
                  <a:pt x="321" y="391"/>
                  <a:pt x="429" y="316"/>
                  <a:pt x="412" y="185"/>
                </a:cubicBezTo>
                <a:cubicBezTo>
                  <a:pt x="400" y="60"/>
                  <a:pt x="303" y="0"/>
                  <a:pt x="208"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4"/>
          <p:cNvSpPr/>
          <p:nvPr/>
        </p:nvSpPr>
        <p:spPr>
          <a:xfrm>
            <a:off x="914481" y="265059"/>
            <a:ext cx="53699" cy="49075"/>
          </a:xfrm>
          <a:custGeom>
            <a:avLst/>
            <a:gdLst/>
            <a:ahLst/>
            <a:cxnLst/>
            <a:rect l="l" t="t" r="r" b="b"/>
            <a:pathLst>
              <a:path w="418" h="382" extrusionOk="0">
                <a:moveTo>
                  <a:pt x="211" y="0"/>
                </a:moveTo>
                <a:cubicBezTo>
                  <a:pt x="105" y="0"/>
                  <a:pt x="0" y="75"/>
                  <a:pt x="14" y="216"/>
                </a:cubicBezTo>
                <a:cubicBezTo>
                  <a:pt x="14" y="328"/>
                  <a:pt x="104" y="381"/>
                  <a:pt x="199" y="381"/>
                </a:cubicBezTo>
                <a:cubicBezTo>
                  <a:pt x="306" y="381"/>
                  <a:pt x="418" y="315"/>
                  <a:pt x="418" y="190"/>
                </a:cubicBezTo>
                <a:cubicBezTo>
                  <a:pt x="406" y="62"/>
                  <a:pt x="308" y="0"/>
                  <a:pt x="211"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4"/>
          <p:cNvSpPr/>
          <p:nvPr/>
        </p:nvSpPr>
        <p:spPr>
          <a:xfrm>
            <a:off x="912940" y="498484"/>
            <a:ext cx="53699" cy="50745"/>
          </a:xfrm>
          <a:custGeom>
            <a:avLst/>
            <a:gdLst/>
            <a:ahLst/>
            <a:cxnLst/>
            <a:rect l="l" t="t" r="r" b="b"/>
            <a:pathLst>
              <a:path w="418" h="395" extrusionOk="0">
                <a:moveTo>
                  <a:pt x="218" y="1"/>
                </a:moveTo>
                <a:cubicBezTo>
                  <a:pt x="112" y="1"/>
                  <a:pt x="0" y="75"/>
                  <a:pt x="0" y="214"/>
                </a:cubicBezTo>
                <a:cubicBezTo>
                  <a:pt x="12" y="339"/>
                  <a:pt x="105" y="395"/>
                  <a:pt x="199" y="395"/>
                </a:cubicBezTo>
                <a:cubicBezTo>
                  <a:pt x="308" y="395"/>
                  <a:pt x="418" y="319"/>
                  <a:pt x="404" y="188"/>
                </a:cubicBezTo>
                <a:cubicBezTo>
                  <a:pt x="404" y="61"/>
                  <a:pt x="314" y="1"/>
                  <a:pt x="21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4"/>
          <p:cNvSpPr/>
          <p:nvPr/>
        </p:nvSpPr>
        <p:spPr>
          <a:xfrm>
            <a:off x="797833" y="853440"/>
            <a:ext cx="55113" cy="50488"/>
          </a:xfrm>
          <a:custGeom>
            <a:avLst/>
            <a:gdLst/>
            <a:ahLst/>
            <a:cxnLst/>
            <a:rect l="l" t="t" r="r" b="b"/>
            <a:pathLst>
              <a:path w="429" h="393" extrusionOk="0">
                <a:moveTo>
                  <a:pt x="218" y="1"/>
                </a:moveTo>
                <a:cubicBezTo>
                  <a:pt x="109" y="1"/>
                  <a:pt x="0" y="75"/>
                  <a:pt x="17" y="203"/>
                </a:cubicBezTo>
                <a:cubicBezTo>
                  <a:pt x="30" y="331"/>
                  <a:pt x="126" y="392"/>
                  <a:pt x="221" y="392"/>
                </a:cubicBezTo>
                <a:cubicBezTo>
                  <a:pt x="326" y="392"/>
                  <a:pt x="428" y="318"/>
                  <a:pt x="415" y="177"/>
                </a:cubicBezTo>
                <a:cubicBezTo>
                  <a:pt x="403" y="55"/>
                  <a:pt x="311" y="1"/>
                  <a:pt x="21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4"/>
          <p:cNvSpPr/>
          <p:nvPr/>
        </p:nvSpPr>
        <p:spPr>
          <a:xfrm>
            <a:off x="766872" y="959811"/>
            <a:ext cx="53828" cy="50488"/>
          </a:xfrm>
          <a:custGeom>
            <a:avLst/>
            <a:gdLst/>
            <a:ahLst/>
            <a:cxnLst/>
            <a:rect l="l" t="t" r="r" b="b"/>
            <a:pathLst>
              <a:path w="419" h="393" extrusionOk="0">
                <a:moveTo>
                  <a:pt x="220" y="1"/>
                </a:moveTo>
                <a:cubicBezTo>
                  <a:pt x="111" y="1"/>
                  <a:pt x="1" y="77"/>
                  <a:pt x="15" y="208"/>
                </a:cubicBezTo>
                <a:cubicBezTo>
                  <a:pt x="15" y="333"/>
                  <a:pt x="105" y="393"/>
                  <a:pt x="200" y="393"/>
                </a:cubicBezTo>
                <a:cubicBezTo>
                  <a:pt x="306" y="393"/>
                  <a:pt x="419" y="318"/>
                  <a:pt x="419" y="176"/>
                </a:cubicBezTo>
                <a:cubicBezTo>
                  <a:pt x="404" y="55"/>
                  <a:pt x="312" y="1"/>
                  <a:pt x="22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4"/>
          <p:cNvSpPr/>
          <p:nvPr/>
        </p:nvSpPr>
        <p:spPr>
          <a:xfrm>
            <a:off x="396115" y="432709"/>
            <a:ext cx="55626" cy="49460"/>
          </a:xfrm>
          <a:custGeom>
            <a:avLst/>
            <a:gdLst/>
            <a:ahLst/>
            <a:cxnLst/>
            <a:rect l="l" t="t" r="r" b="b"/>
            <a:pathLst>
              <a:path w="433" h="385" extrusionOk="0">
                <a:moveTo>
                  <a:pt x="217" y="0"/>
                </a:moveTo>
                <a:cubicBezTo>
                  <a:pt x="109" y="0"/>
                  <a:pt x="1" y="74"/>
                  <a:pt x="14" y="219"/>
                </a:cubicBezTo>
                <a:cubicBezTo>
                  <a:pt x="26" y="331"/>
                  <a:pt x="118" y="385"/>
                  <a:pt x="211" y="385"/>
                </a:cubicBezTo>
                <a:cubicBezTo>
                  <a:pt x="320" y="385"/>
                  <a:pt x="432" y="310"/>
                  <a:pt x="418" y="168"/>
                </a:cubicBezTo>
                <a:cubicBezTo>
                  <a:pt x="404" y="55"/>
                  <a:pt x="311" y="0"/>
                  <a:pt x="217"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4"/>
          <p:cNvSpPr/>
          <p:nvPr/>
        </p:nvSpPr>
        <p:spPr>
          <a:xfrm>
            <a:off x="282806" y="725101"/>
            <a:ext cx="55113" cy="49460"/>
          </a:xfrm>
          <a:custGeom>
            <a:avLst/>
            <a:gdLst/>
            <a:ahLst/>
            <a:cxnLst/>
            <a:rect l="l" t="t" r="r" b="b"/>
            <a:pathLst>
              <a:path w="429" h="385" extrusionOk="0">
                <a:moveTo>
                  <a:pt x="211" y="1"/>
                </a:moveTo>
                <a:cubicBezTo>
                  <a:pt x="105" y="1"/>
                  <a:pt x="1" y="75"/>
                  <a:pt x="18" y="214"/>
                </a:cubicBezTo>
                <a:cubicBezTo>
                  <a:pt x="30" y="329"/>
                  <a:pt x="125" y="384"/>
                  <a:pt x="220" y="384"/>
                </a:cubicBezTo>
                <a:cubicBezTo>
                  <a:pt x="325" y="384"/>
                  <a:pt x="429" y="316"/>
                  <a:pt x="415" y="188"/>
                </a:cubicBezTo>
                <a:cubicBezTo>
                  <a:pt x="403" y="61"/>
                  <a:pt x="306" y="1"/>
                  <a:pt x="211"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4"/>
          <p:cNvSpPr/>
          <p:nvPr/>
        </p:nvSpPr>
        <p:spPr>
          <a:xfrm>
            <a:off x="822113" y="-9476"/>
            <a:ext cx="53057" cy="49075"/>
          </a:xfrm>
          <a:custGeom>
            <a:avLst/>
            <a:gdLst/>
            <a:ahLst/>
            <a:cxnLst/>
            <a:rect l="l" t="t" r="r" b="b"/>
            <a:pathLst>
              <a:path w="413" h="382" extrusionOk="0">
                <a:moveTo>
                  <a:pt x="210" y="1"/>
                </a:moveTo>
                <a:cubicBezTo>
                  <a:pt x="105" y="1"/>
                  <a:pt x="1" y="75"/>
                  <a:pt x="14" y="217"/>
                </a:cubicBezTo>
                <a:cubicBezTo>
                  <a:pt x="26" y="328"/>
                  <a:pt x="115" y="382"/>
                  <a:pt x="206" y="382"/>
                </a:cubicBezTo>
                <a:cubicBezTo>
                  <a:pt x="308" y="382"/>
                  <a:pt x="412" y="314"/>
                  <a:pt x="412" y="185"/>
                </a:cubicBezTo>
                <a:cubicBezTo>
                  <a:pt x="400" y="60"/>
                  <a:pt x="305" y="1"/>
                  <a:pt x="21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4"/>
          <p:cNvSpPr/>
          <p:nvPr/>
        </p:nvSpPr>
        <p:spPr>
          <a:xfrm>
            <a:off x="320319" y="-50714"/>
            <a:ext cx="55626" cy="50488"/>
          </a:xfrm>
          <a:custGeom>
            <a:avLst/>
            <a:gdLst/>
            <a:ahLst/>
            <a:cxnLst/>
            <a:rect l="l" t="t" r="r" b="b"/>
            <a:pathLst>
              <a:path w="433" h="393" extrusionOk="0">
                <a:moveTo>
                  <a:pt x="213" y="1"/>
                </a:moveTo>
                <a:cubicBezTo>
                  <a:pt x="107" y="1"/>
                  <a:pt x="1" y="75"/>
                  <a:pt x="14" y="217"/>
                </a:cubicBezTo>
                <a:cubicBezTo>
                  <a:pt x="29" y="338"/>
                  <a:pt x="121" y="392"/>
                  <a:pt x="213" y="392"/>
                </a:cubicBezTo>
                <a:cubicBezTo>
                  <a:pt x="322" y="392"/>
                  <a:pt x="432" y="317"/>
                  <a:pt x="418" y="185"/>
                </a:cubicBezTo>
                <a:cubicBezTo>
                  <a:pt x="406" y="61"/>
                  <a:pt x="309" y="1"/>
                  <a:pt x="21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4"/>
          <p:cNvSpPr/>
          <p:nvPr/>
        </p:nvSpPr>
        <p:spPr>
          <a:xfrm>
            <a:off x="1627347" y="646222"/>
            <a:ext cx="85816" cy="65261"/>
          </a:xfrm>
          <a:custGeom>
            <a:avLst/>
            <a:gdLst/>
            <a:ahLst/>
            <a:cxnLst/>
            <a:rect l="l" t="t" r="r" b="b"/>
            <a:pathLst>
              <a:path w="668" h="508" extrusionOk="0">
                <a:moveTo>
                  <a:pt x="321" y="0"/>
                </a:moveTo>
                <a:cubicBezTo>
                  <a:pt x="0" y="0"/>
                  <a:pt x="0" y="507"/>
                  <a:pt x="321" y="507"/>
                </a:cubicBezTo>
                <a:cubicBezTo>
                  <a:pt x="667" y="507"/>
                  <a:pt x="667" y="0"/>
                  <a:pt x="32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4"/>
          <p:cNvSpPr/>
          <p:nvPr/>
        </p:nvSpPr>
        <p:spPr>
          <a:xfrm>
            <a:off x="1685800" y="543191"/>
            <a:ext cx="85816" cy="68473"/>
          </a:xfrm>
          <a:custGeom>
            <a:avLst/>
            <a:gdLst/>
            <a:ahLst/>
            <a:cxnLst/>
            <a:rect l="l" t="t" r="r" b="b"/>
            <a:pathLst>
              <a:path w="668" h="533" extrusionOk="0">
                <a:moveTo>
                  <a:pt x="347" y="1"/>
                </a:moveTo>
                <a:cubicBezTo>
                  <a:pt x="0" y="1"/>
                  <a:pt x="0" y="533"/>
                  <a:pt x="347" y="533"/>
                </a:cubicBezTo>
                <a:cubicBezTo>
                  <a:pt x="667" y="533"/>
                  <a:pt x="667" y="1"/>
                  <a:pt x="347"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4"/>
          <p:cNvSpPr/>
          <p:nvPr/>
        </p:nvSpPr>
        <p:spPr>
          <a:xfrm>
            <a:off x="1733590" y="656885"/>
            <a:ext cx="85816" cy="68602"/>
          </a:xfrm>
          <a:custGeom>
            <a:avLst/>
            <a:gdLst/>
            <a:ahLst/>
            <a:cxnLst/>
            <a:rect l="l" t="t" r="r" b="b"/>
            <a:pathLst>
              <a:path w="668" h="534" extrusionOk="0">
                <a:moveTo>
                  <a:pt x="321" y="1"/>
                </a:moveTo>
                <a:cubicBezTo>
                  <a:pt x="0" y="1"/>
                  <a:pt x="0" y="533"/>
                  <a:pt x="321" y="533"/>
                </a:cubicBezTo>
                <a:cubicBezTo>
                  <a:pt x="667" y="533"/>
                  <a:pt x="667" y="1"/>
                  <a:pt x="321"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2" name="Google Shape;3462;p34"/>
          <p:cNvGrpSpPr/>
          <p:nvPr/>
        </p:nvGrpSpPr>
        <p:grpSpPr>
          <a:xfrm>
            <a:off x="8070946" y="3069630"/>
            <a:ext cx="1606980" cy="2271789"/>
            <a:chOff x="581498" y="885400"/>
            <a:chExt cx="494516" cy="699098"/>
          </a:xfrm>
        </p:grpSpPr>
        <p:sp>
          <p:nvSpPr>
            <p:cNvPr id="3463" name="Google Shape;3463;p34"/>
            <p:cNvSpPr/>
            <p:nvPr/>
          </p:nvSpPr>
          <p:spPr>
            <a:xfrm>
              <a:off x="581498" y="1128852"/>
              <a:ext cx="494516" cy="455646"/>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4"/>
            <p:cNvSpPr/>
            <p:nvPr/>
          </p:nvSpPr>
          <p:spPr>
            <a:xfrm>
              <a:off x="614525" y="1030275"/>
              <a:ext cx="49875" cy="37575"/>
            </a:xfrm>
            <a:custGeom>
              <a:avLst/>
              <a:gdLst/>
              <a:ahLst/>
              <a:cxnLst/>
              <a:rect l="l" t="t" r="r" b="b"/>
              <a:pathLst>
                <a:path w="1995" h="1503" extrusionOk="0">
                  <a:moveTo>
                    <a:pt x="1101" y="0"/>
                  </a:moveTo>
                  <a:cubicBezTo>
                    <a:pt x="889" y="0"/>
                    <a:pt x="671" y="112"/>
                    <a:pt x="424" y="277"/>
                  </a:cubicBezTo>
                  <a:cubicBezTo>
                    <a:pt x="251" y="378"/>
                    <a:pt x="102" y="528"/>
                    <a:pt x="54" y="725"/>
                  </a:cubicBezTo>
                  <a:cubicBezTo>
                    <a:pt x="0" y="952"/>
                    <a:pt x="102" y="1196"/>
                    <a:pt x="275" y="1346"/>
                  </a:cubicBezTo>
                  <a:cubicBezTo>
                    <a:pt x="441" y="1448"/>
                    <a:pt x="619" y="1503"/>
                    <a:pt x="803" y="1503"/>
                  </a:cubicBezTo>
                  <a:cubicBezTo>
                    <a:pt x="844" y="1503"/>
                    <a:pt x="885" y="1500"/>
                    <a:pt x="926" y="1495"/>
                  </a:cubicBezTo>
                  <a:cubicBezTo>
                    <a:pt x="1170" y="1471"/>
                    <a:pt x="1373" y="1375"/>
                    <a:pt x="1570" y="1274"/>
                  </a:cubicBezTo>
                  <a:cubicBezTo>
                    <a:pt x="1720" y="1196"/>
                    <a:pt x="1869" y="1101"/>
                    <a:pt x="1917" y="952"/>
                  </a:cubicBezTo>
                  <a:cubicBezTo>
                    <a:pt x="1994" y="701"/>
                    <a:pt x="1821" y="450"/>
                    <a:pt x="1618" y="253"/>
                  </a:cubicBezTo>
                  <a:cubicBezTo>
                    <a:pt x="1442" y="74"/>
                    <a:pt x="1273" y="0"/>
                    <a:pt x="1101"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4"/>
            <p:cNvSpPr/>
            <p:nvPr/>
          </p:nvSpPr>
          <p:spPr>
            <a:xfrm>
              <a:off x="664125" y="1106700"/>
              <a:ext cx="54900" cy="43925"/>
            </a:xfrm>
            <a:custGeom>
              <a:avLst/>
              <a:gdLst/>
              <a:ahLst/>
              <a:cxnLst/>
              <a:rect l="l" t="t" r="r" b="b"/>
              <a:pathLst>
                <a:path w="2196" h="1757" extrusionOk="0">
                  <a:moveTo>
                    <a:pt x="1120" y="0"/>
                  </a:moveTo>
                  <a:cubicBezTo>
                    <a:pt x="570" y="0"/>
                    <a:pt x="1" y="313"/>
                    <a:pt x="34" y="903"/>
                  </a:cubicBezTo>
                  <a:cubicBezTo>
                    <a:pt x="58" y="1303"/>
                    <a:pt x="380" y="1650"/>
                    <a:pt x="780" y="1721"/>
                  </a:cubicBezTo>
                  <a:cubicBezTo>
                    <a:pt x="867" y="1745"/>
                    <a:pt x="956" y="1756"/>
                    <a:pt x="1045" y="1756"/>
                  </a:cubicBezTo>
                  <a:cubicBezTo>
                    <a:pt x="1340" y="1756"/>
                    <a:pt x="1638" y="1633"/>
                    <a:pt x="1849" y="1423"/>
                  </a:cubicBezTo>
                  <a:cubicBezTo>
                    <a:pt x="2046" y="1226"/>
                    <a:pt x="2195" y="951"/>
                    <a:pt x="2147" y="706"/>
                  </a:cubicBezTo>
                  <a:cubicBezTo>
                    <a:pt x="2100" y="480"/>
                    <a:pt x="1950" y="306"/>
                    <a:pt x="1777" y="181"/>
                  </a:cubicBezTo>
                  <a:cubicBezTo>
                    <a:pt x="1596" y="60"/>
                    <a:pt x="1360" y="0"/>
                    <a:pt x="112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4"/>
            <p:cNvSpPr/>
            <p:nvPr/>
          </p:nvSpPr>
          <p:spPr>
            <a:xfrm>
              <a:off x="729600" y="1159650"/>
              <a:ext cx="61050" cy="52400"/>
            </a:xfrm>
            <a:custGeom>
              <a:avLst/>
              <a:gdLst/>
              <a:ahLst/>
              <a:cxnLst/>
              <a:rect l="l" t="t" r="r" b="b"/>
              <a:pathLst>
                <a:path w="2442" h="2096" extrusionOk="0">
                  <a:moveTo>
                    <a:pt x="1313" y="0"/>
                  </a:moveTo>
                  <a:cubicBezTo>
                    <a:pt x="721" y="0"/>
                    <a:pt x="122" y="435"/>
                    <a:pt x="54" y="1072"/>
                  </a:cubicBezTo>
                  <a:cubicBezTo>
                    <a:pt x="0" y="1543"/>
                    <a:pt x="376" y="2045"/>
                    <a:pt x="824" y="2093"/>
                  </a:cubicBezTo>
                  <a:cubicBezTo>
                    <a:pt x="849" y="2095"/>
                    <a:pt x="874" y="2096"/>
                    <a:pt x="898" y="2096"/>
                  </a:cubicBezTo>
                  <a:cubicBezTo>
                    <a:pt x="1168" y="2096"/>
                    <a:pt x="1417" y="1981"/>
                    <a:pt x="1642" y="1872"/>
                  </a:cubicBezTo>
                  <a:cubicBezTo>
                    <a:pt x="1940" y="1693"/>
                    <a:pt x="2239" y="1472"/>
                    <a:pt x="2340" y="1149"/>
                  </a:cubicBezTo>
                  <a:cubicBezTo>
                    <a:pt x="2442" y="797"/>
                    <a:pt x="2263" y="427"/>
                    <a:pt x="1994" y="230"/>
                  </a:cubicBezTo>
                  <a:cubicBezTo>
                    <a:pt x="1792" y="72"/>
                    <a:pt x="1554" y="0"/>
                    <a:pt x="131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4"/>
            <p:cNvSpPr/>
            <p:nvPr/>
          </p:nvSpPr>
          <p:spPr>
            <a:xfrm>
              <a:off x="808625" y="1045575"/>
              <a:ext cx="67850" cy="50050"/>
            </a:xfrm>
            <a:custGeom>
              <a:avLst/>
              <a:gdLst/>
              <a:ahLst/>
              <a:cxnLst/>
              <a:rect l="l" t="t" r="r" b="b"/>
              <a:pathLst>
                <a:path w="2714" h="2002" extrusionOk="0">
                  <a:moveTo>
                    <a:pt x="1579" y="0"/>
                  </a:moveTo>
                  <a:cubicBezTo>
                    <a:pt x="885" y="0"/>
                    <a:pt x="1" y="530"/>
                    <a:pt x="176" y="1283"/>
                  </a:cubicBezTo>
                  <a:cubicBezTo>
                    <a:pt x="272" y="1659"/>
                    <a:pt x="624" y="1928"/>
                    <a:pt x="994" y="1981"/>
                  </a:cubicBezTo>
                  <a:cubicBezTo>
                    <a:pt x="1067" y="1995"/>
                    <a:pt x="1140" y="2002"/>
                    <a:pt x="1212" y="2002"/>
                  </a:cubicBezTo>
                  <a:cubicBezTo>
                    <a:pt x="1512" y="2002"/>
                    <a:pt x="1803" y="1889"/>
                    <a:pt x="2063" y="1731"/>
                  </a:cubicBezTo>
                  <a:cubicBezTo>
                    <a:pt x="2290" y="1581"/>
                    <a:pt x="2510" y="1384"/>
                    <a:pt x="2588" y="1110"/>
                  </a:cubicBezTo>
                  <a:cubicBezTo>
                    <a:pt x="2713" y="662"/>
                    <a:pt x="2337" y="166"/>
                    <a:pt x="1890" y="41"/>
                  </a:cubicBezTo>
                  <a:cubicBezTo>
                    <a:pt x="1794" y="13"/>
                    <a:pt x="1689" y="0"/>
                    <a:pt x="157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4"/>
            <p:cNvSpPr/>
            <p:nvPr/>
          </p:nvSpPr>
          <p:spPr>
            <a:xfrm>
              <a:off x="728400" y="1013500"/>
              <a:ext cx="62850" cy="56125"/>
            </a:xfrm>
            <a:custGeom>
              <a:avLst/>
              <a:gdLst/>
              <a:ahLst/>
              <a:cxnLst/>
              <a:rect l="l" t="t" r="r" b="b"/>
              <a:pathLst>
                <a:path w="2514" h="2245" extrusionOk="0">
                  <a:moveTo>
                    <a:pt x="1471" y="1"/>
                  </a:moveTo>
                  <a:cubicBezTo>
                    <a:pt x="990" y="1"/>
                    <a:pt x="538" y="380"/>
                    <a:pt x="251" y="727"/>
                  </a:cubicBezTo>
                  <a:cubicBezTo>
                    <a:pt x="102" y="924"/>
                    <a:pt x="0" y="1151"/>
                    <a:pt x="24" y="1372"/>
                  </a:cubicBezTo>
                  <a:cubicBezTo>
                    <a:pt x="48" y="1646"/>
                    <a:pt x="251" y="1897"/>
                    <a:pt x="472" y="2017"/>
                  </a:cubicBezTo>
                  <a:cubicBezTo>
                    <a:pt x="698" y="2167"/>
                    <a:pt x="959" y="2245"/>
                    <a:pt x="1217" y="2245"/>
                  </a:cubicBezTo>
                  <a:cubicBezTo>
                    <a:pt x="1387" y="2245"/>
                    <a:pt x="1557" y="2211"/>
                    <a:pt x="1714" y="2142"/>
                  </a:cubicBezTo>
                  <a:cubicBezTo>
                    <a:pt x="2114" y="1993"/>
                    <a:pt x="2412" y="1599"/>
                    <a:pt x="2460" y="1175"/>
                  </a:cubicBezTo>
                  <a:cubicBezTo>
                    <a:pt x="2514" y="751"/>
                    <a:pt x="2263" y="303"/>
                    <a:pt x="1893" y="106"/>
                  </a:cubicBezTo>
                  <a:cubicBezTo>
                    <a:pt x="1752" y="32"/>
                    <a:pt x="1610" y="1"/>
                    <a:pt x="1471"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4"/>
            <p:cNvSpPr/>
            <p:nvPr/>
          </p:nvSpPr>
          <p:spPr>
            <a:xfrm>
              <a:off x="855950" y="1134200"/>
              <a:ext cx="61575" cy="58450"/>
            </a:xfrm>
            <a:custGeom>
              <a:avLst/>
              <a:gdLst/>
              <a:ahLst/>
              <a:cxnLst/>
              <a:rect l="l" t="t" r="r" b="b"/>
              <a:pathLst>
                <a:path w="2463" h="2338" extrusionOk="0">
                  <a:moveTo>
                    <a:pt x="1398" y="1"/>
                  </a:moveTo>
                  <a:cubicBezTo>
                    <a:pt x="693" y="1"/>
                    <a:pt x="0" y="806"/>
                    <a:pt x="20" y="1469"/>
                  </a:cubicBezTo>
                  <a:cubicBezTo>
                    <a:pt x="20" y="1845"/>
                    <a:pt x="271" y="2215"/>
                    <a:pt x="641" y="2317"/>
                  </a:cubicBezTo>
                  <a:cubicBezTo>
                    <a:pt x="701" y="2331"/>
                    <a:pt x="760" y="2337"/>
                    <a:pt x="820" y="2337"/>
                  </a:cubicBezTo>
                  <a:cubicBezTo>
                    <a:pt x="1058" y="2337"/>
                    <a:pt x="1293" y="2233"/>
                    <a:pt x="1513" y="2114"/>
                  </a:cubicBezTo>
                  <a:cubicBezTo>
                    <a:pt x="1835" y="1941"/>
                    <a:pt x="2164" y="1696"/>
                    <a:pt x="2283" y="1344"/>
                  </a:cubicBezTo>
                  <a:cubicBezTo>
                    <a:pt x="2462" y="872"/>
                    <a:pt x="2235" y="323"/>
                    <a:pt x="1811" y="102"/>
                  </a:cubicBezTo>
                  <a:cubicBezTo>
                    <a:pt x="1677" y="32"/>
                    <a:pt x="1537" y="1"/>
                    <a:pt x="139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4"/>
            <p:cNvSpPr/>
            <p:nvPr/>
          </p:nvSpPr>
          <p:spPr>
            <a:xfrm>
              <a:off x="678100" y="945525"/>
              <a:ext cx="36600" cy="31150"/>
            </a:xfrm>
            <a:custGeom>
              <a:avLst/>
              <a:gdLst/>
              <a:ahLst/>
              <a:cxnLst/>
              <a:rect l="l" t="t" r="r" b="b"/>
              <a:pathLst>
                <a:path w="1464" h="1246" extrusionOk="0">
                  <a:moveTo>
                    <a:pt x="597" y="0"/>
                  </a:moveTo>
                  <a:cubicBezTo>
                    <a:pt x="290" y="0"/>
                    <a:pt x="1" y="254"/>
                    <a:pt x="48" y="586"/>
                  </a:cubicBezTo>
                  <a:cubicBezTo>
                    <a:pt x="72" y="783"/>
                    <a:pt x="221" y="957"/>
                    <a:pt x="371" y="1058"/>
                  </a:cubicBezTo>
                  <a:cubicBezTo>
                    <a:pt x="508" y="1176"/>
                    <a:pt x="694" y="1246"/>
                    <a:pt x="887" y="1246"/>
                  </a:cubicBezTo>
                  <a:cubicBezTo>
                    <a:pt x="937" y="1246"/>
                    <a:pt x="988" y="1241"/>
                    <a:pt x="1039" y="1231"/>
                  </a:cubicBezTo>
                  <a:cubicBezTo>
                    <a:pt x="1266" y="1154"/>
                    <a:pt x="1463" y="957"/>
                    <a:pt x="1439" y="706"/>
                  </a:cubicBezTo>
                  <a:cubicBezTo>
                    <a:pt x="1439" y="509"/>
                    <a:pt x="1266" y="336"/>
                    <a:pt x="1093" y="210"/>
                  </a:cubicBezTo>
                  <a:cubicBezTo>
                    <a:pt x="991" y="109"/>
                    <a:pt x="866" y="37"/>
                    <a:pt x="717" y="13"/>
                  </a:cubicBezTo>
                  <a:cubicBezTo>
                    <a:pt x="677" y="4"/>
                    <a:pt x="637" y="0"/>
                    <a:pt x="597"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4"/>
            <p:cNvSpPr/>
            <p:nvPr/>
          </p:nvSpPr>
          <p:spPr>
            <a:xfrm>
              <a:off x="732125" y="885400"/>
              <a:ext cx="74650" cy="54550"/>
            </a:xfrm>
            <a:custGeom>
              <a:avLst/>
              <a:gdLst/>
              <a:ahLst/>
              <a:cxnLst/>
              <a:rect l="l" t="t" r="r" b="b"/>
              <a:pathLst>
                <a:path w="2986" h="2182" extrusionOk="0">
                  <a:moveTo>
                    <a:pt x="1944" y="1"/>
                  </a:moveTo>
                  <a:cubicBezTo>
                    <a:pt x="1909" y="1"/>
                    <a:pt x="1874" y="3"/>
                    <a:pt x="1839" y="6"/>
                  </a:cubicBezTo>
                  <a:cubicBezTo>
                    <a:pt x="1021" y="102"/>
                    <a:pt x="1" y="1123"/>
                    <a:pt x="795" y="1893"/>
                  </a:cubicBezTo>
                  <a:cubicBezTo>
                    <a:pt x="978" y="2096"/>
                    <a:pt x="1255" y="2181"/>
                    <a:pt x="1541" y="2181"/>
                  </a:cubicBezTo>
                  <a:cubicBezTo>
                    <a:pt x="1609" y="2181"/>
                    <a:pt x="1676" y="2177"/>
                    <a:pt x="1744" y="2168"/>
                  </a:cubicBezTo>
                  <a:cubicBezTo>
                    <a:pt x="2066" y="2096"/>
                    <a:pt x="2388" y="1893"/>
                    <a:pt x="2609" y="1648"/>
                  </a:cubicBezTo>
                  <a:cubicBezTo>
                    <a:pt x="2812" y="1397"/>
                    <a:pt x="2985" y="1075"/>
                    <a:pt x="2938" y="753"/>
                  </a:cubicBezTo>
                  <a:cubicBezTo>
                    <a:pt x="2888" y="310"/>
                    <a:pt x="2392" y="1"/>
                    <a:pt x="194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4"/>
            <p:cNvSpPr/>
            <p:nvPr/>
          </p:nvSpPr>
          <p:spPr>
            <a:xfrm>
              <a:off x="799275" y="1138525"/>
              <a:ext cx="27350" cy="22400"/>
            </a:xfrm>
            <a:custGeom>
              <a:avLst/>
              <a:gdLst/>
              <a:ahLst/>
              <a:cxnLst/>
              <a:rect l="l" t="t" r="r" b="b"/>
              <a:pathLst>
                <a:path w="1094" h="896" extrusionOk="0">
                  <a:moveTo>
                    <a:pt x="550" y="1"/>
                  </a:moveTo>
                  <a:cubicBezTo>
                    <a:pt x="473" y="1"/>
                    <a:pt x="401" y="1"/>
                    <a:pt x="299" y="54"/>
                  </a:cubicBezTo>
                  <a:cubicBezTo>
                    <a:pt x="102" y="150"/>
                    <a:pt x="1" y="478"/>
                    <a:pt x="126" y="675"/>
                  </a:cubicBezTo>
                  <a:cubicBezTo>
                    <a:pt x="198" y="800"/>
                    <a:pt x="347" y="872"/>
                    <a:pt x="496" y="896"/>
                  </a:cubicBezTo>
                  <a:cubicBezTo>
                    <a:pt x="646" y="896"/>
                    <a:pt x="795" y="824"/>
                    <a:pt x="896" y="723"/>
                  </a:cubicBezTo>
                  <a:cubicBezTo>
                    <a:pt x="1022" y="597"/>
                    <a:pt x="1093" y="448"/>
                    <a:pt x="1046" y="275"/>
                  </a:cubicBezTo>
                  <a:cubicBezTo>
                    <a:pt x="998" y="78"/>
                    <a:pt x="771" y="1"/>
                    <a:pt x="55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4"/>
            <p:cNvSpPr/>
            <p:nvPr/>
          </p:nvSpPr>
          <p:spPr>
            <a:xfrm>
              <a:off x="829725" y="948875"/>
              <a:ext cx="43025" cy="29425"/>
            </a:xfrm>
            <a:custGeom>
              <a:avLst/>
              <a:gdLst/>
              <a:ahLst/>
              <a:cxnLst/>
              <a:rect l="l" t="t" r="r" b="b"/>
              <a:pathLst>
                <a:path w="1721" h="1177" extrusionOk="0">
                  <a:moveTo>
                    <a:pt x="1025" y="0"/>
                  </a:moveTo>
                  <a:cubicBezTo>
                    <a:pt x="998" y="0"/>
                    <a:pt x="971" y="2"/>
                    <a:pt x="944" y="5"/>
                  </a:cubicBezTo>
                  <a:cubicBezTo>
                    <a:pt x="747" y="29"/>
                    <a:pt x="550" y="100"/>
                    <a:pt x="401" y="249"/>
                  </a:cubicBezTo>
                  <a:cubicBezTo>
                    <a:pt x="1" y="673"/>
                    <a:pt x="347" y="1097"/>
                    <a:pt x="849" y="1169"/>
                  </a:cubicBezTo>
                  <a:cubicBezTo>
                    <a:pt x="887" y="1174"/>
                    <a:pt x="926" y="1177"/>
                    <a:pt x="965" y="1177"/>
                  </a:cubicBezTo>
                  <a:cubicBezTo>
                    <a:pt x="1153" y="1177"/>
                    <a:pt x="1350" y="1115"/>
                    <a:pt x="1493" y="972"/>
                  </a:cubicBezTo>
                  <a:cubicBezTo>
                    <a:pt x="1643" y="823"/>
                    <a:pt x="1720" y="548"/>
                    <a:pt x="1619" y="327"/>
                  </a:cubicBezTo>
                  <a:cubicBezTo>
                    <a:pt x="1506" y="122"/>
                    <a:pt x="1271" y="0"/>
                    <a:pt x="102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4" name="Google Shape;3474;p34"/>
          <p:cNvGrpSpPr/>
          <p:nvPr/>
        </p:nvGrpSpPr>
        <p:grpSpPr>
          <a:xfrm>
            <a:off x="8106339" y="4021869"/>
            <a:ext cx="1210840" cy="1568321"/>
            <a:chOff x="5879975" y="3227400"/>
            <a:chExt cx="234350" cy="303550"/>
          </a:xfrm>
        </p:grpSpPr>
        <p:sp>
          <p:nvSpPr>
            <p:cNvPr id="3475" name="Google Shape;3475;p34"/>
            <p:cNvSpPr/>
            <p:nvPr/>
          </p:nvSpPr>
          <p:spPr>
            <a:xfrm>
              <a:off x="5879975" y="3227400"/>
              <a:ext cx="234350" cy="298525"/>
            </a:xfrm>
            <a:custGeom>
              <a:avLst/>
              <a:gdLst/>
              <a:ahLst/>
              <a:cxnLst/>
              <a:rect l="l" t="t" r="r" b="b"/>
              <a:pathLst>
                <a:path w="9374" h="11941" extrusionOk="0">
                  <a:moveTo>
                    <a:pt x="1" y="0"/>
                  </a:moveTo>
                  <a:lnTo>
                    <a:pt x="1" y="0"/>
                  </a:lnTo>
                  <a:cubicBezTo>
                    <a:pt x="299" y="1248"/>
                    <a:pt x="795" y="2562"/>
                    <a:pt x="1195" y="3809"/>
                  </a:cubicBezTo>
                  <a:cubicBezTo>
                    <a:pt x="1911" y="6221"/>
                    <a:pt x="3953" y="7117"/>
                    <a:pt x="5744" y="8609"/>
                  </a:cubicBezTo>
                  <a:cubicBezTo>
                    <a:pt x="6568" y="9254"/>
                    <a:pt x="7338" y="9851"/>
                    <a:pt x="8084" y="10573"/>
                  </a:cubicBezTo>
                  <a:cubicBezTo>
                    <a:pt x="8486" y="10953"/>
                    <a:pt x="8786" y="11473"/>
                    <a:pt x="9219" y="11792"/>
                  </a:cubicBezTo>
                  <a:lnTo>
                    <a:pt x="9219" y="11792"/>
                  </a:lnTo>
                  <a:cubicBezTo>
                    <a:pt x="9125" y="11628"/>
                    <a:pt x="9004" y="11372"/>
                    <a:pt x="8956" y="11218"/>
                  </a:cubicBezTo>
                  <a:cubicBezTo>
                    <a:pt x="8257" y="9254"/>
                    <a:pt x="8179" y="7218"/>
                    <a:pt x="7338" y="5248"/>
                  </a:cubicBezTo>
                  <a:cubicBezTo>
                    <a:pt x="5971" y="2066"/>
                    <a:pt x="2807" y="1368"/>
                    <a:pt x="1" y="0"/>
                  </a:cubicBezTo>
                  <a:close/>
                  <a:moveTo>
                    <a:pt x="9219" y="11792"/>
                  </a:moveTo>
                  <a:cubicBezTo>
                    <a:pt x="9264" y="11869"/>
                    <a:pt x="9303" y="11925"/>
                    <a:pt x="9326" y="11940"/>
                  </a:cubicBezTo>
                  <a:lnTo>
                    <a:pt x="9373" y="11893"/>
                  </a:lnTo>
                  <a:cubicBezTo>
                    <a:pt x="9320" y="11862"/>
                    <a:pt x="9269" y="11828"/>
                    <a:pt x="9219" y="11792"/>
                  </a:cubicBezTo>
                  <a:close/>
                </a:path>
              </a:pathLst>
            </a:custGeom>
            <a:solidFill>
              <a:srgbClr val="FFB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4"/>
            <p:cNvSpPr/>
            <p:nvPr/>
          </p:nvSpPr>
          <p:spPr>
            <a:xfrm>
              <a:off x="5909075" y="3265200"/>
              <a:ext cx="204300" cy="265750"/>
            </a:xfrm>
            <a:custGeom>
              <a:avLst/>
              <a:gdLst/>
              <a:ahLst/>
              <a:cxnLst/>
              <a:rect l="l" t="t" r="r" b="b"/>
              <a:pathLst>
                <a:path w="8172" h="10630" extrusionOk="0">
                  <a:moveTo>
                    <a:pt x="152" y="1"/>
                  </a:moveTo>
                  <a:cubicBezTo>
                    <a:pt x="70" y="1"/>
                    <a:pt x="1" y="106"/>
                    <a:pt x="78" y="184"/>
                  </a:cubicBezTo>
                  <a:cubicBezTo>
                    <a:pt x="1523" y="1772"/>
                    <a:pt x="3111" y="3240"/>
                    <a:pt x="4580" y="4834"/>
                  </a:cubicBezTo>
                  <a:cubicBezTo>
                    <a:pt x="6048" y="6452"/>
                    <a:pt x="6968" y="8637"/>
                    <a:pt x="7941" y="10578"/>
                  </a:cubicBezTo>
                  <a:cubicBezTo>
                    <a:pt x="7962" y="10614"/>
                    <a:pt x="7991" y="10629"/>
                    <a:pt x="8022" y="10629"/>
                  </a:cubicBezTo>
                  <a:cubicBezTo>
                    <a:pt x="8095" y="10629"/>
                    <a:pt x="8172" y="10541"/>
                    <a:pt x="8138" y="10452"/>
                  </a:cubicBezTo>
                  <a:cubicBezTo>
                    <a:pt x="7195" y="8590"/>
                    <a:pt x="6269" y="6524"/>
                    <a:pt x="4926" y="4906"/>
                  </a:cubicBezTo>
                  <a:cubicBezTo>
                    <a:pt x="3463" y="3169"/>
                    <a:pt x="1744" y="1700"/>
                    <a:pt x="228" y="35"/>
                  </a:cubicBezTo>
                  <a:cubicBezTo>
                    <a:pt x="204" y="11"/>
                    <a:pt x="177" y="1"/>
                    <a:pt x="15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4"/>
            <p:cNvSpPr/>
            <p:nvPr/>
          </p:nvSpPr>
          <p:spPr>
            <a:xfrm>
              <a:off x="5914450" y="3282500"/>
              <a:ext cx="63175" cy="51225"/>
            </a:xfrm>
            <a:custGeom>
              <a:avLst/>
              <a:gdLst/>
              <a:ahLst/>
              <a:cxnLst/>
              <a:rect l="l" t="t" r="r" b="b"/>
              <a:pathLst>
                <a:path w="2527" h="2049" extrusionOk="0">
                  <a:moveTo>
                    <a:pt x="2413" y="1"/>
                  </a:moveTo>
                  <a:cubicBezTo>
                    <a:pt x="2356" y="1"/>
                    <a:pt x="2299" y="38"/>
                    <a:pt x="2299" y="113"/>
                  </a:cubicBezTo>
                  <a:lnTo>
                    <a:pt x="2299" y="1775"/>
                  </a:lnTo>
                  <a:lnTo>
                    <a:pt x="2299" y="1775"/>
                  </a:lnTo>
                  <a:cubicBezTo>
                    <a:pt x="1623" y="1446"/>
                    <a:pt x="925" y="1219"/>
                    <a:pt x="186" y="1080"/>
                  </a:cubicBezTo>
                  <a:cubicBezTo>
                    <a:pt x="171" y="1075"/>
                    <a:pt x="158" y="1073"/>
                    <a:pt x="145" y="1073"/>
                  </a:cubicBezTo>
                  <a:cubicBezTo>
                    <a:pt x="29" y="1073"/>
                    <a:pt x="1" y="1256"/>
                    <a:pt x="114" y="1283"/>
                  </a:cubicBezTo>
                  <a:cubicBezTo>
                    <a:pt x="908" y="1456"/>
                    <a:pt x="1631" y="1677"/>
                    <a:pt x="2353" y="2029"/>
                  </a:cubicBezTo>
                  <a:cubicBezTo>
                    <a:pt x="2373" y="2042"/>
                    <a:pt x="2395" y="2048"/>
                    <a:pt x="2416" y="2048"/>
                  </a:cubicBezTo>
                  <a:cubicBezTo>
                    <a:pt x="2473" y="2048"/>
                    <a:pt x="2526" y="2008"/>
                    <a:pt x="2526" y="1952"/>
                  </a:cubicBezTo>
                  <a:lnTo>
                    <a:pt x="2526" y="113"/>
                  </a:lnTo>
                  <a:cubicBezTo>
                    <a:pt x="2526" y="38"/>
                    <a:pt x="2469" y="1"/>
                    <a:pt x="241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4"/>
            <p:cNvSpPr/>
            <p:nvPr/>
          </p:nvSpPr>
          <p:spPr>
            <a:xfrm>
              <a:off x="5942675" y="3326500"/>
              <a:ext cx="84625" cy="57200"/>
            </a:xfrm>
            <a:custGeom>
              <a:avLst/>
              <a:gdLst/>
              <a:ahLst/>
              <a:cxnLst/>
              <a:rect l="l" t="t" r="r" b="b"/>
              <a:pathLst>
                <a:path w="3385" h="2288" extrusionOk="0">
                  <a:moveTo>
                    <a:pt x="3286" y="0"/>
                  </a:moveTo>
                  <a:cubicBezTo>
                    <a:pt x="3237" y="0"/>
                    <a:pt x="3188" y="30"/>
                    <a:pt x="3188" y="90"/>
                  </a:cubicBezTo>
                  <a:cubicBezTo>
                    <a:pt x="3166" y="728"/>
                    <a:pt x="3080" y="1366"/>
                    <a:pt x="3047" y="1999"/>
                  </a:cubicBezTo>
                  <a:lnTo>
                    <a:pt x="3047" y="1999"/>
                  </a:lnTo>
                  <a:cubicBezTo>
                    <a:pt x="2144" y="1555"/>
                    <a:pt x="1132" y="1332"/>
                    <a:pt x="125" y="1236"/>
                  </a:cubicBezTo>
                  <a:cubicBezTo>
                    <a:pt x="119" y="1235"/>
                    <a:pt x="113" y="1234"/>
                    <a:pt x="107" y="1234"/>
                  </a:cubicBezTo>
                  <a:cubicBezTo>
                    <a:pt x="0" y="1234"/>
                    <a:pt x="6" y="1433"/>
                    <a:pt x="125" y="1433"/>
                  </a:cubicBezTo>
                  <a:cubicBezTo>
                    <a:pt x="1146" y="1535"/>
                    <a:pt x="2191" y="1785"/>
                    <a:pt x="3110" y="2281"/>
                  </a:cubicBezTo>
                  <a:cubicBezTo>
                    <a:pt x="3120" y="2285"/>
                    <a:pt x="3131" y="2287"/>
                    <a:pt x="3142" y="2287"/>
                  </a:cubicBezTo>
                  <a:cubicBezTo>
                    <a:pt x="3195" y="2287"/>
                    <a:pt x="3260" y="2243"/>
                    <a:pt x="3260" y="2179"/>
                  </a:cubicBezTo>
                  <a:cubicBezTo>
                    <a:pt x="3284" y="1487"/>
                    <a:pt x="3385" y="788"/>
                    <a:pt x="3385" y="90"/>
                  </a:cubicBezTo>
                  <a:cubicBezTo>
                    <a:pt x="3385" y="30"/>
                    <a:pt x="3336" y="0"/>
                    <a:pt x="328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4"/>
            <p:cNvSpPr/>
            <p:nvPr/>
          </p:nvSpPr>
          <p:spPr>
            <a:xfrm>
              <a:off x="5999550" y="3375200"/>
              <a:ext cx="62300" cy="52075"/>
            </a:xfrm>
            <a:custGeom>
              <a:avLst/>
              <a:gdLst/>
              <a:ahLst/>
              <a:cxnLst/>
              <a:rect l="l" t="t" r="r" b="b"/>
              <a:pathLst>
                <a:path w="2492" h="2083" extrusionOk="0">
                  <a:moveTo>
                    <a:pt x="2363" y="1"/>
                  </a:moveTo>
                  <a:cubicBezTo>
                    <a:pt x="2325" y="1"/>
                    <a:pt x="2289" y="24"/>
                    <a:pt x="2280" y="82"/>
                  </a:cubicBezTo>
                  <a:cubicBezTo>
                    <a:pt x="2164" y="665"/>
                    <a:pt x="2176" y="1263"/>
                    <a:pt x="2178" y="1842"/>
                  </a:cubicBezTo>
                  <a:lnTo>
                    <a:pt x="2178" y="1842"/>
                  </a:lnTo>
                  <a:cubicBezTo>
                    <a:pt x="1501" y="1672"/>
                    <a:pt x="849" y="1442"/>
                    <a:pt x="191" y="1228"/>
                  </a:cubicBezTo>
                  <a:cubicBezTo>
                    <a:pt x="182" y="1227"/>
                    <a:pt x="174" y="1226"/>
                    <a:pt x="166" y="1226"/>
                  </a:cubicBezTo>
                  <a:cubicBezTo>
                    <a:pt x="37" y="1226"/>
                    <a:pt x="0" y="1405"/>
                    <a:pt x="113" y="1455"/>
                  </a:cubicBezTo>
                  <a:cubicBezTo>
                    <a:pt x="835" y="1652"/>
                    <a:pt x="1534" y="1903"/>
                    <a:pt x="2256" y="2076"/>
                  </a:cubicBezTo>
                  <a:cubicBezTo>
                    <a:pt x="2269" y="2080"/>
                    <a:pt x="2282" y="2082"/>
                    <a:pt x="2294" y="2082"/>
                  </a:cubicBezTo>
                  <a:cubicBezTo>
                    <a:pt x="2353" y="2082"/>
                    <a:pt x="2405" y="2039"/>
                    <a:pt x="2405" y="1975"/>
                  </a:cubicBezTo>
                  <a:cubicBezTo>
                    <a:pt x="2382" y="1354"/>
                    <a:pt x="2352" y="757"/>
                    <a:pt x="2477" y="136"/>
                  </a:cubicBezTo>
                  <a:cubicBezTo>
                    <a:pt x="2492" y="59"/>
                    <a:pt x="2424" y="1"/>
                    <a:pt x="236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4"/>
            <p:cNvSpPr/>
            <p:nvPr/>
          </p:nvSpPr>
          <p:spPr>
            <a:xfrm>
              <a:off x="5999375" y="3323825"/>
              <a:ext cx="8675" cy="6875"/>
            </a:xfrm>
            <a:custGeom>
              <a:avLst/>
              <a:gdLst/>
              <a:ahLst/>
              <a:cxnLst/>
              <a:rect l="l" t="t" r="r" b="b"/>
              <a:pathLst>
                <a:path w="347" h="275" extrusionOk="0">
                  <a:moveTo>
                    <a:pt x="174" y="0"/>
                  </a:moveTo>
                  <a:cubicBezTo>
                    <a:pt x="1" y="0"/>
                    <a:pt x="1" y="275"/>
                    <a:pt x="174" y="275"/>
                  </a:cubicBezTo>
                  <a:cubicBezTo>
                    <a:pt x="347" y="275"/>
                    <a:pt x="347" y="0"/>
                    <a:pt x="17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4"/>
            <p:cNvSpPr/>
            <p:nvPr/>
          </p:nvSpPr>
          <p:spPr>
            <a:xfrm>
              <a:off x="6003700" y="3305750"/>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4"/>
            <p:cNvSpPr/>
            <p:nvPr/>
          </p:nvSpPr>
          <p:spPr>
            <a:xfrm>
              <a:off x="5907300" y="3293375"/>
              <a:ext cx="8075" cy="6875"/>
            </a:xfrm>
            <a:custGeom>
              <a:avLst/>
              <a:gdLst/>
              <a:ahLst/>
              <a:cxnLst/>
              <a:rect l="l" t="t" r="r" b="b"/>
              <a:pathLst>
                <a:path w="323" h="275" extrusionOk="0">
                  <a:moveTo>
                    <a:pt x="173" y="0"/>
                  </a:moveTo>
                  <a:cubicBezTo>
                    <a:pt x="0" y="0"/>
                    <a:pt x="0" y="275"/>
                    <a:pt x="173" y="275"/>
                  </a:cubicBezTo>
                  <a:cubicBezTo>
                    <a:pt x="323" y="275"/>
                    <a:pt x="323" y="0"/>
                    <a:pt x="17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4"/>
            <p:cNvSpPr/>
            <p:nvPr/>
          </p:nvSpPr>
          <p:spPr>
            <a:xfrm>
              <a:off x="5942675" y="3339925"/>
              <a:ext cx="8825" cy="6300"/>
            </a:xfrm>
            <a:custGeom>
              <a:avLst/>
              <a:gdLst/>
              <a:ahLst/>
              <a:cxnLst/>
              <a:rect l="l" t="t" r="r" b="b"/>
              <a:pathLst>
                <a:path w="353" h="252" extrusionOk="0">
                  <a:moveTo>
                    <a:pt x="179" y="1"/>
                  </a:moveTo>
                  <a:cubicBezTo>
                    <a:pt x="0" y="1"/>
                    <a:pt x="0" y="251"/>
                    <a:pt x="179" y="251"/>
                  </a:cubicBezTo>
                  <a:cubicBezTo>
                    <a:pt x="352" y="251"/>
                    <a:pt x="352" y="1"/>
                    <a:pt x="17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4"/>
            <p:cNvSpPr/>
            <p:nvPr/>
          </p:nvSpPr>
          <p:spPr>
            <a:xfrm>
              <a:off x="5957000" y="3345000"/>
              <a:ext cx="8825" cy="6900"/>
            </a:xfrm>
            <a:custGeom>
              <a:avLst/>
              <a:gdLst/>
              <a:ahLst/>
              <a:cxnLst/>
              <a:rect l="l" t="t" r="r" b="b"/>
              <a:pathLst>
                <a:path w="353" h="276" extrusionOk="0">
                  <a:moveTo>
                    <a:pt x="173" y="1"/>
                  </a:moveTo>
                  <a:cubicBezTo>
                    <a:pt x="0" y="1"/>
                    <a:pt x="0" y="275"/>
                    <a:pt x="173" y="275"/>
                  </a:cubicBezTo>
                  <a:cubicBezTo>
                    <a:pt x="352" y="275"/>
                    <a:pt x="352" y="1"/>
                    <a:pt x="1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4"/>
            <p:cNvSpPr/>
            <p:nvPr/>
          </p:nvSpPr>
          <p:spPr>
            <a:xfrm>
              <a:off x="6069525" y="3417700"/>
              <a:ext cx="8825" cy="6875"/>
            </a:xfrm>
            <a:custGeom>
              <a:avLst/>
              <a:gdLst/>
              <a:ahLst/>
              <a:cxnLst/>
              <a:rect l="l" t="t" r="r" b="b"/>
              <a:pathLst>
                <a:path w="353" h="275" extrusionOk="0">
                  <a:moveTo>
                    <a:pt x="180" y="0"/>
                  </a:moveTo>
                  <a:cubicBezTo>
                    <a:pt x="0" y="0"/>
                    <a:pt x="0" y="275"/>
                    <a:pt x="180" y="275"/>
                  </a:cubicBezTo>
                  <a:cubicBezTo>
                    <a:pt x="353" y="275"/>
                    <a:pt x="353" y="0"/>
                    <a:pt x="18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4"/>
            <p:cNvSpPr/>
            <p:nvPr/>
          </p:nvSpPr>
          <p:spPr>
            <a:xfrm>
              <a:off x="6040425" y="3435150"/>
              <a:ext cx="8675" cy="6300"/>
            </a:xfrm>
            <a:custGeom>
              <a:avLst/>
              <a:gdLst/>
              <a:ahLst/>
              <a:cxnLst/>
              <a:rect l="l" t="t" r="r" b="b"/>
              <a:pathLst>
                <a:path w="347" h="252" extrusionOk="0">
                  <a:moveTo>
                    <a:pt x="173" y="1"/>
                  </a:moveTo>
                  <a:cubicBezTo>
                    <a:pt x="0" y="1"/>
                    <a:pt x="0" y="251"/>
                    <a:pt x="173" y="251"/>
                  </a:cubicBezTo>
                  <a:cubicBezTo>
                    <a:pt x="347" y="251"/>
                    <a:pt x="347" y="1"/>
                    <a:pt x="1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7" name="Google Shape;3487;p34"/>
          <p:cNvGrpSpPr/>
          <p:nvPr/>
        </p:nvGrpSpPr>
        <p:grpSpPr>
          <a:xfrm rot="10800000" flipH="1">
            <a:off x="7217662" y="-1755381"/>
            <a:ext cx="3196958" cy="3284371"/>
            <a:chOff x="7217662" y="3775244"/>
            <a:chExt cx="3196958" cy="3284371"/>
          </a:xfrm>
        </p:grpSpPr>
        <p:sp>
          <p:nvSpPr>
            <p:cNvPr id="3488" name="Google Shape;3488;p34"/>
            <p:cNvSpPr/>
            <p:nvPr/>
          </p:nvSpPr>
          <p:spPr>
            <a:xfrm rot="-7003625" flipH="1">
              <a:off x="7560236" y="4260144"/>
              <a:ext cx="2511809" cy="2314569"/>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9" name="Google Shape;3489;p34"/>
            <p:cNvGrpSpPr/>
            <p:nvPr/>
          </p:nvGrpSpPr>
          <p:grpSpPr>
            <a:xfrm rot="10800000" flipH="1">
              <a:off x="7967975" y="3899233"/>
              <a:ext cx="1404941" cy="1004250"/>
              <a:chOff x="8090250" y="1355275"/>
              <a:chExt cx="1404941" cy="1004250"/>
            </a:xfrm>
          </p:grpSpPr>
          <p:sp>
            <p:nvSpPr>
              <p:cNvPr id="3490" name="Google Shape;3490;p34"/>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4"/>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4"/>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4"/>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4"/>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4"/>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4"/>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4"/>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4"/>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4"/>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4"/>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4"/>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4"/>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4"/>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4"/>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4"/>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4"/>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4"/>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4"/>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4"/>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4"/>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1" name="Google Shape;3511;p34"/>
          <p:cNvSpPr/>
          <p:nvPr/>
        </p:nvSpPr>
        <p:spPr>
          <a:xfrm rot="-4452864">
            <a:off x="-1519744" y="4232090"/>
            <a:ext cx="2683326" cy="2138537"/>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2"/>
        <p:cNvGrpSpPr/>
        <p:nvPr/>
      </p:nvGrpSpPr>
      <p:grpSpPr>
        <a:xfrm>
          <a:off x="0" y="0"/>
          <a:ext cx="0" cy="0"/>
          <a:chOff x="0" y="0"/>
          <a:chExt cx="0" cy="0"/>
        </a:xfrm>
      </p:grpSpPr>
      <p:sp>
        <p:nvSpPr>
          <p:cNvPr id="433" name="Google Shape;433;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4" name="Google Shape;43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Livvic"/>
              <a:buAutoNum type="arabicPeriod"/>
              <a:defRPr sz="1200">
                <a:solidFill>
                  <a:schemeClr val="accent1"/>
                </a:solidFill>
              </a:defRPr>
            </a:lvl1pPr>
            <a:lvl2pPr marL="914400" lvl="1" indent="-304800">
              <a:lnSpc>
                <a:spcPct val="100000"/>
              </a:lnSpc>
              <a:spcBef>
                <a:spcPts val="1600"/>
              </a:spcBef>
              <a:spcAft>
                <a:spcPts val="0"/>
              </a:spcAft>
              <a:buClr>
                <a:schemeClr val="accent1"/>
              </a:buClr>
              <a:buSzPts val="1200"/>
              <a:buFont typeface="Roboto Condensed Light"/>
              <a:buAutoNum type="alphaLcPeriod"/>
              <a:defRPr>
                <a:solidFill>
                  <a:schemeClr val="accent1"/>
                </a:solidFill>
              </a:defRPr>
            </a:lvl2pPr>
            <a:lvl3pPr marL="1371600" lvl="2" indent="-304800">
              <a:lnSpc>
                <a:spcPct val="100000"/>
              </a:lnSpc>
              <a:spcBef>
                <a:spcPts val="1600"/>
              </a:spcBef>
              <a:spcAft>
                <a:spcPts val="0"/>
              </a:spcAft>
              <a:buClr>
                <a:schemeClr val="accent1"/>
              </a:buClr>
              <a:buSzPts val="1200"/>
              <a:buFont typeface="Roboto Condensed Light"/>
              <a:buAutoNum type="romanLcPeriod"/>
              <a:defRPr>
                <a:solidFill>
                  <a:schemeClr val="accent1"/>
                </a:solidFill>
              </a:defRPr>
            </a:lvl3pPr>
            <a:lvl4pPr marL="1828800" lvl="3" indent="-304800">
              <a:lnSpc>
                <a:spcPct val="100000"/>
              </a:lnSpc>
              <a:spcBef>
                <a:spcPts val="1600"/>
              </a:spcBef>
              <a:spcAft>
                <a:spcPts val="0"/>
              </a:spcAft>
              <a:buClr>
                <a:schemeClr val="accent1"/>
              </a:buClr>
              <a:buSzPts val="1200"/>
              <a:buFont typeface="Roboto Condensed Light"/>
              <a:buAutoNum type="arabicPeriod"/>
              <a:defRPr>
                <a:solidFill>
                  <a:schemeClr val="accent1"/>
                </a:solidFill>
              </a:defRPr>
            </a:lvl4pPr>
            <a:lvl5pPr marL="2286000" lvl="4" indent="-304800">
              <a:lnSpc>
                <a:spcPct val="100000"/>
              </a:lnSpc>
              <a:spcBef>
                <a:spcPts val="1600"/>
              </a:spcBef>
              <a:spcAft>
                <a:spcPts val="0"/>
              </a:spcAft>
              <a:buClr>
                <a:schemeClr val="accent1"/>
              </a:buClr>
              <a:buSzPts val="1200"/>
              <a:buFont typeface="Roboto Condensed Light"/>
              <a:buAutoNum type="alphaLcPeriod"/>
              <a:defRPr>
                <a:solidFill>
                  <a:schemeClr val="accent1"/>
                </a:solidFill>
              </a:defRPr>
            </a:lvl5pPr>
            <a:lvl6pPr marL="2743200" lvl="5" indent="-304800">
              <a:lnSpc>
                <a:spcPct val="100000"/>
              </a:lnSpc>
              <a:spcBef>
                <a:spcPts val="1600"/>
              </a:spcBef>
              <a:spcAft>
                <a:spcPts val="0"/>
              </a:spcAft>
              <a:buClr>
                <a:schemeClr val="accent1"/>
              </a:buClr>
              <a:buSzPts val="1200"/>
              <a:buFont typeface="Roboto Condensed Light"/>
              <a:buAutoNum type="romanLcPeriod"/>
              <a:defRPr>
                <a:solidFill>
                  <a:schemeClr val="accent1"/>
                </a:solidFill>
              </a:defRPr>
            </a:lvl6pPr>
            <a:lvl7pPr marL="3200400" lvl="6" indent="-304800">
              <a:lnSpc>
                <a:spcPct val="100000"/>
              </a:lnSpc>
              <a:spcBef>
                <a:spcPts val="1600"/>
              </a:spcBef>
              <a:spcAft>
                <a:spcPts val="0"/>
              </a:spcAft>
              <a:buClr>
                <a:schemeClr val="accent1"/>
              </a:buClr>
              <a:buSzPts val="1200"/>
              <a:buFont typeface="Roboto Condensed Light"/>
              <a:buAutoNum type="arabicPeriod"/>
              <a:defRPr>
                <a:solidFill>
                  <a:schemeClr val="accent1"/>
                </a:solidFill>
              </a:defRPr>
            </a:lvl7pPr>
            <a:lvl8pPr marL="3657600" lvl="7" indent="-304800">
              <a:lnSpc>
                <a:spcPct val="100000"/>
              </a:lnSpc>
              <a:spcBef>
                <a:spcPts val="1600"/>
              </a:spcBef>
              <a:spcAft>
                <a:spcPts val="0"/>
              </a:spcAft>
              <a:buClr>
                <a:schemeClr val="accent1"/>
              </a:buClr>
              <a:buSzPts val="1200"/>
              <a:buFont typeface="Roboto Condensed Light"/>
              <a:buAutoNum type="alphaLcPeriod"/>
              <a:defRPr>
                <a:solidFill>
                  <a:schemeClr val="accent1"/>
                </a:solidFill>
              </a:defRPr>
            </a:lvl8pPr>
            <a:lvl9pPr marL="4114800" lvl="8" indent="-304800">
              <a:lnSpc>
                <a:spcPct val="100000"/>
              </a:lnSpc>
              <a:spcBef>
                <a:spcPts val="1600"/>
              </a:spcBef>
              <a:spcAft>
                <a:spcPts val="1600"/>
              </a:spcAft>
              <a:buClr>
                <a:schemeClr val="accent1"/>
              </a:buClr>
              <a:buSzPts val="1200"/>
              <a:buFont typeface="Roboto Condensed Light"/>
              <a:buAutoNum type="romanLcPeriod"/>
              <a:defRPr>
                <a:solidFill>
                  <a:schemeClr val="accent1"/>
                </a:solidFill>
              </a:defRPr>
            </a:lvl9pPr>
          </a:lstStyle>
          <a:p>
            <a:endParaRPr/>
          </a:p>
        </p:txBody>
      </p:sp>
      <p:grpSp>
        <p:nvGrpSpPr>
          <p:cNvPr id="435" name="Google Shape;435;p4"/>
          <p:cNvGrpSpPr/>
          <p:nvPr/>
        </p:nvGrpSpPr>
        <p:grpSpPr>
          <a:xfrm rot="9401011">
            <a:off x="123746" y="91426"/>
            <a:ext cx="973981" cy="753848"/>
            <a:chOff x="1642400" y="1129775"/>
            <a:chExt cx="193200" cy="144025"/>
          </a:xfrm>
        </p:grpSpPr>
        <p:sp>
          <p:nvSpPr>
            <p:cNvPr id="436" name="Google Shape;436;p4"/>
            <p:cNvSpPr/>
            <p:nvPr/>
          </p:nvSpPr>
          <p:spPr>
            <a:xfrm>
              <a:off x="1689450" y="1135650"/>
              <a:ext cx="36800" cy="21925"/>
            </a:xfrm>
            <a:custGeom>
              <a:avLst/>
              <a:gdLst/>
              <a:ahLst/>
              <a:cxnLst/>
              <a:rect l="l" t="t" r="r" b="b"/>
              <a:pathLst>
                <a:path w="1472" h="877" extrusionOk="0">
                  <a:moveTo>
                    <a:pt x="166" y="1"/>
                  </a:moveTo>
                  <a:cubicBezTo>
                    <a:pt x="108" y="1"/>
                    <a:pt x="50" y="35"/>
                    <a:pt x="23" y="92"/>
                  </a:cubicBezTo>
                  <a:cubicBezTo>
                    <a:pt x="1" y="169"/>
                    <a:pt x="42" y="259"/>
                    <a:pt x="114" y="300"/>
                  </a:cubicBezTo>
                  <a:cubicBezTo>
                    <a:pt x="494" y="485"/>
                    <a:pt x="851" y="675"/>
                    <a:pt x="1227" y="865"/>
                  </a:cubicBezTo>
                  <a:cubicBezTo>
                    <a:pt x="1244" y="873"/>
                    <a:pt x="1261" y="877"/>
                    <a:pt x="1279" y="877"/>
                  </a:cubicBezTo>
                  <a:cubicBezTo>
                    <a:pt x="1342" y="877"/>
                    <a:pt x="1407" y="830"/>
                    <a:pt x="1435" y="770"/>
                  </a:cubicBezTo>
                  <a:cubicBezTo>
                    <a:pt x="1471" y="693"/>
                    <a:pt x="1417" y="598"/>
                    <a:pt x="1340" y="580"/>
                  </a:cubicBezTo>
                  <a:cubicBezTo>
                    <a:pt x="983" y="395"/>
                    <a:pt x="607" y="205"/>
                    <a:pt x="227" y="15"/>
                  </a:cubicBezTo>
                  <a:cubicBezTo>
                    <a:pt x="208" y="5"/>
                    <a:pt x="187" y="1"/>
                    <a:pt x="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1731425" y="1143750"/>
              <a:ext cx="30675" cy="19025"/>
            </a:xfrm>
            <a:custGeom>
              <a:avLst/>
              <a:gdLst/>
              <a:ahLst/>
              <a:cxnLst/>
              <a:rect l="l" t="t" r="r" b="b"/>
              <a:pathLst>
                <a:path w="1227" h="761" extrusionOk="0">
                  <a:moveTo>
                    <a:pt x="184" y="1"/>
                  </a:moveTo>
                  <a:cubicBezTo>
                    <a:pt x="127" y="1"/>
                    <a:pt x="55" y="47"/>
                    <a:pt x="41" y="107"/>
                  </a:cubicBezTo>
                  <a:cubicBezTo>
                    <a:pt x="0" y="184"/>
                    <a:pt x="41" y="256"/>
                    <a:pt x="113" y="297"/>
                  </a:cubicBezTo>
                  <a:cubicBezTo>
                    <a:pt x="416" y="446"/>
                    <a:pt x="697" y="596"/>
                    <a:pt x="982" y="749"/>
                  </a:cubicBezTo>
                  <a:cubicBezTo>
                    <a:pt x="998" y="757"/>
                    <a:pt x="1016" y="760"/>
                    <a:pt x="1034" y="760"/>
                  </a:cubicBezTo>
                  <a:cubicBezTo>
                    <a:pt x="1102" y="760"/>
                    <a:pt x="1176" y="712"/>
                    <a:pt x="1190" y="654"/>
                  </a:cubicBezTo>
                  <a:cubicBezTo>
                    <a:pt x="1226" y="578"/>
                    <a:pt x="1190" y="501"/>
                    <a:pt x="1095" y="464"/>
                  </a:cubicBezTo>
                  <a:cubicBezTo>
                    <a:pt x="810" y="315"/>
                    <a:pt x="529" y="161"/>
                    <a:pt x="226" y="12"/>
                  </a:cubicBezTo>
                  <a:cubicBezTo>
                    <a:pt x="215" y="4"/>
                    <a:pt x="200"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1718300" y="1173100"/>
              <a:ext cx="27725" cy="16800"/>
            </a:xfrm>
            <a:custGeom>
              <a:avLst/>
              <a:gdLst/>
              <a:ahLst/>
              <a:cxnLst/>
              <a:rect l="l" t="t" r="r" b="b"/>
              <a:pathLst>
                <a:path w="1109" h="672" extrusionOk="0">
                  <a:moveTo>
                    <a:pt x="160" y="1"/>
                  </a:moveTo>
                  <a:cubicBezTo>
                    <a:pt x="113" y="1"/>
                    <a:pt x="68" y="19"/>
                    <a:pt x="37" y="64"/>
                  </a:cubicBezTo>
                  <a:cubicBezTo>
                    <a:pt x="0" y="141"/>
                    <a:pt x="0" y="231"/>
                    <a:pt x="73" y="272"/>
                  </a:cubicBezTo>
                  <a:cubicBezTo>
                    <a:pt x="317" y="439"/>
                    <a:pt x="584" y="571"/>
                    <a:pt x="883" y="666"/>
                  </a:cubicBezTo>
                  <a:cubicBezTo>
                    <a:pt x="900" y="670"/>
                    <a:pt x="918" y="672"/>
                    <a:pt x="935" y="672"/>
                  </a:cubicBezTo>
                  <a:cubicBezTo>
                    <a:pt x="998" y="672"/>
                    <a:pt x="1058" y="645"/>
                    <a:pt x="1073" y="571"/>
                  </a:cubicBezTo>
                  <a:cubicBezTo>
                    <a:pt x="1109" y="498"/>
                    <a:pt x="1073" y="403"/>
                    <a:pt x="996" y="367"/>
                  </a:cubicBezTo>
                  <a:cubicBezTo>
                    <a:pt x="864" y="326"/>
                    <a:pt x="733" y="290"/>
                    <a:pt x="602" y="231"/>
                  </a:cubicBezTo>
                  <a:cubicBezTo>
                    <a:pt x="566" y="213"/>
                    <a:pt x="543" y="195"/>
                    <a:pt x="507" y="195"/>
                  </a:cubicBezTo>
                  <a:cubicBezTo>
                    <a:pt x="489" y="177"/>
                    <a:pt x="489" y="177"/>
                    <a:pt x="471" y="159"/>
                  </a:cubicBezTo>
                  <a:lnTo>
                    <a:pt x="453" y="159"/>
                  </a:lnTo>
                  <a:lnTo>
                    <a:pt x="430" y="141"/>
                  </a:lnTo>
                  <a:cubicBezTo>
                    <a:pt x="376" y="118"/>
                    <a:pt x="317" y="82"/>
                    <a:pt x="263" y="28"/>
                  </a:cubicBezTo>
                  <a:cubicBezTo>
                    <a:pt x="230" y="11"/>
                    <a:pt x="195" y="1"/>
                    <a:pt x="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1748375" y="1173375"/>
              <a:ext cx="27850" cy="16775"/>
            </a:xfrm>
            <a:custGeom>
              <a:avLst/>
              <a:gdLst/>
              <a:ahLst/>
              <a:cxnLst/>
              <a:rect l="l" t="t" r="r" b="b"/>
              <a:pathLst>
                <a:path w="1114" h="671" extrusionOk="0">
                  <a:moveTo>
                    <a:pt x="173" y="1"/>
                  </a:moveTo>
                  <a:cubicBezTo>
                    <a:pt x="118" y="1"/>
                    <a:pt x="55" y="37"/>
                    <a:pt x="41" y="89"/>
                  </a:cubicBezTo>
                  <a:cubicBezTo>
                    <a:pt x="1" y="166"/>
                    <a:pt x="41" y="261"/>
                    <a:pt x="114" y="297"/>
                  </a:cubicBezTo>
                  <a:cubicBezTo>
                    <a:pt x="381" y="410"/>
                    <a:pt x="625" y="542"/>
                    <a:pt x="887" y="655"/>
                  </a:cubicBezTo>
                  <a:cubicBezTo>
                    <a:pt x="908" y="666"/>
                    <a:pt x="931" y="671"/>
                    <a:pt x="952" y="671"/>
                  </a:cubicBezTo>
                  <a:cubicBezTo>
                    <a:pt x="1010" y="671"/>
                    <a:pt x="1064" y="635"/>
                    <a:pt x="1077" y="582"/>
                  </a:cubicBezTo>
                  <a:cubicBezTo>
                    <a:pt x="1114" y="487"/>
                    <a:pt x="1077" y="410"/>
                    <a:pt x="1001" y="374"/>
                  </a:cubicBezTo>
                  <a:cubicBezTo>
                    <a:pt x="738" y="261"/>
                    <a:pt x="494" y="130"/>
                    <a:pt x="227" y="17"/>
                  </a:cubicBezTo>
                  <a:cubicBezTo>
                    <a:pt x="212" y="6"/>
                    <a:pt x="193" y="1"/>
                    <a:pt x="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752675" y="1133525"/>
              <a:ext cx="32950" cy="22375"/>
            </a:xfrm>
            <a:custGeom>
              <a:avLst/>
              <a:gdLst/>
              <a:ahLst/>
              <a:cxnLst/>
              <a:rect l="l" t="t" r="r" b="b"/>
              <a:pathLst>
                <a:path w="1318" h="895" extrusionOk="0">
                  <a:moveTo>
                    <a:pt x="169" y="0"/>
                  </a:moveTo>
                  <a:cubicBezTo>
                    <a:pt x="128" y="0"/>
                    <a:pt x="89" y="19"/>
                    <a:pt x="55" y="64"/>
                  </a:cubicBezTo>
                  <a:cubicBezTo>
                    <a:pt x="1" y="118"/>
                    <a:pt x="1" y="231"/>
                    <a:pt x="73" y="272"/>
                  </a:cubicBezTo>
                  <a:cubicBezTo>
                    <a:pt x="412" y="457"/>
                    <a:pt x="734" y="665"/>
                    <a:pt x="1055" y="855"/>
                  </a:cubicBezTo>
                  <a:cubicBezTo>
                    <a:pt x="1090" y="881"/>
                    <a:pt x="1130" y="894"/>
                    <a:pt x="1166" y="894"/>
                  </a:cubicBezTo>
                  <a:cubicBezTo>
                    <a:pt x="1207" y="894"/>
                    <a:pt x="1243" y="876"/>
                    <a:pt x="1263" y="837"/>
                  </a:cubicBezTo>
                  <a:cubicBezTo>
                    <a:pt x="1317" y="778"/>
                    <a:pt x="1317" y="665"/>
                    <a:pt x="1245" y="611"/>
                  </a:cubicBezTo>
                  <a:cubicBezTo>
                    <a:pt x="924" y="421"/>
                    <a:pt x="584" y="213"/>
                    <a:pt x="263" y="27"/>
                  </a:cubicBezTo>
                  <a:cubicBezTo>
                    <a:pt x="231" y="10"/>
                    <a:pt x="199" y="0"/>
                    <a:pt x="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803575" y="1176475"/>
              <a:ext cx="23550" cy="18625"/>
            </a:xfrm>
            <a:custGeom>
              <a:avLst/>
              <a:gdLst/>
              <a:ahLst/>
              <a:cxnLst/>
              <a:rect l="l" t="t" r="r" b="b"/>
              <a:pathLst>
                <a:path w="942" h="745" extrusionOk="0">
                  <a:moveTo>
                    <a:pt x="162" y="0"/>
                  </a:moveTo>
                  <a:cubicBezTo>
                    <a:pt x="119" y="0"/>
                    <a:pt x="76" y="19"/>
                    <a:pt x="55" y="60"/>
                  </a:cubicBezTo>
                  <a:cubicBezTo>
                    <a:pt x="0" y="137"/>
                    <a:pt x="0" y="232"/>
                    <a:pt x="73" y="268"/>
                  </a:cubicBezTo>
                  <a:cubicBezTo>
                    <a:pt x="281" y="418"/>
                    <a:pt x="489" y="571"/>
                    <a:pt x="697" y="721"/>
                  </a:cubicBezTo>
                  <a:cubicBezTo>
                    <a:pt x="720" y="736"/>
                    <a:pt x="749" y="744"/>
                    <a:pt x="780" y="744"/>
                  </a:cubicBezTo>
                  <a:cubicBezTo>
                    <a:pt x="824" y="744"/>
                    <a:pt x="871" y="727"/>
                    <a:pt x="905" y="684"/>
                  </a:cubicBezTo>
                  <a:cubicBezTo>
                    <a:pt x="941" y="626"/>
                    <a:pt x="941" y="513"/>
                    <a:pt x="864" y="476"/>
                  </a:cubicBezTo>
                  <a:cubicBezTo>
                    <a:pt x="679" y="323"/>
                    <a:pt x="471" y="173"/>
                    <a:pt x="263" y="42"/>
                  </a:cubicBezTo>
                  <a:cubicBezTo>
                    <a:pt x="237" y="15"/>
                    <a:pt x="199"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1766825" y="1211750"/>
              <a:ext cx="23075" cy="15100"/>
            </a:xfrm>
            <a:custGeom>
              <a:avLst/>
              <a:gdLst/>
              <a:ahLst/>
              <a:cxnLst/>
              <a:rect l="l" t="t" r="r" b="b"/>
              <a:pathLst>
                <a:path w="923" h="604" extrusionOk="0">
                  <a:moveTo>
                    <a:pt x="468" y="171"/>
                  </a:moveTo>
                  <a:cubicBezTo>
                    <a:pt x="466" y="171"/>
                    <a:pt x="466" y="173"/>
                    <a:pt x="471" y="178"/>
                  </a:cubicBezTo>
                  <a:cubicBezTo>
                    <a:pt x="474" y="178"/>
                    <a:pt x="478" y="179"/>
                    <a:pt x="482" y="180"/>
                  </a:cubicBezTo>
                  <a:lnTo>
                    <a:pt x="482" y="180"/>
                  </a:lnTo>
                  <a:cubicBezTo>
                    <a:pt x="478" y="177"/>
                    <a:pt x="470" y="171"/>
                    <a:pt x="468" y="171"/>
                  </a:cubicBezTo>
                  <a:close/>
                  <a:moveTo>
                    <a:pt x="176" y="1"/>
                  </a:moveTo>
                  <a:cubicBezTo>
                    <a:pt x="128" y="1"/>
                    <a:pt x="79" y="20"/>
                    <a:pt x="54" y="65"/>
                  </a:cubicBezTo>
                  <a:cubicBezTo>
                    <a:pt x="0" y="138"/>
                    <a:pt x="18" y="214"/>
                    <a:pt x="73" y="269"/>
                  </a:cubicBezTo>
                  <a:cubicBezTo>
                    <a:pt x="263" y="423"/>
                    <a:pt x="489" y="536"/>
                    <a:pt x="697" y="590"/>
                  </a:cubicBezTo>
                  <a:cubicBezTo>
                    <a:pt x="724" y="599"/>
                    <a:pt x="748" y="603"/>
                    <a:pt x="769" y="603"/>
                  </a:cubicBezTo>
                  <a:cubicBezTo>
                    <a:pt x="791" y="603"/>
                    <a:pt x="810" y="599"/>
                    <a:pt x="828" y="590"/>
                  </a:cubicBezTo>
                  <a:cubicBezTo>
                    <a:pt x="864" y="572"/>
                    <a:pt x="887" y="554"/>
                    <a:pt x="905" y="518"/>
                  </a:cubicBezTo>
                  <a:cubicBezTo>
                    <a:pt x="923" y="441"/>
                    <a:pt x="905" y="346"/>
                    <a:pt x="828" y="309"/>
                  </a:cubicBezTo>
                  <a:cubicBezTo>
                    <a:pt x="715" y="291"/>
                    <a:pt x="620" y="251"/>
                    <a:pt x="507" y="196"/>
                  </a:cubicBezTo>
                  <a:cubicBezTo>
                    <a:pt x="507" y="196"/>
                    <a:pt x="495" y="185"/>
                    <a:pt x="482" y="180"/>
                  </a:cubicBezTo>
                  <a:lnTo>
                    <a:pt x="482" y="180"/>
                  </a:lnTo>
                  <a:cubicBezTo>
                    <a:pt x="483" y="182"/>
                    <a:pt x="484" y="183"/>
                    <a:pt x="483" y="183"/>
                  </a:cubicBezTo>
                  <a:cubicBezTo>
                    <a:pt x="481" y="183"/>
                    <a:pt x="478" y="182"/>
                    <a:pt x="471" y="178"/>
                  </a:cubicBezTo>
                  <a:cubicBezTo>
                    <a:pt x="453" y="156"/>
                    <a:pt x="434" y="138"/>
                    <a:pt x="394" y="119"/>
                  </a:cubicBezTo>
                  <a:cubicBezTo>
                    <a:pt x="358" y="101"/>
                    <a:pt x="321" y="65"/>
                    <a:pt x="263" y="24"/>
                  </a:cubicBezTo>
                  <a:cubicBezTo>
                    <a:pt x="240" y="10"/>
                    <a:pt x="209"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1814875" y="1206525"/>
              <a:ext cx="20725" cy="15925"/>
            </a:xfrm>
            <a:custGeom>
              <a:avLst/>
              <a:gdLst/>
              <a:ahLst/>
              <a:cxnLst/>
              <a:rect l="l" t="t" r="r" b="b"/>
              <a:pathLst>
                <a:path w="829" h="637" extrusionOk="0">
                  <a:moveTo>
                    <a:pt x="154" y="1"/>
                  </a:moveTo>
                  <a:cubicBezTo>
                    <a:pt x="113" y="1"/>
                    <a:pt x="70" y="15"/>
                    <a:pt x="37" y="48"/>
                  </a:cubicBezTo>
                  <a:cubicBezTo>
                    <a:pt x="1" y="120"/>
                    <a:pt x="1" y="215"/>
                    <a:pt x="73" y="274"/>
                  </a:cubicBezTo>
                  <a:cubicBezTo>
                    <a:pt x="245" y="387"/>
                    <a:pt x="394" y="500"/>
                    <a:pt x="566" y="613"/>
                  </a:cubicBezTo>
                  <a:cubicBezTo>
                    <a:pt x="596" y="628"/>
                    <a:pt x="629" y="637"/>
                    <a:pt x="662" y="637"/>
                  </a:cubicBezTo>
                  <a:cubicBezTo>
                    <a:pt x="710" y="637"/>
                    <a:pt x="758" y="618"/>
                    <a:pt x="792" y="573"/>
                  </a:cubicBezTo>
                  <a:cubicBezTo>
                    <a:pt x="829" y="518"/>
                    <a:pt x="829" y="405"/>
                    <a:pt x="752" y="365"/>
                  </a:cubicBezTo>
                  <a:lnTo>
                    <a:pt x="245" y="25"/>
                  </a:lnTo>
                  <a:cubicBezTo>
                    <a:pt x="219" y="9"/>
                    <a:pt x="187"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1690475" y="1203275"/>
              <a:ext cx="25475" cy="17725"/>
            </a:xfrm>
            <a:custGeom>
              <a:avLst/>
              <a:gdLst/>
              <a:ahLst/>
              <a:cxnLst/>
              <a:rect l="l" t="t" r="r" b="b"/>
              <a:pathLst>
                <a:path w="1019" h="709" extrusionOk="0">
                  <a:moveTo>
                    <a:pt x="162" y="1"/>
                  </a:moveTo>
                  <a:cubicBezTo>
                    <a:pt x="118" y="1"/>
                    <a:pt x="72" y="19"/>
                    <a:pt x="37" y="65"/>
                  </a:cubicBezTo>
                  <a:cubicBezTo>
                    <a:pt x="1" y="119"/>
                    <a:pt x="1" y="232"/>
                    <a:pt x="73" y="268"/>
                  </a:cubicBezTo>
                  <a:cubicBezTo>
                    <a:pt x="299" y="404"/>
                    <a:pt x="525" y="553"/>
                    <a:pt x="752" y="685"/>
                  </a:cubicBezTo>
                  <a:cubicBezTo>
                    <a:pt x="776" y="700"/>
                    <a:pt x="806" y="708"/>
                    <a:pt x="838" y="708"/>
                  </a:cubicBezTo>
                  <a:cubicBezTo>
                    <a:pt x="882" y="708"/>
                    <a:pt x="928" y="691"/>
                    <a:pt x="960" y="648"/>
                  </a:cubicBezTo>
                  <a:cubicBezTo>
                    <a:pt x="1000" y="590"/>
                    <a:pt x="1018" y="477"/>
                    <a:pt x="942" y="440"/>
                  </a:cubicBezTo>
                  <a:cubicBezTo>
                    <a:pt x="715" y="309"/>
                    <a:pt x="471" y="155"/>
                    <a:pt x="245" y="24"/>
                  </a:cubicBezTo>
                  <a:cubicBezTo>
                    <a:pt x="221" y="9"/>
                    <a:pt x="192" y="1"/>
                    <a:pt x="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654175" y="1163225"/>
              <a:ext cx="27400" cy="18725"/>
            </a:xfrm>
            <a:custGeom>
              <a:avLst/>
              <a:gdLst/>
              <a:ahLst/>
              <a:cxnLst/>
              <a:rect l="l" t="t" r="r" b="b"/>
              <a:pathLst>
                <a:path w="1096" h="749" extrusionOk="0">
                  <a:moveTo>
                    <a:pt x="165" y="1"/>
                  </a:moveTo>
                  <a:cubicBezTo>
                    <a:pt x="118" y="1"/>
                    <a:pt x="71" y="19"/>
                    <a:pt x="37" y="61"/>
                  </a:cubicBezTo>
                  <a:cubicBezTo>
                    <a:pt x="0" y="120"/>
                    <a:pt x="0" y="233"/>
                    <a:pt x="77" y="269"/>
                  </a:cubicBezTo>
                  <a:cubicBezTo>
                    <a:pt x="322" y="423"/>
                    <a:pt x="584" y="572"/>
                    <a:pt x="828" y="721"/>
                  </a:cubicBezTo>
                  <a:cubicBezTo>
                    <a:pt x="861" y="739"/>
                    <a:pt x="896" y="748"/>
                    <a:pt x="931" y="748"/>
                  </a:cubicBezTo>
                  <a:cubicBezTo>
                    <a:pt x="978" y="748"/>
                    <a:pt x="1023" y="730"/>
                    <a:pt x="1054" y="685"/>
                  </a:cubicBezTo>
                  <a:cubicBezTo>
                    <a:pt x="1095" y="626"/>
                    <a:pt x="1095" y="513"/>
                    <a:pt x="1018" y="477"/>
                  </a:cubicBezTo>
                  <a:cubicBezTo>
                    <a:pt x="774" y="328"/>
                    <a:pt x="507" y="174"/>
                    <a:pt x="263" y="25"/>
                  </a:cubicBezTo>
                  <a:cubicBezTo>
                    <a:pt x="233" y="10"/>
                    <a:pt x="199" y="1"/>
                    <a:pt x="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1729050" y="1214125"/>
              <a:ext cx="26025" cy="20550"/>
            </a:xfrm>
            <a:custGeom>
              <a:avLst/>
              <a:gdLst/>
              <a:ahLst/>
              <a:cxnLst/>
              <a:rect l="l" t="t" r="r" b="b"/>
              <a:pathLst>
                <a:path w="1041" h="822" extrusionOk="0">
                  <a:moveTo>
                    <a:pt x="166" y="1"/>
                  </a:moveTo>
                  <a:cubicBezTo>
                    <a:pt x="118" y="1"/>
                    <a:pt x="73" y="18"/>
                    <a:pt x="41" y="61"/>
                  </a:cubicBezTo>
                  <a:cubicBezTo>
                    <a:pt x="0" y="138"/>
                    <a:pt x="0" y="233"/>
                    <a:pt x="77" y="269"/>
                  </a:cubicBezTo>
                  <a:cubicBezTo>
                    <a:pt x="303" y="459"/>
                    <a:pt x="548" y="626"/>
                    <a:pt x="774" y="798"/>
                  </a:cubicBezTo>
                  <a:cubicBezTo>
                    <a:pt x="806" y="813"/>
                    <a:pt x="841" y="822"/>
                    <a:pt x="873" y="822"/>
                  </a:cubicBezTo>
                  <a:cubicBezTo>
                    <a:pt x="919" y="822"/>
                    <a:pt x="961" y="804"/>
                    <a:pt x="982" y="762"/>
                  </a:cubicBezTo>
                  <a:cubicBezTo>
                    <a:pt x="1041" y="703"/>
                    <a:pt x="1041" y="608"/>
                    <a:pt x="964" y="554"/>
                  </a:cubicBezTo>
                  <a:cubicBezTo>
                    <a:pt x="719" y="382"/>
                    <a:pt x="493" y="214"/>
                    <a:pt x="267" y="24"/>
                  </a:cubicBezTo>
                  <a:cubicBezTo>
                    <a:pt x="235" y="9"/>
                    <a:pt x="200" y="1"/>
                    <a:pt x="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1787975" y="1242100"/>
              <a:ext cx="21725" cy="15975"/>
            </a:xfrm>
            <a:custGeom>
              <a:avLst/>
              <a:gdLst/>
              <a:ahLst/>
              <a:cxnLst/>
              <a:rect l="l" t="t" r="r" b="b"/>
              <a:pathLst>
                <a:path w="869" h="639" extrusionOk="0">
                  <a:moveTo>
                    <a:pt x="131" y="0"/>
                  </a:moveTo>
                  <a:cubicBezTo>
                    <a:pt x="95" y="0"/>
                    <a:pt x="59" y="36"/>
                    <a:pt x="41" y="54"/>
                  </a:cubicBezTo>
                  <a:cubicBezTo>
                    <a:pt x="0" y="131"/>
                    <a:pt x="0" y="226"/>
                    <a:pt x="59" y="281"/>
                  </a:cubicBezTo>
                  <a:cubicBezTo>
                    <a:pt x="244" y="376"/>
                    <a:pt x="434" y="489"/>
                    <a:pt x="606" y="602"/>
                  </a:cubicBezTo>
                  <a:cubicBezTo>
                    <a:pt x="642" y="620"/>
                    <a:pt x="679" y="638"/>
                    <a:pt x="737" y="638"/>
                  </a:cubicBezTo>
                  <a:cubicBezTo>
                    <a:pt x="774" y="620"/>
                    <a:pt x="810" y="602"/>
                    <a:pt x="832" y="584"/>
                  </a:cubicBezTo>
                  <a:cubicBezTo>
                    <a:pt x="869" y="507"/>
                    <a:pt x="869" y="412"/>
                    <a:pt x="792" y="358"/>
                  </a:cubicBezTo>
                  <a:cubicBezTo>
                    <a:pt x="624" y="244"/>
                    <a:pt x="434" y="149"/>
                    <a:pt x="244" y="36"/>
                  </a:cubicBezTo>
                  <a:cubicBezTo>
                    <a:pt x="208" y="0"/>
                    <a:pt x="172" y="0"/>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1749850" y="1257250"/>
              <a:ext cx="20725" cy="16550"/>
            </a:xfrm>
            <a:custGeom>
              <a:avLst/>
              <a:gdLst/>
              <a:ahLst/>
              <a:cxnLst/>
              <a:rect l="l" t="t" r="r" b="b"/>
              <a:pathLst>
                <a:path w="829" h="662" extrusionOk="0">
                  <a:moveTo>
                    <a:pt x="166" y="1"/>
                  </a:moveTo>
                  <a:cubicBezTo>
                    <a:pt x="120" y="1"/>
                    <a:pt x="73" y="26"/>
                    <a:pt x="37" y="73"/>
                  </a:cubicBezTo>
                  <a:cubicBezTo>
                    <a:pt x="1" y="127"/>
                    <a:pt x="1" y="222"/>
                    <a:pt x="73" y="281"/>
                  </a:cubicBezTo>
                  <a:cubicBezTo>
                    <a:pt x="227" y="394"/>
                    <a:pt x="394" y="525"/>
                    <a:pt x="566" y="638"/>
                  </a:cubicBezTo>
                  <a:cubicBezTo>
                    <a:pt x="595" y="653"/>
                    <a:pt x="629" y="662"/>
                    <a:pt x="662" y="662"/>
                  </a:cubicBezTo>
                  <a:cubicBezTo>
                    <a:pt x="710" y="662"/>
                    <a:pt x="757" y="643"/>
                    <a:pt x="792" y="597"/>
                  </a:cubicBezTo>
                  <a:cubicBezTo>
                    <a:pt x="828" y="543"/>
                    <a:pt x="828" y="448"/>
                    <a:pt x="752" y="394"/>
                  </a:cubicBezTo>
                  <a:cubicBezTo>
                    <a:pt x="584" y="281"/>
                    <a:pt x="412" y="145"/>
                    <a:pt x="245" y="32"/>
                  </a:cubicBezTo>
                  <a:cubicBezTo>
                    <a:pt x="222" y="11"/>
                    <a:pt x="194" y="1"/>
                    <a:pt x="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1642875" y="1129775"/>
              <a:ext cx="27375" cy="20075"/>
            </a:xfrm>
            <a:custGeom>
              <a:avLst/>
              <a:gdLst/>
              <a:ahLst/>
              <a:cxnLst/>
              <a:rect l="l" t="t" r="r" b="b"/>
              <a:pathLst>
                <a:path w="1095" h="803" extrusionOk="0">
                  <a:moveTo>
                    <a:pt x="167" y="0"/>
                  </a:moveTo>
                  <a:cubicBezTo>
                    <a:pt x="119" y="0"/>
                    <a:pt x="71" y="19"/>
                    <a:pt x="36" y="64"/>
                  </a:cubicBezTo>
                  <a:cubicBezTo>
                    <a:pt x="0" y="119"/>
                    <a:pt x="0" y="232"/>
                    <a:pt x="77" y="268"/>
                  </a:cubicBezTo>
                  <a:cubicBezTo>
                    <a:pt x="321" y="440"/>
                    <a:pt x="584" y="607"/>
                    <a:pt x="828" y="779"/>
                  </a:cubicBezTo>
                  <a:cubicBezTo>
                    <a:pt x="860" y="794"/>
                    <a:pt x="895" y="803"/>
                    <a:pt x="927" y="803"/>
                  </a:cubicBezTo>
                  <a:cubicBezTo>
                    <a:pt x="973" y="803"/>
                    <a:pt x="1015" y="785"/>
                    <a:pt x="1036" y="743"/>
                  </a:cubicBezTo>
                  <a:cubicBezTo>
                    <a:pt x="1095" y="684"/>
                    <a:pt x="1095" y="571"/>
                    <a:pt x="1018" y="535"/>
                  </a:cubicBezTo>
                  <a:cubicBezTo>
                    <a:pt x="756" y="363"/>
                    <a:pt x="507" y="196"/>
                    <a:pt x="262" y="24"/>
                  </a:cubicBezTo>
                  <a:cubicBezTo>
                    <a:pt x="233" y="9"/>
                    <a:pt x="200"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1685725" y="1238125"/>
              <a:ext cx="24125" cy="17325"/>
            </a:xfrm>
            <a:custGeom>
              <a:avLst/>
              <a:gdLst/>
              <a:ahLst/>
              <a:cxnLst/>
              <a:rect l="l" t="t" r="r" b="b"/>
              <a:pathLst>
                <a:path w="965" h="693" extrusionOk="0">
                  <a:moveTo>
                    <a:pt x="164" y="1"/>
                  </a:moveTo>
                  <a:cubicBezTo>
                    <a:pt x="117" y="1"/>
                    <a:pt x="71" y="20"/>
                    <a:pt x="37" y="64"/>
                  </a:cubicBezTo>
                  <a:cubicBezTo>
                    <a:pt x="1" y="118"/>
                    <a:pt x="1" y="232"/>
                    <a:pt x="77" y="272"/>
                  </a:cubicBezTo>
                  <a:cubicBezTo>
                    <a:pt x="286" y="403"/>
                    <a:pt x="489" y="535"/>
                    <a:pt x="697" y="666"/>
                  </a:cubicBezTo>
                  <a:cubicBezTo>
                    <a:pt x="730" y="683"/>
                    <a:pt x="765" y="693"/>
                    <a:pt x="798" y="693"/>
                  </a:cubicBezTo>
                  <a:cubicBezTo>
                    <a:pt x="844" y="693"/>
                    <a:pt x="884" y="674"/>
                    <a:pt x="905" y="630"/>
                  </a:cubicBezTo>
                  <a:cubicBezTo>
                    <a:pt x="964" y="571"/>
                    <a:pt x="964" y="458"/>
                    <a:pt x="887" y="422"/>
                  </a:cubicBezTo>
                  <a:cubicBezTo>
                    <a:pt x="679" y="290"/>
                    <a:pt x="471" y="159"/>
                    <a:pt x="263" y="28"/>
                  </a:cubicBezTo>
                  <a:cubicBezTo>
                    <a:pt x="232" y="11"/>
                    <a:pt x="198" y="1"/>
                    <a:pt x="1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642400" y="1189625"/>
              <a:ext cx="28300" cy="18475"/>
            </a:xfrm>
            <a:custGeom>
              <a:avLst/>
              <a:gdLst/>
              <a:ahLst/>
              <a:cxnLst/>
              <a:rect l="l" t="t" r="r" b="b"/>
              <a:pathLst>
                <a:path w="1132" h="739" extrusionOk="0">
                  <a:moveTo>
                    <a:pt x="168" y="1"/>
                  </a:moveTo>
                  <a:cubicBezTo>
                    <a:pt x="112" y="1"/>
                    <a:pt x="50" y="44"/>
                    <a:pt x="37" y="100"/>
                  </a:cubicBezTo>
                  <a:cubicBezTo>
                    <a:pt x="1" y="195"/>
                    <a:pt x="37" y="249"/>
                    <a:pt x="114" y="308"/>
                  </a:cubicBezTo>
                  <a:cubicBezTo>
                    <a:pt x="376" y="439"/>
                    <a:pt x="639" y="588"/>
                    <a:pt x="906" y="724"/>
                  </a:cubicBezTo>
                  <a:cubicBezTo>
                    <a:pt x="920" y="734"/>
                    <a:pt x="939" y="738"/>
                    <a:pt x="958" y="738"/>
                  </a:cubicBezTo>
                  <a:cubicBezTo>
                    <a:pt x="1013" y="738"/>
                    <a:pt x="1078" y="704"/>
                    <a:pt x="1091" y="647"/>
                  </a:cubicBezTo>
                  <a:cubicBezTo>
                    <a:pt x="1132" y="552"/>
                    <a:pt x="1091" y="475"/>
                    <a:pt x="1019" y="439"/>
                  </a:cubicBezTo>
                  <a:cubicBezTo>
                    <a:pt x="752" y="308"/>
                    <a:pt x="490" y="158"/>
                    <a:pt x="227" y="23"/>
                  </a:cubicBezTo>
                  <a:cubicBezTo>
                    <a:pt x="211" y="7"/>
                    <a:pt x="190"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4"/>
          <p:cNvGrpSpPr/>
          <p:nvPr/>
        </p:nvGrpSpPr>
        <p:grpSpPr>
          <a:xfrm rot="1024943">
            <a:off x="7935185" y="51235"/>
            <a:ext cx="1167069" cy="834182"/>
            <a:chOff x="3287500" y="1126625"/>
            <a:chExt cx="222800" cy="159250"/>
          </a:xfrm>
        </p:grpSpPr>
        <p:sp>
          <p:nvSpPr>
            <p:cNvPr id="453" name="Google Shape;453;p4"/>
            <p:cNvSpPr/>
            <p:nvPr/>
          </p:nvSpPr>
          <p:spPr>
            <a:xfrm>
              <a:off x="3337825" y="1214725"/>
              <a:ext cx="15625" cy="15625"/>
            </a:xfrm>
            <a:custGeom>
              <a:avLst/>
              <a:gdLst/>
              <a:ahLst/>
              <a:cxnLst/>
              <a:rect l="l" t="t" r="r" b="b"/>
              <a:pathLst>
                <a:path w="625" h="625" extrusionOk="0">
                  <a:moveTo>
                    <a:pt x="303" y="0"/>
                  </a:moveTo>
                  <a:cubicBezTo>
                    <a:pt x="267" y="0"/>
                    <a:pt x="226" y="0"/>
                    <a:pt x="190" y="19"/>
                  </a:cubicBezTo>
                  <a:cubicBezTo>
                    <a:pt x="154" y="37"/>
                    <a:pt x="113" y="59"/>
                    <a:pt x="95" y="95"/>
                  </a:cubicBezTo>
                  <a:cubicBezTo>
                    <a:pt x="59" y="114"/>
                    <a:pt x="41" y="150"/>
                    <a:pt x="23" y="190"/>
                  </a:cubicBezTo>
                  <a:cubicBezTo>
                    <a:pt x="0" y="227"/>
                    <a:pt x="0" y="263"/>
                    <a:pt x="0" y="304"/>
                  </a:cubicBezTo>
                  <a:lnTo>
                    <a:pt x="0" y="399"/>
                  </a:lnTo>
                  <a:cubicBezTo>
                    <a:pt x="23" y="435"/>
                    <a:pt x="59" y="489"/>
                    <a:pt x="95" y="530"/>
                  </a:cubicBezTo>
                  <a:cubicBezTo>
                    <a:pt x="113" y="548"/>
                    <a:pt x="136" y="566"/>
                    <a:pt x="154" y="584"/>
                  </a:cubicBezTo>
                  <a:cubicBezTo>
                    <a:pt x="190" y="602"/>
                    <a:pt x="249" y="625"/>
                    <a:pt x="303" y="625"/>
                  </a:cubicBezTo>
                  <a:cubicBezTo>
                    <a:pt x="362" y="625"/>
                    <a:pt x="398" y="602"/>
                    <a:pt x="434" y="584"/>
                  </a:cubicBezTo>
                  <a:cubicBezTo>
                    <a:pt x="475" y="584"/>
                    <a:pt x="493" y="566"/>
                    <a:pt x="529" y="530"/>
                  </a:cubicBezTo>
                  <a:cubicBezTo>
                    <a:pt x="566" y="489"/>
                    <a:pt x="588" y="471"/>
                    <a:pt x="588" y="435"/>
                  </a:cubicBezTo>
                  <a:cubicBezTo>
                    <a:pt x="606" y="399"/>
                    <a:pt x="624" y="358"/>
                    <a:pt x="624" y="304"/>
                  </a:cubicBezTo>
                  <a:cubicBezTo>
                    <a:pt x="624" y="285"/>
                    <a:pt x="606" y="245"/>
                    <a:pt x="606" y="227"/>
                  </a:cubicBezTo>
                  <a:cubicBezTo>
                    <a:pt x="588" y="172"/>
                    <a:pt x="566" y="132"/>
                    <a:pt x="529" y="95"/>
                  </a:cubicBezTo>
                  <a:cubicBezTo>
                    <a:pt x="511" y="77"/>
                    <a:pt x="493" y="59"/>
                    <a:pt x="475" y="37"/>
                  </a:cubicBezTo>
                  <a:cubicBezTo>
                    <a:pt x="416" y="19"/>
                    <a:pt x="362" y="0"/>
                    <a:pt x="30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3356700" y="1177075"/>
              <a:ext cx="13725" cy="13700"/>
            </a:xfrm>
            <a:custGeom>
              <a:avLst/>
              <a:gdLst/>
              <a:ahLst/>
              <a:cxnLst/>
              <a:rect l="l" t="t" r="r" b="b"/>
              <a:pathLst>
                <a:path w="549" h="548" extrusionOk="0">
                  <a:moveTo>
                    <a:pt x="286" y="0"/>
                  </a:moveTo>
                  <a:cubicBezTo>
                    <a:pt x="209" y="0"/>
                    <a:pt x="132" y="36"/>
                    <a:pt x="96" y="95"/>
                  </a:cubicBezTo>
                  <a:cubicBezTo>
                    <a:pt x="59" y="113"/>
                    <a:pt x="37" y="149"/>
                    <a:pt x="37" y="167"/>
                  </a:cubicBezTo>
                  <a:cubicBezTo>
                    <a:pt x="19" y="208"/>
                    <a:pt x="1" y="244"/>
                    <a:pt x="1" y="280"/>
                  </a:cubicBezTo>
                  <a:cubicBezTo>
                    <a:pt x="19" y="357"/>
                    <a:pt x="37" y="434"/>
                    <a:pt x="96" y="470"/>
                  </a:cubicBezTo>
                  <a:cubicBezTo>
                    <a:pt x="132" y="525"/>
                    <a:pt x="209" y="547"/>
                    <a:pt x="286" y="547"/>
                  </a:cubicBezTo>
                  <a:cubicBezTo>
                    <a:pt x="358" y="547"/>
                    <a:pt x="417" y="525"/>
                    <a:pt x="471" y="470"/>
                  </a:cubicBezTo>
                  <a:cubicBezTo>
                    <a:pt x="489" y="452"/>
                    <a:pt x="512" y="412"/>
                    <a:pt x="530" y="375"/>
                  </a:cubicBezTo>
                  <a:cubicBezTo>
                    <a:pt x="548" y="357"/>
                    <a:pt x="548" y="321"/>
                    <a:pt x="548" y="280"/>
                  </a:cubicBezTo>
                  <a:cubicBezTo>
                    <a:pt x="548" y="208"/>
                    <a:pt x="530" y="131"/>
                    <a:pt x="471" y="95"/>
                  </a:cubicBezTo>
                  <a:cubicBezTo>
                    <a:pt x="417" y="36"/>
                    <a:pt x="358" y="0"/>
                    <a:pt x="28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3409075" y="1193000"/>
              <a:ext cx="12225" cy="12350"/>
            </a:xfrm>
            <a:custGeom>
              <a:avLst/>
              <a:gdLst/>
              <a:ahLst/>
              <a:cxnLst/>
              <a:rect l="l" t="t" r="r" b="b"/>
              <a:pathLst>
                <a:path w="489" h="494" extrusionOk="0">
                  <a:moveTo>
                    <a:pt x="244" y="1"/>
                  </a:moveTo>
                  <a:cubicBezTo>
                    <a:pt x="204" y="1"/>
                    <a:pt x="186" y="23"/>
                    <a:pt x="149" y="23"/>
                  </a:cubicBezTo>
                  <a:cubicBezTo>
                    <a:pt x="131" y="42"/>
                    <a:pt x="91" y="60"/>
                    <a:pt x="73" y="78"/>
                  </a:cubicBezTo>
                  <a:cubicBezTo>
                    <a:pt x="54" y="96"/>
                    <a:pt x="36" y="137"/>
                    <a:pt x="18" y="155"/>
                  </a:cubicBezTo>
                  <a:cubicBezTo>
                    <a:pt x="18" y="191"/>
                    <a:pt x="0" y="209"/>
                    <a:pt x="0" y="250"/>
                  </a:cubicBezTo>
                  <a:cubicBezTo>
                    <a:pt x="0" y="268"/>
                    <a:pt x="18" y="286"/>
                    <a:pt x="18" y="322"/>
                  </a:cubicBezTo>
                  <a:cubicBezTo>
                    <a:pt x="18" y="363"/>
                    <a:pt x="36" y="399"/>
                    <a:pt x="73" y="417"/>
                  </a:cubicBezTo>
                  <a:cubicBezTo>
                    <a:pt x="91" y="435"/>
                    <a:pt x="113" y="453"/>
                    <a:pt x="131" y="453"/>
                  </a:cubicBezTo>
                  <a:cubicBezTo>
                    <a:pt x="168" y="476"/>
                    <a:pt x="204" y="494"/>
                    <a:pt x="244" y="494"/>
                  </a:cubicBezTo>
                  <a:cubicBezTo>
                    <a:pt x="281" y="494"/>
                    <a:pt x="317" y="494"/>
                    <a:pt x="339" y="476"/>
                  </a:cubicBezTo>
                  <a:cubicBezTo>
                    <a:pt x="376" y="453"/>
                    <a:pt x="394" y="453"/>
                    <a:pt x="412" y="417"/>
                  </a:cubicBezTo>
                  <a:cubicBezTo>
                    <a:pt x="453" y="399"/>
                    <a:pt x="453" y="381"/>
                    <a:pt x="471" y="340"/>
                  </a:cubicBezTo>
                  <a:cubicBezTo>
                    <a:pt x="489" y="322"/>
                    <a:pt x="489" y="286"/>
                    <a:pt x="489" y="250"/>
                  </a:cubicBezTo>
                  <a:lnTo>
                    <a:pt x="489" y="191"/>
                  </a:lnTo>
                  <a:cubicBezTo>
                    <a:pt x="471" y="155"/>
                    <a:pt x="453" y="114"/>
                    <a:pt x="412" y="78"/>
                  </a:cubicBezTo>
                  <a:cubicBezTo>
                    <a:pt x="394" y="60"/>
                    <a:pt x="394" y="60"/>
                    <a:pt x="376" y="42"/>
                  </a:cubicBezTo>
                  <a:cubicBezTo>
                    <a:pt x="339" y="23"/>
                    <a:pt x="299" y="1"/>
                    <a:pt x="244"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3418450" y="1148800"/>
              <a:ext cx="9875" cy="9850"/>
            </a:xfrm>
            <a:custGeom>
              <a:avLst/>
              <a:gdLst/>
              <a:ahLst/>
              <a:cxnLst/>
              <a:rect l="l" t="t" r="r" b="b"/>
              <a:pathLst>
                <a:path w="395" h="394" extrusionOk="0">
                  <a:moveTo>
                    <a:pt x="191" y="0"/>
                  </a:moveTo>
                  <a:cubicBezTo>
                    <a:pt x="168" y="0"/>
                    <a:pt x="132" y="18"/>
                    <a:pt x="114" y="18"/>
                  </a:cubicBezTo>
                  <a:cubicBezTo>
                    <a:pt x="96" y="36"/>
                    <a:pt x="78" y="36"/>
                    <a:pt x="55" y="54"/>
                  </a:cubicBezTo>
                  <a:cubicBezTo>
                    <a:pt x="37" y="72"/>
                    <a:pt x="19" y="95"/>
                    <a:pt x="19" y="131"/>
                  </a:cubicBezTo>
                  <a:cubicBezTo>
                    <a:pt x="1" y="149"/>
                    <a:pt x="1" y="167"/>
                    <a:pt x="1" y="208"/>
                  </a:cubicBezTo>
                  <a:lnTo>
                    <a:pt x="1" y="244"/>
                  </a:lnTo>
                  <a:cubicBezTo>
                    <a:pt x="19" y="281"/>
                    <a:pt x="37" y="321"/>
                    <a:pt x="55" y="339"/>
                  </a:cubicBezTo>
                  <a:cubicBezTo>
                    <a:pt x="78" y="339"/>
                    <a:pt x="78" y="357"/>
                    <a:pt x="96" y="376"/>
                  </a:cubicBezTo>
                  <a:cubicBezTo>
                    <a:pt x="132" y="376"/>
                    <a:pt x="150" y="394"/>
                    <a:pt x="191" y="394"/>
                  </a:cubicBezTo>
                  <a:cubicBezTo>
                    <a:pt x="227" y="394"/>
                    <a:pt x="245" y="394"/>
                    <a:pt x="263" y="376"/>
                  </a:cubicBezTo>
                  <a:cubicBezTo>
                    <a:pt x="281" y="376"/>
                    <a:pt x="322" y="357"/>
                    <a:pt x="340" y="339"/>
                  </a:cubicBezTo>
                  <a:cubicBezTo>
                    <a:pt x="358" y="321"/>
                    <a:pt x="358" y="299"/>
                    <a:pt x="376" y="281"/>
                  </a:cubicBezTo>
                  <a:cubicBezTo>
                    <a:pt x="376" y="244"/>
                    <a:pt x="394" y="226"/>
                    <a:pt x="394" y="208"/>
                  </a:cubicBezTo>
                  <a:cubicBezTo>
                    <a:pt x="376" y="186"/>
                    <a:pt x="376" y="167"/>
                    <a:pt x="376" y="149"/>
                  </a:cubicBezTo>
                  <a:cubicBezTo>
                    <a:pt x="376" y="113"/>
                    <a:pt x="358" y="95"/>
                    <a:pt x="340" y="54"/>
                  </a:cubicBezTo>
                  <a:cubicBezTo>
                    <a:pt x="322" y="54"/>
                    <a:pt x="304" y="36"/>
                    <a:pt x="281" y="36"/>
                  </a:cubicBezTo>
                  <a:cubicBezTo>
                    <a:pt x="263" y="18"/>
                    <a:pt x="227" y="0"/>
                    <a:pt x="19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3381250" y="1238050"/>
              <a:ext cx="7025" cy="7075"/>
            </a:xfrm>
            <a:custGeom>
              <a:avLst/>
              <a:gdLst/>
              <a:ahLst/>
              <a:cxnLst/>
              <a:rect l="l" t="t" r="r" b="b"/>
              <a:pathLst>
                <a:path w="281" h="283" extrusionOk="0">
                  <a:moveTo>
                    <a:pt x="150" y="0"/>
                  </a:moveTo>
                  <a:cubicBezTo>
                    <a:pt x="138" y="0"/>
                    <a:pt x="125" y="8"/>
                    <a:pt x="113" y="8"/>
                  </a:cubicBezTo>
                  <a:cubicBezTo>
                    <a:pt x="73" y="8"/>
                    <a:pt x="36" y="49"/>
                    <a:pt x="18" y="67"/>
                  </a:cubicBezTo>
                  <a:lnTo>
                    <a:pt x="18" y="121"/>
                  </a:lnTo>
                  <a:cubicBezTo>
                    <a:pt x="0" y="144"/>
                    <a:pt x="0" y="162"/>
                    <a:pt x="18" y="180"/>
                  </a:cubicBezTo>
                  <a:cubicBezTo>
                    <a:pt x="18" y="216"/>
                    <a:pt x="36" y="235"/>
                    <a:pt x="73" y="257"/>
                  </a:cubicBezTo>
                  <a:cubicBezTo>
                    <a:pt x="101" y="270"/>
                    <a:pt x="128" y="283"/>
                    <a:pt x="154" y="283"/>
                  </a:cubicBezTo>
                  <a:cubicBezTo>
                    <a:pt x="165" y="283"/>
                    <a:pt x="175" y="281"/>
                    <a:pt x="186" y="275"/>
                  </a:cubicBezTo>
                  <a:cubicBezTo>
                    <a:pt x="226" y="275"/>
                    <a:pt x="245" y="235"/>
                    <a:pt x="263" y="216"/>
                  </a:cubicBezTo>
                  <a:cubicBezTo>
                    <a:pt x="281" y="198"/>
                    <a:pt x="281" y="162"/>
                    <a:pt x="281" y="144"/>
                  </a:cubicBezTo>
                  <a:lnTo>
                    <a:pt x="281" y="85"/>
                  </a:lnTo>
                  <a:cubicBezTo>
                    <a:pt x="263" y="67"/>
                    <a:pt x="263" y="49"/>
                    <a:pt x="245" y="49"/>
                  </a:cubicBezTo>
                  <a:cubicBezTo>
                    <a:pt x="226" y="31"/>
                    <a:pt x="208" y="8"/>
                    <a:pt x="186" y="8"/>
                  </a:cubicBezTo>
                  <a:lnTo>
                    <a:pt x="168" y="8"/>
                  </a:lnTo>
                  <a:cubicBezTo>
                    <a:pt x="162" y="2"/>
                    <a:pt x="156" y="0"/>
                    <a:pt x="150"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3390175" y="1183175"/>
              <a:ext cx="9425" cy="9600"/>
            </a:xfrm>
            <a:custGeom>
              <a:avLst/>
              <a:gdLst/>
              <a:ahLst/>
              <a:cxnLst/>
              <a:rect l="l" t="t" r="r" b="b"/>
              <a:pathLst>
                <a:path w="377" h="384" extrusionOk="0">
                  <a:moveTo>
                    <a:pt x="191" y="0"/>
                  </a:moveTo>
                  <a:cubicBezTo>
                    <a:pt x="168" y="0"/>
                    <a:pt x="150" y="18"/>
                    <a:pt x="114" y="18"/>
                  </a:cubicBezTo>
                  <a:cubicBezTo>
                    <a:pt x="96" y="36"/>
                    <a:pt x="78" y="36"/>
                    <a:pt x="55" y="55"/>
                  </a:cubicBezTo>
                  <a:cubicBezTo>
                    <a:pt x="37" y="77"/>
                    <a:pt x="19" y="95"/>
                    <a:pt x="19" y="131"/>
                  </a:cubicBezTo>
                  <a:cubicBezTo>
                    <a:pt x="1" y="150"/>
                    <a:pt x="1" y="168"/>
                    <a:pt x="1" y="190"/>
                  </a:cubicBezTo>
                  <a:cubicBezTo>
                    <a:pt x="1" y="208"/>
                    <a:pt x="1" y="226"/>
                    <a:pt x="19" y="245"/>
                  </a:cubicBezTo>
                  <a:cubicBezTo>
                    <a:pt x="19" y="281"/>
                    <a:pt x="37" y="303"/>
                    <a:pt x="55" y="340"/>
                  </a:cubicBezTo>
                  <a:cubicBezTo>
                    <a:pt x="78" y="340"/>
                    <a:pt x="78" y="358"/>
                    <a:pt x="96" y="358"/>
                  </a:cubicBezTo>
                  <a:cubicBezTo>
                    <a:pt x="132" y="376"/>
                    <a:pt x="150" y="376"/>
                    <a:pt x="191" y="376"/>
                  </a:cubicBezTo>
                  <a:cubicBezTo>
                    <a:pt x="203" y="382"/>
                    <a:pt x="213" y="384"/>
                    <a:pt x="222" y="384"/>
                  </a:cubicBezTo>
                  <a:cubicBezTo>
                    <a:pt x="239" y="384"/>
                    <a:pt x="251" y="376"/>
                    <a:pt x="263" y="376"/>
                  </a:cubicBezTo>
                  <a:cubicBezTo>
                    <a:pt x="281" y="358"/>
                    <a:pt x="304" y="358"/>
                    <a:pt x="322" y="340"/>
                  </a:cubicBezTo>
                  <a:cubicBezTo>
                    <a:pt x="340" y="321"/>
                    <a:pt x="358" y="303"/>
                    <a:pt x="358" y="263"/>
                  </a:cubicBezTo>
                  <a:cubicBezTo>
                    <a:pt x="376" y="245"/>
                    <a:pt x="376" y="226"/>
                    <a:pt x="376" y="190"/>
                  </a:cubicBezTo>
                  <a:lnTo>
                    <a:pt x="376" y="150"/>
                  </a:lnTo>
                  <a:cubicBezTo>
                    <a:pt x="358" y="113"/>
                    <a:pt x="358" y="95"/>
                    <a:pt x="322" y="55"/>
                  </a:cubicBezTo>
                  <a:cubicBezTo>
                    <a:pt x="322" y="55"/>
                    <a:pt x="304" y="36"/>
                    <a:pt x="281" y="36"/>
                  </a:cubicBezTo>
                  <a:cubicBezTo>
                    <a:pt x="263" y="18"/>
                    <a:pt x="227" y="0"/>
                    <a:pt x="19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3327525" y="1165750"/>
              <a:ext cx="9875" cy="10200"/>
            </a:xfrm>
            <a:custGeom>
              <a:avLst/>
              <a:gdLst/>
              <a:ahLst/>
              <a:cxnLst/>
              <a:rect l="l" t="t" r="r" b="b"/>
              <a:pathLst>
                <a:path w="395" h="408" extrusionOk="0">
                  <a:moveTo>
                    <a:pt x="227" y="1"/>
                  </a:moveTo>
                  <a:cubicBezTo>
                    <a:pt x="209" y="1"/>
                    <a:pt x="168" y="1"/>
                    <a:pt x="150" y="19"/>
                  </a:cubicBezTo>
                  <a:cubicBezTo>
                    <a:pt x="114" y="19"/>
                    <a:pt x="96" y="37"/>
                    <a:pt x="73" y="55"/>
                  </a:cubicBezTo>
                  <a:cubicBezTo>
                    <a:pt x="55" y="55"/>
                    <a:pt x="37" y="73"/>
                    <a:pt x="19" y="114"/>
                  </a:cubicBezTo>
                  <a:cubicBezTo>
                    <a:pt x="1" y="132"/>
                    <a:pt x="1" y="150"/>
                    <a:pt x="1" y="186"/>
                  </a:cubicBezTo>
                  <a:lnTo>
                    <a:pt x="1" y="263"/>
                  </a:lnTo>
                  <a:cubicBezTo>
                    <a:pt x="19" y="281"/>
                    <a:pt x="19" y="299"/>
                    <a:pt x="19" y="299"/>
                  </a:cubicBezTo>
                  <a:cubicBezTo>
                    <a:pt x="37" y="340"/>
                    <a:pt x="73" y="358"/>
                    <a:pt x="96" y="376"/>
                  </a:cubicBezTo>
                  <a:cubicBezTo>
                    <a:pt x="114" y="394"/>
                    <a:pt x="132" y="394"/>
                    <a:pt x="150" y="394"/>
                  </a:cubicBezTo>
                  <a:cubicBezTo>
                    <a:pt x="168" y="403"/>
                    <a:pt x="187" y="408"/>
                    <a:pt x="204" y="408"/>
                  </a:cubicBezTo>
                  <a:cubicBezTo>
                    <a:pt x="221" y="408"/>
                    <a:pt x="236" y="403"/>
                    <a:pt x="245" y="394"/>
                  </a:cubicBezTo>
                  <a:cubicBezTo>
                    <a:pt x="263" y="394"/>
                    <a:pt x="281" y="394"/>
                    <a:pt x="299" y="376"/>
                  </a:cubicBezTo>
                  <a:cubicBezTo>
                    <a:pt x="340" y="358"/>
                    <a:pt x="358" y="340"/>
                    <a:pt x="376" y="299"/>
                  </a:cubicBezTo>
                  <a:cubicBezTo>
                    <a:pt x="376" y="299"/>
                    <a:pt x="394" y="281"/>
                    <a:pt x="394" y="263"/>
                  </a:cubicBezTo>
                  <a:lnTo>
                    <a:pt x="394" y="168"/>
                  </a:lnTo>
                  <a:lnTo>
                    <a:pt x="394" y="150"/>
                  </a:lnTo>
                  <a:cubicBezTo>
                    <a:pt x="394" y="132"/>
                    <a:pt x="376" y="114"/>
                    <a:pt x="358" y="96"/>
                  </a:cubicBezTo>
                  <a:cubicBezTo>
                    <a:pt x="340" y="55"/>
                    <a:pt x="322" y="37"/>
                    <a:pt x="299" y="37"/>
                  </a:cubicBezTo>
                  <a:cubicBezTo>
                    <a:pt x="281" y="19"/>
                    <a:pt x="245" y="19"/>
                    <a:pt x="227"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3287500" y="1206700"/>
              <a:ext cx="7475" cy="7150"/>
            </a:xfrm>
            <a:custGeom>
              <a:avLst/>
              <a:gdLst/>
              <a:ahLst/>
              <a:cxnLst/>
              <a:rect l="l" t="t" r="r" b="b"/>
              <a:pathLst>
                <a:path w="299" h="286" extrusionOk="0">
                  <a:moveTo>
                    <a:pt x="131" y="0"/>
                  </a:moveTo>
                  <a:cubicBezTo>
                    <a:pt x="113" y="0"/>
                    <a:pt x="113" y="0"/>
                    <a:pt x="91" y="18"/>
                  </a:cubicBezTo>
                  <a:cubicBezTo>
                    <a:pt x="72" y="18"/>
                    <a:pt x="72" y="18"/>
                    <a:pt x="54" y="41"/>
                  </a:cubicBezTo>
                  <a:cubicBezTo>
                    <a:pt x="54" y="41"/>
                    <a:pt x="36" y="41"/>
                    <a:pt x="36" y="59"/>
                  </a:cubicBezTo>
                  <a:cubicBezTo>
                    <a:pt x="18" y="59"/>
                    <a:pt x="18" y="77"/>
                    <a:pt x="18" y="95"/>
                  </a:cubicBezTo>
                  <a:cubicBezTo>
                    <a:pt x="0" y="113"/>
                    <a:pt x="0" y="131"/>
                    <a:pt x="0" y="154"/>
                  </a:cubicBezTo>
                  <a:cubicBezTo>
                    <a:pt x="0" y="154"/>
                    <a:pt x="0" y="172"/>
                    <a:pt x="18" y="190"/>
                  </a:cubicBezTo>
                  <a:lnTo>
                    <a:pt x="18" y="208"/>
                  </a:lnTo>
                  <a:cubicBezTo>
                    <a:pt x="36" y="226"/>
                    <a:pt x="36" y="226"/>
                    <a:pt x="54" y="245"/>
                  </a:cubicBezTo>
                  <a:lnTo>
                    <a:pt x="72" y="267"/>
                  </a:lnTo>
                  <a:cubicBezTo>
                    <a:pt x="91" y="267"/>
                    <a:pt x="91" y="285"/>
                    <a:pt x="113" y="285"/>
                  </a:cubicBezTo>
                  <a:lnTo>
                    <a:pt x="204" y="285"/>
                  </a:lnTo>
                  <a:cubicBezTo>
                    <a:pt x="226" y="267"/>
                    <a:pt x="244" y="267"/>
                    <a:pt x="244" y="245"/>
                  </a:cubicBezTo>
                  <a:lnTo>
                    <a:pt x="262" y="226"/>
                  </a:lnTo>
                  <a:cubicBezTo>
                    <a:pt x="281" y="208"/>
                    <a:pt x="281" y="208"/>
                    <a:pt x="281" y="190"/>
                  </a:cubicBezTo>
                  <a:cubicBezTo>
                    <a:pt x="299" y="172"/>
                    <a:pt x="299" y="154"/>
                    <a:pt x="299" y="154"/>
                  </a:cubicBezTo>
                  <a:lnTo>
                    <a:pt x="299" y="113"/>
                  </a:lnTo>
                  <a:cubicBezTo>
                    <a:pt x="281" y="95"/>
                    <a:pt x="281" y="77"/>
                    <a:pt x="262" y="59"/>
                  </a:cubicBezTo>
                  <a:lnTo>
                    <a:pt x="244" y="41"/>
                  </a:lnTo>
                  <a:lnTo>
                    <a:pt x="226" y="18"/>
                  </a:lnTo>
                  <a:cubicBezTo>
                    <a:pt x="204" y="18"/>
                    <a:pt x="204" y="0"/>
                    <a:pt x="18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3344500" y="1140750"/>
              <a:ext cx="15950" cy="16100"/>
            </a:xfrm>
            <a:custGeom>
              <a:avLst/>
              <a:gdLst/>
              <a:ahLst/>
              <a:cxnLst/>
              <a:rect l="l" t="t" r="r" b="b"/>
              <a:pathLst>
                <a:path w="638" h="644" extrusionOk="0">
                  <a:moveTo>
                    <a:pt x="321" y="1"/>
                  </a:moveTo>
                  <a:cubicBezTo>
                    <a:pt x="281" y="1"/>
                    <a:pt x="244" y="1"/>
                    <a:pt x="208" y="19"/>
                  </a:cubicBezTo>
                  <a:cubicBezTo>
                    <a:pt x="167" y="37"/>
                    <a:pt x="131" y="55"/>
                    <a:pt x="95" y="96"/>
                  </a:cubicBezTo>
                  <a:cubicBezTo>
                    <a:pt x="54" y="114"/>
                    <a:pt x="36" y="150"/>
                    <a:pt x="36" y="191"/>
                  </a:cubicBezTo>
                  <a:cubicBezTo>
                    <a:pt x="18" y="227"/>
                    <a:pt x="0" y="281"/>
                    <a:pt x="0" y="322"/>
                  </a:cubicBezTo>
                  <a:cubicBezTo>
                    <a:pt x="0" y="340"/>
                    <a:pt x="18" y="376"/>
                    <a:pt x="18" y="394"/>
                  </a:cubicBezTo>
                  <a:cubicBezTo>
                    <a:pt x="36" y="453"/>
                    <a:pt x="54" y="508"/>
                    <a:pt x="95" y="548"/>
                  </a:cubicBezTo>
                  <a:cubicBezTo>
                    <a:pt x="167" y="603"/>
                    <a:pt x="244" y="643"/>
                    <a:pt x="321" y="643"/>
                  </a:cubicBezTo>
                  <a:cubicBezTo>
                    <a:pt x="376" y="643"/>
                    <a:pt x="412" y="643"/>
                    <a:pt x="452" y="621"/>
                  </a:cubicBezTo>
                  <a:cubicBezTo>
                    <a:pt x="489" y="603"/>
                    <a:pt x="525" y="584"/>
                    <a:pt x="547" y="548"/>
                  </a:cubicBezTo>
                  <a:cubicBezTo>
                    <a:pt x="584" y="508"/>
                    <a:pt x="602" y="489"/>
                    <a:pt x="620" y="453"/>
                  </a:cubicBezTo>
                  <a:cubicBezTo>
                    <a:pt x="638" y="394"/>
                    <a:pt x="638" y="358"/>
                    <a:pt x="638" y="322"/>
                  </a:cubicBezTo>
                  <a:lnTo>
                    <a:pt x="638" y="227"/>
                  </a:lnTo>
                  <a:cubicBezTo>
                    <a:pt x="620" y="168"/>
                    <a:pt x="584" y="132"/>
                    <a:pt x="547" y="96"/>
                  </a:cubicBezTo>
                  <a:cubicBezTo>
                    <a:pt x="489" y="37"/>
                    <a:pt x="412" y="1"/>
                    <a:pt x="32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3443450" y="1197725"/>
              <a:ext cx="9850" cy="8850"/>
            </a:xfrm>
            <a:custGeom>
              <a:avLst/>
              <a:gdLst/>
              <a:ahLst/>
              <a:cxnLst/>
              <a:rect l="l" t="t" r="r" b="b"/>
              <a:pathLst>
                <a:path w="394" h="354" extrusionOk="0">
                  <a:moveTo>
                    <a:pt x="211" y="0"/>
                  </a:moveTo>
                  <a:cubicBezTo>
                    <a:pt x="171" y="0"/>
                    <a:pt x="129" y="16"/>
                    <a:pt x="95" y="38"/>
                  </a:cubicBezTo>
                  <a:cubicBezTo>
                    <a:pt x="55" y="61"/>
                    <a:pt x="37" y="79"/>
                    <a:pt x="18" y="97"/>
                  </a:cubicBezTo>
                  <a:cubicBezTo>
                    <a:pt x="18" y="115"/>
                    <a:pt x="0" y="151"/>
                    <a:pt x="0" y="174"/>
                  </a:cubicBezTo>
                  <a:cubicBezTo>
                    <a:pt x="0" y="210"/>
                    <a:pt x="18" y="228"/>
                    <a:pt x="18" y="264"/>
                  </a:cubicBezTo>
                  <a:cubicBezTo>
                    <a:pt x="37" y="287"/>
                    <a:pt x="55" y="305"/>
                    <a:pt x="95" y="323"/>
                  </a:cubicBezTo>
                  <a:cubicBezTo>
                    <a:pt x="127" y="344"/>
                    <a:pt x="167" y="353"/>
                    <a:pt x="205" y="353"/>
                  </a:cubicBezTo>
                  <a:cubicBezTo>
                    <a:pt x="232" y="353"/>
                    <a:pt x="258" y="349"/>
                    <a:pt x="281" y="341"/>
                  </a:cubicBezTo>
                  <a:cubicBezTo>
                    <a:pt x="299" y="323"/>
                    <a:pt x="299" y="323"/>
                    <a:pt x="322" y="305"/>
                  </a:cubicBezTo>
                  <a:cubicBezTo>
                    <a:pt x="358" y="287"/>
                    <a:pt x="394" y="228"/>
                    <a:pt x="394" y="174"/>
                  </a:cubicBezTo>
                  <a:cubicBezTo>
                    <a:pt x="394" y="133"/>
                    <a:pt x="358" y="79"/>
                    <a:pt x="322" y="61"/>
                  </a:cubicBezTo>
                  <a:cubicBezTo>
                    <a:pt x="299" y="38"/>
                    <a:pt x="299" y="38"/>
                    <a:pt x="281" y="20"/>
                  </a:cubicBezTo>
                  <a:cubicBezTo>
                    <a:pt x="260" y="6"/>
                    <a:pt x="236" y="0"/>
                    <a:pt x="21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3430675" y="1243000"/>
              <a:ext cx="19350" cy="18600"/>
            </a:xfrm>
            <a:custGeom>
              <a:avLst/>
              <a:gdLst/>
              <a:ahLst/>
              <a:cxnLst/>
              <a:rect l="l" t="t" r="r" b="b"/>
              <a:pathLst>
                <a:path w="774" h="744" extrusionOk="0">
                  <a:moveTo>
                    <a:pt x="380" y="0"/>
                  </a:moveTo>
                  <a:cubicBezTo>
                    <a:pt x="303" y="0"/>
                    <a:pt x="244" y="18"/>
                    <a:pt x="190" y="59"/>
                  </a:cubicBezTo>
                  <a:cubicBezTo>
                    <a:pt x="113" y="95"/>
                    <a:pt x="77" y="150"/>
                    <a:pt x="41" y="227"/>
                  </a:cubicBezTo>
                  <a:cubicBezTo>
                    <a:pt x="18" y="285"/>
                    <a:pt x="0" y="340"/>
                    <a:pt x="18" y="417"/>
                  </a:cubicBezTo>
                  <a:cubicBezTo>
                    <a:pt x="18" y="489"/>
                    <a:pt x="59" y="566"/>
                    <a:pt x="113" y="625"/>
                  </a:cubicBezTo>
                  <a:lnTo>
                    <a:pt x="113" y="643"/>
                  </a:lnTo>
                  <a:cubicBezTo>
                    <a:pt x="187" y="717"/>
                    <a:pt x="294" y="744"/>
                    <a:pt x="402" y="744"/>
                  </a:cubicBezTo>
                  <a:cubicBezTo>
                    <a:pt x="432" y="744"/>
                    <a:pt x="463" y="742"/>
                    <a:pt x="493" y="738"/>
                  </a:cubicBezTo>
                  <a:cubicBezTo>
                    <a:pt x="606" y="697"/>
                    <a:pt x="719" y="602"/>
                    <a:pt x="738" y="471"/>
                  </a:cubicBezTo>
                  <a:cubicBezTo>
                    <a:pt x="774" y="340"/>
                    <a:pt x="738" y="208"/>
                    <a:pt x="643" y="113"/>
                  </a:cubicBezTo>
                  <a:cubicBezTo>
                    <a:pt x="606" y="59"/>
                    <a:pt x="548" y="37"/>
                    <a:pt x="493" y="18"/>
                  </a:cubicBezTo>
                  <a:cubicBezTo>
                    <a:pt x="455" y="9"/>
                    <a:pt x="421" y="5"/>
                    <a:pt x="388" y="5"/>
                  </a:cubicBezTo>
                  <a:cubicBezTo>
                    <a:pt x="369" y="5"/>
                    <a:pt x="351" y="6"/>
                    <a:pt x="332" y="9"/>
                  </a:cubicBezTo>
                  <a:lnTo>
                    <a:pt x="332" y="9"/>
                  </a:lnTo>
                  <a:cubicBezTo>
                    <a:pt x="346" y="5"/>
                    <a:pt x="360" y="0"/>
                    <a:pt x="380"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3473525" y="1186900"/>
              <a:ext cx="8500" cy="9525"/>
            </a:xfrm>
            <a:custGeom>
              <a:avLst/>
              <a:gdLst/>
              <a:ahLst/>
              <a:cxnLst/>
              <a:rect l="l" t="t" r="r" b="b"/>
              <a:pathLst>
                <a:path w="340" h="381" extrusionOk="0">
                  <a:moveTo>
                    <a:pt x="173" y="1"/>
                  </a:moveTo>
                  <a:cubicBezTo>
                    <a:pt x="155" y="19"/>
                    <a:pt x="136" y="19"/>
                    <a:pt x="136" y="19"/>
                  </a:cubicBezTo>
                  <a:cubicBezTo>
                    <a:pt x="114" y="19"/>
                    <a:pt x="96" y="19"/>
                    <a:pt x="96" y="41"/>
                  </a:cubicBezTo>
                  <a:cubicBezTo>
                    <a:pt x="78" y="41"/>
                    <a:pt x="60" y="59"/>
                    <a:pt x="41" y="77"/>
                  </a:cubicBezTo>
                  <a:cubicBezTo>
                    <a:pt x="23" y="96"/>
                    <a:pt x="23" y="114"/>
                    <a:pt x="23" y="132"/>
                  </a:cubicBezTo>
                  <a:cubicBezTo>
                    <a:pt x="23" y="132"/>
                    <a:pt x="1" y="154"/>
                    <a:pt x="1" y="172"/>
                  </a:cubicBezTo>
                  <a:lnTo>
                    <a:pt x="1" y="245"/>
                  </a:lnTo>
                  <a:cubicBezTo>
                    <a:pt x="23" y="286"/>
                    <a:pt x="41" y="304"/>
                    <a:pt x="60" y="322"/>
                  </a:cubicBezTo>
                  <a:cubicBezTo>
                    <a:pt x="78" y="358"/>
                    <a:pt x="136" y="381"/>
                    <a:pt x="173" y="381"/>
                  </a:cubicBezTo>
                  <a:cubicBezTo>
                    <a:pt x="191" y="381"/>
                    <a:pt x="209" y="381"/>
                    <a:pt x="227" y="358"/>
                  </a:cubicBezTo>
                  <a:cubicBezTo>
                    <a:pt x="250" y="358"/>
                    <a:pt x="268" y="340"/>
                    <a:pt x="286" y="322"/>
                  </a:cubicBezTo>
                  <a:cubicBezTo>
                    <a:pt x="304" y="304"/>
                    <a:pt x="322" y="286"/>
                    <a:pt x="322" y="245"/>
                  </a:cubicBezTo>
                  <a:cubicBezTo>
                    <a:pt x="340" y="227"/>
                    <a:pt x="340" y="191"/>
                    <a:pt x="322" y="172"/>
                  </a:cubicBezTo>
                  <a:lnTo>
                    <a:pt x="322" y="132"/>
                  </a:lnTo>
                  <a:cubicBezTo>
                    <a:pt x="322" y="114"/>
                    <a:pt x="322" y="96"/>
                    <a:pt x="304" y="96"/>
                  </a:cubicBezTo>
                  <a:cubicBezTo>
                    <a:pt x="304" y="77"/>
                    <a:pt x="286" y="59"/>
                    <a:pt x="268" y="41"/>
                  </a:cubicBezTo>
                  <a:cubicBezTo>
                    <a:pt x="268" y="41"/>
                    <a:pt x="250" y="19"/>
                    <a:pt x="227" y="19"/>
                  </a:cubicBezTo>
                  <a:cubicBezTo>
                    <a:pt x="209" y="19"/>
                    <a:pt x="191" y="1"/>
                    <a:pt x="173"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3476350" y="1223650"/>
              <a:ext cx="14725" cy="11350"/>
            </a:xfrm>
            <a:custGeom>
              <a:avLst/>
              <a:gdLst/>
              <a:ahLst/>
              <a:cxnLst/>
              <a:rect l="l" t="t" r="r" b="b"/>
              <a:pathLst>
                <a:path w="589" h="454" extrusionOk="0">
                  <a:moveTo>
                    <a:pt x="304" y="1"/>
                  </a:moveTo>
                  <a:cubicBezTo>
                    <a:pt x="1" y="1"/>
                    <a:pt x="1" y="453"/>
                    <a:pt x="304" y="453"/>
                  </a:cubicBezTo>
                  <a:cubicBezTo>
                    <a:pt x="589" y="453"/>
                    <a:pt x="589" y="1"/>
                    <a:pt x="304"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3343025" y="1267550"/>
              <a:ext cx="12350" cy="11775"/>
            </a:xfrm>
            <a:custGeom>
              <a:avLst/>
              <a:gdLst/>
              <a:ahLst/>
              <a:cxnLst/>
              <a:rect l="l" t="t" r="r" b="b"/>
              <a:pathLst>
                <a:path w="494" h="471" extrusionOk="0">
                  <a:moveTo>
                    <a:pt x="245" y="0"/>
                  </a:moveTo>
                  <a:cubicBezTo>
                    <a:pt x="208" y="0"/>
                    <a:pt x="172" y="0"/>
                    <a:pt x="154" y="18"/>
                  </a:cubicBezTo>
                  <a:cubicBezTo>
                    <a:pt x="113" y="18"/>
                    <a:pt x="95" y="36"/>
                    <a:pt x="77" y="54"/>
                  </a:cubicBezTo>
                  <a:cubicBezTo>
                    <a:pt x="59" y="72"/>
                    <a:pt x="41" y="113"/>
                    <a:pt x="18" y="131"/>
                  </a:cubicBezTo>
                  <a:cubicBezTo>
                    <a:pt x="0" y="167"/>
                    <a:pt x="0" y="208"/>
                    <a:pt x="0" y="226"/>
                  </a:cubicBezTo>
                  <a:cubicBezTo>
                    <a:pt x="0" y="262"/>
                    <a:pt x="0" y="280"/>
                    <a:pt x="18" y="299"/>
                  </a:cubicBezTo>
                  <a:cubicBezTo>
                    <a:pt x="18" y="339"/>
                    <a:pt x="41" y="375"/>
                    <a:pt x="77" y="394"/>
                  </a:cubicBezTo>
                  <a:cubicBezTo>
                    <a:pt x="95" y="412"/>
                    <a:pt x="113" y="434"/>
                    <a:pt x="113" y="434"/>
                  </a:cubicBezTo>
                  <a:cubicBezTo>
                    <a:pt x="154" y="470"/>
                    <a:pt x="208" y="470"/>
                    <a:pt x="245" y="470"/>
                  </a:cubicBezTo>
                  <a:cubicBezTo>
                    <a:pt x="285" y="470"/>
                    <a:pt x="303" y="470"/>
                    <a:pt x="340" y="452"/>
                  </a:cubicBezTo>
                  <a:cubicBezTo>
                    <a:pt x="358" y="452"/>
                    <a:pt x="398" y="434"/>
                    <a:pt x="416" y="394"/>
                  </a:cubicBezTo>
                  <a:cubicBezTo>
                    <a:pt x="435" y="375"/>
                    <a:pt x="453" y="357"/>
                    <a:pt x="471" y="321"/>
                  </a:cubicBezTo>
                  <a:cubicBezTo>
                    <a:pt x="471" y="299"/>
                    <a:pt x="493" y="262"/>
                    <a:pt x="493" y="226"/>
                  </a:cubicBezTo>
                  <a:cubicBezTo>
                    <a:pt x="493" y="208"/>
                    <a:pt x="471" y="185"/>
                    <a:pt x="471" y="167"/>
                  </a:cubicBezTo>
                  <a:cubicBezTo>
                    <a:pt x="471" y="131"/>
                    <a:pt x="435" y="95"/>
                    <a:pt x="416" y="54"/>
                  </a:cubicBezTo>
                  <a:cubicBezTo>
                    <a:pt x="398" y="54"/>
                    <a:pt x="380" y="36"/>
                    <a:pt x="358" y="18"/>
                  </a:cubicBezTo>
                  <a:cubicBezTo>
                    <a:pt x="321" y="0"/>
                    <a:pt x="285" y="0"/>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3395825" y="1278400"/>
              <a:ext cx="8075" cy="7475"/>
            </a:xfrm>
            <a:custGeom>
              <a:avLst/>
              <a:gdLst/>
              <a:ahLst/>
              <a:cxnLst/>
              <a:rect l="l" t="t" r="r" b="b"/>
              <a:pathLst>
                <a:path w="323" h="299" extrusionOk="0">
                  <a:moveTo>
                    <a:pt x="168" y="0"/>
                  </a:moveTo>
                  <a:cubicBezTo>
                    <a:pt x="150" y="0"/>
                    <a:pt x="114" y="0"/>
                    <a:pt x="96" y="18"/>
                  </a:cubicBezTo>
                  <a:cubicBezTo>
                    <a:pt x="78" y="18"/>
                    <a:pt x="78" y="18"/>
                    <a:pt x="78" y="36"/>
                  </a:cubicBezTo>
                  <a:cubicBezTo>
                    <a:pt x="37" y="36"/>
                    <a:pt x="37" y="55"/>
                    <a:pt x="19" y="73"/>
                  </a:cubicBezTo>
                  <a:cubicBezTo>
                    <a:pt x="1" y="91"/>
                    <a:pt x="1" y="113"/>
                    <a:pt x="1" y="150"/>
                  </a:cubicBezTo>
                  <a:cubicBezTo>
                    <a:pt x="1" y="168"/>
                    <a:pt x="1" y="186"/>
                    <a:pt x="19" y="204"/>
                  </a:cubicBezTo>
                  <a:cubicBezTo>
                    <a:pt x="37" y="226"/>
                    <a:pt x="37" y="245"/>
                    <a:pt x="78" y="263"/>
                  </a:cubicBezTo>
                  <a:lnTo>
                    <a:pt x="96" y="281"/>
                  </a:lnTo>
                  <a:cubicBezTo>
                    <a:pt x="114" y="281"/>
                    <a:pt x="150" y="299"/>
                    <a:pt x="168" y="299"/>
                  </a:cubicBezTo>
                  <a:cubicBezTo>
                    <a:pt x="191" y="299"/>
                    <a:pt x="227" y="281"/>
                    <a:pt x="245" y="281"/>
                  </a:cubicBezTo>
                  <a:cubicBezTo>
                    <a:pt x="281" y="245"/>
                    <a:pt x="322" y="204"/>
                    <a:pt x="322" y="150"/>
                  </a:cubicBezTo>
                  <a:cubicBezTo>
                    <a:pt x="322" y="91"/>
                    <a:pt x="281" y="36"/>
                    <a:pt x="245" y="18"/>
                  </a:cubicBezTo>
                  <a:cubicBezTo>
                    <a:pt x="227" y="0"/>
                    <a:pt x="191" y="0"/>
                    <a:pt x="168"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3462775" y="1252950"/>
              <a:ext cx="21625" cy="21625"/>
            </a:xfrm>
            <a:custGeom>
              <a:avLst/>
              <a:gdLst/>
              <a:ahLst/>
              <a:cxnLst/>
              <a:rect l="l" t="t" r="r" b="b"/>
              <a:pathLst>
                <a:path w="865" h="865" extrusionOk="0">
                  <a:moveTo>
                    <a:pt x="431" y="0"/>
                  </a:moveTo>
                  <a:cubicBezTo>
                    <a:pt x="376" y="0"/>
                    <a:pt x="318" y="19"/>
                    <a:pt x="281" y="37"/>
                  </a:cubicBezTo>
                  <a:cubicBezTo>
                    <a:pt x="227" y="55"/>
                    <a:pt x="168" y="91"/>
                    <a:pt x="132" y="132"/>
                  </a:cubicBezTo>
                  <a:cubicBezTo>
                    <a:pt x="91" y="168"/>
                    <a:pt x="55" y="227"/>
                    <a:pt x="55" y="263"/>
                  </a:cubicBezTo>
                  <a:cubicBezTo>
                    <a:pt x="19" y="317"/>
                    <a:pt x="1" y="376"/>
                    <a:pt x="19" y="430"/>
                  </a:cubicBezTo>
                  <a:lnTo>
                    <a:pt x="19" y="543"/>
                  </a:lnTo>
                  <a:cubicBezTo>
                    <a:pt x="55" y="620"/>
                    <a:pt x="73" y="679"/>
                    <a:pt x="132" y="733"/>
                  </a:cubicBezTo>
                  <a:cubicBezTo>
                    <a:pt x="168" y="751"/>
                    <a:pt x="186" y="792"/>
                    <a:pt x="227" y="810"/>
                  </a:cubicBezTo>
                  <a:cubicBezTo>
                    <a:pt x="281" y="846"/>
                    <a:pt x="358" y="864"/>
                    <a:pt x="431" y="864"/>
                  </a:cubicBezTo>
                  <a:cubicBezTo>
                    <a:pt x="490" y="864"/>
                    <a:pt x="544" y="846"/>
                    <a:pt x="603" y="828"/>
                  </a:cubicBezTo>
                  <a:cubicBezTo>
                    <a:pt x="657" y="810"/>
                    <a:pt x="698" y="769"/>
                    <a:pt x="734" y="733"/>
                  </a:cubicBezTo>
                  <a:cubicBezTo>
                    <a:pt x="793" y="697"/>
                    <a:pt x="811" y="656"/>
                    <a:pt x="829" y="602"/>
                  </a:cubicBezTo>
                  <a:cubicBezTo>
                    <a:pt x="865" y="543"/>
                    <a:pt x="865" y="489"/>
                    <a:pt x="865" y="430"/>
                  </a:cubicBezTo>
                  <a:cubicBezTo>
                    <a:pt x="865" y="394"/>
                    <a:pt x="865" y="358"/>
                    <a:pt x="847" y="317"/>
                  </a:cubicBezTo>
                  <a:cubicBezTo>
                    <a:pt x="829" y="245"/>
                    <a:pt x="793" y="186"/>
                    <a:pt x="734" y="132"/>
                  </a:cubicBezTo>
                  <a:cubicBezTo>
                    <a:pt x="716" y="114"/>
                    <a:pt x="680" y="91"/>
                    <a:pt x="657" y="73"/>
                  </a:cubicBezTo>
                  <a:cubicBezTo>
                    <a:pt x="585" y="19"/>
                    <a:pt x="508" y="0"/>
                    <a:pt x="43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3297325" y="1241075"/>
              <a:ext cx="13250" cy="13250"/>
            </a:xfrm>
            <a:custGeom>
              <a:avLst/>
              <a:gdLst/>
              <a:ahLst/>
              <a:cxnLst/>
              <a:rect l="l" t="t" r="r" b="b"/>
              <a:pathLst>
                <a:path w="530" h="530" extrusionOk="0">
                  <a:moveTo>
                    <a:pt x="263" y="0"/>
                  </a:moveTo>
                  <a:cubicBezTo>
                    <a:pt x="245" y="0"/>
                    <a:pt x="209" y="0"/>
                    <a:pt x="173" y="23"/>
                  </a:cubicBezTo>
                  <a:cubicBezTo>
                    <a:pt x="132" y="41"/>
                    <a:pt x="114" y="59"/>
                    <a:pt x="96" y="77"/>
                  </a:cubicBezTo>
                  <a:cubicBezTo>
                    <a:pt x="59" y="95"/>
                    <a:pt x="37" y="136"/>
                    <a:pt x="37" y="172"/>
                  </a:cubicBezTo>
                  <a:cubicBezTo>
                    <a:pt x="19" y="190"/>
                    <a:pt x="1" y="227"/>
                    <a:pt x="19" y="267"/>
                  </a:cubicBezTo>
                  <a:lnTo>
                    <a:pt x="19" y="340"/>
                  </a:lnTo>
                  <a:cubicBezTo>
                    <a:pt x="37" y="380"/>
                    <a:pt x="59" y="417"/>
                    <a:pt x="96" y="453"/>
                  </a:cubicBezTo>
                  <a:cubicBezTo>
                    <a:pt x="114" y="453"/>
                    <a:pt x="114" y="475"/>
                    <a:pt x="132" y="494"/>
                  </a:cubicBezTo>
                  <a:cubicBezTo>
                    <a:pt x="191" y="512"/>
                    <a:pt x="227" y="530"/>
                    <a:pt x="263" y="530"/>
                  </a:cubicBezTo>
                  <a:cubicBezTo>
                    <a:pt x="304" y="530"/>
                    <a:pt x="340" y="512"/>
                    <a:pt x="376" y="512"/>
                  </a:cubicBezTo>
                  <a:cubicBezTo>
                    <a:pt x="399" y="494"/>
                    <a:pt x="435" y="475"/>
                    <a:pt x="453" y="453"/>
                  </a:cubicBezTo>
                  <a:cubicBezTo>
                    <a:pt x="489" y="417"/>
                    <a:pt x="512" y="399"/>
                    <a:pt x="512" y="362"/>
                  </a:cubicBezTo>
                  <a:cubicBezTo>
                    <a:pt x="530" y="340"/>
                    <a:pt x="530" y="304"/>
                    <a:pt x="530" y="267"/>
                  </a:cubicBezTo>
                  <a:lnTo>
                    <a:pt x="530" y="190"/>
                  </a:lnTo>
                  <a:cubicBezTo>
                    <a:pt x="512" y="154"/>
                    <a:pt x="489" y="114"/>
                    <a:pt x="453" y="77"/>
                  </a:cubicBezTo>
                  <a:cubicBezTo>
                    <a:pt x="435" y="59"/>
                    <a:pt x="417" y="59"/>
                    <a:pt x="399" y="41"/>
                  </a:cubicBezTo>
                  <a:cubicBezTo>
                    <a:pt x="358" y="23"/>
                    <a:pt x="322" y="0"/>
                    <a:pt x="26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3377975" y="1126625"/>
              <a:ext cx="12225" cy="12225"/>
            </a:xfrm>
            <a:custGeom>
              <a:avLst/>
              <a:gdLst/>
              <a:ahLst/>
              <a:cxnLst/>
              <a:rect l="l" t="t" r="r" b="b"/>
              <a:pathLst>
                <a:path w="489" h="489" extrusionOk="0">
                  <a:moveTo>
                    <a:pt x="244" y="0"/>
                  </a:moveTo>
                  <a:cubicBezTo>
                    <a:pt x="204" y="0"/>
                    <a:pt x="167" y="0"/>
                    <a:pt x="149" y="18"/>
                  </a:cubicBezTo>
                  <a:cubicBezTo>
                    <a:pt x="113" y="18"/>
                    <a:pt x="91" y="37"/>
                    <a:pt x="54" y="55"/>
                  </a:cubicBezTo>
                  <a:cubicBezTo>
                    <a:pt x="36" y="95"/>
                    <a:pt x="18" y="113"/>
                    <a:pt x="18" y="150"/>
                  </a:cubicBezTo>
                  <a:cubicBezTo>
                    <a:pt x="0" y="168"/>
                    <a:pt x="0" y="208"/>
                    <a:pt x="0" y="245"/>
                  </a:cubicBezTo>
                  <a:lnTo>
                    <a:pt x="0" y="303"/>
                  </a:lnTo>
                  <a:cubicBezTo>
                    <a:pt x="18" y="340"/>
                    <a:pt x="36" y="376"/>
                    <a:pt x="54" y="417"/>
                  </a:cubicBezTo>
                  <a:cubicBezTo>
                    <a:pt x="72" y="417"/>
                    <a:pt x="91" y="435"/>
                    <a:pt x="113" y="453"/>
                  </a:cubicBezTo>
                  <a:cubicBezTo>
                    <a:pt x="149" y="471"/>
                    <a:pt x="186" y="489"/>
                    <a:pt x="244" y="489"/>
                  </a:cubicBezTo>
                  <a:cubicBezTo>
                    <a:pt x="262" y="489"/>
                    <a:pt x="299" y="471"/>
                    <a:pt x="339" y="453"/>
                  </a:cubicBezTo>
                  <a:cubicBezTo>
                    <a:pt x="357" y="453"/>
                    <a:pt x="394" y="435"/>
                    <a:pt x="412" y="417"/>
                  </a:cubicBezTo>
                  <a:cubicBezTo>
                    <a:pt x="430" y="394"/>
                    <a:pt x="452" y="358"/>
                    <a:pt x="471" y="340"/>
                  </a:cubicBezTo>
                  <a:cubicBezTo>
                    <a:pt x="471" y="303"/>
                    <a:pt x="489" y="263"/>
                    <a:pt x="489" y="245"/>
                  </a:cubicBezTo>
                  <a:cubicBezTo>
                    <a:pt x="471" y="208"/>
                    <a:pt x="471" y="190"/>
                    <a:pt x="471" y="168"/>
                  </a:cubicBezTo>
                  <a:cubicBezTo>
                    <a:pt x="471" y="132"/>
                    <a:pt x="430" y="95"/>
                    <a:pt x="412" y="55"/>
                  </a:cubicBezTo>
                  <a:cubicBezTo>
                    <a:pt x="394" y="55"/>
                    <a:pt x="376" y="37"/>
                    <a:pt x="357" y="18"/>
                  </a:cubicBezTo>
                  <a:cubicBezTo>
                    <a:pt x="317" y="0"/>
                    <a:pt x="281" y="0"/>
                    <a:pt x="244"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3460400" y="1153425"/>
              <a:ext cx="15525" cy="16075"/>
            </a:xfrm>
            <a:custGeom>
              <a:avLst/>
              <a:gdLst/>
              <a:ahLst/>
              <a:cxnLst/>
              <a:rect l="l" t="t" r="r" b="b"/>
              <a:pathLst>
                <a:path w="621" h="643" extrusionOk="0">
                  <a:moveTo>
                    <a:pt x="300" y="1"/>
                  </a:moveTo>
                  <a:cubicBezTo>
                    <a:pt x="263" y="1"/>
                    <a:pt x="227" y="1"/>
                    <a:pt x="186" y="41"/>
                  </a:cubicBezTo>
                  <a:cubicBezTo>
                    <a:pt x="150" y="41"/>
                    <a:pt x="114" y="59"/>
                    <a:pt x="96" y="96"/>
                  </a:cubicBezTo>
                  <a:cubicBezTo>
                    <a:pt x="55" y="136"/>
                    <a:pt x="37" y="154"/>
                    <a:pt x="19" y="191"/>
                  </a:cubicBezTo>
                  <a:cubicBezTo>
                    <a:pt x="1" y="227"/>
                    <a:pt x="1" y="286"/>
                    <a:pt x="1" y="322"/>
                  </a:cubicBezTo>
                  <a:lnTo>
                    <a:pt x="1" y="399"/>
                  </a:lnTo>
                  <a:cubicBezTo>
                    <a:pt x="19" y="453"/>
                    <a:pt x="55" y="512"/>
                    <a:pt x="96" y="548"/>
                  </a:cubicBezTo>
                  <a:cubicBezTo>
                    <a:pt x="114" y="566"/>
                    <a:pt x="132" y="566"/>
                    <a:pt x="150" y="589"/>
                  </a:cubicBezTo>
                  <a:cubicBezTo>
                    <a:pt x="209" y="625"/>
                    <a:pt x="245" y="643"/>
                    <a:pt x="300" y="643"/>
                  </a:cubicBezTo>
                  <a:cubicBezTo>
                    <a:pt x="358" y="643"/>
                    <a:pt x="395" y="625"/>
                    <a:pt x="435" y="607"/>
                  </a:cubicBezTo>
                  <a:cubicBezTo>
                    <a:pt x="471" y="589"/>
                    <a:pt x="508" y="566"/>
                    <a:pt x="526" y="548"/>
                  </a:cubicBezTo>
                  <a:cubicBezTo>
                    <a:pt x="566" y="512"/>
                    <a:pt x="585" y="476"/>
                    <a:pt x="603" y="435"/>
                  </a:cubicBezTo>
                  <a:cubicBezTo>
                    <a:pt x="621" y="399"/>
                    <a:pt x="621" y="362"/>
                    <a:pt x="621" y="322"/>
                  </a:cubicBezTo>
                  <a:lnTo>
                    <a:pt x="621" y="227"/>
                  </a:lnTo>
                  <a:cubicBezTo>
                    <a:pt x="603" y="191"/>
                    <a:pt x="566" y="136"/>
                    <a:pt x="526" y="96"/>
                  </a:cubicBezTo>
                  <a:cubicBezTo>
                    <a:pt x="508" y="77"/>
                    <a:pt x="490" y="59"/>
                    <a:pt x="471" y="41"/>
                  </a:cubicBezTo>
                  <a:cubicBezTo>
                    <a:pt x="413" y="23"/>
                    <a:pt x="358" y="1"/>
                    <a:pt x="30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3501800" y="1203425"/>
              <a:ext cx="8500" cy="7600"/>
            </a:xfrm>
            <a:custGeom>
              <a:avLst/>
              <a:gdLst/>
              <a:ahLst/>
              <a:cxnLst/>
              <a:rect l="l" t="t" r="r" b="b"/>
              <a:pathLst>
                <a:path w="340" h="304" extrusionOk="0">
                  <a:moveTo>
                    <a:pt x="154" y="0"/>
                  </a:moveTo>
                  <a:cubicBezTo>
                    <a:pt x="114" y="0"/>
                    <a:pt x="78" y="18"/>
                    <a:pt x="41" y="59"/>
                  </a:cubicBezTo>
                  <a:cubicBezTo>
                    <a:pt x="41" y="59"/>
                    <a:pt x="23" y="77"/>
                    <a:pt x="23" y="95"/>
                  </a:cubicBezTo>
                  <a:cubicBezTo>
                    <a:pt x="1" y="131"/>
                    <a:pt x="1" y="190"/>
                    <a:pt x="23" y="226"/>
                  </a:cubicBezTo>
                  <a:cubicBezTo>
                    <a:pt x="23" y="226"/>
                    <a:pt x="41" y="226"/>
                    <a:pt x="41" y="244"/>
                  </a:cubicBezTo>
                  <a:cubicBezTo>
                    <a:pt x="59" y="285"/>
                    <a:pt x="114" y="303"/>
                    <a:pt x="154" y="303"/>
                  </a:cubicBezTo>
                  <a:cubicBezTo>
                    <a:pt x="191" y="303"/>
                    <a:pt x="227" y="303"/>
                    <a:pt x="249" y="285"/>
                  </a:cubicBezTo>
                  <a:lnTo>
                    <a:pt x="286" y="285"/>
                  </a:lnTo>
                  <a:cubicBezTo>
                    <a:pt x="304" y="262"/>
                    <a:pt x="304" y="244"/>
                    <a:pt x="322" y="244"/>
                  </a:cubicBezTo>
                  <a:cubicBezTo>
                    <a:pt x="340" y="208"/>
                    <a:pt x="340" y="190"/>
                    <a:pt x="340" y="149"/>
                  </a:cubicBezTo>
                  <a:cubicBezTo>
                    <a:pt x="340" y="131"/>
                    <a:pt x="340" y="113"/>
                    <a:pt x="322" y="77"/>
                  </a:cubicBezTo>
                  <a:cubicBezTo>
                    <a:pt x="322" y="59"/>
                    <a:pt x="286" y="18"/>
                    <a:pt x="249" y="18"/>
                  </a:cubicBezTo>
                  <a:cubicBezTo>
                    <a:pt x="227" y="18"/>
                    <a:pt x="191" y="0"/>
                    <a:pt x="154"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3370850" y="1211000"/>
              <a:ext cx="8950" cy="8950"/>
            </a:xfrm>
            <a:custGeom>
              <a:avLst/>
              <a:gdLst/>
              <a:ahLst/>
              <a:cxnLst/>
              <a:rect l="l" t="t" r="r" b="b"/>
              <a:pathLst>
                <a:path w="358" h="358" extrusionOk="0">
                  <a:moveTo>
                    <a:pt x="172" y="0"/>
                  </a:moveTo>
                  <a:cubicBezTo>
                    <a:pt x="149" y="0"/>
                    <a:pt x="131" y="0"/>
                    <a:pt x="95" y="18"/>
                  </a:cubicBezTo>
                  <a:cubicBezTo>
                    <a:pt x="77" y="18"/>
                    <a:pt x="59" y="36"/>
                    <a:pt x="36" y="54"/>
                  </a:cubicBezTo>
                  <a:cubicBezTo>
                    <a:pt x="36" y="73"/>
                    <a:pt x="18" y="95"/>
                    <a:pt x="0" y="113"/>
                  </a:cubicBezTo>
                  <a:lnTo>
                    <a:pt x="0" y="168"/>
                  </a:lnTo>
                  <a:lnTo>
                    <a:pt x="0" y="226"/>
                  </a:lnTo>
                  <a:cubicBezTo>
                    <a:pt x="0" y="244"/>
                    <a:pt x="18" y="281"/>
                    <a:pt x="36" y="299"/>
                  </a:cubicBezTo>
                  <a:cubicBezTo>
                    <a:pt x="59" y="299"/>
                    <a:pt x="77" y="321"/>
                    <a:pt x="77" y="321"/>
                  </a:cubicBezTo>
                  <a:cubicBezTo>
                    <a:pt x="113" y="339"/>
                    <a:pt x="131" y="358"/>
                    <a:pt x="172" y="358"/>
                  </a:cubicBezTo>
                  <a:lnTo>
                    <a:pt x="190" y="358"/>
                  </a:lnTo>
                  <a:cubicBezTo>
                    <a:pt x="226" y="339"/>
                    <a:pt x="244" y="339"/>
                    <a:pt x="262" y="321"/>
                  </a:cubicBezTo>
                  <a:cubicBezTo>
                    <a:pt x="285" y="321"/>
                    <a:pt x="285" y="299"/>
                    <a:pt x="303" y="299"/>
                  </a:cubicBezTo>
                  <a:lnTo>
                    <a:pt x="321" y="281"/>
                  </a:lnTo>
                  <a:cubicBezTo>
                    <a:pt x="321" y="281"/>
                    <a:pt x="339" y="263"/>
                    <a:pt x="339" y="244"/>
                  </a:cubicBezTo>
                  <a:cubicBezTo>
                    <a:pt x="357" y="226"/>
                    <a:pt x="357" y="186"/>
                    <a:pt x="357" y="168"/>
                  </a:cubicBezTo>
                  <a:lnTo>
                    <a:pt x="357" y="131"/>
                  </a:lnTo>
                  <a:cubicBezTo>
                    <a:pt x="339" y="113"/>
                    <a:pt x="339" y="73"/>
                    <a:pt x="321" y="54"/>
                  </a:cubicBezTo>
                  <a:lnTo>
                    <a:pt x="303" y="54"/>
                  </a:lnTo>
                  <a:lnTo>
                    <a:pt x="262" y="18"/>
                  </a:lnTo>
                  <a:cubicBezTo>
                    <a:pt x="244" y="18"/>
                    <a:pt x="226" y="18"/>
                    <a:pt x="22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4"/>
          <p:cNvSpPr/>
          <p:nvPr/>
        </p:nvSpPr>
        <p:spPr>
          <a:xfrm>
            <a:off x="-448425" y="4042624"/>
            <a:ext cx="1006830" cy="1191316"/>
          </a:xfrm>
          <a:custGeom>
            <a:avLst/>
            <a:gdLst/>
            <a:ahLst/>
            <a:cxnLst/>
            <a:rect l="l" t="t" r="r" b="b"/>
            <a:pathLst>
              <a:path w="7334" h="8678" extrusionOk="0">
                <a:moveTo>
                  <a:pt x="1406" y="4804"/>
                </a:moveTo>
                <a:lnTo>
                  <a:pt x="1406" y="4804"/>
                </a:lnTo>
                <a:cubicBezTo>
                  <a:pt x="1405" y="4808"/>
                  <a:pt x="1404" y="4811"/>
                  <a:pt x="1402" y="4811"/>
                </a:cubicBezTo>
                <a:cubicBezTo>
                  <a:pt x="1401" y="4811"/>
                  <a:pt x="1400" y="4810"/>
                  <a:pt x="1398" y="4809"/>
                </a:cubicBezTo>
                <a:lnTo>
                  <a:pt x="1406" y="4804"/>
                </a:lnTo>
                <a:close/>
                <a:moveTo>
                  <a:pt x="6885" y="0"/>
                </a:moveTo>
                <a:cubicBezTo>
                  <a:pt x="6843" y="0"/>
                  <a:pt x="6802" y="15"/>
                  <a:pt x="6768" y="41"/>
                </a:cubicBezTo>
                <a:cubicBezTo>
                  <a:pt x="4999" y="1000"/>
                  <a:pt x="3262" y="1999"/>
                  <a:pt x="1548" y="3053"/>
                </a:cubicBezTo>
                <a:cubicBezTo>
                  <a:pt x="1059" y="3338"/>
                  <a:pt x="589" y="3641"/>
                  <a:pt x="95" y="3940"/>
                </a:cubicBezTo>
                <a:cubicBezTo>
                  <a:pt x="23" y="3999"/>
                  <a:pt x="0" y="4130"/>
                  <a:pt x="59" y="4207"/>
                </a:cubicBezTo>
                <a:cubicBezTo>
                  <a:pt x="90" y="4258"/>
                  <a:pt x="139" y="4280"/>
                  <a:pt x="193" y="4280"/>
                </a:cubicBezTo>
                <a:cubicBezTo>
                  <a:pt x="235" y="4280"/>
                  <a:pt x="280" y="4267"/>
                  <a:pt x="322" y="4243"/>
                </a:cubicBezTo>
                <a:cubicBezTo>
                  <a:pt x="2018" y="3189"/>
                  <a:pt x="3755" y="2149"/>
                  <a:pt x="5506" y="1171"/>
                </a:cubicBezTo>
                <a:cubicBezTo>
                  <a:pt x="5936" y="920"/>
                  <a:pt x="6370" y="673"/>
                  <a:pt x="6801" y="435"/>
                </a:cubicBezTo>
                <a:lnTo>
                  <a:pt x="6801" y="435"/>
                </a:lnTo>
                <a:cubicBezTo>
                  <a:pt x="6966" y="781"/>
                  <a:pt x="6932" y="1187"/>
                  <a:pt x="6881" y="1565"/>
                </a:cubicBezTo>
                <a:cubicBezTo>
                  <a:pt x="6809" y="2112"/>
                  <a:pt x="6714" y="2642"/>
                  <a:pt x="6601" y="3189"/>
                </a:cubicBezTo>
                <a:cubicBezTo>
                  <a:pt x="6393" y="4320"/>
                  <a:pt x="6130" y="5428"/>
                  <a:pt x="5845" y="6541"/>
                </a:cubicBezTo>
                <a:cubicBezTo>
                  <a:pt x="5700" y="7084"/>
                  <a:pt x="5551" y="7623"/>
                  <a:pt x="5390" y="8164"/>
                </a:cubicBezTo>
                <a:lnTo>
                  <a:pt x="5390" y="8164"/>
                </a:lnTo>
                <a:cubicBezTo>
                  <a:pt x="4327" y="7229"/>
                  <a:pt x="3251" y="6313"/>
                  <a:pt x="2190" y="5392"/>
                </a:cubicBezTo>
                <a:cubicBezTo>
                  <a:pt x="2036" y="5279"/>
                  <a:pt x="1905" y="5148"/>
                  <a:pt x="1756" y="5035"/>
                </a:cubicBezTo>
                <a:cubicBezTo>
                  <a:pt x="1679" y="4976"/>
                  <a:pt x="1606" y="4904"/>
                  <a:pt x="1548" y="4845"/>
                </a:cubicBezTo>
                <a:cubicBezTo>
                  <a:pt x="1516" y="4829"/>
                  <a:pt x="1480" y="4799"/>
                  <a:pt x="1448" y="4780"/>
                </a:cubicBezTo>
                <a:lnTo>
                  <a:pt x="1448" y="4780"/>
                </a:lnTo>
                <a:lnTo>
                  <a:pt x="1530" y="4732"/>
                </a:lnTo>
                <a:cubicBezTo>
                  <a:pt x="1625" y="4695"/>
                  <a:pt x="1697" y="4659"/>
                  <a:pt x="1774" y="4619"/>
                </a:cubicBezTo>
                <a:cubicBezTo>
                  <a:pt x="1946" y="4546"/>
                  <a:pt x="2095" y="4469"/>
                  <a:pt x="2262" y="4392"/>
                </a:cubicBezTo>
                <a:cubicBezTo>
                  <a:pt x="2905" y="4071"/>
                  <a:pt x="3529" y="3714"/>
                  <a:pt x="4131" y="3356"/>
                </a:cubicBezTo>
                <a:cubicBezTo>
                  <a:pt x="4666" y="3037"/>
                  <a:pt x="5191" y="2709"/>
                  <a:pt x="5704" y="2359"/>
                </a:cubicBezTo>
                <a:lnTo>
                  <a:pt x="5704" y="2359"/>
                </a:lnTo>
                <a:cubicBezTo>
                  <a:pt x="5379" y="3379"/>
                  <a:pt x="5076" y="4390"/>
                  <a:pt x="4773" y="5410"/>
                </a:cubicBezTo>
                <a:cubicBezTo>
                  <a:pt x="4706" y="5651"/>
                  <a:pt x="4638" y="5900"/>
                  <a:pt x="4565" y="6146"/>
                </a:cubicBezTo>
                <a:lnTo>
                  <a:pt x="4565" y="6146"/>
                </a:lnTo>
                <a:cubicBezTo>
                  <a:pt x="4143" y="5799"/>
                  <a:pt x="3730" y="5461"/>
                  <a:pt x="3322" y="5112"/>
                </a:cubicBezTo>
                <a:lnTo>
                  <a:pt x="3322" y="5112"/>
                </a:lnTo>
                <a:cubicBezTo>
                  <a:pt x="3559" y="4783"/>
                  <a:pt x="3845" y="4506"/>
                  <a:pt x="4178" y="4287"/>
                </a:cubicBezTo>
                <a:lnTo>
                  <a:pt x="4178" y="4287"/>
                </a:lnTo>
                <a:cubicBezTo>
                  <a:pt x="4101" y="4548"/>
                  <a:pt x="4030" y="4805"/>
                  <a:pt x="3959" y="5053"/>
                </a:cubicBezTo>
                <a:cubicBezTo>
                  <a:pt x="3923" y="5166"/>
                  <a:pt x="3959" y="5261"/>
                  <a:pt x="4054" y="5315"/>
                </a:cubicBezTo>
                <a:cubicBezTo>
                  <a:pt x="4075" y="5320"/>
                  <a:pt x="4098" y="5323"/>
                  <a:pt x="4122" y="5323"/>
                </a:cubicBezTo>
                <a:cubicBezTo>
                  <a:pt x="4202" y="5323"/>
                  <a:pt x="4284" y="5290"/>
                  <a:pt x="4298" y="5202"/>
                </a:cubicBezTo>
                <a:cubicBezTo>
                  <a:pt x="4434" y="4809"/>
                  <a:pt x="4547" y="4392"/>
                  <a:pt x="4660" y="3981"/>
                </a:cubicBezTo>
                <a:cubicBezTo>
                  <a:pt x="4678" y="3904"/>
                  <a:pt x="4678" y="3827"/>
                  <a:pt x="4619" y="3773"/>
                </a:cubicBezTo>
                <a:cubicBezTo>
                  <a:pt x="4584" y="3734"/>
                  <a:pt x="4539" y="3713"/>
                  <a:pt x="4491" y="3713"/>
                </a:cubicBezTo>
                <a:cubicBezTo>
                  <a:pt x="4465" y="3713"/>
                  <a:pt x="4438" y="3719"/>
                  <a:pt x="4411" y="3732"/>
                </a:cubicBezTo>
                <a:cubicBezTo>
                  <a:pt x="3810" y="4017"/>
                  <a:pt x="3280" y="4469"/>
                  <a:pt x="2923" y="5035"/>
                </a:cubicBezTo>
                <a:cubicBezTo>
                  <a:pt x="2869" y="5130"/>
                  <a:pt x="2869" y="5225"/>
                  <a:pt x="2941" y="5297"/>
                </a:cubicBezTo>
                <a:cubicBezTo>
                  <a:pt x="3470" y="5750"/>
                  <a:pt x="4018" y="6184"/>
                  <a:pt x="4547" y="6618"/>
                </a:cubicBezTo>
                <a:cubicBezTo>
                  <a:pt x="4582" y="6653"/>
                  <a:pt x="4621" y="6668"/>
                  <a:pt x="4659" y="6668"/>
                </a:cubicBezTo>
                <a:cubicBezTo>
                  <a:pt x="4742" y="6668"/>
                  <a:pt x="4821" y="6595"/>
                  <a:pt x="4845" y="6505"/>
                </a:cubicBezTo>
                <a:cubicBezTo>
                  <a:pt x="5280" y="4976"/>
                  <a:pt x="5732" y="3470"/>
                  <a:pt x="6221" y="1963"/>
                </a:cubicBezTo>
                <a:cubicBezTo>
                  <a:pt x="6266" y="1830"/>
                  <a:pt x="6174" y="1700"/>
                  <a:pt x="6052" y="1700"/>
                </a:cubicBezTo>
                <a:cubicBezTo>
                  <a:pt x="6016" y="1700"/>
                  <a:pt x="5978" y="1711"/>
                  <a:pt x="5940" y="1737"/>
                </a:cubicBezTo>
                <a:cubicBezTo>
                  <a:pt x="4732" y="2601"/>
                  <a:pt x="3470" y="3356"/>
                  <a:pt x="2131" y="4017"/>
                </a:cubicBezTo>
                <a:cubicBezTo>
                  <a:pt x="1964" y="4112"/>
                  <a:pt x="1792" y="4184"/>
                  <a:pt x="1625" y="4279"/>
                </a:cubicBezTo>
                <a:cubicBezTo>
                  <a:pt x="1471" y="4338"/>
                  <a:pt x="1303" y="4392"/>
                  <a:pt x="1172" y="4505"/>
                </a:cubicBezTo>
                <a:cubicBezTo>
                  <a:pt x="1018" y="4637"/>
                  <a:pt x="982" y="4845"/>
                  <a:pt x="1131" y="4999"/>
                </a:cubicBezTo>
                <a:cubicBezTo>
                  <a:pt x="1267" y="5130"/>
                  <a:pt x="1416" y="5243"/>
                  <a:pt x="1566" y="5356"/>
                </a:cubicBezTo>
                <a:cubicBezTo>
                  <a:pt x="2149" y="5881"/>
                  <a:pt x="2755" y="6392"/>
                  <a:pt x="3339" y="6899"/>
                </a:cubicBezTo>
                <a:cubicBezTo>
                  <a:pt x="4018" y="7487"/>
                  <a:pt x="4696" y="8052"/>
                  <a:pt x="5375" y="8636"/>
                </a:cubicBezTo>
                <a:cubicBezTo>
                  <a:pt x="5404" y="8663"/>
                  <a:pt x="5447" y="8678"/>
                  <a:pt x="5490" y="8678"/>
                </a:cubicBezTo>
                <a:cubicBezTo>
                  <a:pt x="5560" y="8678"/>
                  <a:pt x="5633" y="8640"/>
                  <a:pt x="5655" y="8559"/>
                </a:cubicBezTo>
                <a:cubicBezTo>
                  <a:pt x="6017" y="7428"/>
                  <a:pt x="6316" y="6261"/>
                  <a:pt x="6583" y="5089"/>
                </a:cubicBezTo>
                <a:cubicBezTo>
                  <a:pt x="6714" y="4524"/>
                  <a:pt x="6845" y="3940"/>
                  <a:pt x="6958" y="3356"/>
                </a:cubicBezTo>
                <a:cubicBezTo>
                  <a:pt x="7071" y="2791"/>
                  <a:pt x="7166" y="2207"/>
                  <a:pt x="7261" y="1642"/>
                </a:cubicBezTo>
                <a:cubicBezTo>
                  <a:pt x="7334" y="1113"/>
                  <a:pt x="7334" y="547"/>
                  <a:pt x="7035" y="77"/>
                </a:cubicBezTo>
                <a:cubicBezTo>
                  <a:pt x="6992" y="24"/>
                  <a:pt x="6938" y="0"/>
                  <a:pt x="6885" y="0"/>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4"/>
          <p:cNvGrpSpPr/>
          <p:nvPr/>
        </p:nvGrpSpPr>
        <p:grpSpPr>
          <a:xfrm>
            <a:off x="8185518" y="4127845"/>
            <a:ext cx="882445" cy="951313"/>
            <a:chOff x="301225" y="1363100"/>
            <a:chExt cx="229600" cy="247525"/>
          </a:xfrm>
        </p:grpSpPr>
        <p:sp>
          <p:nvSpPr>
            <p:cNvPr id="476" name="Google Shape;476;p4"/>
            <p:cNvSpPr/>
            <p:nvPr/>
          </p:nvSpPr>
          <p:spPr>
            <a:xfrm>
              <a:off x="301225" y="1472875"/>
              <a:ext cx="37800" cy="28500"/>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338825" y="1530800"/>
              <a:ext cx="41575" cy="33275"/>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388425" y="1570900"/>
              <a:ext cx="46275" cy="39725"/>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48325" y="1484475"/>
              <a:ext cx="51400" cy="37925"/>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387500" y="1460175"/>
              <a:ext cx="47650" cy="42525"/>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84175" y="1551650"/>
              <a:ext cx="46650" cy="44275"/>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349400" y="1408650"/>
              <a:ext cx="27725" cy="23625"/>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390350" y="1363100"/>
              <a:ext cx="56550" cy="41350"/>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441225" y="1554900"/>
              <a:ext cx="20725" cy="17000"/>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64300" y="1411200"/>
              <a:ext cx="32600" cy="2230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4"/>
        <p:cNvGrpSpPr/>
        <p:nvPr/>
      </p:nvGrpSpPr>
      <p:grpSpPr>
        <a:xfrm>
          <a:off x="0" y="0"/>
          <a:ext cx="0" cy="0"/>
          <a:chOff x="0" y="0"/>
          <a:chExt cx="0" cy="0"/>
        </a:xfrm>
      </p:grpSpPr>
      <p:grpSp>
        <p:nvGrpSpPr>
          <p:cNvPr id="625" name="Google Shape;625;p7"/>
          <p:cNvGrpSpPr/>
          <p:nvPr/>
        </p:nvGrpSpPr>
        <p:grpSpPr>
          <a:xfrm>
            <a:off x="1231451" y="197312"/>
            <a:ext cx="6371976" cy="4650406"/>
            <a:chOff x="236950" y="1909675"/>
            <a:chExt cx="2588025" cy="1888950"/>
          </a:xfrm>
        </p:grpSpPr>
        <p:sp>
          <p:nvSpPr>
            <p:cNvPr id="626" name="Google Shape;626;p7"/>
            <p:cNvSpPr/>
            <p:nvPr/>
          </p:nvSpPr>
          <p:spPr>
            <a:xfrm>
              <a:off x="731275" y="2339725"/>
              <a:ext cx="1682825" cy="1233550"/>
            </a:xfrm>
            <a:custGeom>
              <a:avLst/>
              <a:gdLst/>
              <a:ahLst/>
              <a:cxnLst/>
              <a:rect l="l" t="t" r="r" b="b"/>
              <a:pathLst>
                <a:path w="67313" h="49342" extrusionOk="0">
                  <a:moveTo>
                    <a:pt x="1" y="1"/>
                  </a:moveTo>
                  <a:lnTo>
                    <a:pt x="1" y="49341"/>
                  </a:lnTo>
                  <a:lnTo>
                    <a:pt x="67312" y="49341"/>
                  </a:lnTo>
                  <a:lnTo>
                    <a:pt x="67312" y="1"/>
                  </a:ln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814750" y="2413600"/>
              <a:ext cx="1524325" cy="1109950"/>
            </a:xfrm>
            <a:custGeom>
              <a:avLst/>
              <a:gdLst/>
              <a:ahLst/>
              <a:cxnLst/>
              <a:rect l="l" t="t" r="r" b="b"/>
              <a:pathLst>
                <a:path w="60973" h="44398" extrusionOk="0">
                  <a:moveTo>
                    <a:pt x="0" y="0"/>
                  </a:moveTo>
                  <a:lnTo>
                    <a:pt x="0" y="44397"/>
                  </a:lnTo>
                  <a:lnTo>
                    <a:pt x="60972" y="44397"/>
                  </a:lnTo>
                  <a:lnTo>
                    <a:pt x="60972" y="0"/>
                  </a:ln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457675" y="3573250"/>
              <a:ext cx="207375" cy="201250"/>
            </a:xfrm>
            <a:custGeom>
              <a:avLst/>
              <a:gdLst/>
              <a:ahLst/>
              <a:cxnLst/>
              <a:rect l="l" t="t" r="r" b="b"/>
              <a:pathLst>
                <a:path w="8295" h="8050" extrusionOk="0">
                  <a:moveTo>
                    <a:pt x="5968" y="0"/>
                  </a:moveTo>
                  <a:cubicBezTo>
                    <a:pt x="5875" y="93"/>
                    <a:pt x="5817" y="140"/>
                    <a:pt x="5770" y="140"/>
                  </a:cubicBezTo>
                  <a:cubicBezTo>
                    <a:pt x="5142" y="826"/>
                    <a:pt x="4514" y="1501"/>
                    <a:pt x="3886" y="2175"/>
                  </a:cubicBezTo>
                  <a:cubicBezTo>
                    <a:pt x="3784" y="2308"/>
                    <a:pt x="3688" y="2373"/>
                    <a:pt x="3576" y="2373"/>
                  </a:cubicBezTo>
                  <a:cubicBezTo>
                    <a:pt x="3521" y="2373"/>
                    <a:pt x="3462" y="2357"/>
                    <a:pt x="3397" y="2326"/>
                  </a:cubicBezTo>
                  <a:cubicBezTo>
                    <a:pt x="2967" y="2175"/>
                    <a:pt x="2571" y="2036"/>
                    <a:pt x="2141" y="1838"/>
                  </a:cubicBezTo>
                  <a:cubicBezTo>
                    <a:pt x="1804" y="1745"/>
                    <a:pt x="1513" y="1547"/>
                    <a:pt x="1222" y="1408"/>
                  </a:cubicBezTo>
                  <a:lnTo>
                    <a:pt x="1222" y="1408"/>
                  </a:lnTo>
                  <a:cubicBezTo>
                    <a:pt x="1455" y="2082"/>
                    <a:pt x="1653" y="2710"/>
                    <a:pt x="1943" y="3338"/>
                  </a:cubicBezTo>
                  <a:cubicBezTo>
                    <a:pt x="2036" y="3583"/>
                    <a:pt x="1990" y="3734"/>
                    <a:pt x="1850" y="3873"/>
                  </a:cubicBezTo>
                  <a:cubicBezTo>
                    <a:pt x="1315" y="4362"/>
                    <a:pt x="780" y="4897"/>
                    <a:pt x="292" y="5432"/>
                  </a:cubicBezTo>
                  <a:cubicBezTo>
                    <a:pt x="199" y="5525"/>
                    <a:pt x="106" y="5618"/>
                    <a:pt x="1" y="5723"/>
                  </a:cubicBezTo>
                  <a:lnTo>
                    <a:pt x="1" y="5816"/>
                  </a:lnTo>
                  <a:lnTo>
                    <a:pt x="873" y="5816"/>
                  </a:lnTo>
                  <a:cubicBezTo>
                    <a:pt x="1606" y="5816"/>
                    <a:pt x="2281" y="5816"/>
                    <a:pt x="3013" y="5769"/>
                  </a:cubicBezTo>
                  <a:cubicBezTo>
                    <a:pt x="3444" y="5769"/>
                    <a:pt x="3549" y="5816"/>
                    <a:pt x="3642" y="6246"/>
                  </a:cubicBezTo>
                  <a:cubicBezTo>
                    <a:pt x="3688" y="6351"/>
                    <a:pt x="3735" y="6444"/>
                    <a:pt x="3781" y="6537"/>
                  </a:cubicBezTo>
                  <a:cubicBezTo>
                    <a:pt x="4025" y="7072"/>
                    <a:pt x="4270" y="7561"/>
                    <a:pt x="4514" y="8049"/>
                  </a:cubicBezTo>
                  <a:lnTo>
                    <a:pt x="4607" y="8049"/>
                  </a:lnTo>
                  <a:cubicBezTo>
                    <a:pt x="4653" y="7805"/>
                    <a:pt x="4758" y="7514"/>
                    <a:pt x="4851" y="7270"/>
                  </a:cubicBezTo>
                  <a:cubicBezTo>
                    <a:pt x="5002" y="6886"/>
                    <a:pt x="5095" y="6490"/>
                    <a:pt x="5235" y="6153"/>
                  </a:cubicBezTo>
                  <a:cubicBezTo>
                    <a:pt x="5340" y="5955"/>
                    <a:pt x="5433" y="5769"/>
                    <a:pt x="5631" y="5665"/>
                  </a:cubicBezTo>
                  <a:cubicBezTo>
                    <a:pt x="5817" y="5525"/>
                    <a:pt x="6107" y="5432"/>
                    <a:pt x="6352" y="5327"/>
                  </a:cubicBezTo>
                  <a:cubicBezTo>
                    <a:pt x="6887" y="5141"/>
                    <a:pt x="7422" y="4944"/>
                    <a:pt x="7957" y="4792"/>
                  </a:cubicBezTo>
                  <a:cubicBezTo>
                    <a:pt x="8050" y="4746"/>
                    <a:pt x="8143" y="4699"/>
                    <a:pt x="8294" y="4653"/>
                  </a:cubicBezTo>
                  <a:cubicBezTo>
                    <a:pt x="7852" y="4455"/>
                    <a:pt x="7515" y="4269"/>
                    <a:pt x="7131" y="4118"/>
                  </a:cubicBezTo>
                  <a:cubicBezTo>
                    <a:pt x="6840" y="3978"/>
                    <a:pt x="6596" y="3780"/>
                    <a:pt x="6456" y="3490"/>
                  </a:cubicBezTo>
                  <a:cubicBezTo>
                    <a:pt x="6398" y="3443"/>
                    <a:pt x="6352" y="3338"/>
                    <a:pt x="6305" y="3338"/>
                  </a:cubicBezTo>
                  <a:cubicBezTo>
                    <a:pt x="5968" y="3338"/>
                    <a:pt x="5921" y="3106"/>
                    <a:pt x="5921" y="2908"/>
                  </a:cubicBezTo>
                  <a:lnTo>
                    <a:pt x="5921" y="2757"/>
                  </a:lnTo>
                  <a:cubicBezTo>
                    <a:pt x="5921" y="2280"/>
                    <a:pt x="5968" y="1838"/>
                    <a:pt x="5968" y="1408"/>
                  </a:cubicBezTo>
                  <a:lnTo>
                    <a:pt x="5968" y="0"/>
                  </a:lnTo>
                  <a:close/>
                </a:path>
              </a:pathLst>
            </a:custGeom>
            <a:solidFill>
              <a:srgbClr val="FEAC58"/>
            </a:solidFill>
            <a:ln w="4950" cap="flat" cmpd="sng">
              <a:solidFill>
                <a:srgbClr val="FEAC5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2274775" y="3658150"/>
              <a:ext cx="115175" cy="113725"/>
            </a:xfrm>
            <a:custGeom>
              <a:avLst/>
              <a:gdLst/>
              <a:ahLst/>
              <a:cxnLst/>
              <a:rect l="l" t="t" r="r" b="b"/>
              <a:pathLst>
                <a:path w="4607" h="4549" extrusionOk="0">
                  <a:moveTo>
                    <a:pt x="2374" y="1"/>
                  </a:moveTo>
                  <a:cubicBezTo>
                    <a:pt x="2280" y="94"/>
                    <a:pt x="2280" y="140"/>
                    <a:pt x="2234" y="187"/>
                  </a:cubicBezTo>
                  <a:cubicBezTo>
                    <a:pt x="2036" y="582"/>
                    <a:pt x="1850" y="966"/>
                    <a:pt x="1652" y="1350"/>
                  </a:cubicBezTo>
                  <a:cubicBezTo>
                    <a:pt x="1474" y="1749"/>
                    <a:pt x="1182" y="1986"/>
                    <a:pt x="768" y="1986"/>
                  </a:cubicBezTo>
                  <a:cubicBezTo>
                    <a:pt x="723" y="1986"/>
                    <a:pt x="677" y="1984"/>
                    <a:pt x="629" y="1978"/>
                  </a:cubicBezTo>
                  <a:cubicBezTo>
                    <a:pt x="567" y="1962"/>
                    <a:pt x="503" y="1957"/>
                    <a:pt x="438" y="1957"/>
                  </a:cubicBezTo>
                  <a:cubicBezTo>
                    <a:pt x="306" y="1957"/>
                    <a:pt x="164" y="1978"/>
                    <a:pt x="1" y="1978"/>
                  </a:cubicBezTo>
                  <a:cubicBezTo>
                    <a:pt x="292" y="2222"/>
                    <a:pt x="536" y="2466"/>
                    <a:pt x="780" y="2664"/>
                  </a:cubicBezTo>
                  <a:cubicBezTo>
                    <a:pt x="1071" y="2850"/>
                    <a:pt x="1210" y="3094"/>
                    <a:pt x="1117" y="3385"/>
                  </a:cubicBezTo>
                  <a:lnTo>
                    <a:pt x="1117" y="3630"/>
                  </a:lnTo>
                  <a:cubicBezTo>
                    <a:pt x="1071" y="3967"/>
                    <a:pt x="1024" y="4258"/>
                    <a:pt x="1024" y="4548"/>
                  </a:cubicBezTo>
                  <a:cubicBezTo>
                    <a:pt x="1362" y="4211"/>
                    <a:pt x="1606" y="3827"/>
                    <a:pt x="2141" y="3676"/>
                  </a:cubicBezTo>
                  <a:lnTo>
                    <a:pt x="2187" y="3630"/>
                  </a:lnTo>
                  <a:cubicBezTo>
                    <a:pt x="2237" y="3499"/>
                    <a:pt x="2317" y="3452"/>
                    <a:pt x="2408" y="3452"/>
                  </a:cubicBezTo>
                  <a:cubicBezTo>
                    <a:pt x="2488" y="3452"/>
                    <a:pt x="2578" y="3488"/>
                    <a:pt x="2664" y="3536"/>
                  </a:cubicBezTo>
                  <a:cubicBezTo>
                    <a:pt x="3060" y="3723"/>
                    <a:pt x="3444" y="3920"/>
                    <a:pt x="3932" y="4118"/>
                  </a:cubicBezTo>
                  <a:cubicBezTo>
                    <a:pt x="3781" y="3827"/>
                    <a:pt x="3688" y="3583"/>
                    <a:pt x="3595" y="3339"/>
                  </a:cubicBezTo>
                  <a:cubicBezTo>
                    <a:pt x="3490" y="3048"/>
                    <a:pt x="3490" y="3001"/>
                    <a:pt x="3781" y="2908"/>
                  </a:cubicBezTo>
                  <a:cubicBezTo>
                    <a:pt x="3781" y="2908"/>
                    <a:pt x="3827" y="2908"/>
                    <a:pt x="3827" y="2850"/>
                  </a:cubicBezTo>
                  <a:cubicBezTo>
                    <a:pt x="4072" y="2513"/>
                    <a:pt x="4316" y="2222"/>
                    <a:pt x="4607" y="1838"/>
                  </a:cubicBezTo>
                  <a:lnTo>
                    <a:pt x="4409" y="1838"/>
                  </a:lnTo>
                  <a:cubicBezTo>
                    <a:pt x="4184" y="1838"/>
                    <a:pt x="3939" y="1859"/>
                    <a:pt x="3700" y="1859"/>
                  </a:cubicBezTo>
                  <a:cubicBezTo>
                    <a:pt x="3581" y="1859"/>
                    <a:pt x="3463" y="1854"/>
                    <a:pt x="3351" y="1838"/>
                  </a:cubicBezTo>
                  <a:cubicBezTo>
                    <a:pt x="3199" y="1838"/>
                    <a:pt x="3060" y="1792"/>
                    <a:pt x="3013" y="1687"/>
                  </a:cubicBezTo>
                  <a:cubicBezTo>
                    <a:pt x="2862" y="1454"/>
                    <a:pt x="2722" y="1164"/>
                    <a:pt x="2618" y="873"/>
                  </a:cubicBezTo>
                  <a:cubicBezTo>
                    <a:pt x="2525" y="582"/>
                    <a:pt x="2478" y="338"/>
                    <a:pt x="2374" y="1"/>
                  </a:cubicBezTo>
                  <a:close/>
                </a:path>
              </a:pathLst>
            </a:custGeom>
            <a:solidFill>
              <a:srgbClr val="FEAC58"/>
            </a:solidFill>
            <a:ln w="4950" cap="flat" cmpd="sng">
              <a:solidFill>
                <a:srgbClr val="FEAC5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2623725" y="2447625"/>
              <a:ext cx="192825" cy="428925"/>
            </a:xfrm>
            <a:custGeom>
              <a:avLst/>
              <a:gdLst/>
              <a:ahLst/>
              <a:cxnLst/>
              <a:rect l="l" t="t" r="r" b="b"/>
              <a:pathLst>
                <a:path w="7713" h="17157" extrusionOk="0">
                  <a:moveTo>
                    <a:pt x="2199" y="4097"/>
                  </a:moveTo>
                  <a:cubicBezTo>
                    <a:pt x="2244" y="4097"/>
                    <a:pt x="2296" y="4118"/>
                    <a:pt x="2327" y="4118"/>
                  </a:cubicBezTo>
                  <a:cubicBezTo>
                    <a:pt x="2327" y="4118"/>
                    <a:pt x="2373" y="4222"/>
                    <a:pt x="2327" y="4269"/>
                  </a:cubicBezTo>
                  <a:cubicBezTo>
                    <a:pt x="2083" y="4606"/>
                    <a:pt x="1850" y="4990"/>
                    <a:pt x="1606" y="5327"/>
                  </a:cubicBezTo>
                  <a:cubicBezTo>
                    <a:pt x="1559" y="5385"/>
                    <a:pt x="1454" y="5385"/>
                    <a:pt x="1361" y="5432"/>
                  </a:cubicBezTo>
                  <a:cubicBezTo>
                    <a:pt x="1315" y="5327"/>
                    <a:pt x="1164" y="5234"/>
                    <a:pt x="1164" y="5141"/>
                  </a:cubicBezTo>
                  <a:cubicBezTo>
                    <a:pt x="1117" y="5036"/>
                    <a:pt x="1164" y="4897"/>
                    <a:pt x="1268" y="4804"/>
                  </a:cubicBezTo>
                  <a:cubicBezTo>
                    <a:pt x="1501" y="4513"/>
                    <a:pt x="1792" y="4269"/>
                    <a:pt x="2141" y="4118"/>
                  </a:cubicBezTo>
                  <a:cubicBezTo>
                    <a:pt x="2156" y="4102"/>
                    <a:pt x="2177" y="4097"/>
                    <a:pt x="2199" y="4097"/>
                  </a:cubicBezTo>
                  <a:close/>
                  <a:moveTo>
                    <a:pt x="2478" y="5769"/>
                  </a:moveTo>
                  <a:cubicBezTo>
                    <a:pt x="2431" y="5967"/>
                    <a:pt x="2373" y="6153"/>
                    <a:pt x="2280" y="6304"/>
                  </a:cubicBezTo>
                  <a:cubicBezTo>
                    <a:pt x="2141" y="6549"/>
                    <a:pt x="1989" y="6781"/>
                    <a:pt x="1850" y="7025"/>
                  </a:cubicBezTo>
                  <a:cubicBezTo>
                    <a:pt x="1809" y="7058"/>
                    <a:pt x="1706" y="7096"/>
                    <a:pt x="1611" y="7096"/>
                  </a:cubicBezTo>
                  <a:cubicBezTo>
                    <a:pt x="1571" y="7096"/>
                    <a:pt x="1532" y="7089"/>
                    <a:pt x="1501" y="7072"/>
                  </a:cubicBezTo>
                  <a:cubicBezTo>
                    <a:pt x="1454" y="7072"/>
                    <a:pt x="1361" y="6886"/>
                    <a:pt x="1408" y="6781"/>
                  </a:cubicBezTo>
                  <a:cubicBezTo>
                    <a:pt x="1454" y="6444"/>
                    <a:pt x="1989" y="5862"/>
                    <a:pt x="2478" y="5769"/>
                  </a:cubicBezTo>
                  <a:close/>
                  <a:moveTo>
                    <a:pt x="1117" y="6258"/>
                  </a:moveTo>
                  <a:cubicBezTo>
                    <a:pt x="1117" y="6490"/>
                    <a:pt x="1071" y="6688"/>
                    <a:pt x="1071" y="6932"/>
                  </a:cubicBezTo>
                  <a:cubicBezTo>
                    <a:pt x="1024" y="7177"/>
                    <a:pt x="1024" y="7421"/>
                    <a:pt x="978" y="7654"/>
                  </a:cubicBezTo>
                  <a:cubicBezTo>
                    <a:pt x="919" y="7758"/>
                    <a:pt x="873" y="7898"/>
                    <a:pt x="826" y="7898"/>
                  </a:cubicBezTo>
                  <a:cubicBezTo>
                    <a:pt x="809" y="7907"/>
                    <a:pt x="790" y="7910"/>
                    <a:pt x="772" y="7910"/>
                  </a:cubicBezTo>
                  <a:cubicBezTo>
                    <a:pt x="694" y="7910"/>
                    <a:pt x="611" y="7842"/>
                    <a:pt x="536" y="7805"/>
                  </a:cubicBezTo>
                  <a:cubicBezTo>
                    <a:pt x="489" y="7805"/>
                    <a:pt x="489" y="7712"/>
                    <a:pt x="442" y="7654"/>
                  </a:cubicBezTo>
                  <a:cubicBezTo>
                    <a:pt x="245" y="7223"/>
                    <a:pt x="733" y="6397"/>
                    <a:pt x="1117" y="6258"/>
                  </a:cubicBezTo>
                  <a:close/>
                  <a:moveTo>
                    <a:pt x="6642" y="0"/>
                  </a:moveTo>
                  <a:lnTo>
                    <a:pt x="6642" y="0"/>
                  </a:lnTo>
                  <a:cubicBezTo>
                    <a:pt x="6596" y="47"/>
                    <a:pt x="6549" y="47"/>
                    <a:pt x="6549" y="47"/>
                  </a:cubicBezTo>
                  <a:cubicBezTo>
                    <a:pt x="6060" y="675"/>
                    <a:pt x="5432" y="1117"/>
                    <a:pt x="4804" y="1547"/>
                  </a:cubicBezTo>
                  <a:cubicBezTo>
                    <a:pt x="3932" y="2233"/>
                    <a:pt x="3013" y="2861"/>
                    <a:pt x="2187" y="3536"/>
                  </a:cubicBezTo>
                  <a:cubicBezTo>
                    <a:pt x="1164" y="4362"/>
                    <a:pt x="396" y="5385"/>
                    <a:pt x="152" y="6688"/>
                  </a:cubicBezTo>
                  <a:cubicBezTo>
                    <a:pt x="47" y="7130"/>
                    <a:pt x="0" y="7514"/>
                    <a:pt x="291" y="7851"/>
                  </a:cubicBezTo>
                  <a:cubicBezTo>
                    <a:pt x="396" y="7944"/>
                    <a:pt x="442" y="8096"/>
                    <a:pt x="489" y="8235"/>
                  </a:cubicBezTo>
                  <a:cubicBezTo>
                    <a:pt x="536" y="8340"/>
                    <a:pt x="582" y="8386"/>
                    <a:pt x="687" y="8386"/>
                  </a:cubicBezTo>
                  <a:cubicBezTo>
                    <a:pt x="1117" y="8631"/>
                    <a:pt x="1606" y="8770"/>
                    <a:pt x="2036" y="9014"/>
                  </a:cubicBezTo>
                  <a:cubicBezTo>
                    <a:pt x="2373" y="9166"/>
                    <a:pt x="2373" y="9398"/>
                    <a:pt x="2083" y="9596"/>
                  </a:cubicBezTo>
                  <a:lnTo>
                    <a:pt x="2083" y="10515"/>
                  </a:lnTo>
                  <a:cubicBezTo>
                    <a:pt x="1850" y="12073"/>
                    <a:pt x="1652" y="13620"/>
                    <a:pt x="1210" y="15074"/>
                  </a:cubicBezTo>
                  <a:cubicBezTo>
                    <a:pt x="1117" y="15412"/>
                    <a:pt x="1071" y="15795"/>
                    <a:pt x="978" y="16144"/>
                  </a:cubicBezTo>
                  <a:cubicBezTo>
                    <a:pt x="919" y="16482"/>
                    <a:pt x="826" y="16819"/>
                    <a:pt x="780" y="17156"/>
                  </a:cubicBezTo>
                  <a:cubicBezTo>
                    <a:pt x="2187" y="14400"/>
                    <a:pt x="3827" y="11829"/>
                    <a:pt x="5142" y="9014"/>
                  </a:cubicBezTo>
                  <a:lnTo>
                    <a:pt x="5142" y="9014"/>
                  </a:lnTo>
                  <a:cubicBezTo>
                    <a:pt x="4513" y="9212"/>
                    <a:pt x="3885" y="9503"/>
                    <a:pt x="3199" y="9503"/>
                  </a:cubicBezTo>
                  <a:lnTo>
                    <a:pt x="2908" y="9503"/>
                  </a:lnTo>
                  <a:lnTo>
                    <a:pt x="2908" y="9398"/>
                  </a:lnTo>
                  <a:cubicBezTo>
                    <a:pt x="3106" y="9259"/>
                    <a:pt x="3350" y="9107"/>
                    <a:pt x="3595" y="9014"/>
                  </a:cubicBezTo>
                  <a:cubicBezTo>
                    <a:pt x="4176" y="8724"/>
                    <a:pt x="4804" y="8479"/>
                    <a:pt x="5386" y="8096"/>
                  </a:cubicBezTo>
                  <a:cubicBezTo>
                    <a:pt x="5921" y="7758"/>
                    <a:pt x="6398" y="7363"/>
                    <a:pt x="6886" y="6932"/>
                  </a:cubicBezTo>
                  <a:cubicBezTo>
                    <a:pt x="7131" y="6735"/>
                    <a:pt x="7270" y="6444"/>
                    <a:pt x="7421" y="6107"/>
                  </a:cubicBezTo>
                  <a:lnTo>
                    <a:pt x="7421" y="6107"/>
                  </a:lnTo>
                  <a:cubicBezTo>
                    <a:pt x="7177" y="6153"/>
                    <a:pt x="7026" y="6153"/>
                    <a:pt x="6840" y="6153"/>
                  </a:cubicBezTo>
                  <a:cubicBezTo>
                    <a:pt x="6689" y="6153"/>
                    <a:pt x="6596" y="6200"/>
                    <a:pt x="6444" y="6200"/>
                  </a:cubicBezTo>
                  <a:lnTo>
                    <a:pt x="6398" y="6200"/>
                  </a:lnTo>
                  <a:cubicBezTo>
                    <a:pt x="6374" y="6215"/>
                    <a:pt x="6345" y="6222"/>
                    <a:pt x="6316" y="6222"/>
                  </a:cubicBezTo>
                  <a:cubicBezTo>
                    <a:pt x="6233" y="6222"/>
                    <a:pt x="6141" y="6163"/>
                    <a:pt x="6107" y="6060"/>
                  </a:cubicBezTo>
                  <a:cubicBezTo>
                    <a:pt x="6107" y="5862"/>
                    <a:pt x="6212" y="5769"/>
                    <a:pt x="6398" y="5769"/>
                  </a:cubicBezTo>
                  <a:cubicBezTo>
                    <a:pt x="6596" y="5723"/>
                    <a:pt x="6689" y="5618"/>
                    <a:pt x="6793" y="5478"/>
                  </a:cubicBezTo>
                  <a:cubicBezTo>
                    <a:pt x="6840" y="5385"/>
                    <a:pt x="6840" y="5281"/>
                    <a:pt x="6886" y="5188"/>
                  </a:cubicBezTo>
                  <a:cubicBezTo>
                    <a:pt x="6933" y="5095"/>
                    <a:pt x="6933" y="4990"/>
                    <a:pt x="6979" y="4897"/>
                  </a:cubicBezTo>
                  <a:cubicBezTo>
                    <a:pt x="7514" y="3583"/>
                    <a:pt x="7712" y="2233"/>
                    <a:pt x="7561" y="779"/>
                  </a:cubicBezTo>
                  <a:lnTo>
                    <a:pt x="7561" y="779"/>
                  </a:lnTo>
                  <a:cubicBezTo>
                    <a:pt x="7421" y="1791"/>
                    <a:pt x="7177" y="2710"/>
                    <a:pt x="6502" y="3443"/>
                  </a:cubicBezTo>
                  <a:cubicBezTo>
                    <a:pt x="6549" y="2710"/>
                    <a:pt x="6735" y="1989"/>
                    <a:pt x="6886" y="1256"/>
                  </a:cubicBezTo>
                  <a:cubicBezTo>
                    <a:pt x="6840" y="1256"/>
                    <a:pt x="6840" y="1314"/>
                    <a:pt x="6840" y="1314"/>
                  </a:cubicBezTo>
                  <a:cubicBezTo>
                    <a:pt x="6793" y="1314"/>
                    <a:pt x="6793" y="1361"/>
                    <a:pt x="6793" y="1361"/>
                  </a:cubicBezTo>
                  <a:cubicBezTo>
                    <a:pt x="6212" y="2617"/>
                    <a:pt x="5339" y="3641"/>
                    <a:pt x="4269" y="4513"/>
                  </a:cubicBezTo>
                  <a:cubicBezTo>
                    <a:pt x="4118" y="4653"/>
                    <a:pt x="3885" y="4746"/>
                    <a:pt x="3688" y="4850"/>
                  </a:cubicBezTo>
                  <a:cubicBezTo>
                    <a:pt x="3641" y="4804"/>
                    <a:pt x="3641" y="4804"/>
                    <a:pt x="3595" y="4746"/>
                  </a:cubicBezTo>
                  <a:cubicBezTo>
                    <a:pt x="3734" y="4560"/>
                    <a:pt x="3932" y="4315"/>
                    <a:pt x="4071" y="4118"/>
                  </a:cubicBezTo>
                  <a:cubicBezTo>
                    <a:pt x="4700" y="3350"/>
                    <a:pt x="5339" y="2571"/>
                    <a:pt x="5863" y="1745"/>
                  </a:cubicBezTo>
                  <a:cubicBezTo>
                    <a:pt x="6258" y="1256"/>
                    <a:pt x="6444" y="628"/>
                    <a:pt x="6642"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2643200" y="2687500"/>
              <a:ext cx="32600" cy="189050"/>
            </a:xfrm>
            <a:custGeom>
              <a:avLst/>
              <a:gdLst/>
              <a:ahLst/>
              <a:cxnLst/>
              <a:rect l="l" t="t" r="r" b="b"/>
              <a:pathLst>
                <a:path w="1304" h="7562" extrusionOk="0">
                  <a:moveTo>
                    <a:pt x="431" y="5479"/>
                  </a:moveTo>
                  <a:cubicBezTo>
                    <a:pt x="873" y="4025"/>
                    <a:pt x="1071" y="2478"/>
                    <a:pt x="1304" y="920"/>
                  </a:cubicBezTo>
                  <a:lnTo>
                    <a:pt x="1304" y="1"/>
                  </a:lnTo>
                  <a:lnTo>
                    <a:pt x="1304" y="1"/>
                  </a:lnTo>
                  <a:lnTo>
                    <a:pt x="1304" y="1"/>
                  </a:lnTo>
                  <a:lnTo>
                    <a:pt x="1304" y="920"/>
                  </a:lnTo>
                  <a:cubicBezTo>
                    <a:pt x="1071" y="2478"/>
                    <a:pt x="873" y="4025"/>
                    <a:pt x="431" y="5479"/>
                  </a:cubicBezTo>
                  <a:cubicBezTo>
                    <a:pt x="338" y="5817"/>
                    <a:pt x="292" y="6200"/>
                    <a:pt x="199" y="6549"/>
                  </a:cubicBezTo>
                  <a:cubicBezTo>
                    <a:pt x="140" y="6887"/>
                    <a:pt x="47" y="7224"/>
                    <a:pt x="1" y="7561"/>
                  </a:cubicBezTo>
                  <a:lnTo>
                    <a:pt x="1" y="7561"/>
                  </a:lnTo>
                  <a:cubicBezTo>
                    <a:pt x="47" y="7224"/>
                    <a:pt x="140" y="6887"/>
                    <a:pt x="199" y="6549"/>
                  </a:cubicBezTo>
                  <a:cubicBezTo>
                    <a:pt x="292" y="6200"/>
                    <a:pt x="338" y="5817"/>
                    <a:pt x="431" y="5479"/>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2783650" y="2600275"/>
              <a:ext cx="25625" cy="2350"/>
            </a:xfrm>
            <a:custGeom>
              <a:avLst/>
              <a:gdLst/>
              <a:ahLst/>
              <a:cxnLst/>
              <a:rect l="l" t="t" r="r" b="b"/>
              <a:pathLst>
                <a:path w="1025" h="94" extrusionOk="0">
                  <a:moveTo>
                    <a:pt x="443" y="47"/>
                  </a:moveTo>
                  <a:cubicBezTo>
                    <a:pt x="629" y="47"/>
                    <a:pt x="780" y="47"/>
                    <a:pt x="1024" y="1"/>
                  </a:cubicBezTo>
                  <a:lnTo>
                    <a:pt x="1024" y="1"/>
                  </a:lnTo>
                  <a:cubicBezTo>
                    <a:pt x="780" y="47"/>
                    <a:pt x="629" y="47"/>
                    <a:pt x="443" y="47"/>
                  </a:cubicBezTo>
                  <a:cubicBezTo>
                    <a:pt x="292" y="47"/>
                    <a:pt x="199" y="94"/>
                    <a:pt x="47" y="94"/>
                  </a:cubicBezTo>
                  <a:lnTo>
                    <a:pt x="1" y="94"/>
                  </a:lnTo>
                  <a:lnTo>
                    <a:pt x="47" y="94"/>
                  </a:lnTo>
                  <a:cubicBezTo>
                    <a:pt x="199" y="94"/>
                    <a:pt x="292" y="47"/>
                    <a:pt x="443" y="47"/>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2703700" y="2672975"/>
              <a:ext cx="48575" cy="12225"/>
            </a:xfrm>
            <a:custGeom>
              <a:avLst/>
              <a:gdLst/>
              <a:ahLst/>
              <a:cxnLst/>
              <a:rect l="l" t="t" r="r" b="b"/>
              <a:pathLst>
                <a:path w="1943" h="489" extrusionOk="0">
                  <a:moveTo>
                    <a:pt x="1943" y="0"/>
                  </a:moveTo>
                  <a:cubicBezTo>
                    <a:pt x="1314" y="198"/>
                    <a:pt x="686" y="489"/>
                    <a:pt x="0" y="489"/>
                  </a:cubicBezTo>
                  <a:cubicBezTo>
                    <a:pt x="686" y="489"/>
                    <a:pt x="1314" y="198"/>
                    <a:pt x="1943"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2226500" y="2107100"/>
              <a:ext cx="525775" cy="428925"/>
            </a:xfrm>
            <a:custGeom>
              <a:avLst/>
              <a:gdLst/>
              <a:ahLst/>
              <a:cxnLst/>
              <a:rect l="l" t="t" r="r" b="b"/>
              <a:pathLst>
                <a:path w="21031" h="17157" extrusionOk="0">
                  <a:moveTo>
                    <a:pt x="1844" y="3861"/>
                  </a:moveTo>
                  <a:cubicBezTo>
                    <a:pt x="1890" y="3861"/>
                    <a:pt x="1946" y="3900"/>
                    <a:pt x="1978" y="3932"/>
                  </a:cubicBezTo>
                  <a:cubicBezTo>
                    <a:pt x="2223" y="4118"/>
                    <a:pt x="2374" y="5095"/>
                    <a:pt x="2176" y="5433"/>
                  </a:cubicBezTo>
                  <a:cubicBezTo>
                    <a:pt x="2083" y="5235"/>
                    <a:pt x="1932" y="5142"/>
                    <a:pt x="1885" y="4991"/>
                  </a:cubicBezTo>
                  <a:cubicBezTo>
                    <a:pt x="1792" y="4700"/>
                    <a:pt x="1746" y="4362"/>
                    <a:pt x="1687" y="4072"/>
                  </a:cubicBezTo>
                  <a:cubicBezTo>
                    <a:pt x="1687" y="3979"/>
                    <a:pt x="1746" y="3886"/>
                    <a:pt x="1792" y="3886"/>
                  </a:cubicBezTo>
                  <a:cubicBezTo>
                    <a:pt x="1806" y="3868"/>
                    <a:pt x="1824" y="3861"/>
                    <a:pt x="1844" y="3861"/>
                  </a:cubicBezTo>
                  <a:close/>
                  <a:moveTo>
                    <a:pt x="2618" y="6212"/>
                  </a:moveTo>
                  <a:cubicBezTo>
                    <a:pt x="2711" y="6212"/>
                    <a:pt x="2851" y="6258"/>
                    <a:pt x="2909" y="6351"/>
                  </a:cubicBezTo>
                  <a:cubicBezTo>
                    <a:pt x="3048" y="6596"/>
                    <a:pt x="3048" y="6886"/>
                    <a:pt x="3002" y="7177"/>
                  </a:cubicBezTo>
                  <a:cubicBezTo>
                    <a:pt x="3002" y="7270"/>
                    <a:pt x="2955" y="7375"/>
                    <a:pt x="2909" y="7515"/>
                  </a:cubicBezTo>
                  <a:cubicBezTo>
                    <a:pt x="2618" y="7317"/>
                    <a:pt x="2327" y="6689"/>
                    <a:pt x="2420" y="6398"/>
                  </a:cubicBezTo>
                  <a:cubicBezTo>
                    <a:pt x="2420" y="6305"/>
                    <a:pt x="2560" y="6212"/>
                    <a:pt x="2618" y="6212"/>
                  </a:cubicBezTo>
                  <a:close/>
                  <a:moveTo>
                    <a:pt x="1" y="1"/>
                  </a:moveTo>
                  <a:lnTo>
                    <a:pt x="1" y="1"/>
                  </a:lnTo>
                  <a:cubicBezTo>
                    <a:pt x="140" y="489"/>
                    <a:pt x="234" y="920"/>
                    <a:pt x="385" y="1362"/>
                  </a:cubicBezTo>
                  <a:cubicBezTo>
                    <a:pt x="769" y="2909"/>
                    <a:pt x="1164" y="4409"/>
                    <a:pt x="1594" y="5968"/>
                  </a:cubicBezTo>
                  <a:cubicBezTo>
                    <a:pt x="1885" y="6886"/>
                    <a:pt x="2083" y="7805"/>
                    <a:pt x="2176" y="8771"/>
                  </a:cubicBezTo>
                  <a:lnTo>
                    <a:pt x="2176" y="8829"/>
                  </a:lnTo>
                  <a:lnTo>
                    <a:pt x="6689" y="8829"/>
                  </a:lnTo>
                  <a:cubicBezTo>
                    <a:pt x="7026" y="8829"/>
                    <a:pt x="7317" y="8875"/>
                    <a:pt x="7654" y="8875"/>
                  </a:cubicBezTo>
                  <a:lnTo>
                    <a:pt x="7992" y="8875"/>
                  </a:lnTo>
                  <a:cubicBezTo>
                    <a:pt x="8143" y="8875"/>
                    <a:pt x="8143" y="8969"/>
                    <a:pt x="8143" y="9213"/>
                  </a:cubicBezTo>
                  <a:cubicBezTo>
                    <a:pt x="8143" y="9701"/>
                    <a:pt x="8189" y="10178"/>
                    <a:pt x="8189" y="10667"/>
                  </a:cubicBezTo>
                  <a:cubicBezTo>
                    <a:pt x="8189" y="10806"/>
                    <a:pt x="8189" y="10911"/>
                    <a:pt x="8329" y="10957"/>
                  </a:cubicBezTo>
                  <a:cubicBezTo>
                    <a:pt x="8527" y="11004"/>
                    <a:pt x="8666" y="11051"/>
                    <a:pt x="8818" y="11155"/>
                  </a:cubicBezTo>
                  <a:cubicBezTo>
                    <a:pt x="10411" y="12167"/>
                    <a:pt x="12063" y="13191"/>
                    <a:pt x="13668" y="14249"/>
                  </a:cubicBezTo>
                  <a:cubicBezTo>
                    <a:pt x="14773" y="14935"/>
                    <a:pt x="15889" y="15517"/>
                    <a:pt x="16913" y="16389"/>
                  </a:cubicBezTo>
                  <a:cubicBezTo>
                    <a:pt x="16960" y="16436"/>
                    <a:pt x="17006" y="16482"/>
                    <a:pt x="17053" y="16529"/>
                  </a:cubicBezTo>
                  <a:cubicBezTo>
                    <a:pt x="17053" y="16622"/>
                    <a:pt x="17053" y="16773"/>
                    <a:pt x="17006" y="16866"/>
                  </a:cubicBezTo>
                  <a:cubicBezTo>
                    <a:pt x="17006" y="16913"/>
                    <a:pt x="16913" y="16913"/>
                    <a:pt x="16808" y="16913"/>
                  </a:cubicBezTo>
                  <a:lnTo>
                    <a:pt x="17099" y="17157"/>
                  </a:lnTo>
                  <a:cubicBezTo>
                    <a:pt x="17297" y="16971"/>
                    <a:pt x="17495" y="16773"/>
                    <a:pt x="17681" y="16622"/>
                  </a:cubicBezTo>
                  <a:cubicBezTo>
                    <a:pt x="18751" y="15808"/>
                    <a:pt x="19914" y="14982"/>
                    <a:pt x="21031" y="14203"/>
                  </a:cubicBezTo>
                  <a:lnTo>
                    <a:pt x="20938" y="14063"/>
                  </a:lnTo>
                  <a:cubicBezTo>
                    <a:pt x="20893" y="14102"/>
                    <a:pt x="20843" y="14117"/>
                    <a:pt x="20791" y="14117"/>
                  </a:cubicBezTo>
                  <a:cubicBezTo>
                    <a:pt x="20721" y="14117"/>
                    <a:pt x="20649" y="14090"/>
                    <a:pt x="20589" y="14063"/>
                  </a:cubicBezTo>
                  <a:cubicBezTo>
                    <a:pt x="20158" y="13772"/>
                    <a:pt x="19774" y="13481"/>
                    <a:pt x="19332" y="13191"/>
                  </a:cubicBezTo>
                  <a:cubicBezTo>
                    <a:pt x="19332" y="13191"/>
                    <a:pt x="19286" y="13191"/>
                    <a:pt x="19239" y="13133"/>
                  </a:cubicBezTo>
                  <a:cubicBezTo>
                    <a:pt x="19135" y="13377"/>
                    <a:pt x="18995" y="13621"/>
                    <a:pt x="18902" y="13819"/>
                  </a:cubicBezTo>
                  <a:cubicBezTo>
                    <a:pt x="18704" y="14110"/>
                    <a:pt x="18553" y="14400"/>
                    <a:pt x="18320" y="14645"/>
                  </a:cubicBezTo>
                  <a:cubicBezTo>
                    <a:pt x="18218" y="14803"/>
                    <a:pt x="18051" y="14901"/>
                    <a:pt x="17925" y="14901"/>
                  </a:cubicBezTo>
                  <a:cubicBezTo>
                    <a:pt x="17866" y="14901"/>
                    <a:pt x="17815" y="14879"/>
                    <a:pt x="17785" y="14831"/>
                  </a:cubicBezTo>
                  <a:cubicBezTo>
                    <a:pt x="17634" y="14645"/>
                    <a:pt x="17739" y="14447"/>
                    <a:pt x="17832" y="14296"/>
                  </a:cubicBezTo>
                  <a:cubicBezTo>
                    <a:pt x="18123" y="13772"/>
                    <a:pt x="18460" y="13284"/>
                    <a:pt x="18797" y="12749"/>
                  </a:cubicBezTo>
                  <a:cubicBezTo>
                    <a:pt x="18320" y="12411"/>
                    <a:pt x="17785" y="12028"/>
                    <a:pt x="17297" y="11679"/>
                  </a:cubicBezTo>
                  <a:cubicBezTo>
                    <a:pt x="17053" y="12028"/>
                    <a:pt x="16867" y="12365"/>
                    <a:pt x="16622" y="12749"/>
                  </a:cubicBezTo>
                  <a:cubicBezTo>
                    <a:pt x="16529" y="12884"/>
                    <a:pt x="16444" y="13047"/>
                    <a:pt x="16287" y="13047"/>
                  </a:cubicBezTo>
                  <a:cubicBezTo>
                    <a:pt x="16268" y="13047"/>
                    <a:pt x="16248" y="13044"/>
                    <a:pt x="16227" y="13039"/>
                  </a:cubicBezTo>
                  <a:cubicBezTo>
                    <a:pt x="15994" y="12946"/>
                    <a:pt x="16041" y="12702"/>
                    <a:pt x="16087" y="12504"/>
                  </a:cubicBezTo>
                  <a:cubicBezTo>
                    <a:pt x="16180" y="12260"/>
                    <a:pt x="16331" y="12028"/>
                    <a:pt x="16425" y="11830"/>
                  </a:cubicBezTo>
                  <a:cubicBezTo>
                    <a:pt x="16518" y="11632"/>
                    <a:pt x="16669" y="11493"/>
                    <a:pt x="16808" y="11248"/>
                  </a:cubicBezTo>
                  <a:cubicBezTo>
                    <a:pt x="16285" y="10864"/>
                    <a:pt x="15750" y="10515"/>
                    <a:pt x="15215" y="10132"/>
                  </a:cubicBezTo>
                  <a:cubicBezTo>
                    <a:pt x="15064" y="11051"/>
                    <a:pt x="14482" y="11783"/>
                    <a:pt x="14098" y="12609"/>
                  </a:cubicBezTo>
                  <a:cubicBezTo>
                    <a:pt x="14005" y="12795"/>
                    <a:pt x="13854" y="12946"/>
                    <a:pt x="13761" y="13086"/>
                  </a:cubicBezTo>
                  <a:cubicBezTo>
                    <a:pt x="13695" y="13121"/>
                    <a:pt x="13641" y="13138"/>
                    <a:pt x="13596" y="13138"/>
                  </a:cubicBezTo>
                  <a:cubicBezTo>
                    <a:pt x="13506" y="13138"/>
                    <a:pt x="13455" y="13071"/>
                    <a:pt x="13424" y="12946"/>
                  </a:cubicBezTo>
                  <a:lnTo>
                    <a:pt x="13424" y="12702"/>
                  </a:lnTo>
                  <a:cubicBezTo>
                    <a:pt x="13517" y="12504"/>
                    <a:pt x="13563" y="12260"/>
                    <a:pt x="13714" y="12028"/>
                  </a:cubicBezTo>
                  <a:cubicBezTo>
                    <a:pt x="14052" y="11295"/>
                    <a:pt x="14436" y="10574"/>
                    <a:pt x="14831" y="9794"/>
                  </a:cubicBezTo>
                  <a:cubicBezTo>
                    <a:pt x="14389" y="9504"/>
                    <a:pt x="14052" y="9213"/>
                    <a:pt x="13668" y="8969"/>
                  </a:cubicBezTo>
                  <a:cubicBezTo>
                    <a:pt x="13517" y="9213"/>
                    <a:pt x="13424" y="9411"/>
                    <a:pt x="13272" y="9597"/>
                  </a:cubicBezTo>
                  <a:cubicBezTo>
                    <a:pt x="13117" y="9800"/>
                    <a:pt x="12954" y="9899"/>
                    <a:pt x="12816" y="9899"/>
                  </a:cubicBezTo>
                  <a:cubicBezTo>
                    <a:pt x="12789" y="9899"/>
                    <a:pt x="12762" y="9895"/>
                    <a:pt x="12737" y="9887"/>
                  </a:cubicBezTo>
                  <a:cubicBezTo>
                    <a:pt x="12598" y="9794"/>
                    <a:pt x="12598" y="9550"/>
                    <a:pt x="12737" y="9306"/>
                  </a:cubicBezTo>
                  <a:cubicBezTo>
                    <a:pt x="12889" y="9062"/>
                    <a:pt x="12982" y="8829"/>
                    <a:pt x="13133" y="8585"/>
                  </a:cubicBezTo>
                  <a:cubicBezTo>
                    <a:pt x="12551" y="8189"/>
                    <a:pt x="11970" y="7759"/>
                    <a:pt x="11342" y="7317"/>
                  </a:cubicBezTo>
                  <a:cubicBezTo>
                    <a:pt x="11097" y="7805"/>
                    <a:pt x="10900" y="8247"/>
                    <a:pt x="10655" y="8678"/>
                  </a:cubicBezTo>
                  <a:cubicBezTo>
                    <a:pt x="10516" y="9015"/>
                    <a:pt x="10411" y="9306"/>
                    <a:pt x="10271" y="9597"/>
                  </a:cubicBezTo>
                  <a:cubicBezTo>
                    <a:pt x="10194" y="9722"/>
                    <a:pt x="10076" y="9913"/>
                    <a:pt x="9898" y="9913"/>
                  </a:cubicBezTo>
                  <a:cubicBezTo>
                    <a:pt x="9862" y="9913"/>
                    <a:pt x="9824" y="9905"/>
                    <a:pt x="9783" y="9887"/>
                  </a:cubicBezTo>
                  <a:cubicBezTo>
                    <a:pt x="9597" y="9794"/>
                    <a:pt x="9643" y="9550"/>
                    <a:pt x="9736" y="9352"/>
                  </a:cubicBezTo>
                  <a:cubicBezTo>
                    <a:pt x="9934" y="8585"/>
                    <a:pt x="10318" y="7852"/>
                    <a:pt x="10760" y="7177"/>
                  </a:cubicBezTo>
                  <a:cubicBezTo>
                    <a:pt x="10807" y="7131"/>
                    <a:pt x="10807" y="7084"/>
                    <a:pt x="10853" y="6980"/>
                  </a:cubicBezTo>
                  <a:cubicBezTo>
                    <a:pt x="10365" y="6642"/>
                    <a:pt x="9888" y="6305"/>
                    <a:pt x="9353" y="5921"/>
                  </a:cubicBezTo>
                  <a:cubicBezTo>
                    <a:pt x="9306" y="6107"/>
                    <a:pt x="9248" y="6305"/>
                    <a:pt x="9155" y="6445"/>
                  </a:cubicBezTo>
                  <a:cubicBezTo>
                    <a:pt x="9062" y="6642"/>
                    <a:pt x="8957" y="6840"/>
                    <a:pt x="8818" y="7026"/>
                  </a:cubicBezTo>
                  <a:cubicBezTo>
                    <a:pt x="8784" y="7068"/>
                    <a:pt x="8674" y="7103"/>
                    <a:pt x="8580" y="7103"/>
                  </a:cubicBezTo>
                  <a:cubicBezTo>
                    <a:pt x="8542" y="7103"/>
                    <a:pt x="8507" y="7098"/>
                    <a:pt x="8480" y="7084"/>
                  </a:cubicBezTo>
                  <a:cubicBezTo>
                    <a:pt x="8434" y="7084"/>
                    <a:pt x="8376" y="6886"/>
                    <a:pt x="8376" y="6793"/>
                  </a:cubicBezTo>
                  <a:cubicBezTo>
                    <a:pt x="8480" y="6445"/>
                    <a:pt x="8620" y="6107"/>
                    <a:pt x="8724" y="5816"/>
                  </a:cubicBezTo>
                  <a:cubicBezTo>
                    <a:pt x="8818" y="5630"/>
                    <a:pt x="8818" y="5526"/>
                    <a:pt x="8620" y="5433"/>
                  </a:cubicBezTo>
                  <a:cubicBezTo>
                    <a:pt x="8143" y="5095"/>
                    <a:pt x="7654" y="4804"/>
                    <a:pt x="7166" y="4467"/>
                  </a:cubicBezTo>
                  <a:cubicBezTo>
                    <a:pt x="7119" y="4560"/>
                    <a:pt x="7119" y="4607"/>
                    <a:pt x="7119" y="4653"/>
                  </a:cubicBezTo>
                  <a:cubicBezTo>
                    <a:pt x="6829" y="5433"/>
                    <a:pt x="6538" y="6154"/>
                    <a:pt x="6247" y="6933"/>
                  </a:cubicBezTo>
                  <a:cubicBezTo>
                    <a:pt x="6200" y="7026"/>
                    <a:pt x="6107" y="7177"/>
                    <a:pt x="6049" y="7224"/>
                  </a:cubicBezTo>
                  <a:cubicBezTo>
                    <a:pt x="5956" y="7317"/>
                    <a:pt x="5863" y="7375"/>
                    <a:pt x="5817" y="7375"/>
                  </a:cubicBezTo>
                  <a:cubicBezTo>
                    <a:pt x="5712" y="7317"/>
                    <a:pt x="5619" y="7177"/>
                    <a:pt x="5619" y="7131"/>
                  </a:cubicBezTo>
                  <a:cubicBezTo>
                    <a:pt x="5619" y="6933"/>
                    <a:pt x="5665" y="6793"/>
                    <a:pt x="5712" y="6642"/>
                  </a:cubicBezTo>
                  <a:cubicBezTo>
                    <a:pt x="6049" y="5816"/>
                    <a:pt x="6398" y="4991"/>
                    <a:pt x="6736" y="4176"/>
                  </a:cubicBezTo>
                  <a:cubicBezTo>
                    <a:pt x="6294" y="3886"/>
                    <a:pt x="5910" y="3595"/>
                    <a:pt x="5468" y="3304"/>
                  </a:cubicBezTo>
                  <a:cubicBezTo>
                    <a:pt x="5375" y="3537"/>
                    <a:pt x="5328" y="3781"/>
                    <a:pt x="5235" y="4025"/>
                  </a:cubicBezTo>
                  <a:cubicBezTo>
                    <a:pt x="5177" y="4176"/>
                    <a:pt x="5130" y="4316"/>
                    <a:pt x="5037" y="4409"/>
                  </a:cubicBezTo>
                  <a:cubicBezTo>
                    <a:pt x="4991" y="4514"/>
                    <a:pt x="4840" y="4560"/>
                    <a:pt x="4747" y="4560"/>
                  </a:cubicBezTo>
                  <a:cubicBezTo>
                    <a:pt x="4700" y="4514"/>
                    <a:pt x="4653" y="4362"/>
                    <a:pt x="4595" y="4269"/>
                  </a:cubicBezTo>
                  <a:cubicBezTo>
                    <a:pt x="4595" y="4118"/>
                    <a:pt x="4653" y="3979"/>
                    <a:pt x="4700" y="3886"/>
                  </a:cubicBezTo>
                  <a:cubicBezTo>
                    <a:pt x="4793" y="3595"/>
                    <a:pt x="4886" y="3351"/>
                    <a:pt x="4944" y="3106"/>
                  </a:cubicBezTo>
                  <a:cubicBezTo>
                    <a:pt x="4944" y="3060"/>
                    <a:pt x="4886" y="2909"/>
                    <a:pt x="4840" y="2862"/>
                  </a:cubicBezTo>
                  <a:cubicBezTo>
                    <a:pt x="3676" y="2141"/>
                    <a:pt x="2513" y="1362"/>
                    <a:pt x="1304" y="687"/>
                  </a:cubicBezTo>
                  <a:cubicBezTo>
                    <a:pt x="1013" y="536"/>
                    <a:pt x="722" y="338"/>
                    <a:pt x="385" y="198"/>
                  </a:cubicBezTo>
                  <a:cubicBezTo>
                    <a:pt x="292" y="152"/>
                    <a:pt x="140" y="47"/>
                    <a:pt x="1"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2656575" y="3007375"/>
              <a:ext cx="89600" cy="152675"/>
            </a:xfrm>
            <a:custGeom>
              <a:avLst/>
              <a:gdLst/>
              <a:ahLst/>
              <a:cxnLst/>
              <a:rect l="l" t="t" r="r" b="b"/>
              <a:pathLst>
                <a:path w="3584" h="6107" extrusionOk="0">
                  <a:moveTo>
                    <a:pt x="3537" y="0"/>
                  </a:moveTo>
                  <a:lnTo>
                    <a:pt x="3444" y="47"/>
                  </a:lnTo>
                  <a:cubicBezTo>
                    <a:pt x="3444" y="489"/>
                    <a:pt x="3246" y="873"/>
                    <a:pt x="2909" y="1210"/>
                  </a:cubicBezTo>
                  <a:cubicBezTo>
                    <a:pt x="2804" y="1361"/>
                    <a:pt x="2618" y="1454"/>
                    <a:pt x="2420" y="1501"/>
                  </a:cubicBezTo>
                  <a:cubicBezTo>
                    <a:pt x="2327" y="1501"/>
                    <a:pt x="2129" y="1408"/>
                    <a:pt x="2036" y="1361"/>
                  </a:cubicBezTo>
                  <a:cubicBezTo>
                    <a:pt x="1350" y="2862"/>
                    <a:pt x="675" y="4362"/>
                    <a:pt x="1" y="5909"/>
                  </a:cubicBezTo>
                  <a:lnTo>
                    <a:pt x="431" y="6107"/>
                  </a:lnTo>
                  <a:cubicBezTo>
                    <a:pt x="478" y="5967"/>
                    <a:pt x="582" y="5863"/>
                    <a:pt x="722" y="5770"/>
                  </a:cubicBezTo>
                  <a:cubicBezTo>
                    <a:pt x="722" y="5756"/>
                    <a:pt x="731" y="5750"/>
                    <a:pt x="747" y="5750"/>
                  </a:cubicBezTo>
                  <a:cubicBezTo>
                    <a:pt x="786" y="5750"/>
                    <a:pt x="868" y="5783"/>
                    <a:pt x="966" y="5816"/>
                  </a:cubicBezTo>
                  <a:lnTo>
                    <a:pt x="1211" y="5909"/>
                  </a:lnTo>
                  <a:cubicBezTo>
                    <a:pt x="1350" y="5572"/>
                    <a:pt x="1501" y="5235"/>
                    <a:pt x="1641" y="4897"/>
                  </a:cubicBezTo>
                  <a:cubicBezTo>
                    <a:pt x="1932" y="4165"/>
                    <a:pt x="2176" y="3443"/>
                    <a:pt x="2571" y="2769"/>
                  </a:cubicBezTo>
                  <a:cubicBezTo>
                    <a:pt x="2955" y="1943"/>
                    <a:pt x="3293" y="1071"/>
                    <a:pt x="3583" y="198"/>
                  </a:cubicBezTo>
                  <a:lnTo>
                    <a:pt x="3583" y="152"/>
                  </a:lnTo>
                  <a:cubicBezTo>
                    <a:pt x="3583" y="94"/>
                    <a:pt x="3537" y="47"/>
                    <a:pt x="3537"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2627500" y="2912875"/>
              <a:ext cx="117500" cy="116325"/>
            </a:xfrm>
            <a:custGeom>
              <a:avLst/>
              <a:gdLst/>
              <a:ahLst/>
              <a:cxnLst/>
              <a:rect l="l" t="t" r="r" b="b"/>
              <a:pathLst>
                <a:path w="4700" h="4653" extrusionOk="0">
                  <a:moveTo>
                    <a:pt x="2176" y="0"/>
                  </a:moveTo>
                  <a:cubicBezTo>
                    <a:pt x="1594" y="442"/>
                    <a:pt x="1013" y="826"/>
                    <a:pt x="478" y="1256"/>
                  </a:cubicBezTo>
                  <a:cubicBezTo>
                    <a:pt x="338" y="1361"/>
                    <a:pt x="187" y="1454"/>
                    <a:pt x="94" y="1547"/>
                  </a:cubicBezTo>
                  <a:lnTo>
                    <a:pt x="47" y="1547"/>
                  </a:lnTo>
                  <a:cubicBezTo>
                    <a:pt x="47" y="1605"/>
                    <a:pt x="1" y="1652"/>
                    <a:pt x="1" y="1745"/>
                  </a:cubicBezTo>
                  <a:cubicBezTo>
                    <a:pt x="47" y="1989"/>
                    <a:pt x="94" y="2280"/>
                    <a:pt x="140" y="2571"/>
                  </a:cubicBezTo>
                  <a:cubicBezTo>
                    <a:pt x="187" y="2955"/>
                    <a:pt x="291" y="3292"/>
                    <a:pt x="385" y="3687"/>
                  </a:cubicBezTo>
                  <a:cubicBezTo>
                    <a:pt x="385" y="3687"/>
                    <a:pt x="385" y="3734"/>
                    <a:pt x="431" y="3734"/>
                  </a:cubicBezTo>
                  <a:cubicBezTo>
                    <a:pt x="582" y="3536"/>
                    <a:pt x="722" y="3350"/>
                    <a:pt x="873" y="3152"/>
                  </a:cubicBezTo>
                  <a:cubicBezTo>
                    <a:pt x="1013" y="2908"/>
                    <a:pt x="1210" y="2710"/>
                    <a:pt x="1455" y="2478"/>
                  </a:cubicBezTo>
                  <a:cubicBezTo>
                    <a:pt x="1501" y="2420"/>
                    <a:pt x="1594" y="2327"/>
                    <a:pt x="1699" y="2327"/>
                  </a:cubicBezTo>
                  <a:cubicBezTo>
                    <a:pt x="1745" y="2373"/>
                    <a:pt x="1838" y="2478"/>
                    <a:pt x="1838" y="2571"/>
                  </a:cubicBezTo>
                  <a:cubicBezTo>
                    <a:pt x="1885" y="2769"/>
                    <a:pt x="1838" y="3001"/>
                    <a:pt x="1885" y="3199"/>
                  </a:cubicBezTo>
                  <a:cubicBezTo>
                    <a:pt x="1932" y="3583"/>
                    <a:pt x="1990" y="3978"/>
                    <a:pt x="2327" y="4269"/>
                  </a:cubicBezTo>
                  <a:cubicBezTo>
                    <a:pt x="2664" y="3932"/>
                    <a:pt x="2804" y="3397"/>
                    <a:pt x="3292" y="3152"/>
                  </a:cubicBezTo>
                  <a:cubicBezTo>
                    <a:pt x="3365" y="3135"/>
                    <a:pt x="3417" y="3125"/>
                    <a:pt x="3456" y="3125"/>
                  </a:cubicBezTo>
                  <a:cubicBezTo>
                    <a:pt x="3524" y="3125"/>
                    <a:pt x="3554" y="3157"/>
                    <a:pt x="3583" y="3245"/>
                  </a:cubicBezTo>
                  <a:lnTo>
                    <a:pt x="3583" y="3687"/>
                  </a:lnTo>
                  <a:lnTo>
                    <a:pt x="3583" y="4653"/>
                  </a:lnTo>
                  <a:lnTo>
                    <a:pt x="3630" y="4653"/>
                  </a:lnTo>
                  <a:cubicBezTo>
                    <a:pt x="3781" y="4513"/>
                    <a:pt x="3874" y="4316"/>
                    <a:pt x="4072" y="4164"/>
                  </a:cubicBezTo>
                  <a:cubicBezTo>
                    <a:pt x="4211" y="4025"/>
                    <a:pt x="4362" y="3874"/>
                    <a:pt x="4549" y="3734"/>
                  </a:cubicBezTo>
                  <a:cubicBezTo>
                    <a:pt x="4549" y="3780"/>
                    <a:pt x="4607" y="3780"/>
                    <a:pt x="4607" y="3827"/>
                  </a:cubicBezTo>
                  <a:lnTo>
                    <a:pt x="4700" y="3780"/>
                  </a:lnTo>
                  <a:cubicBezTo>
                    <a:pt x="4653" y="3536"/>
                    <a:pt x="4549" y="3292"/>
                    <a:pt x="4549" y="3059"/>
                  </a:cubicBezTo>
                  <a:cubicBezTo>
                    <a:pt x="4409" y="2373"/>
                    <a:pt x="4316" y="1745"/>
                    <a:pt x="4211" y="1117"/>
                  </a:cubicBezTo>
                  <a:cubicBezTo>
                    <a:pt x="4161" y="1119"/>
                    <a:pt x="4113" y="1121"/>
                    <a:pt x="4064" y="1121"/>
                  </a:cubicBezTo>
                  <a:cubicBezTo>
                    <a:pt x="3225" y="1121"/>
                    <a:pt x="2638" y="737"/>
                    <a:pt x="2176" y="0"/>
                  </a:cubicBez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2627500" y="2944275"/>
              <a:ext cx="11950" cy="60800"/>
            </a:xfrm>
            <a:custGeom>
              <a:avLst/>
              <a:gdLst/>
              <a:ahLst/>
              <a:cxnLst/>
              <a:rect l="l" t="t" r="r" b="b"/>
              <a:pathLst>
                <a:path w="478" h="2432" extrusionOk="0">
                  <a:moveTo>
                    <a:pt x="385" y="2431"/>
                  </a:moveTo>
                  <a:cubicBezTo>
                    <a:pt x="291" y="2036"/>
                    <a:pt x="187" y="1699"/>
                    <a:pt x="140" y="1315"/>
                  </a:cubicBezTo>
                  <a:cubicBezTo>
                    <a:pt x="94" y="1024"/>
                    <a:pt x="47" y="733"/>
                    <a:pt x="1" y="489"/>
                  </a:cubicBezTo>
                  <a:cubicBezTo>
                    <a:pt x="1" y="396"/>
                    <a:pt x="47" y="349"/>
                    <a:pt x="47" y="291"/>
                  </a:cubicBezTo>
                  <a:lnTo>
                    <a:pt x="94" y="291"/>
                  </a:lnTo>
                  <a:cubicBezTo>
                    <a:pt x="187" y="198"/>
                    <a:pt x="338" y="105"/>
                    <a:pt x="478" y="0"/>
                  </a:cubicBezTo>
                  <a:lnTo>
                    <a:pt x="478" y="0"/>
                  </a:lnTo>
                  <a:lnTo>
                    <a:pt x="478" y="0"/>
                  </a:lnTo>
                  <a:cubicBezTo>
                    <a:pt x="338" y="105"/>
                    <a:pt x="187" y="198"/>
                    <a:pt x="94" y="291"/>
                  </a:cubicBezTo>
                  <a:lnTo>
                    <a:pt x="47" y="291"/>
                  </a:lnTo>
                  <a:cubicBezTo>
                    <a:pt x="47" y="349"/>
                    <a:pt x="1" y="396"/>
                    <a:pt x="1" y="489"/>
                  </a:cubicBezTo>
                  <a:cubicBezTo>
                    <a:pt x="47" y="733"/>
                    <a:pt x="94" y="1024"/>
                    <a:pt x="140" y="1315"/>
                  </a:cubicBezTo>
                  <a:cubicBezTo>
                    <a:pt x="187" y="1699"/>
                    <a:pt x="291" y="2036"/>
                    <a:pt x="385" y="2431"/>
                  </a:cubicBez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2498975" y="3005050"/>
              <a:ext cx="200100" cy="376875"/>
            </a:xfrm>
            <a:custGeom>
              <a:avLst/>
              <a:gdLst/>
              <a:ahLst/>
              <a:cxnLst/>
              <a:rect l="l" t="t" r="r" b="b"/>
              <a:pathLst>
                <a:path w="8004" h="15075" extrusionOk="0">
                  <a:moveTo>
                    <a:pt x="6491" y="3246"/>
                  </a:moveTo>
                  <a:cubicBezTo>
                    <a:pt x="6549" y="3339"/>
                    <a:pt x="6596" y="3443"/>
                    <a:pt x="6549" y="3536"/>
                  </a:cubicBezTo>
                  <a:cubicBezTo>
                    <a:pt x="6305" y="4025"/>
                    <a:pt x="6014" y="4548"/>
                    <a:pt x="5770" y="5037"/>
                  </a:cubicBezTo>
                  <a:cubicBezTo>
                    <a:pt x="5619" y="5235"/>
                    <a:pt x="5479" y="5421"/>
                    <a:pt x="5328" y="5572"/>
                  </a:cubicBezTo>
                  <a:lnTo>
                    <a:pt x="5235" y="5572"/>
                  </a:lnTo>
                  <a:cubicBezTo>
                    <a:pt x="5328" y="5281"/>
                    <a:pt x="5386" y="5037"/>
                    <a:pt x="5479" y="4793"/>
                  </a:cubicBezTo>
                  <a:cubicBezTo>
                    <a:pt x="5723" y="4316"/>
                    <a:pt x="6014" y="3827"/>
                    <a:pt x="6305" y="3385"/>
                  </a:cubicBezTo>
                  <a:cubicBezTo>
                    <a:pt x="6305" y="3292"/>
                    <a:pt x="6444" y="3292"/>
                    <a:pt x="6491" y="3246"/>
                  </a:cubicBezTo>
                  <a:close/>
                  <a:moveTo>
                    <a:pt x="4653" y="6444"/>
                  </a:moveTo>
                  <a:cubicBezTo>
                    <a:pt x="4700" y="6491"/>
                    <a:pt x="4746" y="6491"/>
                    <a:pt x="4746" y="6537"/>
                  </a:cubicBezTo>
                  <a:cubicBezTo>
                    <a:pt x="4746" y="6688"/>
                    <a:pt x="4746" y="6875"/>
                    <a:pt x="4653" y="7072"/>
                  </a:cubicBezTo>
                  <a:cubicBezTo>
                    <a:pt x="4165" y="8282"/>
                    <a:pt x="3641" y="9492"/>
                    <a:pt x="3153" y="10713"/>
                  </a:cubicBezTo>
                  <a:cubicBezTo>
                    <a:pt x="2769" y="11585"/>
                    <a:pt x="2327" y="12504"/>
                    <a:pt x="1943" y="13423"/>
                  </a:cubicBezTo>
                  <a:cubicBezTo>
                    <a:pt x="1838" y="13621"/>
                    <a:pt x="1745" y="13807"/>
                    <a:pt x="1606" y="13958"/>
                  </a:cubicBezTo>
                  <a:cubicBezTo>
                    <a:pt x="1548" y="14051"/>
                    <a:pt x="1408" y="14051"/>
                    <a:pt x="1315" y="14098"/>
                  </a:cubicBezTo>
                  <a:cubicBezTo>
                    <a:pt x="1315" y="14005"/>
                    <a:pt x="1257" y="13912"/>
                    <a:pt x="1315" y="13807"/>
                  </a:cubicBezTo>
                  <a:cubicBezTo>
                    <a:pt x="1548" y="13132"/>
                    <a:pt x="1838" y="12458"/>
                    <a:pt x="2129" y="11771"/>
                  </a:cubicBezTo>
                  <a:cubicBezTo>
                    <a:pt x="2664" y="10562"/>
                    <a:pt x="3350" y="9445"/>
                    <a:pt x="3734" y="8142"/>
                  </a:cubicBezTo>
                  <a:cubicBezTo>
                    <a:pt x="3874" y="7700"/>
                    <a:pt x="4118" y="7270"/>
                    <a:pt x="4362" y="6828"/>
                  </a:cubicBezTo>
                  <a:cubicBezTo>
                    <a:pt x="4409" y="6688"/>
                    <a:pt x="4560" y="6584"/>
                    <a:pt x="4653" y="6444"/>
                  </a:cubicBezTo>
                  <a:close/>
                  <a:moveTo>
                    <a:pt x="6549" y="0"/>
                  </a:moveTo>
                  <a:cubicBezTo>
                    <a:pt x="6351" y="535"/>
                    <a:pt x="6200" y="1117"/>
                    <a:pt x="5968" y="1640"/>
                  </a:cubicBezTo>
                  <a:cubicBezTo>
                    <a:pt x="4897" y="4071"/>
                    <a:pt x="3827" y="6491"/>
                    <a:pt x="2711" y="8864"/>
                  </a:cubicBezTo>
                  <a:cubicBezTo>
                    <a:pt x="1897" y="10655"/>
                    <a:pt x="1024" y="12504"/>
                    <a:pt x="1" y="14202"/>
                  </a:cubicBezTo>
                  <a:cubicBezTo>
                    <a:pt x="536" y="14493"/>
                    <a:pt x="1117" y="14784"/>
                    <a:pt x="1699" y="15075"/>
                  </a:cubicBezTo>
                  <a:cubicBezTo>
                    <a:pt x="1699" y="15075"/>
                    <a:pt x="1699" y="15017"/>
                    <a:pt x="1745" y="15017"/>
                  </a:cubicBezTo>
                  <a:cubicBezTo>
                    <a:pt x="1943" y="14388"/>
                    <a:pt x="2187" y="13760"/>
                    <a:pt x="2420" y="13179"/>
                  </a:cubicBezTo>
                  <a:cubicBezTo>
                    <a:pt x="3292" y="11295"/>
                    <a:pt x="4223" y="9352"/>
                    <a:pt x="5095" y="7456"/>
                  </a:cubicBezTo>
                  <a:cubicBezTo>
                    <a:pt x="5479" y="6642"/>
                    <a:pt x="5816" y="5770"/>
                    <a:pt x="6200" y="4944"/>
                  </a:cubicBezTo>
                  <a:cubicBezTo>
                    <a:pt x="6782" y="3629"/>
                    <a:pt x="7363" y="2373"/>
                    <a:pt x="7945" y="1059"/>
                  </a:cubicBezTo>
                  <a:cubicBezTo>
                    <a:pt x="7945" y="1012"/>
                    <a:pt x="8003" y="966"/>
                    <a:pt x="8003" y="826"/>
                  </a:cubicBezTo>
                  <a:lnTo>
                    <a:pt x="8003" y="826"/>
                  </a:lnTo>
                  <a:cubicBezTo>
                    <a:pt x="7773" y="1007"/>
                    <a:pt x="7598" y="1102"/>
                    <a:pt x="7441" y="1102"/>
                  </a:cubicBezTo>
                  <a:cubicBezTo>
                    <a:pt x="7264" y="1102"/>
                    <a:pt x="7112" y="981"/>
                    <a:pt x="6933" y="722"/>
                  </a:cubicBezTo>
                  <a:cubicBezTo>
                    <a:pt x="6782" y="477"/>
                    <a:pt x="6689" y="245"/>
                    <a:pt x="6549"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2632150" y="3152775"/>
              <a:ext cx="54700" cy="75050"/>
            </a:xfrm>
            <a:custGeom>
              <a:avLst/>
              <a:gdLst/>
              <a:ahLst/>
              <a:cxnLst/>
              <a:rect l="l" t="t" r="r" b="b"/>
              <a:pathLst>
                <a:path w="2188" h="3002" extrusionOk="0">
                  <a:moveTo>
                    <a:pt x="1943" y="0"/>
                  </a:moveTo>
                  <a:cubicBezTo>
                    <a:pt x="1804" y="291"/>
                    <a:pt x="1699" y="489"/>
                    <a:pt x="1559" y="628"/>
                  </a:cubicBezTo>
                  <a:cubicBezTo>
                    <a:pt x="1559" y="661"/>
                    <a:pt x="1508" y="699"/>
                    <a:pt x="1461" y="699"/>
                  </a:cubicBezTo>
                  <a:cubicBezTo>
                    <a:pt x="1441" y="699"/>
                    <a:pt x="1422" y="692"/>
                    <a:pt x="1408" y="675"/>
                  </a:cubicBezTo>
                  <a:cubicBezTo>
                    <a:pt x="1362" y="675"/>
                    <a:pt x="1362" y="582"/>
                    <a:pt x="1362" y="535"/>
                  </a:cubicBezTo>
                  <a:cubicBezTo>
                    <a:pt x="1362" y="442"/>
                    <a:pt x="1362" y="337"/>
                    <a:pt x="1408" y="291"/>
                  </a:cubicBezTo>
                  <a:lnTo>
                    <a:pt x="978" y="93"/>
                  </a:lnTo>
                  <a:cubicBezTo>
                    <a:pt x="687" y="826"/>
                    <a:pt x="350" y="1501"/>
                    <a:pt x="1" y="2233"/>
                  </a:cubicBezTo>
                  <a:lnTo>
                    <a:pt x="396" y="2420"/>
                  </a:lnTo>
                  <a:cubicBezTo>
                    <a:pt x="443" y="2326"/>
                    <a:pt x="536" y="2233"/>
                    <a:pt x="687" y="2233"/>
                  </a:cubicBezTo>
                  <a:cubicBezTo>
                    <a:pt x="873" y="2326"/>
                    <a:pt x="827" y="2478"/>
                    <a:pt x="780" y="2571"/>
                  </a:cubicBezTo>
                  <a:cubicBezTo>
                    <a:pt x="780" y="2710"/>
                    <a:pt x="734" y="2815"/>
                    <a:pt x="687" y="2955"/>
                  </a:cubicBezTo>
                  <a:lnTo>
                    <a:pt x="873" y="3001"/>
                  </a:lnTo>
                  <a:cubicBezTo>
                    <a:pt x="1315" y="2036"/>
                    <a:pt x="1746" y="1070"/>
                    <a:pt x="2188" y="93"/>
                  </a:cubicBezTo>
                  <a:lnTo>
                    <a:pt x="1943" y="0"/>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2549875" y="3208600"/>
              <a:ext cx="104125" cy="193675"/>
            </a:xfrm>
            <a:custGeom>
              <a:avLst/>
              <a:gdLst/>
              <a:ahLst/>
              <a:cxnLst/>
              <a:rect l="l" t="t" r="r" b="b"/>
              <a:pathLst>
                <a:path w="4165" h="7747" extrusionOk="0">
                  <a:moveTo>
                    <a:pt x="3292" y="0"/>
                  </a:moveTo>
                  <a:cubicBezTo>
                    <a:pt x="2233" y="2373"/>
                    <a:pt x="1163" y="4699"/>
                    <a:pt x="47" y="7026"/>
                  </a:cubicBezTo>
                  <a:cubicBezTo>
                    <a:pt x="47" y="7072"/>
                    <a:pt x="0" y="7072"/>
                    <a:pt x="0" y="7119"/>
                  </a:cubicBezTo>
                  <a:cubicBezTo>
                    <a:pt x="291" y="7363"/>
                    <a:pt x="582" y="7561"/>
                    <a:pt x="872" y="7747"/>
                  </a:cubicBezTo>
                  <a:cubicBezTo>
                    <a:pt x="872" y="7747"/>
                    <a:pt x="919" y="7700"/>
                    <a:pt x="919" y="7654"/>
                  </a:cubicBezTo>
                  <a:cubicBezTo>
                    <a:pt x="1547" y="6351"/>
                    <a:pt x="2187" y="5083"/>
                    <a:pt x="2815" y="3781"/>
                  </a:cubicBezTo>
                  <a:cubicBezTo>
                    <a:pt x="3245" y="2804"/>
                    <a:pt x="3687" y="1792"/>
                    <a:pt x="4164" y="768"/>
                  </a:cubicBezTo>
                  <a:lnTo>
                    <a:pt x="3978" y="722"/>
                  </a:lnTo>
                  <a:cubicBezTo>
                    <a:pt x="3873" y="826"/>
                    <a:pt x="3827" y="919"/>
                    <a:pt x="3780" y="1059"/>
                  </a:cubicBezTo>
                  <a:cubicBezTo>
                    <a:pt x="3734" y="1117"/>
                    <a:pt x="3641" y="1164"/>
                    <a:pt x="3583" y="1210"/>
                  </a:cubicBezTo>
                  <a:cubicBezTo>
                    <a:pt x="3536" y="1117"/>
                    <a:pt x="3490" y="1012"/>
                    <a:pt x="3490" y="919"/>
                  </a:cubicBezTo>
                  <a:cubicBezTo>
                    <a:pt x="3536" y="675"/>
                    <a:pt x="3583" y="431"/>
                    <a:pt x="3687" y="245"/>
                  </a:cubicBezTo>
                  <a:lnTo>
                    <a:pt x="3687" y="187"/>
                  </a:lnTo>
                  <a:lnTo>
                    <a:pt x="3292" y="0"/>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2554800" y="2663375"/>
              <a:ext cx="112575" cy="145425"/>
            </a:xfrm>
            <a:custGeom>
              <a:avLst/>
              <a:gdLst/>
              <a:ahLst/>
              <a:cxnLst/>
              <a:rect l="l" t="t" r="r" b="b"/>
              <a:pathLst>
                <a:path w="4503" h="5817" extrusionOk="0">
                  <a:moveTo>
                    <a:pt x="2618" y="1"/>
                  </a:moveTo>
                  <a:cubicBezTo>
                    <a:pt x="2467" y="245"/>
                    <a:pt x="2281" y="536"/>
                    <a:pt x="2083" y="873"/>
                  </a:cubicBezTo>
                  <a:cubicBezTo>
                    <a:pt x="2571" y="873"/>
                    <a:pt x="2909" y="1012"/>
                    <a:pt x="3153" y="1350"/>
                  </a:cubicBezTo>
                  <a:cubicBezTo>
                    <a:pt x="2943" y="1500"/>
                    <a:pt x="2742" y="1566"/>
                    <a:pt x="2550" y="1566"/>
                  </a:cubicBezTo>
                  <a:cubicBezTo>
                    <a:pt x="2295" y="1566"/>
                    <a:pt x="2058" y="1449"/>
                    <a:pt x="1839" y="1257"/>
                  </a:cubicBezTo>
                  <a:cubicBezTo>
                    <a:pt x="1699" y="1454"/>
                    <a:pt x="1594" y="1641"/>
                    <a:pt x="1501" y="1792"/>
                  </a:cubicBezTo>
                  <a:cubicBezTo>
                    <a:pt x="1792" y="1931"/>
                    <a:pt x="1990" y="2083"/>
                    <a:pt x="2222" y="2222"/>
                  </a:cubicBezTo>
                  <a:cubicBezTo>
                    <a:pt x="2327" y="2280"/>
                    <a:pt x="2374" y="2420"/>
                    <a:pt x="2467" y="2466"/>
                  </a:cubicBezTo>
                  <a:cubicBezTo>
                    <a:pt x="2327" y="2513"/>
                    <a:pt x="2222" y="2571"/>
                    <a:pt x="2083" y="2618"/>
                  </a:cubicBezTo>
                  <a:lnTo>
                    <a:pt x="2036" y="2618"/>
                  </a:lnTo>
                  <a:cubicBezTo>
                    <a:pt x="1746" y="2513"/>
                    <a:pt x="1501" y="2420"/>
                    <a:pt x="1164" y="2327"/>
                  </a:cubicBezTo>
                  <a:cubicBezTo>
                    <a:pt x="1117" y="2420"/>
                    <a:pt x="1013" y="2571"/>
                    <a:pt x="920" y="2757"/>
                  </a:cubicBezTo>
                  <a:cubicBezTo>
                    <a:pt x="1210" y="2862"/>
                    <a:pt x="1501" y="2908"/>
                    <a:pt x="1746" y="3001"/>
                  </a:cubicBezTo>
                  <a:cubicBezTo>
                    <a:pt x="1839" y="3048"/>
                    <a:pt x="1932" y="3153"/>
                    <a:pt x="1990" y="3246"/>
                  </a:cubicBezTo>
                  <a:cubicBezTo>
                    <a:pt x="1885" y="3292"/>
                    <a:pt x="1839" y="3443"/>
                    <a:pt x="1699" y="3443"/>
                  </a:cubicBezTo>
                  <a:cubicBezTo>
                    <a:pt x="1641" y="3490"/>
                    <a:pt x="1548" y="3490"/>
                    <a:pt x="1501" y="3490"/>
                  </a:cubicBezTo>
                  <a:cubicBezTo>
                    <a:pt x="1457" y="3498"/>
                    <a:pt x="1412" y="3502"/>
                    <a:pt x="1368" y="3502"/>
                  </a:cubicBezTo>
                  <a:cubicBezTo>
                    <a:pt x="1168" y="3502"/>
                    <a:pt x="968" y="3424"/>
                    <a:pt x="768" y="3339"/>
                  </a:cubicBezTo>
                  <a:cubicBezTo>
                    <a:pt x="768" y="3339"/>
                    <a:pt x="722" y="3292"/>
                    <a:pt x="675" y="3292"/>
                  </a:cubicBezTo>
                  <a:cubicBezTo>
                    <a:pt x="629" y="3339"/>
                    <a:pt x="629" y="3339"/>
                    <a:pt x="582" y="3490"/>
                  </a:cubicBezTo>
                  <a:cubicBezTo>
                    <a:pt x="920" y="3583"/>
                    <a:pt x="1257" y="3676"/>
                    <a:pt x="1594" y="3827"/>
                  </a:cubicBezTo>
                  <a:cubicBezTo>
                    <a:pt x="1699" y="3874"/>
                    <a:pt x="1746" y="3967"/>
                    <a:pt x="1839" y="4025"/>
                  </a:cubicBezTo>
                  <a:cubicBezTo>
                    <a:pt x="1746" y="4118"/>
                    <a:pt x="1641" y="4165"/>
                    <a:pt x="1501" y="4258"/>
                  </a:cubicBezTo>
                  <a:lnTo>
                    <a:pt x="1408" y="4258"/>
                  </a:lnTo>
                  <a:cubicBezTo>
                    <a:pt x="1013" y="4258"/>
                    <a:pt x="675" y="4118"/>
                    <a:pt x="338" y="3920"/>
                  </a:cubicBezTo>
                  <a:cubicBezTo>
                    <a:pt x="245" y="4165"/>
                    <a:pt x="140" y="4409"/>
                    <a:pt x="1" y="4607"/>
                  </a:cubicBezTo>
                  <a:cubicBezTo>
                    <a:pt x="536" y="4839"/>
                    <a:pt x="1013" y="5083"/>
                    <a:pt x="1501" y="5281"/>
                  </a:cubicBezTo>
                  <a:cubicBezTo>
                    <a:pt x="2036" y="5572"/>
                    <a:pt x="2618" y="5712"/>
                    <a:pt x="3246" y="5816"/>
                  </a:cubicBezTo>
                  <a:lnTo>
                    <a:pt x="3339" y="5816"/>
                  </a:lnTo>
                  <a:cubicBezTo>
                    <a:pt x="3490" y="5816"/>
                    <a:pt x="3583" y="5712"/>
                    <a:pt x="3630" y="5525"/>
                  </a:cubicBezTo>
                  <a:cubicBezTo>
                    <a:pt x="3921" y="3967"/>
                    <a:pt x="4211" y="2466"/>
                    <a:pt x="4502" y="919"/>
                  </a:cubicBezTo>
                  <a:cubicBezTo>
                    <a:pt x="4072" y="722"/>
                    <a:pt x="3630" y="477"/>
                    <a:pt x="3199" y="291"/>
                  </a:cubicBezTo>
                  <a:cubicBezTo>
                    <a:pt x="3002" y="187"/>
                    <a:pt x="2804" y="94"/>
                    <a:pt x="2618" y="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2577775" y="2721525"/>
              <a:ext cx="26775" cy="29100"/>
            </a:xfrm>
            <a:custGeom>
              <a:avLst/>
              <a:gdLst/>
              <a:ahLst/>
              <a:cxnLst/>
              <a:rect l="l" t="t" r="r" b="b"/>
              <a:pathLst>
                <a:path w="1071" h="1164" extrusionOk="0">
                  <a:moveTo>
                    <a:pt x="1071" y="920"/>
                  </a:moveTo>
                  <a:cubicBezTo>
                    <a:pt x="1013" y="827"/>
                    <a:pt x="920" y="722"/>
                    <a:pt x="827" y="675"/>
                  </a:cubicBezTo>
                  <a:cubicBezTo>
                    <a:pt x="582" y="582"/>
                    <a:pt x="291" y="536"/>
                    <a:pt x="1" y="431"/>
                  </a:cubicBezTo>
                  <a:cubicBezTo>
                    <a:pt x="94" y="245"/>
                    <a:pt x="198" y="94"/>
                    <a:pt x="245" y="1"/>
                  </a:cubicBezTo>
                  <a:lnTo>
                    <a:pt x="245" y="1"/>
                  </a:lnTo>
                  <a:cubicBezTo>
                    <a:pt x="198" y="94"/>
                    <a:pt x="94" y="245"/>
                    <a:pt x="1" y="431"/>
                  </a:cubicBezTo>
                  <a:cubicBezTo>
                    <a:pt x="291" y="536"/>
                    <a:pt x="582" y="582"/>
                    <a:pt x="827" y="675"/>
                  </a:cubicBezTo>
                  <a:cubicBezTo>
                    <a:pt x="920" y="722"/>
                    <a:pt x="1013" y="827"/>
                    <a:pt x="1071" y="920"/>
                  </a:cubicBezTo>
                  <a:cubicBezTo>
                    <a:pt x="966" y="966"/>
                    <a:pt x="920" y="1117"/>
                    <a:pt x="780" y="1117"/>
                  </a:cubicBezTo>
                  <a:cubicBezTo>
                    <a:pt x="722" y="1164"/>
                    <a:pt x="629" y="1164"/>
                    <a:pt x="582" y="1164"/>
                  </a:cubicBezTo>
                  <a:cubicBezTo>
                    <a:pt x="629" y="1164"/>
                    <a:pt x="722" y="1164"/>
                    <a:pt x="780" y="1117"/>
                  </a:cubicBezTo>
                  <a:cubicBezTo>
                    <a:pt x="920" y="1117"/>
                    <a:pt x="966" y="966"/>
                    <a:pt x="1071" y="920"/>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2569350" y="2745675"/>
              <a:ext cx="31425" cy="24150"/>
            </a:xfrm>
            <a:custGeom>
              <a:avLst/>
              <a:gdLst/>
              <a:ahLst/>
              <a:cxnLst/>
              <a:rect l="l" t="t" r="r" b="b"/>
              <a:pathLst>
                <a:path w="1257" h="966" extrusionOk="0">
                  <a:moveTo>
                    <a:pt x="1257" y="733"/>
                  </a:moveTo>
                  <a:cubicBezTo>
                    <a:pt x="1164" y="675"/>
                    <a:pt x="1117" y="582"/>
                    <a:pt x="1012" y="535"/>
                  </a:cubicBezTo>
                  <a:cubicBezTo>
                    <a:pt x="675" y="384"/>
                    <a:pt x="338" y="291"/>
                    <a:pt x="0" y="198"/>
                  </a:cubicBezTo>
                  <a:cubicBezTo>
                    <a:pt x="47" y="47"/>
                    <a:pt x="47" y="47"/>
                    <a:pt x="93" y="0"/>
                  </a:cubicBezTo>
                  <a:cubicBezTo>
                    <a:pt x="47" y="47"/>
                    <a:pt x="47" y="47"/>
                    <a:pt x="0" y="198"/>
                  </a:cubicBezTo>
                  <a:cubicBezTo>
                    <a:pt x="338" y="291"/>
                    <a:pt x="675" y="384"/>
                    <a:pt x="1012" y="535"/>
                  </a:cubicBezTo>
                  <a:cubicBezTo>
                    <a:pt x="1117" y="582"/>
                    <a:pt x="1164" y="675"/>
                    <a:pt x="1257" y="733"/>
                  </a:cubicBezTo>
                  <a:cubicBezTo>
                    <a:pt x="1164" y="826"/>
                    <a:pt x="1059" y="873"/>
                    <a:pt x="919" y="966"/>
                  </a:cubicBezTo>
                  <a:lnTo>
                    <a:pt x="919" y="966"/>
                  </a:lnTo>
                  <a:lnTo>
                    <a:pt x="919" y="966"/>
                  </a:lnTo>
                  <a:cubicBezTo>
                    <a:pt x="1059" y="873"/>
                    <a:pt x="1164" y="826"/>
                    <a:pt x="1257" y="733"/>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2592325" y="2694775"/>
              <a:ext cx="24150" cy="34050"/>
            </a:xfrm>
            <a:custGeom>
              <a:avLst/>
              <a:gdLst/>
              <a:ahLst/>
              <a:cxnLst/>
              <a:rect l="l" t="t" r="r" b="b"/>
              <a:pathLst>
                <a:path w="966" h="1362" extrusionOk="0">
                  <a:moveTo>
                    <a:pt x="966" y="1210"/>
                  </a:moveTo>
                  <a:cubicBezTo>
                    <a:pt x="873" y="1164"/>
                    <a:pt x="826" y="1024"/>
                    <a:pt x="721" y="966"/>
                  </a:cubicBezTo>
                  <a:cubicBezTo>
                    <a:pt x="489" y="827"/>
                    <a:pt x="291" y="675"/>
                    <a:pt x="0" y="536"/>
                  </a:cubicBezTo>
                  <a:cubicBezTo>
                    <a:pt x="93" y="385"/>
                    <a:pt x="198" y="198"/>
                    <a:pt x="338" y="1"/>
                  </a:cubicBezTo>
                  <a:lnTo>
                    <a:pt x="338" y="1"/>
                  </a:lnTo>
                  <a:cubicBezTo>
                    <a:pt x="198" y="198"/>
                    <a:pt x="93" y="385"/>
                    <a:pt x="0" y="536"/>
                  </a:cubicBezTo>
                  <a:cubicBezTo>
                    <a:pt x="291" y="675"/>
                    <a:pt x="489" y="827"/>
                    <a:pt x="721" y="966"/>
                  </a:cubicBezTo>
                  <a:cubicBezTo>
                    <a:pt x="826" y="1024"/>
                    <a:pt x="873" y="1164"/>
                    <a:pt x="966" y="1210"/>
                  </a:cubicBezTo>
                  <a:cubicBezTo>
                    <a:pt x="826" y="1257"/>
                    <a:pt x="721" y="1315"/>
                    <a:pt x="582" y="1362"/>
                  </a:cubicBezTo>
                  <a:lnTo>
                    <a:pt x="582" y="1362"/>
                  </a:lnTo>
                  <a:cubicBezTo>
                    <a:pt x="721" y="1315"/>
                    <a:pt x="826" y="1257"/>
                    <a:pt x="966" y="1210"/>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2606850" y="2663375"/>
              <a:ext cx="13400" cy="21825"/>
            </a:xfrm>
            <a:custGeom>
              <a:avLst/>
              <a:gdLst/>
              <a:ahLst/>
              <a:cxnLst/>
              <a:rect l="l" t="t" r="r" b="b"/>
              <a:pathLst>
                <a:path w="536" h="873" extrusionOk="0">
                  <a:moveTo>
                    <a:pt x="1" y="873"/>
                  </a:moveTo>
                  <a:cubicBezTo>
                    <a:pt x="199" y="536"/>
                    <a:pt x="385" y="245"/>
                    <a:pt x="536" y="1"/>
                  </a:cubicBezTo>
                  <a:lnTo>
                    <a:pt x="536" y="1"/>
                  </a:lnTo>
                  <a:cubicBezTo>
                    <a:pt x="385" y="245"/>
                    <a:pt x="199" y="536"/>
                    <a:pt x="1" y="873"/>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2554800" y="2761375"/>
              <a:ext cx="83500" cy="47425"/>
            </a:xfrm>
            <a:custGeom>
              <a:avLst/>
              <a:gdLst/>
              <a:ahLst/>
              <a:cxnLst/>
              <a:rect l="l" t="t" r="r" b="b"/>
              <a:pathLst>
                <a:path w="3340" h="1897" extrusionOk="0">
                  <a:moveTo>
                    <a:pt x="1501" y="1361"/>
                  </a:moveTo>
                  <a:cubicBezTo>
                    <a:pt x="1013" y="1163"/>
                    <a:pt x="536" y="919"/>
                    <a:pt x="1" y="687"/>
                  </a:cubicBezTo>
                  <a:cubicBezTo>
                    <a:pt x="140" y="489"/>
                    <a:pt x="245" y="245"/>
                    <a:pt x="338" y="0"/>
                  </a:cubicBezTo>
                  <a:lnTo>
                    <a:pt x="338" y="0"/>
                  </a:lnTo>
                  <a:cubicBezTo>
                    <a:pt x="245" y="245"/>
                    <a:pt x="140" y="489"/>
                    <a:pt x="1" y="687"/>
                  </a:cubicBezTo>
                  <a:cubicBezTo>
                    <a:pt x="536" y="919"/>
                    <a:pt x="1013" y="1163"/>
                    <a:pt x="1501" y="1361"/>
                  </a:cubicBezTo>
                  <a:cubicBezTo>
                    <a:pt x="2036" y="1652"/>
                    <a:pt x="2618" y="1792"/>
                    <a:pt x="3246" y="1896"/>
                  </a:cubicBezTo>
                  <a:lnTo>
                    <a:pt x="3339" y="1896"/>
                  </a:lnTo>
                  <a:lnTo>
                    <a:pt x="3246" y="1896"/>
                  </a:lnTo>
                  <a:cubicBezTo>
                    <a:pt x="2618" y="1792"/>
                    <a:pt x="2036" y="1652"/>
                    <a:pt x="1501" y="136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2457675" y="2973350"/>
              <a:ext cx="187875" cy="385325"/>
            </a:xfrm>
            <a:custGeom>
              <a:avLst/>
              <a:gdLst/>
              <a:ahLst/>
              <a:cxnLst/>
              <a:rect l="l" t="t" r="r" b="b"/>
              <a:pathLst>
                <a:path w="7515" h="15413" extrusionOk="0">
                  <a:moveTo>
                    <a:pt x="5433" y="4897"/>
                  </a:moveTo>
                  <a:cubicBezTo>
                    <a:pt x="5479" y="5049"/>
                    <a:pt x="5584" y="5142"/>
                    <a:pt x="5526" y="5235"/>
                  </a:cubicBezTo>
                  <a:cubicBezTo>
                    <a:pt x="5340" y="5770"/>
                    <a:pt x="5142" y="6305"/>
                    <a:pt x="4898" y="6793"/>
                  </a:cubicBezTo>
                  <a:cubicBezTo>
                    <a:pt x="4758" y="7131"/>
                    <a:pt x="4560" y="7421"/>
                    <a:pt x="4363" y="7712"/>
                  </a:cubicBezTo>
                  <a:cubicBezTo>
                    <a:pt x="4316" y="7805"/>
                    <a:pt x="4270" y="7852"/>
                    <a:pt x="4223" y="7956"/>
                  </a:cubicBezTo>
                  <a:cubicBezTo>
                    <a:pt x="4177" y="7956"/>
                    <a:pt x="4130" y="7910"/>
                    <a:pt x="4072" y="7852"/>
                  </a:cubicBezTo>
                  <a:cubicBezTo>
                    <a:pt x="4130" y="7666"/>
                    <a:pt x="4177" y="7421"/>
                    <a:pt x="4270" y="7224"/>
                  </a:cubicBezTo>
                  <a:cubicBezTo>
                    <a:pt x="4560" y="6503"/>
                    <a:pt x="4898" y="5770"/>
                    <a:pt x="5189" y="5095"/>
                  </a:cubicBezTo>
                  <a:cubicBezTo>
                    <a:pt x="5235" y="5002"/>
                    <a:pt x="5386" y="5002"/>
                    <a:pt x="5433" y="4897"/>
                  </a:cubicBezTo>
                  <a:close/>
                  <a:moveTo>
                    <a:pt x="3839" y="8492"/>
                  </a:moveTo>
                  <a:cubicBezTo>
                    <a:pt x="3886" y="8585"/>
                    <a:pt x="3979" y="8678"/>
                    <a:pt x="3932" y="8782"/>
                  </a:cubicBezTo>
                  <a:cubicBezTo>
                    <a:pt x="3932" y="9015"/>
                    <a:pt x="3886" y="9213"/>
                    <a:pt x="3781" y="9410"/>
                  </a:cubicBezTo>
                  <a:cubicBezTo>
                    <a:pt x="3549" y="10038"/>
                    <a:pt x="3200" y="10620"/>
                    <a:pt x="2723" y="11109"/>
                  </a:cubicBezTo>
                  <a:lnTo>
                    <a:pt x="2676" y="11155"/>
                  </a:lnTo>
                  <a:cubicBezTo>
                    <a:pt x="2618" y="11155"/>
                    <a:pt x="2571" y="11155"/>
                    <a:pt x="2571" y="11109"/>
                  </a:cubicBezTo>
                  <a:cubicBezTo>
                    <a:pt x="2676" y="10864"/>
                    <a:pt x="2723" y="10574"/>
                    <a:pt x="2862" y="10329"/>
                  </a:cubicBezTo>
                  <a:cubicBezTo>
                    <a:pt x="3107" y="9748"/>
                    <a:pt x="3351" y="9213"/>
                    <a:pt x="3642" y="8678"/>
                  </a:cubicBezTo>
                  <a:cubicBezTo>
                    <a:pt x="3642" y="8631"/>
                    <a:pt x="3781" y="8585"/>
                    <a:pt x="3839" y="8492"/>
                  </a:cubicBezTo>
                  <a:close/>
                  <a:moveTo>
                    <a:pt x="6398" y="1"/>
                  </a:moveTo>
                  <a:cubicBezTo>
                    <a:pt x="6259" y="396"/>
                    <a:pt x="6061" y="733"/>
                    <a:pt x="5921" y="1117"/>
                  </a:cubicBezTo>
                  <a:cubicBezTo>
                    <a:pt x="5293" y="2618"/>
                    <a:pt x="4653" y="4223"/>
                    <a:pt x="3979" y="5723"/>
                  </a:cubicBezTo>
                  <a:cubicBezTo>
                    <a:pt x="2769" y="8433"/>
                    <a:pt x="1560" y="11155"/>
                    <a:pt x="350" y="13865"/>
                  </a:cubicBezTo>
                  <a:cubicBezTo>
                    <a:pt x="245" y="14203"/>
                    <a:pt x="106" y="14540"/>
                    <a:pt x="1" y="14784"/>
                  </a:cubicBezTo>
                  <a:cubicBezTo>
                    <a:pt x="536" y="14982"/>
                    <a:pt x="1024" y="15180"/>
                    <a:pt x="1513" y="15412"/>
                  </a:cubicBezTo>
                  <a:cubicBezTo>
                    <a:pt x="1560" y="15226"/>
                    <a:pt x="1560" y="15028"/>
                    <a:pt x="1606" y="14889"/>
                  </a:cubicBezTo>
                  <a:cubicBezTo>
                    <a:pt x="1746" y="14447"/>
                    <a:pt x="1943" y="13958"/>
                    <a:pt x="2141" y="13528"/>
                  </a:cubicBezTo>
                  <a:cubicBezTo>
                    <a:pt x="3013" y="11632"/>
                    <a:pt x="3932" y="9794"/>
                    <a:pt x="4805" y="7910"/>
                  </a:cubicBezTo>
                  <a:cubicBezTo>
                    <a:pt x="5631" y="6212"/>
                    <a:pt x="6352" y="4467"/>
                    <a:pt x="7131" y="2769"/>
                  </a:cubicBezTo>
                  <a:cubicBezTo>
                    <a:pt x="7271" y="2432"/>
                    <a:pt x="7375" y="2141"/>
                    <a:pt x="7515" y="1745"/>
                  </a:cubicBezTo>
                  <a:lnTo>
                    <a:pt x="7515" y="1745"/>
                  </a:lnTo>
                  <a:cubicBezTo>
                    <a:pt x="7362" y="1861"/>
                    <a:pt x="7239" y="1916"/>
                    <a:pt x="7137" y="1916"/>
                  </a:cubicBezTo>
                  <a:cubicBezTo>
                    <a:pt x="6983" y="1916"/>
                    <a:pt x="6878" y="1790"/>
                    <a:pt x="6794" y="1559"/>
                  </a:cubicBezTo>
                  <a:cubicBezTo>
                    <a:pt x="6747" y="1513"/>
                    <a:pt x="6747" y="1455"/>
                    <a:pt x="6689" y="1408"/>
                  </a:cubicBezTo>
                  <a:cubicBezTo>
                    <a:pt x="6689" y="1315"/>
                    <a:pt x="6689" y="1268"/>
                    <a:pt x="6642" y="1222"/>
                  </a:cubicBezTo>
                  <a:cubicBezTo>
                    <a:pt x="6596" y="826"/>
                    <a:pt x="6503" y="443"/>
                    <a:pt x="6398"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2457675" y="2973350"/>
              <a:ext cx="159975" cy="369625"/>
            </a:xfrm>
            <a:custGeom>
              <a:avLst/>
              <a:gdLst/>
              <a:ahLst/>
              <a:cxnLst/>
              <a:rect l="l" t="t" r="r" b="b"/>
              <a:pathLst>
                <a:path w="6399" h="14785" extrusionOk="0">
                  <a:moveTo>
                    <a:pt x="1" y="14784"/>
                  </a:moveTo>
                  <a:cubicBezTo>
                    <a:pt x="106" y="14540"/>
                    <a:pt x="245" y="14203"/>
                    <a:pt x="350" y="13865"/>
                  </a:cubicBezTo>
                  <a:cubicBezTo>
                    <a:pt x="1560" y="11155"/>
                    <a:pt x="2769" y="8433"/>
                    <a:pt x="3979" y="5723"/>
                  </a:cubicBezTo>
                  <a:cubicBezTo>
                    <a:pt x="4653" y="4223"/>
                    <a:pt x="5293" y="2618"/>
                    <a:pt x="5921" y="1117"/>
                  </a:cubicBezTo>
                  <a:cubicBezTo>
                    <a:pt x="6061" y="733"/>
                    <a:pt x="6259" y="396"/>
                    <a:pt x="6398" y="1"/>
                  </a:cubicBezTo>
                  <a:lnTo>
                    <a:pt x="6398" y="1"/>
                  </a:lnTo>
                  <a:cubicBezTo>
                    <a:pt x="6259" y="396"/>
                    <a:pt x="6061" y="733"/>
                    <a:pt x="5921" y="1117"/>
                  </a:cubicBezTo>
                  <a:cubicBezTo>
                    <a:pt x="5293" y="2618"/>
                    <a:pt x="4653" y="4223"/>
                    <a:pt x="3979" y="5723"/>
                  </a:cubicBezTo>
                  <a:cubicBezTo>
                    <a:pt x="2769" y="8433"/>
                    <a:pt x="1560" y="11155"/>
                    <a:pt x="350" y="13865"/>
                  </a:cubicBezTo>
                  <a:cubicBezTo>
                    <a:pt x="245" y="14203"/>
                    <a:pt x="106" y="14540"/>
                    <a:pt x="1" y="14784"/>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2431225" y="2791600"/>
              <a:ext cx="207075" cy="579275"/>
            </a:xfrm>
            <a:custGeom>
              <a:avLst/>
              <a:gdLst/>
              <a:ahLst/>
              <a:cxnLst/>
              <a:rect l="l" t="t" r="r" b="b"/>
              <a:pathLst>
                <a:path w="8283" h="23171" extrusionOk="0">
                  <a:moveTo>
                    <a:pt x="3721" y="4461"/>
                  </a:moveTo>
                  <a:cubicBezTo>
                    <a:pt x="3739" y="4461"/>
                    <a:pt x="3759" y="4463"/>
                    <a:pt x="3781" y="4467"/>
                  </a:cubicBezTo>
                  <a:cubicBezTo>
                    <a:pt x="3967" y="4514"/>
                    <a:pt x="3920" y="4758"/>
                    <a:pt x="3920" y="4898"/>
                  </a:cubicBezTo>
                  <a:cubicBezTo>
                    <a:pt x="3827" y="5526"/>
                    <a:pt x="3676" y="6061"/>
                    <a:pt x="3443" y="6643"/>
                  </a:cubicBezTo>
                  <a:cubicBezTo>
                    <a:pt x="3292" y="6980"/>
                    <a:pt x="3094" y="7271"/>
                    <a:pt x="2955" y="7620"/>
                  </a:cubicBezTo>
                  <a:lnTo>
                    <a:pt x="2908" y="7620"/>
                  </a:lnTo>
                  <a:cubicBezTo>
                    <a:pt x="2908" y="7375"/>
                    <a:pt x="2908" y="7131"/>
                    <a:pt x="2955" y="6933"/>
                  </a:cubicBezTo>
                  <a:cubicBezTo>
                    <a:pt x="3094" y="6212"/>
                    <a:pt x="3246" y="5526"/>
                    <a:pt x="3443" y="4851"/>
                  </a:cubicBezTo>
                  <a:cubicBezTo>
                    <a:pt x="3486" y="4671"/>
                    <a:pt x="3528" y="4461"/>
                    <a:pt x="3721" y="4461"/>
                  </a:cubicBezTo>
                  <a:close/>
                  <a:moveTo>
                    <a:pt x="3928" y="6665"/>
                  </a:moveTo>
                  <a:cubicBezTo>
                    <a:pt x="3957" y="6665"/>
                    <a:pt x="3989" y="6672"/>
                    <a:pt x="4025" y="6689"/>
                  </a:cubicBezTo>
                  <a:cubicBezTo>
                    <a:pt x="4118" y="6747"/>
                    <a:pt x="4165" y="6887"/>
                    <a:pt x="4258" y="6980"/>
                  </a:cubicBezTo>
                  <a:cubicBezTo>
                    <a:pt x="4118" y="7422"/>
                    <a:pt x="4025" y="7806"/>
                    <a:pt x="3874" y="8201"/>
                  </a:cubicBezTo>
                  <a:cubicBezTo>
                    <a:pt x="3836" y="8277"/>
                    <a:pt x="3697" y="8353"/>
                    <a:pt x="3597" y="8353"/>
                  </a:cubicBezTo>
                  <a:cubicBezTo>
                    <a:pt x="3574" y="8353"/>
                    <a:pt x="3553" y="8349"/>
                    <a:pt x="3536" y="8341"/>
                  </a:cubicBezTo>
                  <a:cubicBezTo>
                    <a:pt x="3443" y="8341"/>
                    <a:pt x="3339" y="8143"/>
                    <a:pt x="3385" y="8050"/>
                  </a:cubicBezTo>
                  <a:cubicBezTo>
                    <a:pt x="3443" y="7666"/>
                    <a:pt x="3583" y="7271"/>
                    <a:pt x="3676" y="6933"/>
                  </a:cubicBezTo>
                  <a:cubicBezTo>
                    <a:pt x="3724" y="6819"/>
                    <a:pt x="3795" y="6665"/>
                    <a:pt x="3928" y="6665"/>
                  </a:cubicBezTo>
                  <a:close/>
                  <a:moveTo>
                    <a:pt x="2723" y="8475"/>
                  </a:moveTo>
                  <a:cubicBezTo>
                    <a:pt x="2736" y="8475"/>
                    <a:pt x="2747" y="8480"/>
                    <a:pt x="2757" y="8492"/>
                  </a:cubicBezTo>
                  <a:cubicBezTo>
                    <a:pt x="2862" y="8492"/>
                    <a:pt x="2955" y="8631"/>
                    <a:pt x="2955" y="8678"/>
                  </a:cubicBezTo>
                  <a:cubicBezTo>
                    <a:pt x="2955" y="8969"/>
                    <a:pt x="2908" y="9260"/>
                    <a:pt x="2862" y="9550"/>
                  </a:cubicBezTo>
                  <a:cubicBezTo>
                    <a:pt x="2757" y="10283"/>
                    <a:pt x="2466" y="10911"/>
                    <a:pt x="2129" y="11539"/>
                  </a:cubicBezTo>
                  <a:cubicBezTo>
                    <a:pt x="2129" y="11586"/>
                    <a:pt x="2129" y="11586"/>
                    <a:pt x="2036" y="11632"/>
                  </a:cubicBezTo>
                  <a:cubicBezTo>
                    <a:pt x="2036" y="11446"/>
                    <a:pt x="2036" y="11249"/>
                    <a:pt x="2082" y="11109"/>
                  </a:cubicBezTo>
                  <a:cubicBezTo>
                    <a:pt x="2176" y="10376"/>
                    <a:pt x="2280" y="9655"/>
                    <a:pt x="2373" y="8969"/>
                  </a:cubicBezTo>
                  <a:cubicBezTo>
                    <a:pt x="2420" y="8829"/>
                    <a:pt x="2466" y="8678"/>
                    <a:pt x="2571" y="8585"/>
                  </a:cubicBezTo>
                  <a:cubicBezTo>
                    <a:pt x="2608" y="8548"/>
                    <a:pt x="2674" y="8475"/>
                    <a:pt x="2723" y="8475"/>
                  </a:cubicBezTo>
                  <a:close/>
                  <a:moveTo>
                    <a:pt x="4746" y="1"/>
                  </a:moveTo>
                  <a:lnTo>
                    <a:pt x="4700" y="59"/>
                  </a:lnTo>
                  <a:cubicBezTo>
                    <a:pt x="4607" y="350"/>
                    <a:pt x="4455" y="641"/>
                    <a:pt x="4362" y="932"/>
                  </a:cubicBezTo>
                  <a:cubicBezTo>
                    <a:pt x="2862" y="4851"/>
                    <a:pt x="1699" y="8829"/>
                    <a:pt x="768" y="12900"/>
                  </a:cubicBezTo>
                  <a:cubicBezTo>
                    <a:pt x="582" y="13773"/>
                    <a:pt x="629" y="14691"/>
                    <a:pt x="245" y="15564"/>
                  </a:cubicBezTo>
                  <a:cubicBezTo>
                    <a:pt x="47" y="15994"/>
                    <a:pt x="0" y="16529"/>
                    <a:pt x="0" y="17064"/>
                  </a:cubicBezTo>
                  <a:lnTo>
                    <a:pt x="0" y="17506"/>
                  </a:lnTo>
                  <a:lnTo>
                    <a:pt x="0" y="17797"/>
                  </a:lnTo>
                  <a:lnTo>
                    <a:pt x="0" y="19437"/>
                  </a:lnTo>
                  <a:lnTo>
                    <a:pt x="0" y="23171"/>
                  </a:lnTo>
                  <a:cubicBezTo>
                    <a:pt x="94" y="23078"/>
                    <a:pt x="140" y="23031"/>
                    <a:pt x="140" y="22926"/>
                  </a:cubicBezTo>
                  <a:cubicBezTo>
                    <a:pt x="338" y="22496"/>
                    <a:pt x="477" y="22008"/>
                    <a:pt x="675" y="21519"/>
                  </a:cubicBezTo>
                  <a:cubicBezTo>
                    <a:pt x="1885" y="18809"/>
                    <a:pt x="3094" y="16099"/>
                    <a:pt x="4258" y="13331"/>
                  </a:cubicBezTo>
                  <a:cubicBezTo>
                    <a:pt x="5130" y="11295"/>
                    <a:pt x="6002" y="9306"/>
                    <a:pt x="6875" y="7271"/>
                  </a:cubicBezTo>
                  <a:cubicBezTo>
                    <a:pt x="7026" y="6840"/>
                    <a:pt x="7224" y="6456"/>
                    <a:pt x="7363" y="5968"/>
                  </a:cubicBezTo>
                  <a:cubicBezTo>
                    <a:pt x="7561" y="5096"/>
                    <a:pt x="7747" y="4177"/>
                    <a:pt x="7898" y="3258"/>
                  </a:cubicBezTo>
                  <a:cubicBezTo>
                    <a:pt x="8038" y="2572"/>
                    <a:pt x="8189" y="1943"/>
                    <a:pt x="8282" y="1269"/>
                  </a:cubicBezTo>
                  <a:cubicBezTo>
                    <a:pt x="6979" y="1222"/>
                    <a:pt x="5863" y="583"/>
                    <a:pt x="4746" y="1"/>
                  </a:cubicBezTo>
                  <a:close/>
                </a:path>
              </a:pathLst>
            </a:custGeom>
            <a:solidFill>
              <a:srgbClr val="FBF2E9"/>
            </a:solidFill>
            <a:ln w="9600" cap="flat" cmpd="sng">
              <a:solidFill>
                <a:srgbClr val="FBF2E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2431225" y="3230400"/>
              <a:ext cx="25" cy="47150"/>
            </a:xfrm>
            <a:custGeom>
              <a:avLst/>
              <a:gdLst/>
              <a:ahLst/>
              <a:cxnLst/>
              <a:rect l="l" t="t" r="r" b="b"/>
              <a:pathLst>
                <a:path w="1" h="1886" extrusionOk="0">
                  <a:moveTo>
                    <a:pt x="0" y="1"/>
                  </a:moveTo>
                  <a:lnTo>
                    <a:pt x="0" y="245"/>
                  </a:lnTo>
                  <a:lnTo>
                    <a:pt x="0" y="1885"/>
                  </a:ln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2443150" y="3352825"/>
              <a:ext cx="123600" cy="84650"/>
            </a:xfrm>
            <a:custGeom>
              <a:avLst/>
              <a:gdLst/>
              <a:ahLst/>
              <a:cxnLst/>
              <a:rect l="l" t="t" r="r" b="b"/>
              <a:pathLst>
                <a:path w="4944" h="3386" extrusionOk="0">
                  <a:moveTo>
                    <a:pt x="442" y="1"/>
                  </a:moveTo>
                  <a:cubicBezTo>
                    <a:pt x="291" y="384"/>
                    <a:pt x="152" y="675"/>
                    <a:pt x="0" y="1059"/>
                  </a:cubicBezTo>
                  <a:cubicBezTo>
                    <a:pt x="1268" y="1257"/>
                    <a:pt x="2385" y="1745"/>
                    <a:pt x="3397" y="2373"/>
                  </a:cubicBezTo>
                  <a:cubicBezTo>
                    <a:pt x="3688" y="2513"/>
                    <a:pt x="3978" y="2757"/>
                    <a:pt x="4223" y="3001"/>
                  </a:cubicBezTo>
                  <a:cubicBezTo>
                    <a:pt x="4269" y="3048"/>
                    <a:pt x="4316" y="3199"/>
                    <a:pt x="4269" y="3292"/>
                  </a:cubicBezTo>
                  <a:lnTo>
                    <a:pt x="4513" y="3385"/>
                  </a:lnTo>
                  <a:cubicBezTo>
                    <a:pt x="4606" y="3292"/>
                    <a:pt x="4653" y="3141"/>
                    <a:pt x="4711" y="3048"/>
                  </a:cubicBezTo>
                  <a:cubicBezTo>
                    <a:pt x="4944" y="2420"/>
                    <a:pt x="4897" y="2373"/>
                    <a:pt x="4362" y="1978"/>
                  </a:cubicBezTo>
                  <a:cubicBezTo>
                    <a:pt x="4316" y="1931"/>
                    <a:pt x="4223" y="1931"/>
                    <a:pt x="4176" y="1885"/>
                  </a:cubicBezTo>
                  <a:cubicBezTo>
                    <a:pt x="3304" y="1303"/>
                    <a:pt x="2385" y="815"/>
                    <a:pt x="1454" y="431"/>
                  </a:cubicBezTo>
                  <a:cubicBezTo>
                    <a:pt x="1117" y="291"/>
                    <a:pt x="780" y="140"/>
                    <a:pt x="442" y="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2443150" y="3352825"/>
              <a:ext cx="107900" cy="82325"/>
            </a:xfrm>
            <a:custGeom>
              <a:avLst/>
              <a:gdLst/>
              <a:ahLst/>
              <a:cxnLst/>
              <a:rect l="l" t="t" r="r" b="b"/>
              <a:pathLst>
                <a:path w="4316" h="3293" extrusionOk="0">
                  <a:moveTo>
                    <a:pt x="4269" y="3292"/>
                  </a:moveTo>
                  <a:cubicBezTo>
                    <a:pt x="4316" y="3199"/>
                    <a:pt x="4269" y="3048"/>
                    <a:pt x="4223" y="3001"/>
                  </a:cubicBezTo>
                  <a:cubicBezTo>
                    <a:pt x="3978" y="2757"/>
                    <a:pt x="3688" y="2513"/>
                    <a:pt x="3397" y="2373"/>
                  </a:cubicBezTo>
                  <a:cubicBezTo>
                    <a:pt x="2385" y="1745"/>
                    <a:pt x="1268" y="1257"/>
                    <a:pt x="0" y="1059"/>
                  </a:cubicBezTo>
                  <a:cubicBezTo>
                    <a:pt x="152" y="675"/>
                    <a:pt x="291" y="384"/>
                    <a:pt x="442" y="1"/>
                  </a:cubicBezTo>
                  <a:lnTo>
                    <a:pt x="442" y="1"/>
                  </a:lnTo>
                  <a:cubicBezTo>
                    <a:pt x="291" y="384"/>
                    <a:pt x="152" y="675"/>
                    <a:pt x="0" y="1059"/>
                  </a:cubicBezTo>
                  <a:cubicBezTo>
                    <a:pt x="1268" y="1257"/>
                    <a:pt x="2385" y="1745"/>
                    <a:pt x="3397" y="2373"/>
                  </a:cubicBezTo>
                  <a:cubicBezTo>
                    <a:pt x="3688" y="2513"/>
                    <a:pt x="3978" y="2757"/>
                    <a:pt x="4223" y="3001"/>
                  </a:cubicBezTo>
                  <a:cubicBezTo>
                    <a:pt x="4269" y="3048"/>
                    <a:pt x="4316" y="3199"/>
                    <a:pt x="4269" y="3292"/>
                  </a:cubicBezTo>
                  <a:lnTo>
                    <a:pt x="4269" y="3292"/>
                  </a:ln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2431225" y="3387725"/>
              <a:ext cx="124775" cy="78825"/>
            </a:xfrm>
            <a:custGeom>
              <a:avLst/>
              <a:gdLst/>
              <a:ahLst/>
              <a:cxnLst/>
              <a:rect l="l" t="t" r="r" b="b"/>
              <a:pathLst>
                <a:path w="4991" h="3153" extrusionOk="0">
                  <a:moveTo>
                    <a:pt x="291" y="0"/>
                  </a:moveTo>
                  <a:lnTo>
                    <a:pt x="291" y="58"/>
                  </a:lnTo>
                  <a:cubicBezTo>
                    <a:pt x="245" y="58"/>
                    <a:pt x="245" y="105"/>
                    <a:pt x="245" y="152"/>
                  </a:cubicBezTo>
                  <a:cubicBezTo>
                    <a:pt x="187" y="152"/>
                    <a:pt x="187" y="152"/>
                    <a:pt x="187" y="198"/>
                  </a:cubicBezTo>
                  <a:lnTo>
                    <a:pt x="140" y="198"/>
                  </a:lnTo>
                  <a:cubicBezTo>
                    <a:pt x="140" y="291"/>
                    <a:pt x="94" y="349"/>
                    <a:pt x="47" y="396"/>
                  </a:cubicBezTo>
                  <a:cubicBezTo>
                    <a:pt x="47" y="442"/>
                    <a:pt x="0" y="442"/>
                    <a:pt x="0" y="489"/>
                  </a:cubicBezTo>
                  <a:lnTo>
                    <a:pt x="0" y="687"/>
                  </a:lnTo>
                  <a:cubicBezTo>
                    <a:pt x="47" y="733"/>
                    <a:pt x="94" y="733"/>
                    <a:pt x="140" y="733"/>
                  </a:cubicBezTo>
                  <a:cubicBezTo>
                    <a:pt x="1745" y="1268"/>
                    <a:pt x="3292" y="1803"/>
                    <a:pt x="4502" y="3152"/>
                  </a:cubicBezTo>
                  <a:cubicBezTo>
                    <a:pt x="4653" y="2769"/>
                    <a:pt x="4839" y="2385"/>
                    <a:pt x="4990" y="1989"/>
                  </a:cubicBezTo>
                  <a:lnTo>
                    <a:pt x="4746" y="1896"/>
                  </a:lnTo>
                  <a:lnTo>
                    <a:pt x="4746" y="1989"/>
                  </a:lnTo>
                  <a:cubicBezTo>
                    <a:pt x="4713" y="2022"/>
                    <a:pt x="4681" y="2060"/>
                    <a:pt x="4648" y="2060"/>
                  </a:cubicBezTo>
                  <a:cubicBezTo>
                    <a:pt x="4634" y="2060"/>
                    <a:pt x="4620" y="2053"/>
                    <a:pt x="4607" y="2036"/>
                  </a:cubicBezTo>
                  <a:cubicBezTo>
                    <a:pt x="4502" y="2036"/>
                    <a:pt x="4455" y="1989"/>
                    <a:pt x="4362" y="1943"/>
                  </a:cubicBezTo>
                  <a:cubicBezTo>
                    <a:pt x="3874" y="1512"/>
                    <a:pt x="3292" y="1268"/>
                    <a:pt x="2757" y="931"/>
                  </a:cubicBezTo>
                  <a:cubicBezTo>
                    <a:pt x="1989" y="489"/>
                    <a:pt x="1117" y="349"/>
                    <a:pt x="291" y="0"/>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2431225" y="3399925"/>
              <a:ext cx="25" cy="4975"/>
            </a:xfrm>
            <a:custGeom>
              <a:avLst/>
              <a:gdLst/>
              <a:ahLst/>
              <a:cxnLst/>
              <a:rect l="l" t="t" r="r" b="b"/>
              <a:pathLst>
                <a:path w="1" h="199" extrusionOk="0">
                  <a:moveTo>
                    <a:pt x="0" y="1"/>
                  </a:moveTo>
                  <a:lnTo>
                    <a:pt x="0" y="1"/>
                  </a:lnTo>
                  <a:lnTo>
                    <a:pt x="0" y="94"/>
                  </a:lnTo>
                  <a:lnTo>
                    <a:pt x="0" y="94"/>
                  </a:lnTo>
                  <a:lnTo>
                    <a:pt x="0" y="199"/>
                  </a:ln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2546375" y="3435125"/>
              <a:ext cx="3525" cy="4950"/>
            </a:xfrm>
            <a:custGeom>
              <a:avLst/>
              <a:gdLst/>
              <a:ahLst/>
              <a:cxnLst/>
              <a:rect l="l" t="t" r="r" b="b"/>
              <a:pathLst>
                <a:path w="141" h="198" extrusionOk="0">
                  <a:moveTo>
                    <a:pt x="140" y="93"/>
                  </a:moveTo>
                  <a:lnTo>
                    <a:pt x="140" y="0"/>
                  </a:lnTo>
                  <a:lnTo>
                    <a:pt x="140" y="0"/>
                  </a:lnTo>
                  <a:lnTo>
                    <a:pt x="140" y="93"/>
                  </a:lnTo>
                  <a:cubicBezTo>
                    <a:pt x="94" y="140"/>
                    <a:pt x="47" y="198"/>
                    <a:pt x="1" y="140"/>
                  </a:cubicBezTo>
                  <a:cubicBezTo>
                    <a:pt x="47" y="198"/>
                    <a:pt x="94" y="140"/>
                    <a:pt x="140" y="93"/>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2438500" y="3387725"/>
              <a:ext cx="25" cy="1475"/>
            </a:xfrm>
            <a:custGeom>
              <a:avLst/>
              <a:gdLst/>
              <a:ahLst/>
              <a:cxnLst/>
              <a:rect l="l" t="t" r="r" b="b"/>
              <a:pathLst>
                <a:path w="1" h="59" extrusionOk="0">
                  <a:moveTo>
                    <a:pt x="0" y="0"/>
                  </a:moveTo>
                  <a:lnTo>
                    <a:pt x="0" y="58"/>
                  </a:lnTo>
                  <a:lnTo>
                    <a:pt x="0" y="0"/>
                  </a:ln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2431225" y="3404875"/>
              <a:ext cx="3525" cy="1200"/>
            </a:xfrm>
            <a:custGeom>
              <a:avLst/>
              <a:gdLst/>
              <a:ahLst/>
              <a:cxnLst/>
              <a:rect l="l" t="t" r="r" b="b"/>
              <a:pathLst>
                <a:path w="141" h="48" extrusionOk="0">
                  <a:moveTo>
                    <a:pt x="0" y="1"/>
                  </a:moveTo>
                  <a:lnTo>
                    <a:pt x="0" y="1"/>
                  </a:lnTo>
                  <a:cubicBezTo>
                    <a:pt x="47" y="47"/>
                    <a:pt x="94" y="47"/>
                    <a:pt x="140" y="47"/>
                  </a:cubicBezTo>
                  <a:lnTo>
                    <a:pt x="140" y="47"/>
                  </a:lnTo>
                  <a:lnTo>
                    <a:pt x="140" y="47"/>
                  </a:lnTo>
                  <a:cubicBezTo>
                    <a:pt x="94" y="47"/>
                    <a:pt x="47" y="47"/>
                    <a:pt x="0" y="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2430050" y="3415625"/>
              <a:ext cx="109075" cy="128575"/>
            </a:xfrm>
            <a:custGeom>
              <a:avLst/>
              <a:gdLst/>
              <a:ahLst/>
              <a:cxnLst/>
              <a:rect l="l" t="t" r="r" b="b"/>
              <a:pathLst>
                <a:path w="4363" h="5143" extrusionOk="0">
                  <a:moveTo>
                    <a:pt x="1350" y="1315"/>
                  </a:moveTo>
                  <a:cubicBezTo>
                    <a:pt x="1501" y="1315"/>
                    <a:pt x="1746" y="1560"/>
                    <a:pt x="1746" y="1746"/>
                  </a:cubicBezTo>
                  <a:cubicBezTo>
                    <a:pt x="1746" y="1943"/>
                    <a:pt x="1594" y="2083"/>
                    <a:pt x="1397" y="2083"/>
                  </a:cubicBezTo>
                  <a:cubicBezTo>
                    <a:pt x="1211" y="2083"/>
                    <a:pt x="1059" y="1943"/>
                    <a:pt x="1059" y="1699"/>
                  </a:cubicBezTo>
                  <a:cubicBezTo>
                    <a:pt x="1059" y="1501"/>
                    <a:pt x="1211" y="1315"/>
                    <a:pt x="1350" y="1315"/>
                  </a:cubicBezTo>
                  <a:close/>
                  <a:moveTo>
                    <a:pt x="2374" y="1943"/>
                  </a:moveTo>
                  <a:cubicBezTo>
                    <a:pt x="2618" y="1990"/>
                    <a:pt x="2804" y="2234"/>
                    <a:pt x="2804" y="2432"/>
                  </a:cubicBezTo>
                  <a:cubicBezTo>
                    <a:pt x="2804" y="2665"/>
                    <a:pt x="2665" y="2816"/>
                    <a:pt x="2269" y="2816"/>
                  </a:cubicBezTo>
                  <a:cubicBezTo>
                    <a:pt x="2223" y="3153"/>
                    <a:pt x="2083" y="3304"/>
                    <a:pt x="1839" y="3304"/>
                  </a:cubicBezTo>
                  <a:cubicBezTo>
                    <a:pt x="1641" y="3246"/>
                    <a:pt x="1501" y="3107"/>
                    <a:pt x="1501" y="2909"/>
                  </a:cubicBezTo>
                  <a:cubicBezTo>
                    <a:pt x="1501" y="2618"/>
                    <a:pt x="1641" y="2478"/>
                    <a:pt x="1932" y="2478"/>
                  </a:cubicBezTo>
                  <a:cubicBezTo>
                    <a:pt x="2036" y="2281"/>
                    <a:pt x="2129" y="2141"/>
                    <a:pt x="2223" y="1990"/>
                  </a:cubicBezTo>
                  <a:cubicBezTo>
                    <a:pt x="2223" y="1943"/>
                    <a:pt x="2327" y="1943"/>
                    <a:pt x="2374" y="1943"/>
                  </a:cubicBezTo>
                  <a:close/>
                  <a:moveTo>
                    <a:pt x="1153" y="3561"/>
                  </a:moveTo>
                  <a:cubicBezTo>
                    <a:pt x="1633" y="3561"/>
                    <a:pt x="2363" y="3881"/>
                    <a:pt x="2560" y="4177"/>
                  </a:cubicBezTo>
                  <a:cubicBezTo>
                    <a:pt x="2533" y="4185"/>
                    <a:pt x="2497" y="4189"/>
                    <a:pt x="2455" y="4189"/>
                  </a:cubicBezTo>
                  <a:cubicBezTo>
                    <a:pt x="2046" y="4189"/>
                    <a:pt x="1004" y="3806"/>
                    <a:pt x="920" y="3595"/>
                  </a:cubicBezTo>
                  <a:cubicBezTo>
                    <a:pt x="986" y="3572"/>
                    <a:pt x="1065" y="3561"/>
                    <a:pt x="1153" y="3561"/>
                  </a:cubicBezTo>
                  <a:close/>
                  <a:moveTo>
                    <a:pt x="47" y="1"/>
                  </a:moveTo>
                  <a:lnTo>
                    <a:pt x="47" y="245"/>
                  </a:lnTo>
                  <a:cubicBezTo>
                    <a:pt x="47" y="1699"/>
                    <a:pt x="47" y="3153"/>
                    <a:pt x="1" y="4654"/>
                  </a:cubicBezTo>
                  <a:lnTo>
                    <a:pt x="292" y="4654"/>
                  </a:lnTo>
                  <a:cubicBezTo>
                    <a:pt x="292" y="4607"/>
                    <a:pt x="292" y="4514"/>
                    <a:pt x="338" y="4514"/>
                  </a:cubicBezTo>
                  <a:cubicBezTo>
                    <a:pt x="338" y="4491"/>
                    <a:pt x="362" y="4479"/>
                    <a:pt x="391" y="4479"/>
                  </a:cubicBezTo>
                  <a:cubicBezTo>
                    <a:pt x="420" y="4479"/>
                    <a:pt x="455" y="4491"/>
                    <a:pt x="478" y="4514"/>
                  </a:cubicBezTo>
                  <a:cubicBezTo>
                    <a:pt x="1164" y="4944"/>
                    <a:pt x="1978" y="4898"/>
                    <a:pt x="2711" y="5049"/>
                  </a:cubicBezTo>
                  <a:cubicBezTo>
                    <a:pt x="2909" y="5095"/>
                    <a:pt x="3048" y="5095"/>
                    <a:pt x="3200" y="5142"/>
                  </a:cubicBezTo>
                  <a:lnTo>
                    <a:pt x="3293" y="5142"/>
                  </a:lnTo>
                  <a:lnTo>
                    <a:pt x="3293" y="5049"/>
                  </a:lnTo>
                  <a:cubicBezTo>
                    <a:pt x="3537" y="4316"/>
                    <a:pt x="3828" y="3642"/>
                    <a:pt x="4072" y="2909"/>
                  </a:cubicBezTo>
                  <a:cubicBezTo>
                    <a:pt x="4165" y="2723"/>
                    <a:pt x="4258" y="2478"/>
                    <a:pt x="4363" y="2281"/>
                  </a:cubicBezTo>
                  <a:cubicBezTo>
                    <a:pt x="3921" y="2188"/>
                    <a:pt x="3583" y="1897"/>
                    <a:pt x="3200" y="1606"/>
                  </a:cubicBezTo>
                  <a:cubicBezTo>
                    <a:pt x="2711" y="1269"/>
                    <a:pt x="2223" y="978"/>
                    <a:pt x="1641" y="734"/>
                  </a:cubicBezTo>
                  <a:cubicBezTo>
                    <a:pt x="1211" y="583"/>
                    <a:pt x="815" y="338"/>
                    <a:pt x="431" y="152"/>
                  </a:cubicBezTo>
                  <a:cubicBezTo>
                    <a:pt x="338" y="106"/>
                    <a:pt x="187" y="47"/>
                    <a:pt x="47" y="1"/>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2431225" y="3415625"/>
              <a:ext cx="25" cy="6150"/>
            </a:xfrm>
            <a:custGeom>
              <a:avLst/>
              <a:gdLst/>
              <a:ahLst/>
              <a:cxnLst/>
              <a:rect l="l" t="t" r="r" b="b"/>
              <a:pathLst>
                <a:path w="1" h="246" extrusionOk="0">
                  <a:moveTo>
                    <a:pt x="0" y="199"/>
                  </a:moveTo>
                  <a:lnTo>
                    <a:pt x="0" y="245"/>
                  </a:lnTo>
                  <a:lnTo>
                    <a:pt x="0" y="1"/>
                  </a:lnTo>
                  <a:lnTo>
                    <a:pt x="0" y="1"/>
                  </a:ln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2431225" y="3086175"/>
              <a:ext cx="25" cy="27950"/>
            </a:xfrm>
            <a:custGeom>
              <a:avLst/>
              <a:gdLst/>
              <a:ahLst/>
              <a:cxnLst/>
              <a:rect l="l" t="t" r="r" b="b"/>
              <a:pathLst>
                <a:path w="1" h="1118" extrusionOk="0">
                  <a:moveTo>
                    <a:pt x="0" y="1013"/>
                  </a:moveTo>
                  <a:lnTo>
                    <a:pt x="0" y="1117"/>
                  </a:lnTo>
                  <a:lnTo>
                    <a:pt x="0" y="1"/>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2431225" y="2893375"/>
              <a:ext cx="65450" cy="255925"/>
            </a:xfrm>
            <a:custGeom>
              <a:avLst/>
              <a:gdLst/>
              <a:ahLst/>
              <a:cxnLst/>
              <a:rect l="l" t="t" r="r" b="b"/>
              <a:pathLst>
                <a:path w="2618" h="10237" extrusionOk="0">
                  <a:moveTo>
                    <a:pt x="2618" y="1"/>
                  </a:moveTo>
                  <a:cubicBezTo>
                    <a:pt x="2571" y="1"/>
                    <a:pt x="2513" y="59"/>
                    <a:pt x="2513" y="106"/>
                  </a:cubicBezTo>
                  <a:cubicBezTo>
                    <a:pt x="1931" y="873"/>
                    <a:pt x="1350" y="1653"/>
                    <a:pt x="826" y="2478"/>
                  </a:cubicBezTo>
                  <a:cubicBezTo>
                    <a:pt x="629" y="2676"/>
                    <a:pt x="477" y="2909"/>
                    <a:pt x="291" y="3060"/>
                  </a:cubicBezTo>
                  <a:cubicBezTo>
                    <a:pt x="245" y="3060"/>
                    <a:pt x="245" y="3060"/>
                    <a:pt x="245" y="3107"/>
                  </a:cubicBezTo>
                  <a:cubicBezTo>
                    <a:pt x="187" y="3107"/>
                    <a:pt x="187" y="3107"/>
                    <a:pt x="140" y="3153"/>
                  </a:cubicBezTo>
                  <a:cubicBezTo>
                    <a:pt x="94" y="3153"/>
                    <a:pt x="47" y="3153"/>
                    <a:pt x="0" y="3200"/>
                  </a:cubicBezTo>
                  <a:lnTo>
                    <a:pt x="0" y="7666"/>
                  </a:lnTo>
                  <a:lnTo>
                    <a:pt x="0" y="7713"/>
                  </a:lnTo>
                  <a:lnTo>
                    <a:pt x="0" y="10237"/>
                  </a:lnTo>
                  <a:cubicBezTo>
                    <a:pt x="535" y="6794"/>
                    <a:pt x="1547" y="3397"/>
                    <a:pt x="2618"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2431225" y="2973350"/>
              <a:ext cx="25" cy="111700"/>
            </a:xfrm>
            <a:custGeom>
              <a:avLst/>
              <a:gdLst/>
              <a:ahLst/>
              <a:cxnLst/>
              <a:rect l="l" t="t" r="r" b="b"/>
              <a:pathLst>
                <a:path w="1" h="4468" extrusionOk="0">
                  <a:moveTo>
                    <a:pt x="0" y="1"/>
                  </a:moveTo>
                  <a:lnTo>
                    <a:pt x="0" y="1"/>
                  </a:lnTo>
                  <a:lnTo>
                    <a:pt x="0" y="4467"/>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2438500" y="2893375"/>
              <a:ext cx="58175" cy="76525"/>
            </a:xfrm>
            <a:custGeom>
              <a:avLst/>
              <a:gdLst/>
              <a:ahLst/>
              <a:cxnLst/>
              <a:rect l="l" t="t" r="r" b="b"/>
              <a:pathLst>
                <a:path w="2327" h="3061" extrusionOk="0">
                  <a:moveTo>
                    <a:pt x="535" y="2478"/>
                  </a:moveTo>
                  <a:cubicBezTo>
                    <a:pt x="1059" y="1653"/>
                    <a:pt x="1640" y="873"/>
                    <a:pt x="2222" y="106"/>
                  </a:cubicBezTo>
                  <a:cubicBezTo>
                    <a:pt x="2222" y="59"/>
                    <a:pt x="2280" y="1"/>
                    <a:pt x="2327" y="1"/>
                  </a:cubicBezTo>
                  <a:lnTo>
                    <a:pt x="2327" y="1"/>
                  </a:lnTo>
                  <a:cubicBezTo>
                    <a:pt x="2280" y="1"/>
                    <a:pt x="2222" y="59"/>
                    <a:pt x="2222" y="106"/>
                  </a:cubicBezTo>
                  <a:cubicBezTo>
                    <a:pt x="1640" y="873"/>
                    <a:pt x="1059" y="1653"/>
                    <a:pt x="535" y="2478"/>
                  </a:cubicBezTo>
                  <a:cubicBezTo>
                    <a:pt x="338" y="2676"/>
                    <a:pt x="186" y="2909"/>
                    <a:pt x="0" y="3060"/>
                  </a:cubicBezTo>
                  <a:cubicBezTo>
                    <a:pt x="186" y="2909"/>
                    <a:pt x="338" y="2676"/>
                    <a:pt x="535" y="2478"/>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2431225" y="3086175"/>
              <a:ext cx="25" cy="63125"/>
            </a:xfrm>
            <a:custGeom>
              <a:avLst/>
              <a:gdLst/>
              <a:ahLst/>
              <a:cxnLst/>
              <a:rect l="l" t="t" r="r" b="b"/>
              <a:pathLst>
                <a:path w="1" h="2525" extrusionOk="0">
                  <a:moveTo>
                    <a:pt x="0" y="1117"/>
                  </a:moveTo>
                  <a:lnTo>
                    <a:pt x="0" y="2525"/>
                  </a:lnTo>
                  <a:lnTo>
                    <a:pt x="0" y="2525"/>
                  </a:lnTo>
                  <a:lnTo>
                    <a:pt x="0" y="1"/>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967400" y="2128925"/>
              <a:ext cx="185550" cy="168375"/>
            </a:xfrm>
            <a:custGeom>
              <a:avLst/>
              <a:gdLst/>
              <a:ahLst/>
              <a:cxnLst/>
              <a:rect l="l" t="t" r="r" b="b"/>
              <a:pathLst>
                <a:path w="7422" h="6735" extrusionOk="0">
                  <a:moveTo>
                    <a:pt x="4421" y="0"/>
                  </a:moveTo>
                  <a:cubicBezTo>
                    <a:pt x="4316" y="47"/>
                    <a:pt x="4316" y="105"/>
                    <a:pt x="4269" y="198"/>
                  </a:cubicBezTo>
                  <a:cubicBezTo>
                    <a:pt x="3734" y="977"/>
                    <a:pt x="3258" y="1745"/>
                    <a:pt x="2722" y="2478"/>
                  </a:cubicBezTo>
                  <a:cubicBezTo>
                    <a:pt x="2622" y="2602"/>
                    <a:pt x="2526" y="2710"/>
                    <a:pt x="2401" y="2710"/>
                  </a:cubicBezTo>
                  <a:cubicBezTo>
                    <a:pt x="2339" y="2710"/>
                    <a:pt x="2269" y="2683"/>
                    <a:pt x="2187" y="2617"/>
                  </a:cubicBezTo>
                  <a:cubicBezTo>
                    <a:pt x="2187" y="2602"/>
                    <a:pt x="2177" y="2596"/>
                    <a:pt x="2161" y="2596"/>
                  </a:cubicBezTo>
                  <a:cubicBezTo>
                    <a:pt x="2129" y="2596"/>
                    <a:pt x="2075" y="2617"/>
                    <a:pt x="2036" y="2617"/>
                  </a:cubicBezTo>
                  <a:cubicBezTo>
                    <a:pt x="1606" y="2571"/>
                    <a:pt x="1222" y="2571"/>
                    <a:pt x="827" y="2571"/>
                  </a:cubicBezTo>
                  <a:lnTo>
                    <a:pt x="1" y="2571"/>
                  </a:lnTo>
                  <a:cubicBezTo>
                    <a:pt x="59" y="2664"/>
                    <a:pt x="59" y="2722"/>
                    <a:pt x="105" y="2768"/>
                  </a:cubicBezTo>
                  <a:cubicBezTo>
                    <a:pt x="443" y="3152"/>
                    <a:pt x="827" y="3489"/>
                    <a:pt x="1164" y="3885"/>
                  </a:cubicBezTo>
                  <a:cubicBezTo>
                    <a:pt x="1315" y="4025"/>
                    <a:pt x="1455" y="4176"/>
                    <a:pt x="1559" y="4315"/>
                  </a:cubicBezTo>
                  <a:cubicBezTo>
                    <a:pt x="1606" y="4408"/>
                    <a:pt x="1652" y="4606"/>
                    <a:pt x="1606" y="4606"/>
                  </a:cubicBezTo>
                  <a:cubicBezTo>
                    <a:pt x="1315" y="4850"/>
                    <a:pt x="1408" y="5141"/>
                    <a:pt x="1315" y="5432"/>
                  </a:cubicBezTo>
                  <a:cubicBezTo>
                    <a:pt x="1222" y="5816"/>
                    <a:pt x="1117" y="6258"/>
                    <a:pt x="1024" y="6735"/>
                  </a:cubicBezTo>
                  <a:cubicBezTo>
                    <a:pt x="1164" y="6642"/>
                    <a:pt x="1222" y="6595"/>
                    <a:pt x="1269" y="6549"/>
                  </a:cubicBezTo>
                  <a:cubicBezTo>
                    <a:pt x="1897" y="6153"/>
                    <a:pt x="2478" y="5769"/>
                    <a:pt x="3106" y="5432"/>
                  </a:cubicBezTo>
                  <a:cubicBezTo>
                    <a:pt x="3161" y="5377"/>
                    <a:pt x="3251" y="5355"/>
                    <a:pt x="3335" y="5355"/>
                  </a:cubicBezTo>
                  <a:cubicBezTo>
                    <a:pt x="3395" y="5355"/>
                    <a:pt x="3452" y="5366"/>
                    <a:pt x="3490" y="5385"/>
                  </a:cubicBezTo>
                  <a:cubicBezTo>
                    <a:pt x="3734" y="5525"/>
                    <a:pt x="3932" y="5676"/>
                    <a:pt x="4176" y="5816"/>
                  </a:cubicBezTo>
                  <a:cubicBezTo>
                    <a:pt x="4560" y="6107"/>
                    <a:pt x="4944" y="6444"/>
                    <a:pt x="5340" y="6735"/>
                  </a:cubicBezTo>
                  <a:cubicBezTo>
                    <a:pt x="5340" y="6735"/>
                    <a:pt x="5386" y="6688"/>
                    <a:pt x="5433" y="6688"/>
                  </a:cubicBezTo>
                  <a:cubicBezTo>
                    <a:pt x="5293" y="6153"/>
                    <a:pt x="5188" y="5676"/>
                    <a:pt x="5095" y="5141"/>
                  </a:cubicBezTo>
                  <a:cubicBezTo>
                    <a:pt x="5049" y="4943"/>
                    <a:pt x="4944" y="4804"/>
                    <a:pt x="4944" y="4606"/>
                  </a:cubicBezTo>
                  <a:cubicBezTo>
                    <a:pt x="4944" y="4513"/>
                    <a:pt x="5049" y="4408"/>
                    <a:pt x="5142" y="4315"/>
                  </a:cubicBezTo>
                  <a:cubicBezTo>
                    <a:pt x="5188" y="4269"/>
                    <a:pt x="5340" y="4269"/>
                    <a:pt x="5386" y="4222"/>
                  </a:cubicBezTo>
                  <a:cubicBezTo>
                    <a:pt x="5770" y="3978"/>
                    <a:pt x="6165" y="3734"/>
                    <a:pt x="6549" y="3443"/>
                  </a:cubicBezTo>
                  <a:cubicBezTo>
                    <a:pt x="6840" y="3245"/>
                    <a:pt x="7131" y="3013"/>
                    <a:pt x="7422" y="2768"/>
                  </a:cubicBezTo>
                  <a:cubicBezTo>
                    <a:pt x="7375" y="2768"/>
                    <a:pt x="7375" y="2722"/>
                    <a:pt x="7329" y="2722"/>
                  </a:cubicBezTo>
                  <a:cubicBezTo>
                    <a:pt x="6689" y="2722"/>
                    <a:pt x="6014" y="2664"/>
                    <a:pt x="5386" y="2617"/>
                  </a:cubicBezTo>
                  <a:cubicBezTo>
                    <a:pt x="5340" y="2617"/>
                    <a:pt x="5293" y="2617"/>
                    <a:pt x="5235" y="2664"/>
                  </a:cubicBezTo>
                  <a:cubicBezTo>
                    <a:pt x="5170" y="2700"/>
                    <a:pt x="5110" y="2718"/>
                    <a:pt x="5057" y="2718"/>
                  </a:cubicBezTo>
                  <a:cubicBezTo>
                    <a:pt x="4957" y="2718"/>
                    <a:pt x="4881" y="2653"/>
                    <a:pt x="4851" y="2524"/>
                  </a:cubicBezTo>
                  <a:cubicBezTo>
                    <a:pt x="4758" y="2280"/>
                    <a:pt x="4711" y="2036"/>
                    <a:pt x="4653" y="1791"/>
                  </a:cubicBezTo>
                  <a:cubicBezTo>
                    <a:pt x="4607" y="1163"/>
                    <a:pt x="4514" y="582"/>
                    <a:pt x="4421" y="0"/>
                  </a:cubicBezTo>
                  <a:close/>
                </a:path>
              </a:pathLst>
            </a:custGeom>
            <a:solidFill>
              <a:srgbClr val="FEAC58"/>
            </a:solidFill>
            <a:ln w="4950" cap="flat" cmpd="sng">
              <a:solidFill>
                <a:srgbClr val="FEAC5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872900" y="2666875"/>
              <a:ext cx="23275" cy="21300"/>
            </a:xfrm>
            <a:custGeom>
              <a:avLst/>
              <a:gdLst/>
              <a:ahLst/>
              <a:cxnLst/>
              <a:rect l="l" t="t" r="r" b="b"/>
              <a:pathLst>
                <a:path w="931" h="852" extrusionOk="0">
                  <a:moveTo>
                    <a:pt x="396" y="0"/>
                  </a:moveTo>
                  <a:lnTo>
                    <a:pt x="396" y="0"/>
                  </a:lnTo>
                  <a:cubicBezTo>
                    <a:pt x="398" y="3"/>
                    <a:pt x="401" y="6"/>
                    <a:pt x="404" y="8"/>
                  </a:cubicBezTo>
                  <a:lnTo>
                    <a:pt x="404" y="8"/>
                  </a:lnTo>
                  <a:cubicBezTo>
                    <a:pt x="401" y="6"/>
                    <a:pt x="399" y="3"/>
                    <a:pt x="396" y="0"/>
                  </a:cubicBezTo>
                  <a:close/>
                  <a:moveTo>
                    <a:pt x="404" y="8"/>
                  </a:moveTo>
                  <a:cubicBezTo>
                    <a:pt x="443" y="53"/>
                    <a:pt x="445" y="108"/>
                    <a:pt x="489" y="151"/>
                  </a:cubicBezTo>
                  <a:cubicBezTo>
                    <a:pt x="396" y="198"/>
                    <a:pt x="245" y="198"/>
                    <a:pt x="152" y="291"/>
                  </a:cubicBezTo>
                  <a:cubicBezTo>
                    <a:pt x="0" y="396"/>
                    <a:pt x="0" y="535"/>
                    <a:pt x="59" y="686"/>
                  </a:cubicBezTo>
                  <a:cubicBezTo>
                    <a:pt x="121" y="810"/>
                    <a:pt x="203" y="852"/>
                    <a:pt x="296" y="852"/>
                  </a:cubicBezTo>
                  <a:cubicBezTo>
                    <a:pt x="343" y="852"/>
                    <a:pt x="392" y="841"/>
                    <a:pt x="442" y="826"/>
                  </a:cubicBezTo>
                  <a:cubicBezTo>
                    <a:pt x="536" y="779"/>
                    <a:pt x="687" y="733"/>
                    <a:pt x="780" y="628"/>
                  </a:cubicBezTo>
                  <a:cubicBezTo>
                    <a:pt x="931" y="582"/>
                    <a:pt x="931" y="489"/>
                    <a:pt x="826" y="396"/>
                  </a:cubicBezTo>
                  <a:cubicBezTo>
                    <a:pt x="689" y="247"/>
                    <a:pt x="541" y="155"/>
                    <a:pt x="404" y="8"/>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730125" y="2339725"/>
              <a:ext cx="1688900" cy="1231225"/>
            </a:xfrm>
            <a:custGeom>
              <a:avLst/>
              <a:gdLst/>
              <a:ahLst/>
              <a:cxnLst/>
              <a:rect l="l" t="t" r="r" b="b"/>
              <a:pathLst>
                <a:path w="67556" h="49249" extrusionOk="0">
                  <a:moveTo>
                    <a:pt x="5037" y="852"/>
                  </a:moveTo>
                  <a:cubicBezTo>
                    <a:pt x="5425" y="852"/>
                    <a:pt x="5812" y="873"/>
                    <a:pt x="6200" y="873"/>
                  </a:cubicBezTo>
                  <a:cubicBezTo>
                    <a:pt x="7072" y="873"/>
                    <a:pt x="7991" y="920"/>
                    <a:pt x="8864" y="920"/>
                  </a:cubicBezTo>
                  <a:cubicBezTo>
                    <a:pt x="10178" y="1024"/>
                    <a:pt x="11481" y="1117"/>
                    <a:pt x="12749" y="1164"/>
                  </a:cubicBezTo>
                  <a:lnTo>
                    <a:pt x="16575" y="1164"/>
                  </a:lnTo>
                  <a:cubicBezTo>
                    <a:pt x="16668" y="1164"/>
                    <a:pt x="16761" y="1164"/>
                    <a:pt x="16913" y="1210"/>
                  </a:cubicBezTo>
                  <a:cubicBezTo>
                    <a:pt x="16913" y="1210"/>
                    <a:pt x="16866" y="1210"/>
                    <a:pt x="16866" y="1269"/>
                  </a:cubicBezTo>
                  <a:cubicBezTo>
                    <a:pt x="16378" y="1315"/>
                    <a:pt x="15889" y="1362"/>
                    <a:pt x="15412" y="1408"/>
                  </a:cubicBezTo>
                  <a:cubicBezTo>
                    <a:pt x="14866" y="1467"/>
                    <a:pt x="14321" y="1487"/>
                    <a:pt x="13775" y="1487"/>
                  </a:cubicBezTo>
                  <a:cubicBezTo>
                    <a:pt x="12913" y="1487"/>
                    <a:pt x="12052" y="1437"/>
                    <a:pt x="11190" y="1408"/>
                  </a:cubicBezTo>
                  <a:cubicBezTo>
                    <a:pt x="8968" y="1315"/>
                    <a:pt x="6782" y="1269"/>
                    <a:pt x="4548" y="1164"/>
                  </a:cubicBezTo>
                  <a:cubicBezTo>
                    <a:pt x="4164" y="1164"/>
                    <a:pt x="3734" y="1164"/>
                    <a:pt x="3292" y="1117"/>
                  </a:cubicBezTo>
                  <a:cubicBezTo>
                    <a:pt x="3676" y="920"/>
                    <a:pt x="4071" y="873"/>
                    <a:pt x="4455" y="873"/>
                  </a:cubicBezTo>
                  <a:cubicBezTo>
                    <a:pt x="4649" y="858"/>
                    <a:pt x="4843" y="852"/>
                    <a:pt x="5037" y="852"/>
                  </a:cubicBezTo>
                  <a:close/>
                  <a:moveTo>
                    <a:pt x="62418" y="552"/>
                  </a:moveTo>
                  <a:cubicBezTo>
                    <a:pt x="62770" y="552"/>
                    <a:pt x="63124" y="563"/>
                    <a:pt x="63485" y="582"/>
                  </a:cubicBezTo>
                  <a:cubicBezTo>
                    <a:pt x="64020" y="629"/>
                    <a:pt x="64508" y="629"/>
                    <a:pt x="65032" y="687"/>
                  </a:cubicBezTo>
                  <a:cubicBezTo>
                    <a:pt x="65183" y="687"/>
                    <a:pt x="65323" y="734"/>
                    <a:pt x="65381" y="920"/>
                  </a:cubicBezTo>
                  <a:lnTo>
                    <a:pt x="65323" y="920"/>
                  </a:lnTo>
                  <a:cubicBezTo>
                    <a:pt x="65323" y="978"/>
                    <a:pt x="65381" y="1024"/>
                    <a:pt x="65381" y="1071"/>
                  </a:cubicBezTo>
                  <a:cubicBezTo>
                    <a:pt x="64741" y="1071"/>
                    <a:pt x="64113" y="1071"/>
                    <a:pt x="63485" y="1024"/>
                  </a:cubicBezTo>
                  <a:cubicBezTo>
                    <a:pt x="63313" y="1018"/>
                    <a:pt x="63141" y="1015"/>
                    <a:pt x="62969" y="1015"/>
                  </a:cubicBezTo>
                  <a:cubicBezTo>
                    <a:pt x="61882" y="1015"/>
                    <a:pt x="60789" y="1130"/>
                    <a:pt x="59705" y="1210"/>
                  </a:cubicBezTo>
                  <a:cubicBezTo>
                    <a:pt x="58739" y="1315"/>
                    <a:pt x="57820" y="1315"/>
                    <a:pt x="56890" y="1408"/>
                  </a:cubicBezTo>
                  <a:cubicBezTo>
                    <a:pt x="56262" y="1455"/>
                    <a:pt x="55634" y="1559"/>
                    <a:pt x="55006" y="1652"/>
                  </a:cubicBezTo>
                  <a:cubicBezTo>
                    <a:pt x="54761" y="1699"/>
                    <a:pt x="54471" y="1746"/>
                    <a:pt x="54226" y="1746"/>
                  </a:cubicBezTo>
                  <a:cubicBezTo>
                    <a:pt x="54046" y="1758"/>
                    <a:pt x="53868" y="1764"/>
                    <a:pt x="53693" y="1764"/>
                  </a:cubicBezTo>
                  <a:cubicBezTo>
                    <a:pt x="53215" y="1764"/>
                    <a:pt x="52755" y="1721"/>
                    <a:pt x="52295" y="1652"/>
                  </a:cubicBezTo>
                  <a:cubicBezTo>
                    <a:pt x="49625" y="1254"/>
                    <a:pt x="33919" y="1064"/>
                    <a:pt x="28662" y="1064"/>
                  </a:cubicBezTo>
                  <a:cubicBezTo>
                    <a:pt x="28082" y="1064"/>
                    <a:pt x="27628" y="1066"/>
                    <a:pt x="27334" y="1071"/>
                  </a:cubicBezTo>
                  <a:lnTo>
                    <a:pt x="26939" y="1071"/>
                  </a:lnTo>
                  <a:lnTo>
                    <a:pt x="26939" y="920"/>
                  </a:lnTo>
                  <a:lnTo>
                    <a:pt x="26939" y="827"/>
                  </a:lnTo>
                  <a:cubicBezTo>
                    <a:pt x="27183" y="780"/>
                    <a:pt x="27427" y="687"/>
                    <a:pt x="27672" y="687"/>
                  </a:cubicBezTo>
                  <a:lnTo>
                    <a:pt x="46771" y="687"/>
                  </a:lnTo>
                  <a:cubicBezTo>
                    <a:pt x="47538" y="734"/>
                    <a:pt x="48364" y="780"/>
                    <a:pt x="49143" y="827"/>
                  </a:cubicBezTo>
                  <a:cubicBezTo>
                    <a:pt x="50109" y="920"/>
                    <a:pt x="51132" y="1024"/>
                    <a:pt x="52098" y="1164"/>
                  </a:cubicBezTo>
                  <a:cubicBezTo>
                    <a:pt x="52629" y="1241"/>
                    <a:pt x="53142" y="1287"/>
                    <a:pt x="53663" y="1287"/>
                  </a:cubicBezTo>
                  <a:cubicBezTo>
                    <a:pt x="53849" y="1287"/>
                    <a:pt x="54037" y="1281"/>
                    <a:pt x="54226" y="1269"/>
                  </a:cubicBezTo>
                  <a:cubicBezTo>
                    <a:pt x="54622" y="1269"/>
                    <a:pt x="55006" y="1210"/>
                    <a:pt x="55389" y="1164"/>
                  </a:cubicBezTo>
                  <a:cubicBezTo>
                    <a:pt x="56262" y="1024"/>
                    <a:pt x="57134" y="978"/>
                    <a:pt x="58053" y="873"/>
                  </a:cubicBezTo>
                  <a:cubicBezTo>
                    <a:pt x="59030" y="780"/>
                    <a:pt x="59949" y="734"/>
                    <a:pt x="60914" y="629"/>
                  </a:cubicBezTo>
                  <a:cubicBezTo>
                    <a:pt x="61425" y="574"/>
                    <a:pt x="61920" y="552"/>
                    <a:pt x="62418" y="552"/>
                  </a:cubicBezTo>
                  <a:close/>
                  <a:moveTo>
                    <a:pt x="20355" y="1455"/>
                  </a:moveTo>
                  <a:cubicBezTo>
                    <a:pt x="21809" y="1455"/>
                    <a:pt x="23263" y="1606"/>
                    <a:pt x="24764" y="1792"/>
                  </a:cubicBezTo>
                  <a:cubicBezTo>
                    <a:pt x="25683" y="1943"/>
                    <a:pt x="26648" y="1990"/>
                    <a:pt x="27625" y="2083"/>
                  </a:cubicBezTo>
                  <a:cubicBezTo>
                    <a:pt x="27811" y="2141"/>
                    <a:pt x="28009" y="2188"/>
                    <a:pt x="28207" y="2188"/>
                  </a:cubicBezTo>
                  <a:lnTo>
                    <a:pt x="28207" y="2281"/>
                  </a:lnTo>
                  <a:cubicBezTo>
                    <a:pt x="27916" y="2281"/>
                    <a:pt x="27625" y="2327"/>
                    <a:pt x="27334" y="2327"/>
                  </a:cubicBezTo>
                  <a:cubicBezTo>
                    <a:pt x="27220" y="2332"/>
                    <a:pt x="27106" y="2334"/>
                    <a:pt x="26991" y="2334"/>
                  </a:cubicBezTo>
                  <a:cubicBezTo>
                    <a:pt x="26027" y="2334"/>
                    <a:pt x="25035" y="2171"/>
                    <a:pt x="24089" y="2036"/>
                  </a:cubicBezTo>
                  <a:cubicBezTo>
                    <a:pt x="22926" y="1943"/>
                    <a:pt x="21763" y="1850"/>
                    <a:pt x="20646" y="1699"/>
                  </a:cubicBezTo>
                  <a:cubicBezTo>
                    <a:pt x="20449" y="1699"/>
                    <a:pt x="20251" y="1606"/>
                    <a:pt x="20065" y="1606"/>
                  </a:cubicBezTo>
                  <a:lnTo>
                    <a:pt x="20065" y="1501"/>
                  </a:lnTo>
                  <a:cubicBezTo>
                    <a:pt x="20158" y="1455"/>
                    <a:pt x="20251" y="1455"/>
                    <a:pt x="20355" y="1455"/>
                  </a:cubicBezTo>
                  <a:close/>
                  <a:moveTo>
                    <a:pt x="65323" y="3304"/>
                  </a:moveTo>
                  <a:lnTo>
                    <a:pt x="65323" y="3304"/>
                  </a:lnTo>
                  <a:cubicBezTo>
                    <a:pt x="65427" y="3932"/>
                    <a:pt x="65613" y="4607"/>
                    <a:pt x="65474" y="5281"/>
                  </a:cubicBezTo>
                  <a:cubicBezTo>
                    <a:pt x="65183" y="5095"/>
                    <a:pt x="65090" y="3595"/>
                    <a:pt x="65323" y="3304"/>
                  </a:cubicBezTo>
                  <a:close/>
                  <a:moveTo>
                    <a:pt x="66300" y="5386"/>
                  </a:moveTo>
                  <a:cubicBezTo>
                    <a:pt x="66346" y="5770"/>
                    <a:pt x="66393" y="6154"/>
                    <a:pt x="66439" y="6503"/>
                  </a:cubicBezTo>
                  <a:cubicBezTo>
                    <a:pt x="66544" y="7131"/>
                    <a:pt x="66637" y="7805"/>
                    <a:pt x="66684" y="8434"/>
                  </a:cubicBezTo>
                  <a:cubicBezTo>
                    <a:pt x="66684" y="8724"/>
                    <a:pt x="66637" y="9015"/>
                    <a:pt x="66637" y="9306"/>
                  </a:cubicBezTo>
                  <a:lnTo>
                    <a:pt x="66486" y="9306"/>
                  </a:lnTo>
                  <a:cubicBezTo>
                    <a:pt x="66486" y="9259"/>
                    <a:pt x="66439" y="9166"/>
                    <a:pt x="66393" y="9062"/>
                  </a:cubicBezTo>
                  <a:cubicBezTo>
                    <a:pt x="66300" y="8143"/>
                    <a:pt x="66195" y="7224"/>
                    <a:pt x="66102" y="6305"/>
                  </a:cubicBezTo>
                  <a:cubicBezTo>
                    <a:pt x="66055" y="6014"/>
                    <a:pt x="66149" y="5723"/>
                    <a:pt x="66195" y="5433"/>
                  </a:cubicBezTo>
                  <a:cubicBezTo>
                    <a:pt x="66195" y="5433"/>
                    <a:pt x="66253" y="5433"/>
                    <a:pt x="66300" y="5386"/>
                  </a:cubicBezTo>
                  <a:close/>
                  <a:moveTo>
                    <a:pt x="2082" y="21810"/>
                  </a:moveTo>
                  <a:cubicBezTo>
                    <a:pt x="2280" y="23752"/>
                    <a:pt x="2420" y="25695"/>
                    <a:pt x="2618" y="27672"/>
                  </a:cubicBezTo>
                  <a:cubicBezTo>
                    <a:pt x="1989" y="26567"/>
                    <a:pt x="1640" y="22438"/>
                    <a:pt x="2082" y="21810"/>
                  </a:cubicBezTo>
                  <a:close/>
                  <a:moveTo>
                    <a:pt x="66300" y="11876"/>
                  </a:moveTo>
                  <a:cubicBezTo>
                    <a:pt x="66346" y="11923"/>
                    <a:pt x="66346" y="12028"/>
                    <a:pt x="66346" y="12074"/>
                  </a:cubicBezTo>
                  <a:cubicBezTo>
                    <a:pt x="66346" y="12412"/>
                    <a:pt x="66300" y="12702"/>
                    <a:pt x="66300" y="12993"/>
                  </a:cubicBezTo>
                  <a:cubicBezTo>
                    <a:pt x="66149" y="13912"/>
                    <a:pt x="66300" y="14831"/>
                    <a:pt x="66346" y="15750"/>
                  </a:cubicBezTo>
                  <a:cubicBezTo>
                    <a:pt x="66439" y="17936"/>
                    <a:pt x="66637" y="20170"/>
                    <a:pt x="66591" y="22391"/>
                  </a:cubicBezTo>
                  <a:cubicBezTo>
                    <a:pt x="66544" y="23752"/>
                    <a:pt x="66637" y="25160"/>
                    <a:pt x="66637" y="26567"/>
                  </a:cubicBezTo>
                  <a:cubicBezTo>
                    <a:pt x="66637" y="27439"/>
                    <a:pt x="66544" y="28312"/>
                    <a:pt x="66486" y="29184"/>
                  </a:cubicBezTo>
                  <a:lnTo>
                    <a:pt x="66486" y="29324"/>
                  </a:lnTo>
                  <a:lnTo>
                    <a:pt x="66393" y="29324"/>
                  </a:lnTo>
                  <a:cubicBezTo>
                    <a:pt x="66346" y="28940"/>
                    <a:pt x="66346" y="28602"/>
                    <a:pt x="66346" y="28207"/>
                  </a:cubicBezTo>
                  <a:cubicBezTo>
                    <a:pt x="66346" y="27195"/>
                    <a:pt x="66346" y="26218"/>
                    <a:pt x="66300" y="25206"/>
                  </a:cubicBezTo>
                  <a:cubicBezTo>
                    <a:pt x="66253" y="23554"/>
                    <a:pt x="66149" y="21914"/>
                    <a:pt x="66195" y="20216"/>
                  </a:cubicBezTo>
                  <a:cubicBezTo>
                    <a:pt x="66253" y="19437"/>
                    <a:pt x="66102" y="18611"/>
                    <a:pt x="66055" y="17843"/>
                  </a:cubicBezTo>
                  <a:cubicBezTo>
                    <a:pt x="66055" y="17355"/>
                    <a:pt x="66055" y="16866"/>
                    <a:pt x="66009" y="16389"/>
                  </a:cubicBezTo>
                  <a:cubicBezTo>
                    <a:pt x="65962" y="15517"/>
                    <a:pt x="65904" y="14645"/>
                    <a:pt x="65904" y="13714"/>
                  </a:cubicBezTo>
                  <a:cubicBezTo>
                    <a:pt x="65904" y="13191"/>
                    <a:pt x="66055" y="12609"/>
                    <a:pt x="66149" y="12074"/>
                  </a:cubicBezTo>
                  <a:cubicBezTo>
                    <a:pt x="66149" y="12028"/>
                    <a:pt x="66195" y="11923"/>
                    <a:pt x="66253" y="11876"/>
                  </a:cubicBezTo>
                  <a:close/>
                  <a:moveTo>
                    <a:pt x="65520" y="16727"/>
                  </a:moveTo>
                  <a:cubicBezTo>
                    <a:pt x="65474" y="17401"/>
                    <a:pt x="65474" y="18076"/>
                    <a:pt x="65381" y="18762"/>
                  </a:cubicBezTo>
                  <a:cubicBezTo>
                    <a:pt x="65183" y="20460"/>
                    <a:pt x="65137" y="22205"/>
                    <a:pt x="65427" y="23892"/>
                  </a:cubicBezTo>
                  <a:cubicBezTo>
                    <a:pt x="65672" y="25741"/>
                    <a:pt x="65718" y="27532"/>
                    <a:pt x="65474" y="29370"/>
                  </a:cubicBezTo>
                  <a:cubicBezTo>
                    <a:pt x="65427" y="30196"/>
                    <a:pt x="65520" y="31068"/>
                    <a:pt x="65520" y="31894"/>
                  </a:cubicBezTo>
                  <a:cubicBezTo>
                    <a:pt x="65567" y="33150"/>
                    <a:pt x="65567" y="34360"/>
                    <a:pt x="65567" y="35628"/>
                  </a:cubicBezTo>
                  <a:cubicBezTo>
                    <a:pt x="65567" y="36105"/>
                    <a:pt x="65567" y="36593"/>
                    <a:pt x="65520" y="37082"/>
                  </a:cubicBezTo>
                  <a:cubicBezTo>
                    <a:pt x="65520" y="37175"/>
                    <a:pt x="65474" y="37268"/>
                    <a:pt x="65427" y="37326"/>
                  </a:cubicBezTo>
                  <a:cubicBezTo>
                    <a:pt x="65381" y="37221"/>
                    <a:pt x="65276" y="37175"/>
                    <a:pt x="65276" y="37082"/>
                  </a:cubicBezTo>
                  <a:cubicBezTo>
                    <a:pt x="65230" y="36454"/>
                    <a:pt x="65230" y="35767"/>
                    <a:pt x="65230" y="35139"/>
                  </a:cubicBezTo>
                  <a:cubicBezTo>
                    <a:pt x="65230" y="33976"/>
                    <a:pt x="65230" y="32813"/>
                    <a:pt x="65183" y="31650"/>
                  </a:cubicBezTo>
                  <a:cubicBezTo>
                    <a:pt x="65137" y="30487"/>
                    <a:pt x="65137" y="29370"/>
                    <a:pt x="65230" y="28207"/>
                  </a:cubicBezTo>
                  <a:cubicBezTo>
                    <a:pt x="65276" y="27335"/>
                    <a:pt x="65276" y="26416"/>
                    <a:pt x="65230" y="25497"/>
                  </a:cubicBezTo>
                  <a:cubicBezTo>
                    <a:pt x="65137" y="24043"/>
                    <a:pt x="64892" y="22589"/>
                    <a:pt x="64846" y="21135"/>
                  </a:cubicBezTo>
                  <a:cubicBezTo>
                    <a:pt x="64846" y="19681"/>
                    <a:pt x="65137" y="18227"/>
                    <a:pt x="65427" y="16773"/>
                  </a:cubicBezTo>
                  <a:cubicBezTo>
                    <a:pt x="65474" y="16773"/>
                    <a:pt x="65474" y="16727"/>
                    <a:pt x="65474" y="16727"/>
                  </a:cubicBezTo>
                  <a:close/>
                  <a:moveTo>
                    <a:pt x="722" y="2664"/>
                  </a:moveTo>
                  <a:cubicBezTo>
                    <a:pt x="919" y="2816"/>
                    <a:pt x="1012" y="3013"/>
                    <a:pt x="1059" y="3199"/>
                  </a:cubicBezTo>
                  <a:cubicBezTo>
                    <a:pt x="1164" y="3688"/>
                    <a:pt x="1303" y="4223"/>
                    <a:pt x="1350" y="4758"/>
                  </a:cubicBezTo>
                  <a:cubicBezTo>
                    <a:pt x="1547" y="6305"/>
                    <a:pt x="1640" y="7852"/>
                    <a:pt x="1594" y="9411"/>
                  </a:cubicBezTo>
                  <a:cubicBezTo>
                    <a:pt x="1547" y="11097"/>
                    <a:pt x="1501" y="12842"/>
                    <a:pt x="1454" y="14540"/>
                  </a:cubicBezTo>
                  <a:cubicBezTo>
                    <a:pt x="1408" y="15994"/>
                    <a:pt x="1303" y="17448"/>
                    <a:pt x="1257" y="18902"/>
                  </a:cubicBezTo>
                  <a:cubicBezTo>
                    <a:pt x="1210" y="20263"/>
                    <a:pt x="1164" y="21670"/>
                    <a:pt x="1164" y="23019"/>
                  </a:cubicBezTo>
                  <a:cubicBezTo>
                    <a:pt x="1117" y="24531"/>
                    <a:pt x="1303" y="25927"/>
                    <a:pt x="1594" y="27381"/>
                  </a:cubicBezTo>
                  <a:cubicBezTo>
                    <a:pt x="1885" y="29126"/>
                    <a:pt x="2129" y="30871"/>
                    <a:pt x="2036" y="32615"/>
                  </a:cubicBezTo>
                  <a:cubicBezTo>
                    <a:pt x="2036" y="33883"/>
                    <a:pt x="1885" y="35093"/>
                    <a:pt x="1792" y="36302"/>
                  </a:cubicBezTo>
                  <a:cubicBezTo>
                    <a:pt x="1792" y="36744"/>
                    <a:pt x="1745" y="37175"/>
                    <a:pt x="1699" y="37617"/>
                  </a:cubicBezTo>
                  <a:cubicBezTo>
                    <a:pt x="1699" y="37710"/>
                    <a:pt x="1640" y="37803"/>
                    <a:pt x="1640" y="37908"/>
                  </a:cubicBezTo>
                  <a:lnTo>
                    <a:pt x="1594" y="37908"/>
                  </a:lnTo>
                  <a:cubicBezTo>
                    <a:pt x="1547" y="37849"/>
                    <a:pt x="1547" y="37756"/>
                    <a:pt x="1547" y="37710"/>
                  </a:cubicBezTo>
                  <a:cubicBezTo>
                    <a:pt x="1501" y="36500"/>
                    <a:pt x="1501" y="35337"/>
                    <a:pt x="1501" y="34174"/>
                  </a:cubicBezTo>
                  <a:cubicBezTo>
                    <a:pt x="1501" y="33197"/>
                    <a:pt x="1547" y="32231"/>
                    <a:pt x="1501" y="31313"/>
                  </a:cubicBezTo>
                  <a:cubicBezTo>
                    <a:pt x="1501" y="29521"/>
                    <a:pt x="1117" y="27823"/>
                    <a:pt x="826" y="26078"/>
                  </a:cubicBezTo>
                  <a:cubicBezTo>
                    <a:pt x="582" y="24718"/>
                    <a:pt x="582" y="23310"/>
                    <a:pt x="629" y="21961"/>
                  </a:cubicBezTo>
                  <a:cubicBezTo>
                    <a:pt x="675" y="21228"/>
                    <a:pt x="675" y="20507"/>
                    <a:pt x="722" y="19774"/>
                  </a:cubicBezTo>
                  <a:cubicBezTo>
                    <a:pt x="768" y="18029"/>
                    <a:pt x="873" y="16238"/>
                    <a:pt x="966" y="14447"/>
                  </a:cubicBezTo>
                  <a:cubicBezTo>
                    <a:pt x="966" y="13377"/>
                    <a:pt x="1012" y="12318"/>
                    <a:pt x="1059" y="11202"/>
                  </a:cubicBezTo>
                  <a:cubicBezTo>
                    <a:pt x="1059" y="10329"/>
                    <a:pt x="1117" y="9457"/>
                    <a:pt x="1117" y="8538"/>
                  </a:cubicBezTo>
                  <a:cubicBezTo>
                    <a:pt x="1059" y="6689"/>
                    <a:pt x="966" y="4805"/>
                    <a:pt x="675" y="2955"/>
                  </a:cubicBezTo>
                  <a:cubicBezTo>
                    <a:pt x="675" y="2862"/>
                    <a:pt x="675" y="2816"/>
                    <a:pt x="722" y="2664"/>
                  </a:cubicBezTo>
                  <a:close/>
                  <a:moveTo>
                    <a:pt x="966" y="41339"/>
                  </a:moveTo>
                  <a:cubicBezTo>
                    <a:pt x="1012" y="41443"/>
                    <a:pt x="1117" y="41490"/>
                    <a:pt x="1117" y="41583"/>
                  </a:cubicBezTo>
                  <a:cubicBezTo>
                    <a:pt x="1164" y="41827"/>
                    <a:pt x="1210" y="42118"/>
                    <a:pt x="1210" y="42409"/>
                  </a:cubicBezTo>
                  <a:cubicBezTo>
                    <a:pt x="1117" y="43572"/>
                    <a:pt x="1059" y="44782"/>
                    <a:pt x="966" y="45991"/>
                  </a:cubicBezTo>
                  <a:cubicBezTo>
                    <a:pt x="722" y="45119"/>
                    <a:pt x="675" y="44200"/>
                    <a:pt x="722" y="43281"/>
                  </a:cubicBezTo>
                  <a:cubicBezTo>
                    <a:pt x="768" y="42746"/>
                    <a:pt x="826" y="42165"/>
                    <a:pt x="873" y="41583"/>
                  </a:cubicBezTo>
                  <a:cubicBezTo>
                    <a:pt x="873" y="41537"/>
                    <a:pt x="919" y="41443"/>
                    <a:pt x="966" y="41339"/>
                  </a:cubicBezTo>
                  <a:close/>
                  <a:moveTo>
                    <a:pt x="0" y="1"/>
                  </a:moveTo>
                  <a:cubicBezTo>
                    <a:pt x="140" y="8247"/>
                    <a:pt x="47" y="16436"/>
                    <a:pt x="47" y="24624"/>
                  </a:cubicBezTo>
                  <a:cubicBezTo>
                    <a:pt x="47" y="25055"/>
                    <a:pt x="93" y="25543"/>
                    <a:pt x="47" y="25985"/>
                  </a:cubicBezTo>
                  <a:cubicBezTo>
                    <a:pt x="93" y="28940"/>
                    <a:pt x="93" y="31941"/>
                    <a:pt x="93" y="34895"/>
                  </a:cubicBezTo>
                  <a:lnTo>
                    <a:pt x="93" y="43816"/>
                  </a:lnTo>
                  <a:lnTo>
                    <a:pt x="93" y="49248"/>
                  </a:lnTo>
                  <a:lnTo>
                    <a:pt x="384" y="49248"/>
                  </a:lnTo>
                  <a:cubicBezTo>
                    <a:pt x="1350" y="49248"/>
                    <a:pt x="2327" y="49190"/>
                    <a:pt x="3339" y="49190"/>
                  </a:cubicBezTo>
                  <a:lnTo>
                    <a:pt x="9841" y="49190"/>
                  </a:lnTo>
                  <a:lnTo>
                    <a:pt x="9841" y="48806"/>
                  </a:lnTo>
                  <a:cubicBezTo>
                    <a:pt x="8771" y="48806"/>
                    <a:pt x="7654" y="48713"/>
                    <a:pt x="6537" y="48515"/>
                  </a:cubicBezTo>
                  <a:cubicBezTo>
                    <a:pt x="6039" y="48440"/>
                    <a:pt x="5541" y="48388"/>
                    <a:pt x="5043" y="48388"/>
                  </a:cubicBezTo>
                  <a:cubicBezTo>
                    <a:pt x="4622" y="48388"/>
                    <a:pt x="4201" y="48425"/>
                    <a:pt x="3781" y="48515"/>
                  </a:cubicBezTo>
                  <a:cubicBezTo>
                    <a:pt x="3583" y="48562"/>
                    <a:pt x="3443" y="48562"/>
                    <a:pt x="3246" y="48562"/>
                  </a:cubicBezTo>
                  <a:cubicBezTo>
                    <a:pt x="3246" y="48562"/>
                    <a:pt x="3246" y="48515"/>
                    <a:pt x="3199" y="48469"/>
                  </a:cubicBezTo>
                  <a:cubicBezTo>
                    <a:pt x="3292" y="48422"/>
                    <a:pt x="3385" y="48376"/>
                    <a:pt x="3490" y="48376"/>
                  </a:cubicBezTo>
                  <a:cubicBezTo>
                    <a:pt x="4071" y="48178"/>
                    <a:pt x="4653" y="48085"/>
                    <a:pt x="5235" y="48085"/>
                  </a:cubicBezTo>
                  <a:lnTo>
                    <a:pt x="5235" y="47503"/>
                  </a:lnTo>
                  <a:lnTo>
                    <a:pt x="3920" y="47503"/>
                  </a:lnTo>
                  <a:cubicBezTo>
                    <a:pt x="3583" y="47503"/>
                    <a:pt x="3385" y="47306"/>
                    <a:pt x="3153" y="47108"/>
                  </a:cubicBezTo>
                  <a:cubicBezTo>
                    <a:pt x="3094" y="47015"/>
                    <a:pt x="3094" y="46864"/>
                    <a:pt x="3094" y="46724"/>
                  </a:cubicBezTo>
                  <a:lnTo>
                    <a:pt x="3094" y="35477"/>
                  </a:lnTo>
                  <a:lnTo>
                    <a:pt x="3094" y="35000"/>
                  </a:lnTo>
                  <a:cubicBezTo>
                    <a:pt x="2804" y="38722"/>
                    <a:pt x="2804" y="42455"/>
                    <a:pt x="2082" y="46189"/>
                  </a:cubicBezTo>
                  <a:lnTo>
                    <a:pt x="2082" y="45898"/>
                  </a:lnTo>
                  <a:cubicBezTo>
                    <a:pt x="2129" y="44979"/>
                    <a:pt x="2129" y="44061"/>
                    <a:pt x="2176" y="43142"/>
                  </a:cubicBezTo>
                  <a:cubicBezTo>
                    <a:pt x="2222" y="42165"/>
                    <a:pt x="2373" y="41199"/>
                    <a:pt x="2420" y="40234"/>
                  </a:cubicBezTo>
                  <a:cubicBezTo>
                    <a:pt x="2513" y="38722"/>
                    <a:pt x="2618" y="37221"/>
                    <a:pt x="2711" y="35767"/>
                  </a:cubicBezTo>
                  <a:cubicBezTo>
                    <a:pt x="2757" y="35186"/>
                    <a:pt x="2804" y="34604"/>
                    <a:pt x="2862" y="34023"/>
                  </a:cubicBezTo>
                  <a:cubicBezTo>
                    <a:pt x="2862" y="33930"/>
                    <a:pt x="2908" y="33837"/>
                    <a:pt x="2955" y="33732"/>
                  </a:cubicBezTo>
                  <a:lnTo>
                    <a:pt x="3001" y="33732"/>
                  </a:lnTo>
                  <a:cubicBezTo>
                    <a:pt x="3048" y="33778"/>
                    <a:pt x="3048" y="33883"/>
                    <a:pt x="3094" y="33976"/>
                  </a:cubicBezTo>
                  <a:lnTo>
                    <a:pt x="3094" y="33441"/>
                  </a:lnTo>
                  <a:lnTo>
                    <a:pt x="3094" y="4700"/>
                  </a:lnTo>
                  <a:cubicBezTo>
                    <a:pt x="3094" y="4118"/>
                    <a:pt x="3094" y="3537"/>
                    <a:pt x="3153" y="2955"/>
                  </a:cubicBezTo>
                  <a:cubicBezTo>
                    <a:pt x="3153" y="2862"/>
                    <a:pt x="3153" y="2769"/>
                    <a:pt x="3199" y="2664"/>
                  </a:cubicBezTo>
                  <a:cubicBezTo>
                    <a:pt x="3246" y="2571"/>
                    <a:pt x="3339" y="2525"/>
                    <a:pt x="3385" y="2525"/>
                  </a:cubicBezTo>
                  <a:cubicBezTo>
                    <a:pt x="11434" y="2525"/>
                    <a:pt x="19483" y="2478"/>
                    <a:pt x="27520" y="2478"/>
                  </a:cubicBezTo>
                  <a:lnTo>
                    <a:pt x="64020" y="2478"/>
                  </a:lnTo>
                  <a:cubicBezTo>
                    <a:pt x="64450" y="2478"/>
                    <a:pt x="64450" y="2478"/>
                    <a:pt x="64508" y="2909"/>
                  </a:cubicBezTo>
                  <a:cubicBezTo>
                    <a:pt x="64508" y="3304"/>
                    <a:pt x="64602" y="3688"/>
                    <a:pt x="64602" y="4025"/>
                  </a:cubicBezTo>
                  <a:cubicBezTo>
                    <a:pt x="64648" y="8003"/>
                    <a:pt x="64648" y="11923"/>
                    <a:pt x="64648" y="15854"/>
                  </a:cubicBezTo>
                  <a:lnTo>
                    <a:pt x="64648" y="44933"/>
                  </a:lnTo>
                  <a:lnTo>
                    <a:pt x="64648" y="46678"/>
                  </a:lnTo>
                  <a:cubicBezTo>
                    <a:pt x="64648" y="46771"/>
                    <a:pt x="64602" y="46864"/>
                    <a:pt x="64555" y="46968"/>
                  </a:cubicBezTo>
                  <a:cubicBezTo>
                    <a:pt x="64555" y="47015"/>
                    <a:pt x="64555" y="47015"/>
                    <a:pt x="64508" y="47061"/>
                  </a:cubicBezTo>
                  <a:cubicBezTo>
                    <a:pt x="64602" y="47306"/>
                    <a:pt x="64555" y="47399"/>
                    <a:pt x="64311" y="47399"/>
                  </a:cubicBezTo>
                  <a:cubicBezTo>
                    <a:pt x="63973" y="47445"/>
                    <a:pt x="63683" y="47503"/>
                    <a:pt x="63345" y="47503"/>
                  </a:cubicBezTo>
                  <a:lnTo>
                    <a:pt x="59123" y="47503"/>
                  </a:lnTo>
                  <a:lnTo>
                    <a:pt x="59123" y="47690"/>
                  </a:lnTo>
                  <a:cubicBezTo>
                    <a:pt x="59612" y="47690"/>
                    <a:pt x="60089" y="47794"/>
                    <a:pt x="60624" y="47841"/>
                  </a:cubicBezTo>
                  <a:cubicBezTo>
                    <a:pt x="60531" y="47887"/>
                    <a:pt x="60333" y="47980"/>
                    <a:pt x="60089" y="47980"/>
                  </a:cubicBezTo>
                  <a:lnTo>
                    <a:pt x="60147" y="48376"/>
                  </a:lnTo>
                  <a:cubicBezTo>
                    <a:pt x="60259" y="48356"/>
                    <a:pt x="60372" y="48350"/>
                    <a:pt x="60484" y="48350"/>
                  </a:cubicBezTo>
                  <a:cubicBezTo>
                    <a:pt x="60709" y="48350"/>
                    <a:pt x="60934" y="48376"/>
                    <a:pt x="61159" y="48376"/>
                  </a:cubicBezTo>
                  <a:lnTo>
                    <a:pt x="61159" y="48422"/>
                  </a:lnTo>
                  <a:lnTo>
                    <a:pt x="62764" y="48422"/>
                  </a:lnTo>
                  <a:cubicBezTo>
                    <a:pt x="62857" y="48422"/>
                    <a:pt x="62950" y="48515"/>
                    <a:pt x="63055" y="48562"/>
                  </a:cubicBezTo>
                  <a:cubicBezTo>
                    <a:pt x="62950" y="48608"/>
                    <a:pt x="62857" y="48713"/>
                    <a:pt x="62764" y="48713"/>
                  </a:cubicBezTo>
                  <a:lnTo>
                    <a:pt x="62764" y="49190"/>
                  </a:lnTo>
                  <a:lnTo>
                    <a:pt x="66928" y="49190"/>
                  </a:lnTo>
                  <a:cubicBezTo>
                    <a:pt x="67126" y="49190"/>
                    <a:pt x="67358" y="49248"/>
                    <a:pt x="67556" y="49248"/>
                  </a:cubicBezTo>
                  <a:lnTo>
                    <a:pt x="67556" y="47154"/>
                  </a:lnTo>
                  <a:lnTo>
                    <a:pt x="67126" y="47154"/>
                  </a:lnTo>
                  <a:cubicBezTo>
                    <a:pt x="67126" y="47306"/>
                    <a:pt x="67067" y="47445"/>
                    <a:pt x="67021" y="47596"/>
                  </a:cubicBezTo>
                  <a:cubicBezTo>
                    <a:pt x="66983" y="47634"/>
                    <a:pt x="66915" y="47702"/>
                    <a:pt x="66866" y="47702"/>
                  </a:cubicBezTo>
                  <a:cubicBezTo>
                    <a:pt x="66854" y="47702"/>
                    <a:pt x="66844" y="47698"/>
                    <a:pt x="66835" y="47690"/>
                  </a:cubicBezTo>
                  <a:cubicBezTo>
                    <a:pt x="66777" y="47690"/>
                    <a:pt x="66684" y="47596"/>
                    <a:pt x="66684" y="47503"/>
                  </a:cubicBezTo>
                  <a:cubicBezTo>
                    <a:pt x="66777" y="46189"/>
                    <a:pt x="66346" y="44979"/>
                    <a:pt x="66253" y="43665"/>
                  </a:cubicBezTo>
                  <a:cubicBezTo>
                    <a:pt x="66195" y="43083"/>
                    <a:pt x="66253" y="42502"/>
                    <a:pt x="66300" y="41920"/>
                  </a:cubicBezTo>
                  <a:cubicBezTo>
                    <a:pt x="66486" y="40373"/>
                    <a:pt x="66591" y="38873"/>
                    <a:pt x="66591" y="37326"/>
                  </a:cubicBezTo>
                  <a:cubicBezTo>
                    <a:pt x="66591" y="36012"/>
                    <a:pt x="66591" y="34651"/>
                    <a:pt x="66544" y="33348"/>
                  </a:cubicBezTo>
                  <a:cubicBezTo>
                    <a:pt x="66544" y="33255"/>
                    <a:pt x="66591" y="33197"/>
                    <a:pt x="66591" y="33104"/>
                  </a:cubicBezTo>
                  <a:lnTo>
                    <a:pt x="66637" y="33104"/>
                  </a:lnTo>
                  <a:cubicBezTo>
                    <a:pt x="66637" y="33150"/>
                    <a:pt x="66684" y="33255"/>
                    <a:pt x="66684" y="33348"/>
                  </a:cubicBezTo>
                  <a:cubicBezTo>
                    <a:pt x="66928" y="34465"/>
                    <a:pt x="66974" y="35581"/>
                    <a:pt x="66974" y="36744"/>
                  </a:cubicBezTo>
                  <a:cubicBezTo>
                    <a:pt x="66974" y="37082"/>
                    <a:pt x="67021" y="37372"/>
                    <a:pt x="67021" y="37710"/>
                  </a:cubicBezTo>
                  <a:lnTo>
                    <a:pt x="67556" y="37710"/>
                  </a:lnTo>
                  <a:lnTo>
                    <a:pt x="67509" y="1"/>
                  </a:ln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
            <p:cNvSpPr/>
            <p:nvPr/>
          </p:nvSpPr>
          <p:spPr>
            <a:xfrm>
              <a:off x="2394875" y="3282450"/>
              <a:ext cx="24150" cy="236150"/>
            </a:xfrm>
            <a:custGeom>
              <a:avLst/>
              <a:gdLst/>
              <a:ahLst/>
              <a:cxnLst/>
              <a:rect l="l" t="t" r="r" b="b"/>
              <a:pathLst>
                <a:path w="966" h="9446" extrusionOk="0">
                  <a:moveTo>
                    <a:pt x="431" y="1"/>
                  </a:moveTo>
                  <a:cubicBezTo>
                    <a:pt x="431" y="1455"/>
                    <a:pt x="338" y="2909"/>
                    <a:pt x="140" y="4363"/>
                  </a:cubicBezTo>
                  <a:cubicBezTo>
                    <a:pt x="1" y="5374"/>
                    <a:pt x="140" y="6398"/>
                    <a:pt x="291" y="7410"/>
                  </a:cubicBezTo>
                  <a:cubicBezTo>
                    <a:pt x="431" y="8050"/>
                    <a:pt x="477" y="8724"/>
                    <a:pt x="536" y="9399"/>
                  </a:cubicBezTo>
                  <a:lnTo>
                    <a:pt x="536" y="9445"/>
                  </a:lnTo>
                  <a:lnTo>
                    <a:pt x="966" y="9445"/>
                  </a:lnTo>
                  <a:lnTo>
                    <a:pt x="966" y="1"/>
                  </a:ln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a:off x="860975" y="3526650"/>
              <a:ext cx="1438250" cy="42825"/>
            </a:xfrm>
            <a:custGeom>
              <a:avLst/>
              <a:gdLst/>
              <a:ahLst/>
              <a:cxnLst/>
              <a:rect l="l" t="t" r="r" b="b"/>
              <a:pathLst>
                <a:path w="57530" h="1713" extrusionOk="0">
                  <a:moveTo>
                    <a:pt x="15599" y="602"/>
                  </a:moveTo>
                  <a:cubicBezTo>
                    <a:pt x="17127" y="602"/>
                    <a:pt x="18645" y="672"/>
                    <a:pt x="20158" y="701"/>
                  </a:cubicBezTo>
                  <a:cubicBezTo>
                    <a:pt x="22054" y="701"/>
                    <a:pt x="40083" y="748"/>
                    <a:pt x="41967" y="794"/>
                  </a:cubicBezTo>
                  <a:cubicBezTo>
                    <a:pt x="43374" y="841"/>
                    <a:pt x="44782" y="992"/>
                    <a:pt x="46189" y="1038"/>
                  </a:cubicBezTo>
                  <a:cubicBezTo>
                    <a:pt x="46236" y="1085"/>
                    <a:pt x="46282" y="1085"/>
                    <a:pt x="46329" y="1131"/>
                  </a:cubicBezTo>
                  <a:cubicBezTo>
                    <a:pt x="46189" y="1131"/>
                    <a:pt x="46038" y="1190"/>
                    <a:pt x="45898" y="1190"/>
                  </a:cubicBezTo>
                  <a:cubicBezTo>
                    <a:pt x="44680" y="1190"/>
                    <a:pt x="41125" y="1196"/>
                    <a:pt x="37014" y="1196"/>
                  </a:cubicBezTo>
                  <a:cubicBezTo>
                    <a:pt x="30334" y="1196"/>
                    <a:pt x="22185" y="1178"/>
                    <a:pt x="20204" y="1085"/>
                  </a:cubicBezTo>
                  <a:cubicBezTo>
                    <a:pt x="19094" y="1038"/>
                    <a:pt x="17968" y="1027"/>
                    <a:pt x="16836" y="1027"/>
                  </a:cubicBezTo>
                  <a:cubicBezTo>
                    <a:pt x="15703" y="1027"/>
                    <a:pt x="14563" y="1038"/>
                    <a:pt x="13423" y="1038"/>
                  </a:cubicBezTo>
                  <a:cubicBezTo>
                    <a:pt x="13132" y="992"/>
                    <a:pt x="12842" y="992"/>
                    <a:pt x="12504" y="992"/>
                  </a:cubicBezTo>
                  <a:cubicBezTo>
                    <a:pt x="12400" y="945"/>
                    <a:pt x="12260" y="899"/>
                    <a:pt x="12167" y="841"/>
                  </a:cubicBezTo>
                  <a:lnTo>
                    <a:pt x="12167" y="748"/>
                  </a:lnTo>
                  <a:cubicBezTo>
                    <a:pt x="12400" y="748"/>
                    <a:pt x="12644" y="701"/>
                    <a:pt x="12842" y="701"/>
                  </a:cubicBezTo>
                  <a:cubicBezTo>
                    <a:pt x="13765" y="627"/>
                    <a:pt x="14684" y="602"/>
                    <a:pt x="15599" y="602"/>
                  </a:cubicBezTo>
                  <a:close/>
                  <a:moveTo>
                    <a:pt x="52144" y="794"/>
                  </a:moveTo>
                  <a:cubicBezTo>
                    <a:pt x="52296" y="794"/>
                    <a:pt x="52528" y="794"/>
                    <a:pt x="52586" y="992"/>
                  </a:cubicBezTo>
                  <a:cubicBezTo>
                    <a:pt x="52586" y="1190"/>
                    <a:pt x="52296" y="1190"/>
                    <a:pt x="52144" y="1236"/>
                  </a:cubicBezTo>
                  <a:lnTo>
                    <a:pt x="50551" y="1236"/>
                  </a:lnTo>
                  <a:cubicBezTo>
                    <a:pt x="50109" y="1236"/>
                    <a:pt x="49620" y="1283"/>
                    <a:pt x="49097" y="1283"/>
                  </a:cubicBezTo>
                  <a:cubicBezTo>
                    <a:pt x="48806" y="1283"/>
                    <a:pt x="48515" y="1236"/>
                    <a:pt x="48225" y="1236"/>
                  </a:cubicBezTo>
                  <a:cubicBezTo>
                    <a:pt x="48120" y="1190"/>
                    <a:pt x="48073" y="1131"/>
                    <a:pt x="48027" y="1038"/>
                  </a:cubicBezTo>
                  <a:cubicBezTo>
                    <a:pt x="48073" y="1038"/>
                    <a:pt x="48120" y="945"/>
                    <a:pt x="48225" y="945"/>
                  </a:cubicBezTo>
                  <a:cubicBezTo>
                    <a:pt x="49527" y="899"/>
                    <a:pt x="50842" y="841"/>
                    <a:pt x="52144" y="794"/>
                  </a:cubicBezTo>
                  <a:close/>
                  <a:moveTo>
                    <a:pt x="12942" y="1"/>
                  </a:moveTo>
                  <a:cubicBezTo>
                    <a:pt x="7635" y="1"/>
                    <a:pt x="2924" y="7"/>
                    <a:pt x="1" y="26"/>
                  </a:cubicBezTo>
                  <a:lnTo>
                    <a:pt x="1" y="608"/>
                  </a:lnTo>
                  <a:cubicBezTo>
                    <a:pt x="291" y="608"/>
                    <a:pt x="582" y="608"/>
                    <a:pt x="873" y="654"/>
                  </a:cubicBezTo>
                  <a:cubicBezTo>
                    <a:pt x="2280" y="945"/>
                    <a:pt x="3734" y="1038"/>
                    <a:pt x="5130" y="1038"/>
                  </a:cubicBezTo>
                  <a:cubicBezTo>
                    <a:pt x="5770" y="1038"/>
                    <a:pt x="6398" y="1085"/>
                    <a:pt x="7026" y="1131"/>
                  </a:cubicBezTo>
                  <a:lnTo>
                    <a:pt x="7026" y="1190"/>
                  </a:lnTo>
                  <a:cubicBezTo>
                    <a:pt x="6200" y="1283"/>
                    <a:pt x="5421" y="1329"/>
                    <a:pt x="4607" y="1329"/>
                  </a:cubicBezTo>
                  <a:lnTo>
                    <a:pt x="4607" y="1713"/>
                  </a:lnTo>
                  <a:lnTo>
                    <a:pt x="57530" y="1713"/>
                  </a:lnTo>
                  <a:lnTo>
                    <a:pt x="57530" y="1236"/>
                  </a:lnTo>
                  <a:cubicBezTo>
                    <a:pt x="56599" y="1236"/>
                    <a:pt x="55680" y="1236"/>
                    <a:pt x="54761" y="1190"/>
                  </a:cubicBezTo>
                  <a:cubicBezTo>
                    <a:pt x="54668" y="1190"/>
                    <a:pt x="54564" y="1085"/>
                    <a:pt x="54471" y="992"/>
                  </a:cubicBezTo>
                  <a:cubicBezTo>
                    <a:pt x="54564" y="945"/>
                    <a:pt x="54715" y="899"/>
                    <a:pt x="54808" y="899"/>
                  </a:cubicBezTo>
                  <a:lnTo>
                    <a:pt x="54913" y="899"/>
                  </a:lnTo>
                  <a:lnTo>
                    <a:pt x="54855" y="503"/>
                  </a:lnTo>
                  <a:cubicBezTo>
                    <a:pt x="54712" y="532"/>
                    <a:pt x="54547" y="545"/>
                    <a:pt x="54376" y="545"/>
                  </a:cubicBezTo>
                  <a:cubicBezTo>
                    <a:pt x="53920" y="545"/>
                    <a:pt x="53426" y="453"/>
                    <a:pt x="53214" y="317"/>
                  </a:cubicBezTo>
                  <a:cubicBezTo>
                    <a:pt x="53459" y="259"/>
                    <a:pt x="53645" y="213"/>
                    <a:pt x="53889" y="213"/>
                  </a:cubicBezTo>
                  <a:lnTo>
                    <a:pt x="53889" y="26"/>
                  </a:lnTo>
                  <a:lnTo>
                    <a:pt x="42409" y="26"/>
                  </a:lnTo>
                  <a:cubicBezTo>
                    <a:pt x="36554" y="26"/>
                    <a:pt x="23556" y="1"/>
                    <a:pt x="12942" y="1"/>
                  </a:cubicBezTo>
                  <a:close/>
                </a:path>
              </a:pathLst>
            </a:custGeom>
            <a:solidFill>
              <a:srgbClr val="FE8488"/>
            </a:solidFill>
            <a:ln w="495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880175" y="2481625"/>
              <a:ext cx="138150" cy="146600"/>
            </a:xfrm>
            <a:custGeom>
              <a:avLst/>
              <a:gdLst/>
              <a:ahLst/>
              <a:cxnLst/>
              <a:rect l="l" t="t" r="r" b="b"/>
              <a:pathLst>
                <a:path w="5526" h="5864" extrusionOk="0">
                  <a:moveTo>
                    <a:pt x="1268" y="1"/>
                  </a:moveTo>
                  <a:cubicBezTo>
                    <a:pt x="1268" y="431"/>
                    <a:pt x="1222" y="873"/>
                    <a:pt x="1268" y="1257"/>
                  </a:cubicBezTo>
                  <a:cubicBezTo>
                    <a:pt x="1361" y="1932"/>
                    <a:pt x="1163" y="2420"/>
                    <a:pt x="687" y="2909"/>
                  </a:cubicBezTo>
                  <a:cubicBezTo>
                    <a:pt x="442" y="3095"/>
                    <a:pt x="245" y="3339"/>
                    <a:pt x="0" y="3583"/>
                  </a:cubicBezTo>
                  <a:cubicBezTo>
                    <a:pt x="198" y="3630"/>
                    <a:pt x="349" y="3676"/>
                    <a:pt x="489" y="3676"/>
                  </a:cubicBezTo>
                  <a:cubicBezTo>
                    <a:pt x="873" y="3735"/>
                    <a:pt x="1268" y="3735"/>
                    <a:pt x="1652" y="3735"/>
                  </a:cubicBezTo>
                  <a:cubicBezTo>
                    <a:pt x="1989" y="3781"/>
                    <a:pt x="2036" y="3874"/>
                    <a:pt x="2094" y="4165"/>
                  </a:cubicBezTo>
                  <a:cubicBezTo>
                    <a:pt x="2094" y="4211"/>
                    <a:pt x="2094" y="4258"/>
                    <a:pt x="2140" y="4316"/>
                  </a:cubicBezTo>
                  <a:cubicBezTo>
                    <a:pt x="2187" y="4502"/>
                    <a:pt x="2280" y="4700"/>
                    <a:pt x="2327" y="4944"/>
                  </a:cubicBezTo>
                  <a:cubicBezTo>
                    <a:pt x="2385" y="5235"/>
                    <a:pt x="2431" y="5526"/>
                    <a:pt x="2524" y="5863"/>
                  </a:cubicBezTo>
                  <a:cubicBezTo>
                    <a:pt x="2617" y="5712"/>
                    <a:pt x="2617" y="5665"/>
                    <a:pt x="2675" y="5572"/>
                  </a:cubicBezTo>
                  <a:cubicBezTo>
                    <a:pt x="2862" y="5189"/>
                    <a:pt x="3106" y="4747"/>
                    <a:pt x="3304" y="4363"/>
                  </a:cubicBezTo>
                  <a:cubicBezTo>
                    <a:pt x="3641" y="3676"/>
                    <a:pt x="3641" y="3676"/>
                    <a:pt x="4420" y="3630"/>
                  </a:cubicBezTo>
                  <a:cubicBezTo>
                    <a:pt x="4758" y="3630"/>
                    <a:pt x="5141" y="3537"/>
                    <a:pt x="5525" y="3537"/>
                  </a:cubicBezTo>
                  <a:lnTo>
                    <a:pt x="5525" y="3444"/>
                  </a:lnTo>
                  <a:cubicBezTo>
                    <a:pt x="5479" y="3386"/>
                    <a:pt x="5432" y="3339"/>
                    <a:pt x="5339" y="3293"/>
                  </a:cubicBezTo>
                  <a:cubicBezTo>
                    <a:pt x="5002" y="3048"/>
                    <a:pt x="4653" y="2804"/>
                    <a:pt x="4269" y="2513"/>
                  </a:cubicBezTo>
                  <a:cubicBezTo>
                    <a:pt x="4129" y="2420"/>
                    <a:pt x="4129" y="2281"/>
                    <a:pt x="4176" y="2129"/>
                  </a:cubicBezTo>
                  <a:cubicBezTo>
                    <a:pt x="4269" y="1792"/>
                    <a:pt x="4420" y="1501"/>
                    <a:pt x="4513" y="1164"/>
                  </a:cubicBezTo>
                  <a:cubicBezTo>
                    <a:pt x="4606" y="873"/>
                    <a:pt x="4711" y="583"/>
                    <a:pt x="4804" y="338"/>
                  </a:cubicBezTo>
                  <a:cubicBezTo>
                    <a:pt x="4804" y="292"/>
                    <a:pt x="4758" y="292"/>
                    <a:pt x="4758" y="245"/>
                  </a:cubicBezTo>
                  <a:cubicBezTo>
                    <a:pt x="4653" y="292"/>
                    <a:pt x="4560" y="338"/>
                    <a:pt x="4420" y="385"/>
                  </a:cubicBezTo>
                  <a:cubicBezTo>
                    <a:pt x="4129" y="536"/>
                    <a:pt x="3839" y="722"/>
                    <a:pt x="3548" y="873"/>
                  </a:cubicBezTo>
                  <a:cubicBezTo>
                    <a:pt x="3327" y="966"/>
                    <a:pt x="3120" y="1039"/>
                    <a:pt x="2914" y="1039"/>
                  </a:cubicBezTo>
                  <a:cubicBezTo>
                    <a:pt x="2707" y="1039"/>
                    <a:pt x="2501" y="966"/>
                    <a:pt x="2280" y="769"/>
                  </a:cubicBezTo>
                  <a:cubicBezTo>
                    <a:pt x="1943" y="478"/>
                    <a:pt x="1605" y="292"/>
                    <a:pt x="1268" y="1"/>
                  </a:cubicBezTo>
                  <a:close/>
                </a:path>
              </a:pathLst>
            </a:custGeom>
            <a:solidFill>
              <a:srgbClr val="FEAC58"/>
            </a:solidFill>
            <a:ln w="4950" cap="flat" cmpd="sng">
              <a:solidFill>
                <a:srgbClr val="FEAC5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585900" y="2702050"/>
              <a:ext cx="133200" cy="597300"/>
            </a:xfrm>
            <a:custGeom>
              <a:avLst/>
              <a:gdLst/>
              <a:ahLst/>
              <a:cxnLst/>
              <a:rect l="l" t="t" r="r" b="b"/>
              <a:pathLst>
                <a:path w="5328" h="23892" extrusionOk="0">
                  <a:moveTo>
                    <a:pt x="1943" y="1"/>
                  </a:moveTo>
                  <a:cubicBezTo>
                    <a:pt x="1361" y="291"/>
                    <a:pt x="780" y="536"/>
                    <a:pt x="244" y="826"/>
                  </a:cubicBezTo>
                  <a:cubicBezTo>
                    <a:pt x="47" y="873"/>
                    <a:pt x="0" y="966"/>
                    <a:pt x="47" y="1164"/>
                  </a:cubicBezTo>
                  <a:cubicBezTo>
                    <a:pt x="93" y="1257"/>
                    <a:pt x="93" y="1361"/>
                    <a:pt x="93" y="1454"/>
                  </a:cubicBezTo>
                  <a:cubicBezTo>
                    <a:pt x="198" y="1989"/>
                    <a:pt x="338" y="2478"/>
                    <a:pt x="431" y="3001"/>
                  </a:cubicBezTo>
                  <a:cubicBezTo>
                    <a:pt x="535" y="3536"/>
                    <a:pt x="628" y="4072"/>
                    <a:pt x="721" y="4560"/>
                  </a:cubicBezTo>
                  <a:cubicBezTo>
                    <a:pt x="780" y="4851"/>
                    <a:pt x="826" y="5142"/>
                    <a:pt x="873" y="5432"/>
                  </a:cubicBezTo>
                  <a:cubicBezTo>
                    <a:pt x="1417" y="5432"/>
                    <a:pt x="1930" y="5243"/>
                    <a:pt x="2493" y="5243"/>
                  </a:cubicBezTo>
                  <a:cubicBezTo>
                    <a:pt x="2628" y="5243"/>
                    <a:pt x="2766" y="5254"/>
                    <a:pt x="2908" y="5281"/>
                  </a:cubicBezTo>
                  <a:cubicBezTo>
                    <a:pt x="2571" y="5723"/>
                    <a:pt x="2175" y="5909"/>
                    <a:pt x="1745" y="5967"/>
                  </a:cubicBezTo>
                  <a:cubicBezTo>
                    <a:pt x="1594" y="6014"/>
                    <a:pt x="1501" y="6014"/>
                    <a:pt x="1361" y="6014"/>
                  </a:cubicBezTo>
                  <a:lnTo>
                    <a:pt x="919" y="6014"/>
                  </a:lnTo>
                  <a:cubicBezTo>
                    <a:pt x="966" y="6351"/>
                    <a:pt x="1012" y="6735"/>
                    <a:pt x="1070" y="7072"/>
                  </a:cubicBezTo>
                  <a:cubicBezTo>
                    <a:pt x="1408" y="6979"/>
                    <a:pt x="1698" y="6886"/>
                    <a:pt x="1989" y="6886"/>
                  </a:cubicBezTo>
                  <a:cubicBezTo>
                    <a:pt x="2175" y="6840"/>
                    <a:pt x="2373" y="6840"/>
                    <a:pt x="2617" y="6840"/>
                  </a:cubicBezTo>
                  <a:cubicBezTo>
                    <a:pt x="2815" y="6840"/>
                    <a:pt x="3001" y="6782"/>
                    <a:pt x="3199" y="6782"/>
                  </a:cubicBezTo>
                  <a:cubicBezTo>
                    <a:pt x="3245" y="6782"/>
                    <a:pt x="3245" y="6782"/>
                    <a:pt x="3292" y="6840"/>
                  </a:cubicBezTo>
                  <a:lnTo>
                    <a:pt x="3338" y="6886"/>
                  </a:lnTo>
                  <a:lnTo>
                    <a:pt x="3338" y="6933"/>
                  </a:lnTo>
                  <a:lnTo>
                    <a:pt x="3338" y="6979"/>
                  </a:lnTo>
                  <a:lnTo>
                    <a:pt x="3292" y="7026"/>
                  </a:lnTo>
                  <a:cubicBezTo>
                    <a:pt x="3199" y="7072"/>
                    <a:pt x="3152" y="7131"/>
                    <a:pt x="3106" y="7131"/>
                  </a:cubicBezTo>
                  <a:cubicBezTo>
                    <a:pt x="2955" y="7224"/>
                    <a:pt x="2757" y="7317"/>
                    <a:pt x="2571" y="7363"/>
                  </a:cubicBezTo>
                  <a:cubicBezTo>
                    <a:pt x="2082" y="7514"/>
                    <a:pt x="1594" y="7607"/>
                    <a:pt x="1117" y="7712"/>
                  </a:cubicBezTo>
                  <a:cubicBezTo>
                    <a:pt x="1117" y="8096"/>
                    <a:pt x="1163" y="8526"/>
                    <a:pt x="1210" y="8968"/>
                  </a:cubicBezTo>
                  <a:cubicBezTo>
                    <a:pt x="1594" y="8922"/>
                    <a:pt x="1943" y="8817"/>
                    <a:pt x="2233" y="8771"/>
                  </a:cubicBezTo>
                  <a:cubicBezTo>
                    <a:pt x="2664" y="8724"/>
                    <a:pt x="3106" y="8678"/>
                    <a:pt x="3536" y="8631"/>
                  </a:cubicBezTo>
                  <a:lnTo>
                    <a:pt x="3583" y="8631"/>
                  </a:lnTo>
                  <a:cubicBezTo>
                    <a:pt x="3687" y="8631"/>
                    <a:pt x="3734" y="8678"/>
                    <a:pt x="3780" y="8724"/>
                  </a:cubicBezTo>
                  <a:lnTo>
                    <a:pt x="3780" y="8771"/>
                  </a:lnTo>
                  <a:lnTo>
                    <a:pt x="3629" y="8922"/>
                  </a:lnTo>
                  <a:cubicBezTo>
                    <a:pt x="3152" y="9306"/>
                    <a:pt x="2524" y="9457"/>
                    <a:pt x="1943" y="9596"/>
                  </a:cubicBezTo>
                  <a:cubicBezTo>
                    <a:pt x="1745" y="9643"/>
                    <a:pt x="1501" y="9643"/>
                    <a:pt x="1256" y="9689"/>
                  </a:cubicBezTo>
                  <a:cubicBezTo>
                    <a:pt x="1361" y="10178"/>
                    <a:pt x="1408" y="10620"/>
                    <a:pt x="1501" y="11097"/>
                  </a:cubicBezTo>
                  <a:cubicBezTo>
                    <a:pt x="1989" y="10957"/>
                    <a:pt x="2420" y="10806"/>
                    <a:pt x="2908" y="10713"/>
                  </a:cubicBezTo>
                  <a:cubicBezTo>
                    <a:pt x="3199" y="10667"/>
                    <a:pt x="3490" y="10667"/>
                    <a:pt x="3827" y="10667"/>
                  </a:cubicBezTo>
                  <a:cubicBezTo>
                    <a:pt x="3873" y="10667"/>
                    <a:pt x="3978" y="10713"/>
                    <a:pt x="3978" y="10760"/>
                  </a:cubicBezTo>
                  <a:cubicBezTo>
                    <a:pt x="3978" y="10806"/>
                    <a:pt x="3978" y="10911"/>
                    <a:pt x="3920" y="10911"/>
                  </a:cubicBezTo>
                  <a:cubicBezTo>
                    <a:pt x="3827" y="11004"/>
                    <a:pt x="3734" y="11050"/>
                    <a:pt x="3629" y="11143"/>
                  </a:cubicBezTo>
                  <a:cubicBezTo>
                    <a:pt x="3583" y="11143"/>
                    <a:pt x="3536" y="11143"/>
                    <a:pt x="3536" y="11202"/>
                  </a:cubicBezTo>
                  <a:cubicBezTo>
                    <a:pt x="2908" y="11388"/>
                    <a:pt x="2280" y="11585"/>
                    <a:pt x="1594" y="11830"/>
                  </a:cubicBezTo>
                  <a:cubicBezTo>
                    <a:pt x="1652" y="11923"/>
                    <a:pt x="1652" y="12016"/>
                    <a:pt x="1698" y="12120"/>
                  </a:cubicBezTo>
                  <a:cubicBezTo>
                    <a:pt x="1698" y="12213"/>
                    <a:pt x="1698" y="12307"/>
                    <a:pt x="1745" y="12411"/>
                  </a:cubicBezTo>
                  <a:cubicBezTo>
                    <a:pt x="1745" y="12551"/>
                    <a:pt x="1791" y="12702"/>
                    <a:pt x="1791" y="12795"/>
                  </a:cubicBezTo>
                  <a:cubicBezTo>
                    <a:pt x="2129" y="12702"/>
                    <a:pt x="2420" y="12597"/>
                    <a:pt x="2757" y="12504"/>
                  </a:cubicBezTo>
                  <a:cubicBezTo>
                    <a:pt x="2955" y="12458"/>
                    <a:pt x="3199" y="12411"/>
                    <a:pt x="3397" y="12365"/>
                  </a:cubicBezTo>
                  <a:cubicBezTo>
                    <a:pt x="3536" y="12365"/>
                    <a:pt x="3583" y="12411"/>
                    <a:pt x="3629" y="12458"/>
                  </a:cubicBezTo>
                  <a:lnTo>
                    <a:pt x="3629" y="12504"/>
                  </a:lnTo>
                  <a:lnTo>
                    <a:pt x="3629" y="12551"/>
                  </a:lnTo>
                  <a:lnTo>
                    <a:pt x="3536" y="12655"/>
                  </a:lnTo>
                  <a:cubicBezTo>
                    <a:pt x="3443" y="12842"/>
                    <a:pt x="3245" y="13039"/>
                    <a:pt x="3048" y="13132"/>
                  </a:cubicBezTo>
                  <a:cubicBezTo>
                    <a:pt x="2710" y="13284"/>
                    <a:pt x="2327" y="13423"/>
                    <a:pt x="1943" y="13574"/>
                  </a:cubicBezTo>
                  <a:cubicBezTo>
                    <a:pt x="1989" y="13819"/>
                    <a:pt x="2036" y="14109"/>
                    <a:pt x="2082" y="14342"/>
                  </a:cubicBezTo>
                  <a:cubicBezTo>
                    <a:pt x="2280" y="14296"/>
                    <a:pt x="2466" y="14249"/>
                    <a:pt x="2710" y="14202"/>
                  </a:cubicBezTo>
                  <a:cubicBezTo>
                    <a:pt x="2811" y="14202"/>
                    <a:pt x="2927" y="14182"/>
                    <a:pt x="3039" y="14182"/>
                  </a:cubicBezTo>
                  <a:cubicBezTo>
                    <a:pt x="3094" y="14182"/>
                    <a:pt x="3148" y="14187"/>
                    <a:pt x="3199" y="14202"/>
                  </a:cubicBezTo>
                  <a:cubicBezTo>
                    <a:pt x="3245" y="14202"/>
                    <a:pt x="3292" y="14202"/>
                    <a:pt x="3397" y="14249"/>
                  </a:cubicBezTo>
                  <a:cubicBezTo>
                    <a:pt x="3443" y="14296"/>
                    <a:pt x="3443" y="14342"/>
                    <a:pt x="3490" y="14400"/>
                  </a:cubicBezTo>
                  <a:lnTo>
                    <a:pt x="3490" y="14447"/>
                  </a:lnTo>
                  <a:cubicBezTo>
                    <a:pt x="3490" y="14493"/>
                    <a:pt x="3490" y="14493"/>
                    <a:pt x="3443" y="14540"/>
                  </a:cubicBezTo>
                  <a:cubicBezTo>
                    <a:pt x="3443" y="14586"/>
                    <a:pt x="3443" y="14586"/>
                    <a:pt x="3397" y="14633"/>
                  </a:cubicBezTo>
                  <a:cubicBezTo>
                    <a:pt x="3397" y="14633"/>
                    <a:pt x="3397" y="14691"/>
                    <a:pt x="3338" y="14691"/>
                  </a:cubicBezTo>
                  <a:cubicBezTo>
                    <a:pt x="3199" y="14784"/>
                    <a:pt x="2955" y="14877"/>
                    <a:pt x="2757" y="14982"/>
                  </a:cubicBezTo>
                  <a:cubicBezTo>
                    <a:pt x="2571" y="15028"/>
                    <a:pt x="2373" y="15075"/>
                    <a:pt x="2175" y="15075"/>
                  </a:cubicBezTo>
                  <a:cubicBezTo>
                    <a:pt x="2233" y="15412"/>
                    <a:pt x="2280" y="15656"/>
                    <a:pt x="2280" y="15947"/>
                  </a:cubicBezTo>
                  <a:cubicBezTo>
                    <a:pt x="2524" y="15947"/>
                    <a:pt x="2710" y="15994"/>
                    <a:pt x="2955" y="15994"/>
                  </a:cubicBezTo>
                  <a:cubicBezTo>
                    <a:pt x="2862" y="16284"/>
                    <a:pt x="2710" y="16482"/>
                    <a:pt x="2524" y="16622"/>
                  </a:cubicBezTo>
                  <a:cubicBezTo>
                    <a:pt x="2466" y="16622"/>
                    <a:pt x="2420" y="16726"/>
                    <a:pt x="2373" y="16773"/>
                  </a:cubicBezTo>
                  <a:lnTo>
                    <a:pt x="2420" y="16820"/>
                  </a:lnTo>
                  <a:cubicBezTo>
                    <a:pt x="2664" y="16773"/>
                    <a:pt x="2862" y="16773"/>
                    <a:pt x="3048" y="16726"/>
                  </a:cubicBezTo>
                  <a:lnTo>
                    <a:pt x="3048" y="16726"/>
                  </a:lnTo>
                  <a:cubicBezTo>
                    <a:pt x="2916" y="16946"/>
                    <a:pt x="2950" y="17312"/>
                    <a:pt x="2542" y="17312"/>
                  </a:cubicBezTo>
                  <a:cubicBezTo>
                    <a:pt x="2518" y="17312"/>
                    <a:pt x="2493" y="17311"/>
                    <a:pt x="2466" y="17308"/>
                  </a:cubicBezTo>
                  <a:lnTo>
                    <a:pt x="2466" y="17308"/>
                  </a:lnTo>
                  <a:cubicBezTo>
                    <a:pt x="2524" y="17541"/>
                    <a:pt x="2571" y="17785"/>
                    <a:pt x="2617" y="18029"/>
                  </a:cubicBezTo>
                  <a:cubicBezTo>
                    <a:pt x="2710" y="18518"/>
                    <a:pt x="2815" y="18995"/>
                    <a:pt x="2908" y="19483"/>
                  </a:cubicBezTo>
                  <a:cubicBezTo>
                    <a:pt x="2955" y="19727"/>
                    <a:pt x="3001" y="19972"/>
                    <a:pt x="3001" y="20216"/>
                  </a:cubicBezTo>
                  <a:cubicBezTo>
                    <a:pt x="3048" y="20355"/>
                    <a:pt x="3106" y="20553"/>
                    <a:pt x="3152" y="20739"/>
                  </a:cubicBezTo>
                  <a:cubicBezTo>
                    <a:pt x="3199" y="20984"/>
                    <a:pt x="3245" y="21228"/>
                    <a:pt x="3292" y="21519"/>
                  </a:cubicBezTo>
                  <a:cubicBezTo>
                    <a:pt x="3338" y="21763"/>
                    <a:pt x="3397" y="22054"/>
                    <a:pt x="3397" y="22344"/>
                  </a:cubicBezTo>
                  <a:lnTo>
                    <a:pt x="3397" y="22484"/>
                  </a:lnTo>
                  <a:cubicBezTo>
                    <a:pt x="3397" y="22542"/>
                    <a:pt x="3397" y="22589"/>
                    <a:pt x="3443" y="22635"/>
                  </a:cubicBezTo>
                  <a:cubicBezTo>
                    <a:pt x="4071" y="23066"/>
                    <a:pt x="4699" y="23461"/>
                    <a:pt x="5327" y="23891"/>
                  </a:cubicBezTo>
                  <a:lnTo>
                    <a:pt x="5327" y="23705"/>
                  </a:lnTo>
                  <a:lnTo>
                    <a:pt x="5327" y="11492"/>
                  </a:lnTo>
                  <a:lnTo>
                    <a:pt x="5327" y="11388"/>
                  </a:lnTo>
                  <a:lnTo>
                    <a:pt x="5327" y="11295"/>
                  </a:lnTo>
                  <a:cubicBezTo>
                    <a:pt x="5327" y="11248"/>
                    <a:pt x="5281" y="11248"/>
                    <a:pt x="5281" y="11248"/>
                  </a:cubicBezTo>
                  <a:cubicBezTo>
                    <a:pt x="4897" y="10667"/>
                    <a:pt x="4746" y="10038"/>
                    <a:pt x="4560" y="9352"/>
                  </a:cubicBezTo>
                  <a:cubicBezTo>
                    <a:pt x="4315" y="8236"/>
                    <a:pt x="4025" y="7072"/>
                    <a:pt x="3734" y="5967"/>
                  </a:cubicBezTo>
                  <a:cubicBezTo>
                    <a:pt x="3199" y="4118"/>
                    <a:pt x="2617" y="2280"/>
                    <a:pt x="2036" y="443"/>
                  </a:cubicBezTo>
                  <a:cubicBezTo>
                    <a:pt x="2036" y="291"/>
                    <a:pt x="1989" y="152"/>
                    <a:pt x="1943" y="1"/>
                  </a:cubicBezTo>
                  <a:close/>
                </a:path>
              </a:pathLst>
            </a:custGeom>
            <a:solidFill>
              <a:srgbClr val="FEAC58"/>
            </a:solidFill>
            <a:ln w="4950" cap="flat" cmpd="sng">
              <a:solidFill>
                <a:srgbClr val="FEAC5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421025" y="3281300"/>
              <a:ext cx="298075" cy="249425"/>
            </a:xfrm>
            <a:custGeom>
              <a:avLst/>
              <a:gdLst/>
              <a:ahLst/>
              <a:cxnLst/>
              <a:rect l="l" t="t" r="r" b="b"/>
              <a:pathLst>
                <a:path w="11923" h="9977" extrusionOk="0">
                  <a:moveTo>
                    <a:pt x="3095" y="2287"/>
                  </a:moveTo>
                  <a:cubicBezTo>
                    <a:pt x="3578" y="2287"/>
                    <a:pt x="4044" y="2600"/>
                    <a:pt x="4222" y="3094"/>
                  </a:cubicBezTo>
                  <a:cubicBezTo>
                    <a:pt x="4269" y="3245"/>
                    <a:pt x="4315" y="3385"/>
                    <a:pt x="4315" y="3583"/>
                  </a:cubicBezTo>
                  <a:lnTo>
                    <a:pt x="4315" y="3734"/>
                  </a:lnTo>
                  <a:lnTo>
                    <a:pt x="4315" y="3920"/>
                  </a:lnTo>
                  <a:cubicBezTo>
                    <a:pt x="4269" y="4071"/>
                    <a:pt x="4269" y="4211"/>
                    <a:pt x="4176" y="4409"/>
                  </a:cubicBezTo>
                  <a:cubicBezTo>
                    <a:pt x="4176" y="4455"/>
                    <a:pt x="4118" y="4502"/>
                    <a:pt x="4118" y="4548"/>
                  </a:cubicBezTo>
                  <a:cubicBezTo>
                    <a:pt x="4071" y="4606"/>
                    <a:pt x="4025" y="4653"/>
                    <a:pt x="3978" y="4699"/>
                  </a:cubicBezTo>
                  <a:cubicBezTo>
                    <a:pt x="3780" y="4990"/>
                    <a:pt x="3397" y="5130"/>
                    <a:pt x="2955" y="5130"/>
                  </a:cubicBezTo>
                  <a:cubicBezTo>
                    <a:pt x="2373" y="5130"/>
                    <a:pt x="1896" y="4792"/>
                    <a:pt x="1698" y="4257"/>
                  </a:cubicBezTo>
                  <a:cubicBezTo>
                    <a:pt x="1559" y="3967"/>
                    <a:pt x="1559" y="3676"/>
                    <a:pt x="1605" y="3385"/>
                  </a:cubicBezTo>
                  <a:cubicBezTo>
                    <a:pt x="1605" y="3245"/>
                    <a:pt x="1698" y="3094"/>
                    <a:pt x="1745" y="2955"/>
                  </a:cubicBezTo>
                  <a:cubicBezTo>
                    <a:pt x="1791" y="2862"/>
                    <a:pt x="1896" y="2710"/>
                    <a:pt x="2036" y="2617"/>
                  </a:cubicBezTo>
                  <a:cubicBezTo>
                    <a:pt x="2140" y="2513"/>
                    <a:pt x="2280" y="2513"/>
                    <a:pt x="2431" y="2466"/>
                  </a:cubicBezTo>
                  <a:cubicBezTo>
                    <a:pt x="2478" y="2420"/>
                    <a:pt x="2524" y="2420"/>
                    <a:pt x="2571" y="2420"/>
                  </a:cubicBezTo>
                  <a:cubicBezTo>
                    <a:pt x="2739" y="2329"/>
                    <a:pt x="2918" y="2287"/>
                    <a:pt x="3095" y="2287"/>
                  </a:cubicBezTo>
                  <a:close/>
                  <a:moveTo>
                    <a:pt x="5048" y="5281"/>
                  </a:moveTo>
                  <a:cubicBezTo>
                    <a:pt x="5095" y="5281"/>
                    <a:pt x="5141" y="5327"/>
                    <a:pt x="5234" y="5374"/>
                  </a:cubicBezTo>
                  <a:cubicBezTo>
                    <a:pt x="5281" y="5374"/>
                    <a:pt x="5339" y="5420"/>
                    <a:pt x="5386" y="5479"/>
                  </a:cubicBezTo>
                  <a:cubicBezTo>
                    <a:pt x="5479" y="5618"/>
                    <a:pt x="5572" y="5769"/>
                    <a:pt x="5572" y="5862"/>
                  </a:cubicBezTo>
                  <a:cubicBezTo>
                    <a:pt x="5572" y="6200"/>
                    <a:pt x="5281" y="6491"/>
                    <a:pt x="4990" y="6491"/>
                  </a:cubicBezTo>
                  <a:cubicBezTo>
                    <a:pt x="4897" y="6491"/>
                    <a:pt x="4804" y="6444"/>
                    <a:pt x="4699" y="6398"/>
                  </a:cubicBezTo>
                  <a:cubicBezTo>
                    <a:pt x="4653" y="6398"/>
                    <a:pt x="4606" y="6351"/>
                    <a:pt x="4606" y="6293"/>
                  </a:cubicBezTo>
                  <a:cubicBezTo>
                    <a:pt x="4560" y="6246"/>
                    <a:pt x="4560" y="6153"/>
                    <a:pt x="4513" y="6107"/>
                  </a:cubicBezTo>
                  <a:lnTo>
                    <a:pt x="4513" y="6002"/>
                  </a:lnTo>
                  <a:cubicBezTo>
                    <a:pt x="4513" y="5909"/>
                    <a:pt x="4513" y="5816"/>
                    <a:pt x="4560" y="5711"/>
                  </a:cubicBezTo>
                  <a:cubicBezTo>
                    <a:pt x="4560" y="5665"/>
                    <a:pt x="4606" y="5665"/>
                    <a:pt x="4606" y="5618"/>
                  </a:cubicBezTo>
                  <a:cubicBezTo>
                    <a:pt x="4653" y="5525"/>
                    <a:pt x="4699" y="5479"/>
                    <a:pt x="4757" y="5420"/>
                  </a:cubicBezTo>
                  <a:cubicBezTo>
                    <a:pt x="4851" y="5327"/>
                    <a:pt x="4944" y="5281"/>
                    <a:pt x="5048" y="5281"/>
                  </a:cubicBezTo>
                  <a:close/>
                  <a:moveTo>
                    <a:pt x="2326" y="5665"/>
                  </a:moveTo>
                  <a:cubicBezTo>
                    <a:pt x="2431" y="5665"/>
                    <a:pt x="2524" y="5665"/>
                    <a:pt x="2617" y="5711"/>
                  </a:cubicBezTo>
                  <a:cubicBezTo>
                    <a:pt x="2664" y="5711"/>
                    <a:pt x="2722" y="5769"/>
                    <a:pt x="2768" y="5816"/>
                  </a:cubicBezTo>
                  <a:cubicBezTo>
                    <a:pt x="2908" y="5862"/>
                    <a:pt x="3013" y="5956"/>
                    <a:pt x="3059" y="6060"/>
                  </a:cubicBezTo>
                  <a:cubicBezTo>
                    <a:pt x="3106" y="6107"/>
                    <a:pt x="3152" y="6200"/>
                    <a:pt x="3199" y="6246"/>
                  </a:cubicBezTo>
                  <a:cubicBezTo>
                    <a:pt x="3199" y="6351"/>
                    <a:pt x="3245" y="6444"/>
                    <a:pt x="3304" y="6537"/>
                  </a:cubicBezTo>
                  <a:lnTo>
                    <a:pt x="3304" y="6735"/>
                  </a:lnTo>
                  <a:cubicBezTo>
                    <a:pt x="3304" y="7165"/>
                    <a:pt x="3059" y="7561"/>
                    <a:pt x="2664" y="7700"/>
                  </a:cubicBezTo>
                  <a:cubicBezTo>
                    <a:pt x="2571" y="7747"/>
                    <a:pt x="2524" y="7805"/>
                    <a:pt x="2431" y="7805"/>
                  </a:cubicBezTo>
                  <a:cubicBezTo>
                    <a:pt x="2326" y="7851"/>
                    <a:pt x="2187" y="7851"/>
                    <a:pt x="2082" y="7851"/>
                  </a:cubicBezTo>
                  <a:cubicBezTo>
                    <a:pt x="1745" y="7851"/>
                    <a:pt x="1454" y="7700"/>
                    <a:pt x="1315" y="7456"/>
                  </a:cubicBezTo>
                  <a:cubicBezTo>
                    <a:pt x="1268" y="7409"/>
                    <a:pt x="1210" y="7363"/>
                    <a:pt x="1163" y="7270"/>
                  </a:cubicBezTo>
                  <a:cubicBezTo>
                    <a:pt x="1163" y="7165"/>
                    <a:pt x="1117" y="7072"/>
                    <a:pt x="1117" y="6979"/>
                  </a:cubicBezTo>
                  <a:cubicBezTo>
                    <a:pt x="1117" y="6979"/>
                    <a:pt x="1070" y="6933"/>
                    <a:pt x="1070" y="6874"/>
                  </a:cubicBezTo>
                  <a:lnTo>
                    <a:pt x="1070" y="6781"/>
                  </a:lnTo>
                  <a:cubicBezTo>
                    <a:pt x="1117" y="6537"/>
                    <a:pt x="1210" y="6293"/>
                    <a:pt x="1361" y="6107"/>
                  </a:cubicBezTo>
                  <a:cubicBezTo>
                    <a:pt x="1605" y="5816"/>
                    <a:pt x="1989" y="5711"/>
                    <a:pt x="2326" y="5665"/>
                  </a:cubicBezTo>
                  <a:close/>
                  <a:moveTo>
                    <a:pt x="686" y="0"/>
                  </a:moveTo>
                  <a:cubicBezTo>
                    <a:pt x="686" y="477"/>
                    <a:pt x="628" y="966"/>
                    <a:pt x="582" y="1408"/>
                  </a:cubicBezTo>
                  <a:cubicBezTo>
                    <a:pt x="535" y="2280"/>
                    <a:pt x="442" y="3152"/>
                    <a:pt x="396" y="3967"/>
                  </a:cubicBezTo>
                  <a:cubicBezTo>
                    <a:pt x="291" y="5420"/>
                    <a:pt x="151" y="6828"/>
                    <a:pt x="47" y="8282"/>
                  </a:cubicBezTo>
                  <a:cubicBezTo>
                    <a:pt x="47" y="8573"/>
                    <a:pt x="0" y="8863"/>
                    <a:pt x="0" y="9108"/>
                  </a:cubicBezTo>
                  <a:cubicBezTo>
                    <a:pt x="0" y="9550"/>
                    <a:pt x="198" y="9689"/>
                    <a:pt x="582" y="9887"/>
                  </a:cubicBezTo>
                  <a:cubicBezTo>
                    <a:pt x="733" y="9951"/>
                    <a:pt x="877" y="9976"/>
                    <a:pt x="1017" y="9976"/>
                  </a:cubicBezTo>
                  <a:cubicBezTo>
                    <a:pt x="1286" y="9976"/>
                    <a:pt x="1539" y="9882"/>
                    <a:pt x="1791" y="9782"/>
                  </a:cubicBezTo>
                  <a:cubicBezTo>
                    <a:pt x="3106" y="9305"/>
                    <a:pt x="4409" y="8817"/>
                    <a:pt x="5676" y="8282"/>
                  </a:cubicBezTo>
                  <a:cubicBezTo>
                    <a:pt x="6886" y="7851"/>
                    <a:pt x="8049" y="7363"/>
                    <a:pt x="9212" y="6874"/>
                  </a:cubicBezTo>
                  <a:cubicBezTo>
                    <a:pt x="9747" y="6688"/>
                    <a:pt x="10224" y="6444"/>
                    <a:pt x="10713" y="6200"/>
                  </a:cubicBezTo>
                  <a:cubicBezTo>
                    <a:pt x="10806" y="6153"/>
                    <a:pt x="11632" y="5909"/>
                    <a:pt x="11783" y="5909"/>
                  </a:cubicBezTo>
                  <a:lnTo>
                    <a:pt x="11922" y="5909"/>
                  </a:lnTo>
                  <a:lnTo>
                    <a:pt x="11922" y="5327"/>
                  </a:lnTo>
                  <a:lnTo>
                    <a:pt x="11922" y="5234"/>
                  </a:lnTo>
                  <a:cubicBezTo>
                    <a:pt x="11736" y="5188"/>
                    <a:pt x="11783" y="5037"/>
                    <a:pt x="11783" y="4944"/>
                  </a:cubicBezTo>
                  <a:cubicBezTo>
                    <a:pt x="11783" y="4792"/>
                    <a:pt x="11783" y="4653"/>
                    <a:pt x="11829" y="4502"/>
                  </a:cubicBezTo>
                  <a:cubicBezTo>
                    <a:pt x="11829" y="4548"/>
                    <a:pt x="11829" y="4548"/>
                    <a:pt x="11876" y="4548"/>
                  </a:cubicBezTo>
                  <a:cubicBezTo>
                    <a:pt x="11876" y="4455"/>
                    <a:pt x="11922" y="4409"/>
                    <a:pt x="11922" y="4315"/>
                  </a:cubicBezTo>
                  <a:lnTo>
                    <a:pt x="11922" y="4211"/>
                  </a:lnTo>
                  <a:lnTo>
                    <a:pt x="11585" y="4211"/>
                  </a:lnTo>
                  <a:cubicBezTo>
                    <a:pt x="11585" y="4257"/>
                    <a:pt x="11585" y="4257"/>
                    <a:pt x="11539" y="4315"/>
                  </a:cubicBezTo>
                  <a:cubicBezTo>
                    <a:pt x="11539" y="4315"/>
                    <a:pt x="11492" y="4362"/>
                    <a:pt x="11446" y="4362"/>
                  </a:cubicBezTo>
                  <a:cubicBezTo>
                    <a:pt x="11248" y="4455"/>
                    <a:pt x="11050" y="4502"/>
                    <a:pt x="10806" y="4502"/>
                  </a:cubicBezTo>
                  <a:cubicBezTo>
                    <a:pt x="10468" y="4502"/>
                    <a:pt x="10131" y="4502"/>
                    <a:pt x="9840" y="4455"/>
                  </a:cubicBezTo>
                  <a:cubicBezTo>
                    <a:pt x="9503" y="4455"/>
                    <a:pt x="9166" y="4409"/>
                    <a:pt x="8875" y="4315"/>
                  </a:cubicBezTo>
                  <a:cubicBezTo>
                    <a:pt x="8538" y="4257"/>
                    <a:pt x="8189" y="4164"/>
                    <a:pt x="7898" y="4071"/>
                  </a:cubicBezTo>
                  <a:cubicBezTo>
                    <a:pt x="7607" y="3967"/>
                    <a:pt x="7270" y="3827"/>
                    <a:pt x="6979" y="3676"/>
                  </a:cubicBezTo>
                  <a:cubicBezTo>
                    <a:pt x="5862" y="3152"/>
                    <a:pt x="4897" y="2420"/>
                    <a:pt x="4025" y="1594"/>
                  </a:cubicBezTo>
                  <a:cubicBezTo>
                    <a:pt x="3594" y="1210"/>
                    <a:pt x="3152" y="826"/>
                    <a:pt x="2617" y="535"/>
                  </a:cubicBezTo>
                  <a:cubicBezTo>
                    <a:pt x="2326" y="338"/>
                    <a:pt x="1989" y="245"/>
                    <a:pt x="1652" y="140"/>
                  </a:cubicBezTo>
                  <a:cubicBezTo>
                    <a:pt x="1361" y="47"/>
                    <a:pt x="1024" y="47"/>
                    <a:pt x="686" y="0"/>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549550" y="3001275"/>
              <a:ext cx="111400" cy="259400"/>
            </a:xfrm>
            <a:custGeom>
              <a:avLst/>
              <a:gdLst/>
              <a:ahLst/>
              <a:cxnLst/>
              <a:rect l="l" t="t" r="r" b="b"/>
              <a:pathLst>
                <a:path w="4456" h="10376" extrusionOk="0">
                  <a:moveTo>
                    <a:pt x="2524" y="0"/>
                  </a:moveTo>
                  <a:cubicBezTo>
                    <a:pt x="1745" y="489"/>
                    <a:pt x="873" y="780"/>
                    <a:pt x="0" y="1024"/>
                  </a:cubicBezTo>
                  <a:cubicBezTo>
                    <a:pt x="93" y="1559"/>
                    <a:pt x="245" y="2082"/>
                    <a:pt x="338" y="2571"/>
                  </a:cubicBezTo>
                  <a:cubicBezTo>
                    <a:pt x="594" y="2315"/>
                    <a:pt x="883" y="2199"/>
                    <a:pt x="1196" y="2199"/>
                  </a:cubicBezTo>
                  <a:cubicBezTo>
                    <a:pt x="1295" y="2199"/>
                    <a:pt x="1397" y="2211"/>
                    <a:pt x="1501" y="2233"/>
                  </a:cubicBezTo>
                  <a:cubicBezTo>
                    <a:pt x="1745" y="2280"/>
                    <a:pt x="1792" y="2431"/>
                    <a:pt x="1594" y="2571"/>
                  </a:cubicBezTo>
                  <a:cubicBezTo>
                    <a:pt x="1351" y="2780"/>
                    <a:pt x="1108" y="2941"/>
                    <a:pt x="809" y="2941"/>
                  </a:cubicBezTo>
                  <a:cubicBezTo>
                    <a:pt x="692" y="2941"/>
                    <a:pt x="567" y="2917"/>
                    <a:pt x="431" y="2862"/>
                  </a:cubicBezTo>
                  <a:lnTo>
                    <a:pt x="431" y="2862"/>
                  </a:lnTo>
                  <a:cubicBezTo>
                    <a:pt x="535" y="3199"/>
                    <a:pt x="628" y="3536"/>
                    <a:pt x="675" y="3885"/>
                  </a:cubicBezTo>
                  <a:cubicBezTo>
                    <a:pt x="919" y="3827"/>
                    <a:pt x="1070" y="3780"/>
                    <a:pt x="1256" y="3780"/>
                  </a:cubicBezTo>
                  <a:cubicBezTo>
                    <a:pt x="1361" y="3780"/>
                    <a:pt x="1454" y="3780"/>
                    <a:pt x="1501" y="3827"/>
                  </a:cubicBezTo>
                  <a:cubicBezTo>
                    <a:pt x="1501" y="3885"/>
                    <a:pt x="1547" y="3885"/>
                    <a:pt x="1547" y="3932"/>
                  </a:cubicBezTo>
                  <a:lnTo>
                    <a:pt x="1547" y="3978"/>
                  </a:lnTo>
                  <a:cubicBezTo>
                    <a:pt x="1547" y="4025"/>
                    <a:pt x="1501" y="4118"/>
                    <a:pt x="1454" y="4176"/>
                  </a:cubicBezTo>
                  <a:cubicBezTo>
                    <a:pt x="1361" y="4269"/>
                    <a:pt x="1256" y="4315"/>
                    <a:pt x="1163" y="4362"/>
                  </a:cubicBezTo>
                  <a:cubicBezTo>
                    <a:pt x="1070" y="4409"/>
                    <a:pt x="966" y="4513"/>
                    <a:pt x="873" y="4560"/>
                  </a:cubicBezTo>
                  <a:lnTo>
                    <a:pt x="919" y="4606"/>
                  </a:lnTo>
                  <a:lnTo>
                    <a:pt x="919" y="4699"/>
                  </a:lnTo>
                  <a:lnTo>
                    <a:pt x="919" y="4804"/>
                  </a:lnTo>
                  <a:cubicBezTo>
                    <a:pt x="919" y="4851"/>
                    <a:pt x="966" y="4851"/>
                    <a:pt x="966" y="4897"/>
                  </a:cubicBezTo>
                  <a:cubicBezTo>
                    <a:pt x="966" y="4990"/>
                    <a:pt x="1012" y="5048"/>
                    <a:pt x="1070" y="5095"/>
                  </a:cubicBezTo>
                  <a:lnTo>
                    <a:pt x="1117" y="5141"/>
                  </a:lnTo>
                  <a:cubicBezTo>
                    <a:pt x="1163" y="5188"/>
                    <a:pt x="1210" y="5188"/>
                    <a:pt x="1303" y="5234"/>
                  </a:cubicBezTo>
                  <a:lnTo>
                    <a:pt x="1501" y="5234"/>
                  </a:lnTo>
                  <a:cubicBezTo>
                    <a:pt x="1408" y="5386"/>
                    <a:pt x="1408" y="5525"/>
                    <a:pt x="1303" y="5630"/>
                  </a:cubicBezTo>
                  <a:cubicBezTo>
                    <a:pt x="1256" y="5676"/>
                    <a:pt x="1210" y="5723"/>
                    <a:pt x="1210" y="5769"/>
                  </a:cubicBezTo>
                  <a:lnTo>
                    <a:pt x="1210" y="5862"/>
                  </a:lnTo>
                  <a:lnTo>
                    <a:pt x="1210" y="6014"/>
                  </a:lnTo>
                  <a:cubicBezTo>
                    <a:pt x="1303" y="6444"/>
                    <a:pt x="1408" y="6839"/>
                    <a:pt x="1501" y="7270"/>
                  </a:cubicBezTo>
                  <a:cubicBezTo>
                    <a:pt x="1594" y="7712"/>
                    <a:pt x="1652" y="8142"/>
                    <a:pt x="1745" y="8584"/>
                  </a:cubicBezTo>
                  <a:cubicBezTo>
                    <a:pt x="1792" y="8631"/>
                    <a:pt x="1838" y="8724"/>
                    <a:pt x="1885" y="8770"/>
                  </a:cubicBezTo>
                  <a:cubicBezTo>
                    <a:pt x="2234" y="8968"/>
                    <a:pt x="2524" y="9166"/>
                    <a:pt x="2815" y="9352"/>
                  </a:cubicBezTo>
                  <a:cubicBezTo>
                    <a:pt x="3339" y="9643"/>
                    <a:pt x="3874" y="9992"/>
                    <a:pt x="4455" y="10375"/>
                  </a:cubicBezTo>
                  <a:cubicBezTo>
                    <a:pt x="4409" y="10178"/>
                    <a:pt x="4316" y="10085"/>
                    <a:pt x="4316" y="9933"/>
                  </a:cubicBezTo>
                  <a:cubicBezTo>
                    <a:pt x="3978" y="8480"/>
                    <a:pt x="3629" y="7084"/>
                    <a:pt x="3397" y="5630"/>
                  </a:cubicBezTo>
                  <a:cubicBezTo>
                    <a:pt x="3152" y="4118"/>
                    <a:pt x="2955" y="2617"/>
                    <a:pt x="2710" y="1117"/>
                  </a:cubicBezTo>
                  <a:cubicBezTo>
                    <a:pt x="2710" y="919"/>
                    <a:pt x="2664" y="733"/>
                    <a:pt x="2617" y="535"/>
                  </a:cubicBezTo>
                  <a:cubicBezTo>
                    <a:pt x="2571" y="396"/>
                    <a:pt x="2571" y="198"/>
                    <a:pt x="2524"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587050" y="3096925"/>
              <a:ext cx="1200" cy="3825"/>
            </a:xfrm>
            <a:custGeom>
              <a:avLst/>
              <a:gdLst/>
              <a:ahLst/>
              <a:cxnLst/>
              <a:rect l="l" t="t" r="r" b="b"/>
              <a:pathLst>
                <a:path w="48" h="153" extrusionOk="0">
                  <a:moveTo>
                    <a:pt x="1" y="1"/>
                  </a:moveTo>
                  <a:cubicBezTo>
                    <a:pt x="1" y="59"/>
                    <a:pt x="47" y="59"/>
                    <a:pt x="47" y="106"/>
                  </a:cubicBezTo>
                  <a:lnTo>
                    <a:pt x="47" y="152"/>
                  </a:lnTo>
                  <a:lnTo>
                    <a:pt x="47" y="106"/>
                  </a:lnTo>
                  <a:cubicBezTo>
                    <a:pt x="47" y="59"/>
                    <a:pt x="1" y="59"/>
                    <a:pt x="1"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579775" y="3147825"/>
              <a:ext cx="7300" cy="35200"/>
            </a:xfrm>
            <a:custGeom>
              <a:avLst/>
              <a:gdLst/>
              <a:ahLst/>
              <a:cxnLst/>
              <a:rect l="l" t="t" r="r" b="b"/>
              <a:pathLst>
                <a:path w="292" h="1408" extrusionOk="0">
                  <a:moveTo>
                    <a:pt x="1" y="0"/>
                  </a:moveTo>
                  <a:lnTo>
                    <a:pt x="1" y="152"/>
                  </a:lnTo>
                  <a:cubicBezTo>
                    <a:pt x="94" y="582"/>
                    <a:pt x="199" y="977"/>
                    <a:pt x="292" y="1408"/>
                  </a:cubicBezTo>
                  <a:cubicBezTo>
                    <a:pt x="199" y="977"/>
                    <a:pt x="94" y="582"/>
                    <a:pt x="1" y="152"/>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562925" y="2674125"/>
              <a:ext cx="81150" cy="42500"/>
            </a:xfrm>
            <a:custGeom>
              <a:avLst/>
              <a:gdLst/>
              <a:ahLst/>
              <a:cxnLst/>
              <a:rect l="l" t="t" r="r" b="b"/>
              <a:pathLst>
                <a:path w="3246" h="1700" extrusionOk="0">
                  <a:moveTo>
                    <a:pt x="2513" y="1"/>
                  </a:moveTo>
                  <a:cubicBezTo>
                    <a:pt x="2175" y="1"/>
                    <a:pt x="1885" y="106"/>
                    <a:pt x="1547" y="199"/>
                  </a:cubicBezTo>
                  <a:cubicBezTo>
                    <a:pt x="1163" y="338"/>
                    <a:pt x="768" y="536"/>
                    <a:pt x="384" y="780"/>
                  </a:cubicBezTo>
                  <a:cubicBezTo>
                    <a:pt x="291" y="827"/>
                    <a:pt x="245" y="920"/>
                    <a:pt x="186" y="978"/>
                  </a:cubicBezTo>
                  <a:cubicBezTo>
                    <a:pt x="0" y="1211"/>
                    <a:pt x="0" y="1408"/>
                    <a:pt x="245" y="1606"/>
                  </a:cubicBezTo>
                  <a:cubicBezTo>
                    <a:pt x="291" y="1653"/>
                    <a:pt x="338" y="1653"/>
                    <a:pt x="384" y="1699"/>
                  </a:cubicBezTo>
                  <a:lnTo>
                    <a:pt x="535" y="1699"/>
                  </a:lnTo>
                  <a:lnTo>
                    <a:pt x="582" y="1653"/>
                  </a:lnTo>
                  <a:cubicBezTo>
                    <a:pt x="628" y="1653"/>
                    <a:pt x="675" y="1606"/>
                    <a:pt x="721" y="1606"/>
                  </a:cubicBezTo>
                  <a:cubicBezTo>
                    <a:pt x="826" y="1501"/>
                    <a:pt x="873" y="1455"/>
                    <a:pt x="966" y="1362"/>
                  </a:cubicBezTo>
                  <a:cubicBezTo>
                    <a:pt x="1059" y="1315"/>
                    <a:pt x="1163" y="1269"/>
                    <a:pt x="1257" y="1164"/>
                  </a:cubicBezTo>
                  <a:cubicBezTo>
                    <a:pt x="1454" y="1071"/>
                    <a:pt x="1640" y="978"/>
                    <a:pt x="1885" y="873"/>
                  </a:cubicBezTo>
                  <a:cubicBezTo>
                    <a:pt x="1989" y="827"/>
                    <a:pt x="2082" y="780"/>
                    <a:pt x="2175" y="734"/>
                  </a:cubicBezTo>
                  <a:cubicBezTo>
                    <a:pt x="2327" y="687"/>
                    <a:pt x="2513" y="629"/>
                    <a:pt x="2664" y="582"/>
                  </a:cubicBezTo>
                  <a:cubicBezTo>
                    <a:pt x="2804" y="536"/>
                    <a:pt x="3001" y="489"/>
                    <a:pt x="3152" y="443"/>
                  </a:cubicBezTo>
                  <a:lnTo>
                    <a:pt x="3152" y="338"/>
                  </a:lnTo>
                  <a:cubicBezTo>
                    <a:pt x="3199" y="245"/>
                    <a:pt x="3199" y="199"/>
                    <a:pt x="3246" y="47"/>
                  </a:cubicBezTo>
                  <a:cubicBezTo>
                    <a:pt x="3199" y="47"/>
                    <a:pt x="3094" y="47"/>
                    <a:pt x="3048" y="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577450" y="2708150"/>
              <a:ext cx="9625" cy="7300"/>
            </a:xfrm>
            <a:custGeom>
              <a:avLst/>
              <a:gdLst/>
              <a:ahLst/>
              <a:cxnLst/>
              <a:rect l="l" t="t" r="r" b="b"/>
              <a:pathLst>
                <a:path w="385" h="292" extrusionOk="0">
                  <a:moveTo>
                    <a:pt x="1" y="292"/>
                  </a:moveTo>
                  <a:cubicBezTo>
                    <a:pt x="47" y="292"/>
                    <a:pt x="94" y="245"/>
                    <a:pt x="140" y="245"/>
                  </a:cubicBezTo>
                  <a:cubicBezTo>
                    <a:pt x="245" y="140"/>
                    <a:pt x="292" y="94"/>
                    <a:pt x="385" y="1"/>
                  </a:cubicBezTo>
                  <a:cubicBezTo>
                    <a:pt x="292" y="94"/>
                    <a:pt x="245" y="140"/>
                    <a:pt x="140" y="245"/>
                  </a:cubicBezTo>
                  <a:cubicBezTo>
                    <a:pt x="94" y="245"/>
                    <a:pt x="47" y="292"/>
                    <a:pt x="1" y="292"/>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29500" y="2682575"/>
              <a:ext cx="12250" cy="6125"/>
            </a:xfrm>
            <a:custGeom>
              <a:avLst/>
              <a:gdLst/>
              <a:ahLst/>
              <a:cxnLst/>
              <a:rect l="l" t="t" r="r" b="b"/>
              <a:pathLst>
                <a:path w="490" h="245" extrusionOk="0">
                  <a:moveTo>
                    <a:pt x="1" y="244"/>
                  </a:moveTo>
                  <a:cubicBezTo>
                    <a:pt x="141" y="198"/>
                    <a:pt x="338" y="151"/>
                    <a:pt x="489" y="105"/>
                  </a:cubicBezTo>
                  <a:lnTo>
                    <a:pt x="489" y="0"/>
                  </a:lnTo>
                  <a:lnTo>
                    <a:pt x="489" y="105"/>
                  </a:lnTo>
                  <a:cubicBezTo>
                    <a:pt x="338" y="151"/>
                    <a:pt x="141" y="198"/>
                    <a:pt x="1" y="244"/>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572525" y="2716600"/>
              <a:ext cx="3800" cy="25"/>
            </a:xfrm>
            <a:custGeom>
              <a:avLst/>
              <a:gdLst/>
              <a:ahLst/>
              <a:cxnLst/>
              <a:rect l="l" t="t" r="r" b="b"/>
              <a:pathLst>
                <a:path w="152" h="1" extrusionOk="0">
                  <a:moveTo>
                    <a:pt x="0" y="0"/>
                  </a:moveTo>
                  <a:lnTo>
                    <a:pt x="151" y="0"/>
                  </a:ln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497500" y="2441500"/>
              <a:ext cx="156175" cy="235275"/>
            </a:xfrm>
            <a:custGeom>
              <a:avLst/>
              <a:gdLst/>
              <a:ahLst/>
              <a:cxnLst/>
              <a:rect l="l" t="t" r="r" b="b"/>
              <a:pathLst>
                <a:path w="6247" h="9411" extrusionOk="0">
                  <a:moveTo>
                    <a:pt x="2420" y="1"/>
                  </a:moveTo>
                  <a:lnTo>
                    <a:pt x="2420" y="1"/>
                  </a:lnTo>
                  <a:cubicBezTo>
                    <a:pt x="3199" y="1559"/>
                    <a:pt x="3292" y="3304"/>
                    <a:pt x="3780" y="4898"/>
                  </a:cubicBezTo>
                  <a:cubicBezTo>
                    <a:pt x="3920" y="4944"/>
                    <a:pt x="4025" y="4991"/>
                    <a:pt x="4118" y="5049"/>
                  </a:cubicBezTo>
                  <a:cubicBezTo>
                    <a:pt x="4316" y="5188"/>
                    <a:pt x="4409" y="5433"/>
                    <a:pt x="4455" y="5677"/>
                  </a:cubicBezTo>
                  <a:cubicBezTo>
                    <a:pt x="4548" y="6503"/>
                    <a:pt x="4025" y="7270"/>
                    <a:pt x="3199" y="7422"/>
                  </a:cubicBezTo>
                  <a:cubicBezTo>
                    <a:pt x="3129" y="7435"/>
                    <a:pt x="3058" y="7441"/>
                    <a:pt x="2986" y="7441"/>
                  </a:cubicBezTo>
                  <a:cubicBezTo>
                    <a:pt x="2552" y="7441"/>
                    <a:pt x="2094" y="7209"/>
                    <a:pt x="1885" y="6840"/>
                  </a:cubicBezTo>
                  <a:cubicBezTo>
                    <a:pt x="1640" y="6398"/>
                    <a:pt x="1698" y="5723"/>
                    <a:pt x="1989" y="5386"/>
                  </a:cubicBezTo>
                  <a:cubicBezTo>
                    <a:pt x="2036" y="5281"/>
                    <a:pt x="2036" y="5188"/>
                    <a:pt x="2036" y="5095"/>
                  </a:cubicBezTo>
                  <a:cubicBezTo>
                    <a:pt x="1838" y="4270"/>
                    <a:pt x="1640" y="3444"/>
                    <a:pt x="1454" y="2664"/>
                  </a:cubicBezTo>
                  <a:cubicBezTo>
                    <a:pt x="1408" y="2478"/>
                    <a:pt x="1350" y="2281"/>
                    <a:pt x="1303" y="2083"/>
                  </a:cubicBezTo>
                  <a:cubicBezTo>
                    <a:pt x="1210" y="1606"/>
                    <a:pt x="1059" y="1117"/>
                    <a:pt x="966" y="687"/>
                  </a:cubicBezTo>
                  <a:cubicBezTo>
                    <a:pt x="919" y="827"/>
                    <a:pt x="919" y="978"/>
                    <a:pt x="873" y="1117"/>
                  </a:cubicBezTo>
                  <a:cubicBezTo>
                    <a:pt x="873" y="1269"/>
                    <a:pt x="826" y="1408"/>
                    <a:pt x="826" y="1559"/>
                  </a:cubicBezTo>
                  <a:cubicBezTo>
                    <a:pt x="535" y="3106"/>
                    <a:pt x="291" y="4653"/>
                    <a:pt x="0" y="6212"/>
                  </a:cubicBezTo>
                  <a:lnTo>
                    <a:pt x="0" y="6398"/>
                  </a:lnTo>
                  <a:cubicBezTo>
                    <a:pt x="0" y="6503"/>
                    <a:pt x="47" y="6596"/>
                    <a:pt x="140" y="6735"/>
                  </a:cubicBezTo>
                  <a:cubicBezTo>
                    <a:pt x="1059" y="7515"/>
                    <a:pt x="2082" y="8247"/>
                    <a:pt x="2710" y="9306"/>
                  </a:cubicBezTo>
                  <a:cubicBezTo>
                    <a:pt x="2710" y="9352"/>
                    <a:pt x="2757" y="9352"/>
                    <a:pt x="2803" y="9411"/>
                  </a:cubicBezTo>
                  <a:cubicBezTo>
                    <a:pt x="3588" y="9035"/>
                    <a:pt x="4372" y="8628"/>
                    <a:pt x="5236" y="8628"/>
                  </a:cubicBezTo>
                  <a:cubicBezTo>
                    <a:pt x="5282" y="8628"/>
                    <a:pt x="5328" y="8629"/>
                    <a:pt x="5374" y="8631"/>
                  </a:cubicBezTo>
                  <a:cubicBezTo>
                    <a:pt x="5525" y="7957"/>
                    <a:pt x="5665" y="7270"/>
                    <a:pt x="5816" y="6642"/>
                  </a:cubicBezTo>
                  <a:lnTo>
                    <a:pt x="6246" y="4607"/>
                  </a:lnTo>
                  <a:cubicBezTo>
                    <a:pt x="5863" y="4363"/>
                    <a:pt x="5572" y="4118"/>
                    <a:pt x="5281" y="3734"/>
                  </a:cubicBezTo>
                  <a:cubicBezTo>
                    <a:pt x="5083" y="3490"/>
                    <a:pt x="4897" y="3199"/>
                    <a:pt x="4699" y="2909"/>
                  </a:cubicBezTo>
                  <a:cubicBezTo>
                    <a:pt x="4025" y="2036"/>
                    <a:pt x="3338" y="1164"/>
                    <a:pt x="2617" y="245"/>
                  </a:cubicBezTo>
                  <a:cubicBezTo>
                    <a:pt x="2571" y="199"/>
                    <a:pt x="2513" y="105"/>
                    <a:pt x="2420" y="1"/>
                  </a:cubicBezTo>
                  <a:close/>
                </a:path>
              </a:pathLst>
            </a:custGeom>
            <a:solidFill>
              <a:srgbClr val="B0BFC2"/>
            </a:solidFill>
            <a:ln w="4950" cap="flat" cmpd="sng">
              <a:solidFill>
                <a:srgbClr val="B0BFC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498650" y="2798875"/>
              <a:ext cx="111400" cy="212300"/>
            </a:xfrm>
            <a:custGeom>
              <a:avLst/>
              <a:gdLst/>
              <a:ahLst/>
              <a:cxnLst/>
              <a:rect l="l" t="t" r="r" b="b"/>
              <a:pathLst>
                <a:path w="4456" h="8492" extrusionOk="0">
                  <a:moveTo>
                    <a:pt x="3537" y="1"/>
                  </a:moveTo>
                  <a:lnTo>
                    <a:pt x="3048" y="59"/>
                  </a:lnTo>
                  <a:cubicBezTo>
                    <a:pt x="3048" y="245"/>
                    <a:pt x="2955" y="396"/>
                    <a:pt x="2711" y="536"/>
                  </a:cubicBezTo>
                  <a:cubicBezTo>
                    <a:pt x="2374" y="641"/>
                    <a:pt x="2083" y="780"/>
                    <a:pt x="1792" y="873"/>
                  </a:cubicBezTo>
                  <a:cubicBezTo>
                    <a:pt x="1210" y="1071"/>
                    <a:pt x="629" y="1269"/>
                    <a:pt x="1" y="1455"/>
                  </a:cubicBezTo>
                  <a:cubicBezTo>
                    <a:pt x="140" y="1943"/>
                    <a:pt x="245" y="2385"/>
                    <a:pt x="385" y="2816"/>
                  </a:cubicBezTo>
                  <a:cubicBezTo>
                    <a:pt x="536" y="2816"/>
                    <a:pt x="629" y="2769"/>
                    <a:pt x="780" y="2723"/>
                  </a:cubicBezTo>
                  <a:cubicBezTo>
                    <a:pt x="1013" y="2676"/>
                    <a:pt x="1304" y="2618"/>
                    <a:pt x="1548" y="2618"/>
                  </a:cubicBezTo>
                  <a:cubicBezTo>
                    <a:pt x="1792" y="2676"/>
                    <a:pt x="1839" y="2816"/>
                    <a:pt x="1699" y="2967"/>
                  </a:cubicBezTo>
                  <a:cubicBezTo>
                    <a:pt x="1548" y="3106"/>
                    <a:pt x="1362" y="3199"/>
                    <a:pt x="1164" y="3304"/>
                  </a:cubicBezTo>
                  <a:cubicBezTo>
                    <a:pt x="966" y="3351"/>
                    <a:pt x="780" y="3397"/>
                    <a:pt x="536" y="3444"/>
                  </a:cubicBezTo>
                  <a:cubicBezTo>
                    <a:pt x="629" y="3734"/>
                    <a:pt x="722" y="4025"/>
                    <a:pt x="780" y="4316"/>
                  </a:cubicBezTo>
                  <a:cubicBezTo>
                    <a:pt x="920" y="4269"/>
                    <a:pt x="1013" y="4269"/>
                    <a:pt x="1117" y="4223"/>
                  </a:cubicBezTo>
                  <a:cubicBezTo>
                    <a:pt x="1304" y="4176"/>
                    <a:pt x="1548" y="4130"/>
                    <a:pt x="1746" y="4130"/>
                  </a:cubicBezTo>
                  <a:cubicBezTo>
                    <a:pt x="1885" y="4130"/>
                    <a:pt x="2036" y="4223"/>
                    <a:pt x="2176" y="4316"/>
                  </a:cubicBezTo>
                  <a:cubicBezTo>
                    <a:pt x="2083" y="4421"/>
                    <a:pt x="2036" y="4560"/>
                    <a:pt x="1885" y="4653"/>
                  </a:cubicBezTo>
                  <a:cubicBezTo>
                    <a:pt x="1594" y="4805"/>
                    <a:pt x="1304" y="4898"/>
                    <a:pt x="966" y="5049"/>
                  </a:cubicBezTo>
                  <a:cubicBezTo>
                    <a:pt x="1013" y="5188"/>
                    <a:pt x="1071" y="5433"/>
                    <a:pt x="1117" y="5630"/>
                  </a:cubicBezTo>
                  <a:cubicBezTo>
                    <a:pt x="1444" y="5467"/>
                    <a:pt x="1691" y="5383"/>
                    <a:pt x="1882" y="5383"/>
                  </a:cubicBezTo>
                  <a:cubicBezTo>
                    <a:pt x="2086" y="5383"/>
                    <a:pt x="2225" y="5479"/>
                    <a:pt x="2327" y="5677"/>
                  </a:cubicBezTo>
                  <a:cubicBezTo>
                    <a:pt x="2083" y="6014"/>
                    <a:pt x="1699" y="6107"/>
                    <a:pt x="1210" y="6165"/>
                  </a:cubicBezTo>
                  <a:cubicBezTo>
                    <a:pt x="1257" y="6352"/>
                    <a:pt x="1362" y="6549"/>
                    <a:pt x="1362" y="6689"/>
                  </a:cubicBezTo>
                  <a:cubicBezTo>
                    <a:pt x="1652" y="6689"/>
                    <a:pt x="1839" y="6689"/>
                    <a:pt x="2083" y="6747"/>
                  </a:cubicBezTo>
                  <a:cubicBezTo>
                    <a:pt x="2176" y="6747"/>
                    <a:pt x="2281" y="6840"/>
                    <a:pt x="2129" y="6980"/>
                  </a:cubicBezTo>
                  <a:cubicBezTo>
                    <a:pt x="1990" y="7131"/>
                    <a:pt x="1792" y="7270"/>
                    <a:pt x="1548" y="7468"/>
                  </a:cubicBezTo>
                  <a:cubicBezTo>
                    <a:pt x="1652" y="7759"/>
                    <a:pt x="1746" y="8096"/>
                    <a:pt x="1839" y="8492"/>
                  </a:cubicBezTo>
                  <a:cubicBezTo>
                    <a:pt x="2467" y="8247"/>
                    <a:pt x="3106" y="8003"/>
                    <a:pt x="3688" y="7759"/>
                  </a:cubicBezTo>
                  <a:cubicBezTo>
                    <a:pt x="3921" y="7666"/>
                    <a:pt x="4165" y="7619"/>
                    <a:pt x="4456" y="7561"/>
                  </a:cubicBezTo>
                  <a:cubicBezTo>
                    <a:pt x="4456" y="7515"/>
                    <a:pt x="4409" y="7422"/>
                    <a:pt x="4409" y="7329"/>
                  </a:cubicBezTo>
                  <a:cubicBezTo>
                    <a:pt x="4316" y="6747"/>
                    <a:pt x="4211" y="6107"/>
                    <a:pt x="4118" y="5479"/>
                  </a:cubicBezTo>
                  <a:cubicBezTo>
                    <a:pt x="4072" y="4898"/>
                    <a:pt x="4072" y="4316"/>
                    <a:pt x="4025" y="3781"/>
                  </a:cubicBezTo>
                  <a:cubicBezTo>
                    <a:pt x="3874" y="2525"/>
                    <a:pt x="3734" y="1269"/>
                    <a:pt x="3537"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533850" y="2448775"/>
              <a:ext cx="61675" cy="162575"/>
            </a:xfrm>
            <a:custGeom>
              <a:avLst/>
              <a:gdLst/>
              <a:ahLst/>
              <a:cxnLst/>
              <a:rect l="l" t="t" r="r" b="b"/>
              <a:pathLst>
                <a:path w="2467" h="6503" extrusionOk="0">
                  <a:moveTo>
                    <a:pt x="384" y="1"/>
                  </a:moveTo>
                  <a:lnTo>
                    <a:pt x="0" y="105"/>
                  </a:lnTo>
                  <a:cubicBezTo>
                    <a:pt x="47" y="291"/>
                    <a:pt x="93" y="443"/>
                    <a:pt x="140" y="582"/>
                  </a:cubicBezTo>
                  <a:cubicBezTo>
                    <a:pt x="244" y="873"/>
                    <a:pt x="291" y="1164"/>
                    <a:pt x="338" y="1408"/>
                  </a:cubicBezTo>
                  <a:cubicBezTo>
                    <a:pt x="384" y="1699"/>
                    <a:pt x="477" y="1943"/>
                    <a:pt x="535" y="2234"/>
                  </a:cubicBezTo>
                  <a:cubicBezTo>
                    <a:pt x="535" y="2327"/>
                    <a:pt x="582" y="2373"/>
                    <a:pt x="582" y="2478"/>
                  </a:cubicBezTo>
                  <a:cubicBezTo>
                    <a:pt x="768" y="3199"/>
                    <a:pt x="1012" y="3979"/>
                    <a:pt x="1210" y="4700"/>
                  </a:cubicBezTo>
                  <a:cubicBezTo>
                    <a:pt x="1256" y="5049"/>
                    <a:pt x="1256" y="5281"/>
                    <a:pt x="1012" y="5479"/>
                  </a:cubicBezTo>
                  <a:cubicBezTo>
                    <a:pt x="768" y="5677"/>
                    <a:pt x="873" y="5921"/>
                    <a:pt x="919" y="6154"/>
                  </a:cubicBezTo>
                  <a:cubicBezTo>
                    <a:pt x="1012" y="6398"/>
                    <a:pt x="1256" y="6503"/>
                    <a:pt x="1501" y="6503"/>
                  </a:cubicBezTo>
                  <a:cubicBezTo>
                    <a:pt x="2036" y="6503"/>
                    <a:pt x="2466" y="5921"/>
                    <a:pt x="2326" y="5386"/>
                  </a:cubicBezTo>
                  <a:cubicBezTo>
                    <a:pt x="2280" y="5235"/>
                    <a:pt x="2222" y="5095"/>
                    <a:pt x="2129" y="4944"/>
                  </a:cubicBezTo>
                  <a:cubicBezTo>
                    <a:pt x="1884" y="4944"/>
                    <a:pt x="1791" y="4804"/>
                    <a:pt x="1745" y="4607"/>
                  </a:cubicBezTo>
                  <a:cubicBezTo>
                    <a:pt x="1547" y="4025"/>
                    <a:pt x="1408" y="3397"/>
                    <a:pt x="1210" y="2769"/>
                  </a:cubicBezTo>
                  <a:cubicBezTo>
                    <a:pt x="1012" y="1943"/>
                    <a:pt x="873" y="1117"/>
                    <a:pt x="477" y="338"/>
                  </a:cubicBezTo>
                  <a:cubicBezTo>
                    <a:pt x="431" y="198"/>
                    <a:pt x="431" y="105"/>
                    <a:pt x="384"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537325" y="2463325"/>
              <a:ext cx="4975" cy="20650"/>
            </a:xfrm>
            <a:custGeom>
              <a:avLst/>
              <a:gdLst/>
              <a:ahLst/>
              <a:cxnLst/>
              <a:rect l="l" t="t" r="r" b="b"/>
              <a:pathLst>
                <a:path w="199" h="826" extrusionOk="0">
                  <a:moveTo>
                    <a:pt x="199" y="826"/>
                  </a:moveTo>
                  <a:cubicBezTo>
                    <a:pt x="152" y="582"/>
                    <a:pt x="105" y="291"/>
                    <a:pt x="1" y="0"/>
                  </a:cubicBezTo>
                  <a:cubicBezTo>
                    <a:pt x="105" y="291"/>
                    <a:pt x="152" y="582"/>
                    <a:pt x="199" y="826"/>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559150" y="3265575"/>
              <a:ext cx="36375" cy="34725"/>
            </a:xfrm>
            <a:custGeom>
              <a:avLst/>
              <a:gdLst/>
              <a:ahLst/>
              <a:cxnLst/>
              <a:rect l="l" t="t" r="r" b="b"/>
              <a:pathLst>
                <a:path w="1455" h="1389" extrusionOk="0">
                  <a:moveTo>
                    <a:pt x="410" y="1"/>
                  </a:moveTo>
                  <a:cubicBezTo>
                    <a:pt x="260" y="1"/>
                    <a:pt x="171" y="99"/>
                    <a:pt x="105" y="338"/>
                  </a:cubicBezTo>
                  <a:cubicBezTo>
                    <a:pt x="47" y="432"/>
                    <a:pt x="47" y="478"/>
                    <a:pt x="47" y="583"/>
                  </a:cubicBezTo>
                  <a:lnTo>
                    <a:pt x="0" y="583"/>
                  </a:lnTo>
                  <a:cubicBezTo>
                    <a:pt x="105" y="769"/>
                    <a:pt x="151" y="1013"/>
                    <a:pt x="291" y="1164"/>
                  </a:cubicBezTo>
                  <a:cubicBezTo>
                    <a:pt x="418" y="1316"/>
                    <a:pt x="612" y="1389"/>
                    <a:pt x="795" y="1389"/>
                  </a:cubicBezTo>
                  <a:cubicBezTo>
                    <a:pt x="963" y="1389"/>
                    <a:pt x="1121" y="1328"/>
                    <a:pt x="1210" y="1211"/>
                  </a:cubicBezTo>
                  <a:cubicBezTo>
                    <a:pt x="1454" y="920"/>
                    <a:pt x="1361" y="525"/>
                    <a:pt x="1070" y="292"/>
                  </a:cubicBezTo>
                  <a:cubicBezTo>
                    <a:pt x="919" y="187"/>
                    <a:pt x="779" y="141"/>
                    <a:pt x="628" y="48"/>
                  </a:cubicBezTo>
                  <a:cubicBezTo>
                    <a:pt x="544" y="17"/>
                    <a:pt x="472" y="1"/>
                    <a:pt x="410" y="1"/>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455050" y="2640400"/>
              <a:ext cx="132025" cy="176825"/>
            </a:xfrm>
            <a:custGeom>
              <a:avLst/>
              <a:gdLst/>
              <a:ahLst/>
              <a:cxnLst/>
              <a:rect l="l" t="t" r="r" b="b"/>
              <a:pathLst>
                <a:path w="5281" h="7073" extrusionOk="0">
                  <a:moveTo>
                    <a:pt x="2280" y="1"/>
                  </a:moveTo>
                  <a:cubicBezTo>
                    <a:pt x="2233" y="338"/>
                    <a:pt x="2036" y="431"/>
                    <a:pt x="1791" y="524"/>
                  </a:cubicBezTo>
                  <a:cubicBezTo>
                    <a:pt x="1210" y="675"/>
                    <a:pt x="582" y="768"/>
                    <a:pt x="0" y="920"/>
                  </a:cubicBezTo>
                  <a:cubicBezTo>
                    <a:pt x="93" y="1396"/>
                    <a:pt x="244" y="1885"/>
                    <a:pt x="337" y="2373"/>
                  </a:cubicBezTo>
                  <a:cubicBezTo>
                    <a:pt x="582" y="2327"/>
                    <a:pt x="779" y="2222"/>
                    <a:pt x="1012" y="2222"/>
                  </a:cubicBezTo>
                  <a:cubicBezTo>
                    <a:pt x="1043" y="2209"/>
                    <a:pt x="1076" y="2203"/>
                    <a:pt x="1112" y="2203"/>
                  </a:cubicBezTo>
                  <a:cubicBezTo>
                    <a:pt x="1199" y="2203"/>
                    <a:pt x="1301" y="2236"/>
                    <a:pt x="1407" y="2269"/>
                  </a:cubicBezTo>
                  <a:cubicBezTo>
                    <a:pt x="1547" y="2269"/>
                    <a:pt x="1594" y="2420"/>
                    <a:pt x="1454" y="2513"/>
                  </a:cubicBezTo>
                  <a:cubicBezTo>
                    <a:pt x="1303" y="2618"/>
                    <a:pt x="1163" y="2757"/>
                    <a:pt x="1012" y="2850"/>
                  </a:cubicBezTo>
                  <a:cubicBezTo>
                    <a:pt x="872" y="2909"/>
                    <a:pt x="675" y="2955"/>
                    <a:pt x="535" y="3002"/>
                  </a:cubicBezTo>
                  <a:cubicBezTo>
                    <a:pt x="582" y="3246"/>
                    <a:pt x="628" y="3490"/>
                    <a:pt x="721" y="3723"/>
                  </a:cubicBezTo>
                  <a:cubicBezTo>
                    <a:pt x="779" y="3723"/>
                    <a:pt x="826" y="3676"/>
                    <a:pt x="872" y="3676"/>
                  </a:cubicBezTo>
                  <a:cubicBezTo>
                    <a:pt x="1117" y="3630"/>
                    <a:pt x="1407" y="3537"/>
                    <a:pt x="1652" y="3490"/>
                  </a:cubicBezTo>
                  <a:cubicBezTo>
                    <a:pt x="1791" y="3490"/>
                    <a:pt x="1989" y="3537"/>
                    <a:pt x="2036" y="3630"/>
                  </a:cubicBezTo>
                  <a:cubicBezTo>
                    <a:pt x="2036" y="3723"/>
                    <a:pt x="1943" y="3920"/>
                    <a:pt x="1838" y="4014"/>
                  </a:cubicBezTo>
                  <a:cubicBezTo>
                    <a:pt x="1791" y="4118"/>
                    <a:pt x="1652" y="4165"/>
                    <a:pt x="1547" y="4165"/>
                  </a:cubicBezTo>
                  <a:cubicBezTo>
                    <a:pt x="1303" y="4258"/>
                    <a:pt x="1117" y="4258"/>
                    <a:pt x="872" y="4304"/>
                  </a:cubicBezTo>
                  <a:cubicBezTo>
                    <a:pt x="919" y="4502"/>
                    <a:pt x="965" y="4653"/>
                    <a:pt x="1012" y="4839"/>
                  </a:cubicBezTo>
                  <a:cubicBezTo>
                    <a:pt x="1210" y="4746"/>
                    <a:pt x="1407" y="4653"/>
                    <a:pt x="1594" y="4653"/>
                  </a:cubicBezTo>
                  <a:cubicBezTo>
                    <a:pt x="1623" y="4637"/>
                    <a:pt x="1658" y="4630"/>
                    <a:pt x="1695" y="4630"/>
                  </a:cubicBezTo>
                  <a:cubicBezTo>
                    <a:pt x="1791" y="4630"/>
                    <a:pt x="1900" y="4679"/>
                    <a:pt x="1943" y="4746"/>
                  </a:cubicBezTo>
                  <a:cubicBezTo>
                    <a:pt x="1989" y="4793"/>
                    <a:pt x="1943" y="4991"/>
                    <a:pt x="1838" y="5084"/>
                  </a:cubicBezTo>
                  <a:cubicBezTo>
                    <a:pt x="1791" y="5177"/>
                    <a:pt x="1698" y="5235"/>
                    <a:pt x="1652" y="5281"/>
                  </a:cubicBezTo>
                  <a:cubicBezTo>
                    <a:pt x="1501" y="5374"/>
                    <a:pt x="1361" y="5421"/>
                    <a:pt x="1210" y="5526"/>
                  </a:cubicBezTo>
                  <a:cubicBezTo>
                    <a:pt x="1303" y="5816"/>
                    <a:pt x="1361" y="6107"/>
                    <a:pt x="1454" y="6444"/>
                  </a:cubicBezTo>
                  <a:cubicBezTo>
                    <a:pt x="1501" y="6631"/>
                    <a:pt x="1547" y="6875"/>
                    <a:pt x="1594" y="7073"/>
                  </a:cubicBezTo>
                  <a:cubicBezTo>
                    <a:pt x="1698" y="7073"/>
                    <a:pt x="1791" y="7026"/>
                    <a:pt x="1838" y="7026"/>
                  </a:cubicBezTo>
                  <a:cubicBezTo>
                    <a:pt x="2617" y="6735"/>
                    <a:pt x="3396" y="6491"/>
                    <a:pt x="4164" y="6247"/>
                  </a:cubicBezTo>
                  <a:cubicBezTo>
                    <a:pt x="4282" y="6198"/>
                    <a:pt x="4382" y="6178"/>
                    <a:pt x="4467" y="6178"/>
                  </a:cubicBezTo>
                  <a:cubicBezTo>
                    <a:pt x="4627" y="6178"/>
                    <a:pt x="4732" y="6249"/>
                    <a:pt x="4792" y="6340"/>
                  </a:cubicBezTo>
                  <a:lnTo>
                    <a:pt x="4792" y="6398"/>
                  </a:lnTo>
                  <a:lnTo>
                    <a:pt x="5281" y="6340"/>
                  </a:lnTo>
                  <a:lnTo>
                    <a:pt x="5281" y="6293"/>
                  </a:lnTo>
                  <a:cubicBezTo>
                    <a:pt x="5188" y="5572"/>
                    <a:pt x="5036" y="4793"/>
                    <a:pt x="4897" y="4014"/>
                  </a:cubicBezTo>
                  <a:cubicBezTo>
                    <a:pt x="4897" y="3920"/>
                    <a:pt x="4897" y="3781"/>
                    <a:pt x="4850" y="3676"/>
                  </a:cubicBezTo>
                  <a:lnTo>
                    <a:pt x="4699" y="3676"/>
                  </a:lnTo>
                  <a:cubicBezTo>
                    <a:pt x="4606" y="3676"/>
                    <a:pt x="4560" y="3676"/>
                    <a:pt x="4455" y="3630"/>
                  </a:cubicBezTo>
                  <a:cubicBezTo>
                    <a:pt x="4362" y="3630"/>
                    <a:pt x="4315" y="3583"/>
                    <a:pt x="4211" y="3537"/>
                  </a:cubicBezTo>
                  <a:cubicBezTo>
                    <a:pt x="4211" y="3537"/>
                    <a:pt x="4164" y="3490"/>
                    <a:pt x="4118" y="3490"/>
                  </a:cubicBezTo>
                  <a:cubicBezTo>
                    <a:pt x="4071" y="3432"/>
                    <a:pt x="4025" y="3385"/>
                    <a:pt x="3978" y="3292"/>
                  </a:cubicBezTo>
                  <a:cubicBezTo>
                    <a:pt x="3920" y="3292"/>
                    <a:pt x="3920" y="3246"/>
                    <a:pt x="3873" y="3246"/>
                  </a:cubicBezTo>
                  <a:cubicBezTo>
                    <a:pt x="3827" y="3141"/>
                    <a:pt x="3827" y="3095"/>
                    <a:pt x="3780" y="3002"/>
                  </a:cubicBezTo>
                  <a:cubicBezTo>
                    <a:pt x="3734" y="2955"/>
                    <a:pt x="3734" y="2850"/>
                    <a:pt x="3734" y="2804"/>
                  </a:cubicBezTo>
                  <a:cubicBezTo>
                    <a:pt x="3687" y="2757"/>
                    <a:pt x="3687" y="2711"/>
                    <a:pt x="3687" y="2711"/>
                  </a:cubicBezTo>
                  <a:cubicBezTo>
                    <a:pt x="3687" y="2618"/>
                    <a:pt x="3687" y="2560"/>
                    <a:pt x="3734" y="2467"/>
                  </a:cubicBezTo>
                  <a:cubicBezTo>
                    <a:pt x="3734" y="2420"/>
                    <a:pt x="3734" y="2420"/>
                    <a:pt x="3780" y="2373"/>
                  </a:cubicBezTo>
                  <a:cubicBezTo>
                    <a:pt x="3978" y="1931"/>
                    <a:pt x="3873" y="1687"/>
                    <a:pt x="3583" y="1396"/>
                  </a:cubicBezTo>
                  <a:cubicBezTo>
                    <a:pt x="3152" y="920"/>
                    <a:pt x="2710" y="431"/>
                    <a:pt x="2280" y="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387275" y="2374925"/>
              <a:ext cx="163450" cy="271325"/>
            </a:xfrm>
            <a:custGeom>
              <a:avLst/>
              <a:gdLst/>
              <a:ahLst/>
              <a:cxnLst/>
              <a:rect l="l" t="t" r="r" b="b"/>
              <a:pathLst>
                <a:path w="6538" h="10853" extrusionOk="0">
                  <a:moveTo>
                    <a:pt x="5817" y="0"/>
                  </a:moveTo>
                  <a:cubicBezTo>
                    <a:pt x="3874" y="873"/>
                    <a:pt x="1932" y="1791"/>
                    <a:pt x="1" y="2664"/>
                  </a:cubicBezTo>
                  <a:cubicBezTo>
                    <a:pt x="187" y="3199"/>
                    <a:pt x="338" y="3687"/>
                    <a:pt x="524" y="4222"/>
                  </a:cubicBezTo>
                  <a:cubicBezTo>
                    <a:pt x="1059" y="4071"/>
                    <a:pt x="1594" y="3873"/>
                    <a:pt x="2129" y="3734"/>
                  </a:cubicBezTo>
                  <a:cubicBezTo>
                    <a:pt x="2269" y="3687"/>
                    <a:pt x="2467" y="3641"/>
                    <a:pt x="2618" y="3641"/>
                  </a:cubicBezTo>
                  <a:cubicBezTo>
                    <a:pt x="2851" y="3641"/>
                    <a:pt x="3002" y="3873"/>
                    <a:pt x="2851" y="4071"/>
                  </a:cubicBezTo>
                  <a:cubicBezTo>
                    <a:pt x="2758" y="4222"/>
                    <a:pt x="2618" y="4315"/>
                    <a:pt x="2467" y="4362"/>
                  </a:cubicBezTo>
                  <a:cubicBezTo>
                    <a:pt x="1932" y="4653"/>
                    <a:pt x="1350" y="4746"/>
                    <a:pt x="722" y="4804"/>
                  </a:cubicBezTo>
                  <a:cubicBezTo>
                    <a:pt x="920" y="5281"/>
                    <a:pt x="1059" y="5723"/>
                    <a:pt x="1211" y="6200"/>
                  </a:cubicBezTo>
                  <a:cubicBezTo>
                    <a:pt x="1455" y="6153"/>
                    <a:pt x="1687" y="6060"/>
                    <a:pt x="1932" y="6014"/>
                  </a:cubicBezTo>
                  <a:cubicBezTo>
                    <a:pt x="1983" y="6005"/>
                    <a:pt x="2032" y="6002"/>
                    <a:pt x="2077" y="6002"/>
                  </a:cubicBezTo>
                  <a:cubicBezTo>
                    <a:pt x="2288" y="6002"/>
                    <a:pt x="2429" y="6085"/>
                    <a:pt x="2467" y="6200"/>
                  </a:cubicBezTo>
                  <a:cubicBezTo>
                    <a:pt x="2513" y="6397"/>
                    <a:pt x="2374" y="6549"/>
                    <a:pt x="2083" y="6642"/>
                  </a:cubicBezTo>
                  <a:cubicBezTo>
                    <a:pt x="1839" y="6735"/>
                    <a:pt x="1641" y="6781"/>
                    <a:pt x="1397" y="6839"/>
                  </a:cubicBezTo>
                  <a:cubicBezTo>
                    <a:pt x="1455" y="7026"/>
                    <a:pt x="1501" y="7177"/>
                    <a:pt x="1548" y="7316"/>
                  </a:cubicBezTo>
                  <a:cubicBezTo>
                    <a:pt x="1687" y="7270"/>
                    <a:pt x="1885" y="7223"/>
                    <a:pt x="2036" y="7177"/>
                  </a:cubicBezTo>
                  <a:cubicBezTo>
                    <a:pt x="2176" y="7177"/>
                    <a:pt x="2327" y="7130"/>
                    <a:pt x="2467" y="7130"/>
                  </a:cubicBezTo>
                  <a:cubicBezTo>
                    <a:pt x="2618" y="7130"/>
                    <a:pt x="2804" y="7130"/>
                    <a:pt x="2804" y="7316"/>
                  </a:cubicBezTo>
                  <a:cubicBezTo>
                    <a:pt x="2804" y="7421"/>
                    <a:pt x="2711" y="7607"/>
                    <a:pt x="2618" y="7654"/>
                  </a:cubicBezTo>
                  <a:cubicBezTo>
                    <a:pt x="2327" y="7805"/>
                    <a:pt x="2036" y="7898"/>
                    <a:pt x="1687" y="8003"/>
                  </a:cubicBezTo>
                  <a:cubicBezTo>
                    <a:pt x="1746" y="8235"/>
                    <a:pt x="1839" y="8584"/>
                    <a:pt x="1932" y="8875"/>
                  </a:cubicBezTo>
                  <a:cubicBezTo>
                    <a:pt x="2036" y="8817"/>
                    <a:pt x="2129" y="8770"/>
                    <a:pt x="2223" y="8724"/>
                  </a:cubicBezTo>
                  <a:cubicBezTo>
                    <a:pt x="2327" y="8677"/>
                    <a:pt x="2420" y="8631"/>
                    <a:pt x="2513" y="8584"/>
                  </a:cubicBezTo>
                  <a:cubicBezTo>
                    <a:pt x="2577" y="8569"/>
                    <a:pt x="2640" y="8562"/>
                    <a:pt x="2700" y="8562"/>
                  </a:cubicBezTo>
                  <a:cubicBezTo>
                    <a:pt x="2871" y="8562"/>
                    <a:pt x="3014" y="8620"/>
                    <a:pt x="3048" y="8724"/>
                  </a:cubicBezTo>
                  <a:cubicBezTo>
                    <a:pt x="3095" y="8968"/>
                    <a:pt x="2955" y="9061"/>
                    <a:pt x="2804" y="9212"/>
                  </a:cubicBezTo>
                  <a:cubicBezTo>
                    <a:pt x="2560" y="9305"/>
                    <a:pt x="2374" y="9457"/>
                    <a:pt x="2129" y="9596"/>
                  </a:cubicBezTo>
                  <a:cubicBezTo>
                    <a:pt x="2223" y="9980"/>
                    <a:pt x="2374" y="10422"/>
                    <a:pt x="2513" y="10852"/>
                  </a:cubicBezTo>
                  <a:cubicBezTo>
                    <a:pt x="3246" y="10713"/>
                    <a:pt x="3921" y="10562"/>
                    <a:pt x="4700" y="10375"/>
                  </a:cubicBezTo>
                  <a:cubicBezTo>
                    <a:pt x="4595" y="10271"/>
                    <a:pt x="4502" y="10224"/>
                    <a:pt x="4409" y="10131"/>
                  </a:cubicBezTo>
                  <a:cubicBezTo>
                    <a:pt x="4305" y="9980"/>
                    <a:pt x="4212" y="9887"/>
                    <a:pt x="4072" y="9794"/>
                  </a:cubicBezTo>
                  <a:cubicBezTo>
                    <a:pt x="3967" y="9689"/>
                    <a:pt x="3874" y="9550"/>
                    <a:pt x="3828" y="9457"/>
                  </a:cubicBezTo>
                  <a:cubicBezTo>
                    <a:pt x="3781" y="9352"/>
                    <a:pt x="3723" y="9259"/>
                    <a:pt x="3676" y="9166"/>
                  </a:cubicBezTo>
                  <a:lnTo>
                    <a:pt x="3676" y="9015"/>
                  </a:lnTo>
                  <a:lnTo>
                    <a:pt x="3676" y="8968"/>
                  </a:lnTo>
                  <a:lnTo>
                    <a:pt x="3676" y="8921"/>
                  </a:lnTo>
                  <a:cubicBezTo>
                    <a:pt x="3723" y="8875"/>
                    <a:pt x="3723" y="8875"/>
                    <a:pt x="3781" y="8875"/>
                  </a:cubicBezTo>
                  <a:cubicBezTo>
                    <a:pt x="3828" y="8875"/>
                    <a:pt x="3828" y="8770"/>
                    <a:pt x="3828" y="8724"/>
                  </a:cubicBezTo>
                  <a:cubicBezTo>
                    <a:pt x="4072" y="7072"/>
                    <a:pt x="4363" y="5432"/>
                    <a:pt x="4595" y="3780"/>
                  </a:cubicBezTo>
                  <a:cubicBezTo>
                    <a:pt x="4700" y="3199"/>
                    <a:pt x="4747" y="2571"/>
                    <a:pt x="4793" y="1943"/>
                  </a:cubicBezTo>
                  <a:cubicBezTo>
                    <a:pt x="4793" y="1838"/>
                    <a:pt x="4840" y="1745"/>
                    <a:pt x="4840" y="1698"/>
                  </a:cubicBezTo>
                  <a:cubicBezTo>
                    <a:pt x="4886" y="1652"/>
                    <a:pt x="4886" y="1605"/>
                    <a:pt x="4886" y="1605"/>
                  </a:cubicBezTo>
                  <a:cubicBezTo>
                    <a:pt x="4944" y="1547"/>
                    <a:pt x="4991" y="1501"/>
                    <a:pt x="5037" y="1454"/>
                  </a:cubicBezTo>
                  <a:cubicBezTo>
                    <a:pt x="5084" y="1408"/>
                    <a:pt x="5130" y="1361"/>
                    <a:pt x="5177" y="1361"/>
                  </a:cubicBezTo>
                  <a:cubicBezTo>
                    <a:pt x="5235" y="1361"/>
                    <a:pt x="5375" y="1501"/>
                    <a:pt x="5421" y="1605"/>
                  </a:cubicBezTo>
                  <a:lnTo>
                    <a:pt x="5863" y="3059"/>
                  </a:lnTo>
                  <a:lnTo>
                    <a:pt x="6247" y="2955"/>
                  </a:lnTo>
                  <a:cubicBezTo>
                    <a:pt x="6154" y="2617"/>
                    <a:pt x="6107" y="2280"/>
                    <a:pt x="6049" y="1943"/>
                  </a:cubicBezTo>
                  <a:cubicBezTo>
                    <a:pt x="6003" y="1838"/>
                    <a:pt x="6003" y="1745"/>
                    <a:pt x="5956" y="1652"/>
                  </a:cubicBezTo>
                  <a:cubicBezTo>
                    <a:pt x="5910" y="1501"/>
                    <a:pt x="5863" y="1361"/>
                    <a:pt x="6003" y="1256"/>
                  </a:cubicBezTo>
                  <a:cubicBezTo>
                    <a:pt x="6049" y="1228"/>
                    <a:pt x="6094" y="1217"/>
                    <a:pt x="6137" y="1217"/>
                  </a:cubicBezTo>
                  <a:cubicBezTo>
                    <a:pt x="6236" y="1217"/>
                    <a:pt x="6326" y="1274"/>
                    <a:pt x="6398" y="1315"/>
                  </a:cubicBezTo>
                  <a:cubicBezTo>
                    <a:pt x="6398" y="1361"/>
                    <a:pt x="6445" y="1361"/>
                    <a:pt x="6445" y="1361"/>
                  </a:cubicBezTo>
                  <a:lnTo>
                    <a:pt x="6538" y="1256"/>
                  </a:lnTo>
                  <a:cubicBezTo>
                    <a:pt x="6154" y="919"/>
                    <a:pt x="6003" y="442"/>
                    <a:pt x="5817" y="0"/>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509425" y="2411275"/>
              <a:ext cx="3800" cy="3800"/>
            </a:xfrm>
            <a:custGeom>
              <a:avLst/>
              <a:gdLst/>
              <a:ahLst/>
              <a:cxnLst/>
              <a:rect l="l" t="t" r="r" b="b"/>
              <a:pathLst>
                <a:path w="152" h="152" extrusionOk="0">
                  <a:moveTo>
                    <a:pt x="0" y="151"/>
                  </a:moveTo>
                  <a:cubicBezTo>
                    <a:pt x="58" y="93"/>
                    <a:pt x="105" y="47"/>
                    <a:pt x="151" y="0"/>
                  </a:cubicBezTo>
                  <a:cubicBezTo>
                    <a:pt x="105" y="47"/>
                    <a:pt x="58" y="93"/>
                    <a:pt x="0" y="151"/>
                  </a:cubicBez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522800" y="2415050"/>
              <a:ext cx="11075" cy="36375"/>
            </a:xfrm>
            <a:custGeom>
              <a:avLst/>
              <a:gdLst/>
              <a:ahLst/>
              <a:cxnLst/>
              <a:rect l="l" t="t" r="r" b="b"/>
              <a:pathLst>
                <a:path w="443" h="1455" extrusionOk="0">
                  <a:moveTo>
                    <a:pt x="0" y="0"/>
                  </a:moveTo>
                  <a:lnTo>
                    <a:pt x="442" y="1454"/>
                  </a:lnTo>
                  <a:close/>
                </a:path>
              </a:pathLst>
            </a:custGeom>
            <a:solidFill>
              <a:srgbClr val="FFBCB5"/>
            </a:solidFill>
            <a:ln w="9600" cap="flat" cmpd="sng">
              <a:solidFill>
                <a:srgbClr val="FFBCB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470750" y="3348975"/>
              <a:ext cx="42475" cy="46225"/>
            </a:xfrm>
            <a:custGeom>
              <a:avLst/>
              <a:gdLst/>
              <a:ahLst/>
              <a:cxnLst/>
              <a:rect l="l" t="t" r="r" b="b"/>
              <a:pathLst>
                <a:path w="1699" h="1849" extrusionOk="0">
                  <a:moveTo>
                    <a:pt x="699" y="0"/>
                  </a:moveTo>
                  <a:cubicBezTo>
                    <a:pt x="676" y="0"/>
                    <a:pt x="652" y="1"/>
                    <a:pt x="628" y="3"/>
                  </a:cubicBezTo>
                  <a:cubicBezTo>
                    <a:pt x="535" y="50"/>
                    <a:pt x="442" y="96"/>
                    <a:pt x="384" y="155"/>
                  </a:cubicBezTo>
                  <a:cubicBezTo>
                    <a:pt x="291" y="341"/>
                    <a:pt x="151" y="492"/>
                    <a:pt x="93" y="678"/>
                  </a:cubicBezTo>
                  <a:cubicBezTo>
                    <a:pt x="0" y="1027"/>
                    <a:pt x="93" y="1364"/>
                    <a:pt x="337" y="1608"/>
                  </a:cubicBezTo>
                  <a:cubicBezTo>
                    <a:pt x="506" y="1777"/>
                    <a:pt x="691" y="1848"/>
                    <a:pt x="885" y="1848"/>
                  </a:cubicBezTo>
                  <a:cubicBezTo>
                    <a:pt x="1024" y="1848"/>
                    <a:pt x="1168" y="1811"/>
                    <a:pt x="1315" y="1748"/>
                  </a:cubicBezTo>
                  <a:cubicBezTo>
                    <a:pt x="1652" y="1608"/>
                    <a:pt x="1698" y="1318"/>
                    <a:pt x="1698" y="1027"/>
                  </a:cubicBezTo>
                  <a:cubicBezTo>
                    <a:pt x="1698" y="471"/>
                    <a:pt x="1210" y="0"/>
                    <a:pt x="699" y="0"/>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463475" y="3438600"/>
              <a:ext cx="23000" cy="21850"/>
            </a:xfrm>
            <a:custGeom>
              <a:avLst/>
              <a:gdLst/>
              <a:ahLst/>
              <a:cxnLst/>
              <a:rect l="l" t="t" r="r" b="b"/>
              <a:pathLst>
                <a:path w="920" h="874" extrusionOk="0">
                  <a:moveTo>
                    <a:pt x="628" y="1"/>
                  </a:moveTo>
                  <a:cubicBezTo>
                    <a:pt x="245" y="1"/>
                    <a:pt x="0" y="199"/>
                    <a:pt x="0" y="489"/>
                  </a:cubicBezTo>
                  <a:cubicBezTo>
                    <a:pt x="0" y="687"/>
                    <a:pt x="198" y="873"/>
                    <a:pt x="384" y="873"/>
                  </a:cubicBezTo>
                  <a:cubicBezTo>
                    <a:pt x="675" y="873"/>
                    <a:pt x="919" y="687"/>
                    <a:pt x="919" y="396"/>
                  </a:cubicBezTo>
                  <a:cubicBezTo>
                    <a:pt x="919" y="199"/>
                    <a:pt x="780" y="1"/>
                    <a:pt x="628" y="1"/>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316925" y="2835725"/>
              <a:ext cx="61650" cy="49850"/>
            </a:xfrm>
            <a:custGeom>
              <a:avLst/>
              <a:gdLst/>
              <a:ahLst/>
              <a:cxnLst/>
              <a:rect l="l" t="t" r="r" b="b"/>
              <a:pathLst>
                <a:path w="2466" h="1994" extrusionOk="0">
                  <a:moveTo>
                    <a:pt x="1073" y="0"/>
                  </a:moveTo>
                  <a:cubicBezTo>
                    <a:pt x="914" y="0"/>
                    <a:pt x="749" y="19"/>
                    <a:pt x="582" y="39"/>
                  </a:cubicBezTo>
                  <a:cubicBezTo>
                    <a:pt x="430" y="271"/>
                    <a:pt x="291" y="469"/>
                    <a:pt x="198" y="713"/>
                  </a:cubicBezTo>
                  <a:cubicBezTo>
                    <a:pt x="0" y="1342"/>
                    <a:pt x="337" y="1923"/>
                    <a:pt x="919" y="1970"/>
                  </a:cubicBezTo>
                  <a:cubicBezTo>
                    <a:pt x="1009" y="1986"/>
                    <a:pt x="1096" y="1994"/>
                    <a:pt x="1180" y="1994"/>
                  </a:cubicBezTo>
                  <a:cubicBezTo>
                    <a:pt x="1635" y="1994"/>
                    <a:pt x="1995" y="1761"/>
                    <a:pt x="2280" y="1388"/>
                  </a:cubicBezTo>
                  <a:cubicBezTo>
                    <a:pt x="2419" y="1249"/>
                    <a:pt x="2466" y="1051"/>
                    <a:pt x="2326" y="853"/>
                  </a:cubicBezTo>
                  <a:cubicBezTo>
                    <a:pt x="2233" y="667"/>
                    <a:pt x="2082" y="469"/>
                    <a:pt x="1884" y="330"/>
                  </a:cubicBezTo>
                  <a:cubicBezTo>
                    <a:pt x="1662" y="69"/>
                    <a:pt x="1380" y="0"/>
                    <a:pt x="1073" y="0"/>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275625" y="2766325"/>
              <a:ext cx="35200" cy="30250"/>
            </a:xfrm>
            <a:custGeom>
              <a:avLst/>
              <a:gdLst/>
              <a:ahLst/>
              <a:cxnLst/>
              <a:rect l="l" t="t" r="r" b="b"/>
              <a:pathLst>
                <a:path w="1408" h="1210" extrusionOk="0">
                  <a:moveTo>
                    <a:pt x="442" y="0"/>
                  </a:moveTo>
                  <a:cubicBezTo>
                    <a:pt x="105" y="140"/>
                    <a:pt x="0" y="291"/>
                    <a:pt x="105" y="721"/>
                  </a:cubicBezTo>
                  <a:cubicBezTo>
                    <a:pt x="152" y="1012"/>
                    <a:pt x="338" y="1210"/>
                    <a:pt x="629" y="1210"/>
                  </a:cubicBezTo>
                  <a:cubicBezTo>
                    <a:pt x="919" y="1210"/>
                    <a:pt x="1268" y="965"/>
                    <a:pt x="1361" y="675"/>
                  </a:cubicBezTo>
                  <a:cubicBezTo>
                    <a:pt x="1408" y="489"/>
                    <a:pt x="1268" y="384"/>
                    <a:pt x="1117" y="291"/>
                  </a:cubicBezTo>
                  <a:cubicBezTo>
                    <a:pt x="978" y="198"/>
                    <a:pt x="826" y="93"/>
                    <a:pt x="629" y="47"/>
                  </a:cubicBezTo>
                  <a:lnTo>
                    <a:pt x="442" y="0"/>
                  </a:ln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2729275" y="3407525"/>
              <a:ext cx="41025" cy="39825"/>
            </a:xfrm>
            <a:custGeom>
              <a:avLst/>
              <a:gdLst/>
              <a:ahLst/>
              <a:cxnLst/>
              <a:rect l="l" t="t" r="r" b="b"/>
              <a:pathLst>
                <a:path w="1641" h="1593" extrusionOk="0">
                  <a:moveTo>
                    <a:pt x="618" y="0"/>
                  </a:moveTo>
                  <a:cubicBezTo>
                    <a:pt x="404" y="0"/>
                    <a:pt x="209" y="115"/>
                    <a:pt x="94" y="371"/>
                  </a:cubicBezTo>
                  <a:cubicBezTo>
                    <a:pt x="94" y="476"/>
                    <a:pt x="47" y="569"/>
                    <a:pt x="47" y="662"/>
                  </a:cubicBezTo>
                  <a:cubicBezTo>
                    <a:pt x="47" y="720"/>
                    <a:pt x="47" y="767"/>
                    <a:pt x="1" y="813"/>
                  </a:cubicBezTo>
                  <a:cubicBezTo>
                    <a:pt x="47" y="1302"/>
                    <a:pt x="291" y="1593"/>
                    <a:pt x="675" y="1593"/>
                  </a:cubicBezTo>
                  <a:cubicBezTo>
                    <a:pt x="1013" y="1593"/>
                    <a:pt x="1257" y="1442"/>
                    <a:pt x="1455" y="1197"/>
                  </a:cubicBezTo>
                  <a:cubicBezTo>
                    <a:pt x="1641" y="907"/>
                    <a:pt x="1641" y="523"/>
                    <a:pt x="1350" y="278"/>
                  </a:cubicBezTo>
                  <a:cubicBezTo>
                    <a:pt x="1210" y="185"/>
                    <a:pt x="1059" y="139"/>
                    <a:pt x="827" y="34"/>
                  </a:cubicBezTo>
                  <a:cubicBezTo>
                    <a:pt x="756" y="12"/>
                    <a:pt x="686" y="0"/>
                    <a:pt x="61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2732775" y="3355150"/>
              <a:ext cx="15725" cy="18050"/>
            </a:xfrm>
            <a:custGeom>
              <a:avLst/>
              <a:gdLst/>
              <a:ahLst/>
              <a:cxnLst/>
              <a:rect l="l" t="t" r="r" b="b"/>
              <a:pathLst>
                <a:path w="629" h="722" extrusionOk="0">
                  <a:moveTo>
                    <a:pt x="338" y="1"/>
                  </a:moveTo>
                  <a:cubicBezTo>
                    <a:pt x="245" y="1"/>
                    <a:pt x="198" y="47"/>
                    <a:pt x="105" y="140"/>
                  </a:cubicBezTo>
                  <a:cubicBezTo>
                    <a:pt x="47" y="198"/>
                    <a:pt x="0" y="338"/>
                    <a:pt x="0" y="431"/>
                  </a:cubicBezTo>
                  <a:cubicBezTo>
                    <a:pt x="0" y="582"/>
                    <a:pt x="151" y="722"/>
                    <a:pt x="291" y="722"/>
                  </a:cubicBezTo>
                  <a:cubicBezTo>
                    <a:pt x="396" y="722"/>
                    <a:pt x="489" y="675"/>
                    <a:pt x="535" y="582"/>
                  </a:cubicBezTo>
                  <a:cubicBezTo>
                    <a:pt x="582" y="536"/>
                    <a:pt x="628" y="431"/>
                    <a:pt x="628" y="338"/>
                  </a:cubicBezTo>
                  <a:cubicBezTo>
                    <a:pt x="628" y="140"/>
                    <a:pt x="489" y="1"/>
                    <a:pt x="33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2635925" y="3444300"/>
              <a:ext cx="83500" cy="109475"/>
            </a:xfrm>
            <a:custGeom>
              <a:avLst/>
              <a:gdLst/>
              <a:ahLst/>
              <a:cxnLst/>
              <a:rect l="l" t="t" r="r" b="b"/>
              <a:pathLst>
                <a:path w="3340" h="4379" extrusionOk="0">
                  <a:moveTo>
                    <a:pt x="1414" y="0"/>
                  </a:moveTo>
                  <a:cubicBezTo>
                    <a:pt x="1400" y="0"/>
                    <a:pt x="1384" y="6"/>
                    <a:pt x="1362" y="17"/>
                  </a:cubicBezTo>
                  <a:cubicBezTo>
                    <a:pt x="1257" y="17"/>
                    <a:pt x="1211" y="64"/>
                    <a:pt x="1257" y="261"/>
                  </a:cubicBezTo>
                  <a:cubicBezTo>
                    <a:pt x="1257" y="308"/>
                    <a:pt x="1304" y="308"/>
                    <a:pt x="1304" y="354"/>
                  </a:cubicBezTo>
                  <a:cubicBezTo>
                    <a:pt x="1362" y="599"/>
                    <a:pt x="1408" y="843"/>
                    <a:pt x="1455" y="1134"/>
                  </a:cubicBezTo>
                  <a:lnTo>
                    <a:pt x="1548" y="1669"/>
                  </a:lnTo>
                  <a:lnTo>
                    <a:pt x="1362" y="1622"/>
                  </a:lnTo>
                  <a:cubicBezTo>
                    <a:pt x="1304" y="1576"/>
                    <a:pt x="1211" y="1518"/>
                    <a:pt x="1164" y="1471"/>
                  </a:cubicBezTo>
                  <a:cubicBezTo>
                    <a:pt x="1013" y="1424"/>
                    <a:pt x="873" y="1378"/>
                    <a:pt x="722" y="1331"/>
                  </a:cubicBezTo>
                  <a:cubicBezTo>
                    <a:pt x="671" y="1314"/>
                    <a:pt x="626" y="1304"/>
                    <a:pt x="585" y="1304"/>
                  </a:cubicBezTo>
                  <a:cubicBezTo>
                    <a:pt x="513" y="1304"/>
                    <a:pt x="451" y="1336"/>
                    <a:pt x="385" y="1424"/>
                  </a:cubicBezTo>
                  <a:cubicBezTo>
                    <a:pt x="338" y="1518"/>
                    <a:pt x="385" y="1576"/>
                    <a:pt x="583" y="1715"/>
                  </a:cubicBezTo>
                  <a:cubicBezTo>
                    <a:pt x="676" y="1762"/>
                    <a:pt x="827" y="1866"/>
                    <a:pt x="966" y="1960"/>
                  </a:cubicBezTo>
                  <a:lnTo>
                    <a:pt x="1408" y="2204"/>
                  </a:lnTo>
                  <a:lnTo>
                    <a:pt x="920" y="2297"/>
                  </a:lnTo>
                  <a:cubicBezTo>
                    <a:pt x="873" y="2343"/>
                    <a:pt x="780" y="2343"/>
                    <a:pt x="722" y="2343"/>
                  </a:cubicBezTo>
                  <a:cubicBezTo>
                    <a:pt x="536" y="2390"/>
                    <a:pt x="292" y="2448"/>
                    <a:pt x="141" y="2495"/>
                  </a:cubicBezTo>
                  <a:cubicBezTo>
                    <a:pt x="94" y="2541"/>
                    <a:pt x="1" y="2634"/>
                    <a:pt x="1" y="2681"/>
                  </a:cubicBezTo>
                  <a:cubicBezTo>
                    <a:pt x="1" y="2739"/>
                    <a:pt x="1" y="2739"/>
                    <a:pt x="94" y="2739"/>
                  </a:cubicBezTo>
                  <a:lnTo>
                    <a:pt x="338" y="2739"/>
                  </a:lnTo>
                  <a:cubicBezTo>
                    <a:pt x="583" y="2681"/>
                    <a:pt x="827" y="2634"/>
                    <a:pt x="1013" y="2634"/>
                  </a:cubicBezTo>
                  <a:lnTo>
                    <a:pt x="1304" y="2588"/>
                  </a:lnTo>
                  <a:lnTo>
                    <a:pt x="1304" y="2739"/>
                  </a:lnTo>
                  <a:cubicBezTo>
                    <a:pt x="1257" y="2832"/>
                    <a:pt x="1257" y="2925"/>
                    <a:pt x="1257" y="3030"/>
                  </a:cubicBezTo>
                  <a:cubicBezTo>
                    <a:pt x="1211" y="3216"/>
                    <a:pt x="1164" y="3460"/>
                    <a:pt x="1118" y="3658"/>
                  </a:cubicBezTo>
                  <a:cubicBezTo>
                    <a:pt x="1118" y="3704"/>
                    <a:pt x="1164" y="3751"/>
                    <a:pt x="1164" y="3797"/>
                  </a:cubicBezTo>
                  <a:cubicBezTo>
                    <a:pt x="1257" y="3751"/>
                    <a:pt x="1304" y="3751"/>
                    <a:pt x="1304" y="3704"/>
                  </a:cubicBezTo>
                  <a:cubicBezTo>
                    <a:pt x="1408" y="3611"/>
                    <a:pt x="1455" y="3507"/>
                    <a:pt x="1501" y="3367"/>
                  </a:cubicBezTo>
                  <a:cubicBezTo>
                    <a:pt x="1548" y="3320"/>
                    <a:pt x="1595" y="3262"/>
                    <a:pt x="1595" y="3216"/>
                  </a:cubicBezTo>
                  <a:lnTo>
                    <a:pt x="1746" y="2971"/>
                  </a:lnTo>
                  <a:lnTo>
                    <a:pt x="1792" y="3216"/>
                  </a:lnTo>
                  <a:cubicBezTo>
                    <a:pt x="1792" y="3320"/>
                    <a:pt x="1792" y="3320"/>
                    <a:pt x="1839" y="3367"/>
                  </a:cubicBezTo>
                  <a:cubicBezTo>
                    <a:pt x="1839" y="3460"/>
                    <a:pt x="1839" y="3553"/>
                    <a:pt x="1885" y="3611"/>
                  </a:cubicBezTo>
                  <a:lnTo>
                    <a:pt x="1885" y="3704"/>
                  </a:lnTo>
                  <a:cubicBezTo>
                    <a:pt x="1990" y="3902"/>
                    <a:pt x="2037" y="4088"/>
                    <a:pt x="2130" y="4286"/>
                  </a:cubicBezTo>
                  <a:cubicBezTo>
                    <a:pt x="2130" y="4332"/>
                    <a:pt x="2234" y="4379"/>
                    <a:pt x="2281" y="4379"/>
                  </a:cubicBezTo>
                  <a:cubicBezTo>
                    <a:pt x="2327" y="4379"/>
                    <a:pt x="2374" y="4286"/>
                    <a:pt x="2374" y="4193"/>
                  </a:cubicBezTo>
                  <a:cubicBezTo>
                    <a:pt x="2374" y="4088"/>
                    <a:pt x="2374" y="3948"/>
                    <a:pt x="2327" y="3797"/>
                  </a:cubicBezTo>
                  <a:cubicBezTo>
                    <a:pt x="2327" y="3553"/>
                    <a:pt x="2281" y="3320"/>
                    <a:pt x="2234" y="3076"/>
                  </a:cubicBezTo>
                  <a:lnTo>
                    <a:pt x="2130" y="2495"/>
                  </a:lnTo>
                  <a:lnTo>
                    <a:pt x="2420" y="2681"/>
                  </a:lnTo>
                  <a:cubicBezTo>
                    <a:pt x="2525" y="2739"/>
                    <a:pt x="2572" y="2785"/>
                    <a:pt x="2665" y="2785"/>
                  </a:cubicBezTo>
                  <a:cubicBezTo>
                    <a:pt x="2816" y="2878"/>
                    <a:pt x="2955" y="2925"/>
                    <a:pt x="3107" y="2971"/>
                  </a:cubicBezTo>
                  <a:cubicBezTo>
                    <a:pt x="3200" y="2971"/>
                    <a:pt x="3246" y="2925"/>
                    <a:pt x="3246" y="2925"/>
                  </a:cubicBezTo>
                  <a:cubicBezTo>
                    <a:pt x="3246" y="2925"/>
                    <a:pt x="3246" y="2878"/>
                    <a:pt x="3200" y="2785"/>
                  </a:cubicBezTo>
                  <a:cubicBezTo>
                    <a:pt x="3153" y="2739"/>
                    <a:pt x="3153" y="2681"/>
                    <a:pt x="3107" y="2634"/>
                  </a:cubicBezTo>
                  <a:cubicBezTo>
                    <a:pt x="3048" y="2634"/>
                    <a:pt x="3048" y="2588"/>
                    <a:pt x="3048" y="2588"/>
                  </a:cubicBezTo>
                  <a:lnTo>
                    <a:pt x="2955" y="2495"/>
                  </a:lnTo>
                  <a:lnTo>
                    <a:pt x="3048" y="2448"/>
                  </a:lnTo>
                  <a:cubicBezTo>
                    <a:pt x="3107" y="2390"/>
                    <a:pt x="3107" y="2390"/>
                    <a:pt x="3153" y="2390"/>
                  </a:cubicBezTo>
                  <a:lnTo>
                    <a:pt x="3246" y="2297"/>
                  </a:lnTo>
                  <a:lnTo>
                    <a:pt x="3339" y="2204"/>
                  </a:lnTo>
                  <a:cubicBezTo>
                    <a:pt x="3293" y="2157"/>
                    <a:pt x="3246" y="2099"/>
                    <a:pt x="3246" y="2099"/>
                  </a:cubicBezTo>
                  <a:lnTo>
                    <a:pt x="2665" y="2099"/>
                  </a:lnTo>
                  <a:cubicBezTo>
                    <a:pt x="2572" y="2099"/>
                    <a:pt x="2467" y="2099"/>
                    <a:pt x="2327" y="2053"/>
                  </a:cubicBezTo>
                  <a:lnTo>
                    <a:pt x="2130" y="2053"/>
                  </a:lnTo>
                  <a:lnTo>
                    <a:pt x="2130" y="1913"/>
                  </a:lnTo>
                  <a:cubicBezTo>
                    <a:pt x="2176" y="1808"/>
                    <a:pt x="2176" y="1715"/>
                    <a:pt x="2234" y="1622"/>
                  </a:cubicBezTo>
                  <a:cubicBezTo>
                    <a:pt x="2281" y="1378"/>
                    <a:pt x="2374" y="1134"/>
                    <a:pt x="2420" y="936"/>
                  </a:cubicBezTo>
                  <a:cubicBezTo>
                    <a:pt x="2420" y="889"/>
                    <a:pt x="2374" y="796"/>
                    <a:pt x="2374" y="750"/>
                  </a:cubicBezTo>
                  <a:lnTo>
                    <a:pt x="2327" y="750"/>
                  </a:lnTo>
                  <a:cubicBezTo>
                    <a:pt x="2281" y="750"/>
                    <a:pt x="2176" y="796"/>
                    <a:pt x="2130" y="843"/>
                  </a:cubicBezTo>
                  <a:cubicBezTo>
                    <a:pt x="2130" y="843"/>
                    <a:pt x="2083" y="889"/>
                    <a:pt x="2083" y="994"/>
                  </a:cubicBezTo>
                  <a:cubicBezTo>
                    <a:pt x="2037" y="994"/>
                    <a:pt x="2037" y="1041"/>
                    <a:pt x="1990" y="1087"/>
                  </a:cubicBezTo>
                  <a:lnTo>
                    <a:pt x="1885" y="1227"/>
                  </a:lnTo>
                  <a:lnTo>
                    <a:pt x="1839" y="1041"/>
                  </a:lnTo>
                  <a:cubicBezTo>
                    <a:pt x="1792" y="994"/>
                    <a:pt x="1792" y="889"/>
                    <a:pt x="1746" y="796"/>
                  </a:cubicBezTo>
                  <a:cubicBezTo>
                    <a:pt x="1699" y="599"/>
                    <a:pt x="1653" y="459"/>
                    <a:pt x="1548" y="261"/>
                  </a:cubicBezTo>
                  <a:lnTo>
                    <a:pt x="1548" y="215"/>
                  </a:lnTo>
                  <a:cubicBezTo>
                    <a:pt x="1477" y="63"/>
                    <a:pt x="1460" y="0"/>
                    <a:pt x="141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2673450" y="3376950"/>
              <a:ext cx="25625" cy="21850"/>
            </a:xfrm>
            <a:custGeom>
              <a:avLst/>
              <a:gdLst/>
              <a:ahLst/>
              <a:cxnLst/>
              <a:rect l="l" t="t" r="r" b="b"/>
              <a:pathLst>
                <a:path w="1025" h="874" extrusionOk="0">
                  <a:moveTo>
                    <a:pt x="582" y="1"/>
                  </a:moveTo>
                  <a:cubicBezTo>
                    <a:pt x="338" y="1"/>
                    <a:pt x="152" y="141"/>
                    <a:pt x="47" y="292"/>
                  </a:cubicBezTo>
                  <a:cubicBezTo>
                    <a:pt x="0" y="385"/>
                    <a:pt x="47" y="536"/>
                    <a:pt x="94" y="676"/>
                  </a:cubicBezTo>
                  <a:cubicBezTo>
                    <a:pt x="198" y="780"/>
                    <a:pt x="338" y="873"/>
                    <a:pt x="489" y="873"/>
                  </a:cubicBezTo>
                  <a:cubicBezTo>
                    <a:pt x="675" y="873"/>
                    <a:pt x="873" y="722"/>
                    <a:pt x="966" y="583"/>
                  </a:cubicBezTo>
                  <a:cubicBezTo>
                    <a:pt x="1024" y="385"/>
                    <a:pt x="1024" y="245"/>
                    <a:pt x="919" y="141"/>
                  </a:cubicBezTo>
                  <a:cubicBezTo>
                    <a:pt x="826" y="48"/>
                    <a:pt x="733" y="1"/>
                    <a:pt x="58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2440825" y="3595725"/>
              <a:ext cx="246025" cy="202900"/>
            </a:xfrm>
            <a:custGeom>
              <a:avLst/>
              <a:gdLst/>
              <a:ahLst/>
              <a:cxnLst/>
              <a:rect l="l" t="t" r="r" b="b"/>
              <a:pathLst>
                <a:path w="9841" h="8116" extrusionOk="0">
                  <a:moveTo>
                    <a:pt x="1550" y="1"/>
                  </a:moveTo>
                  <a:cubicBezTo>
                    <a:pt x="1450" y="1"/>
                    <a:pt x="1394" y="34"/>
                    <a:pt x="1361" y="67"/>
                  </a:cubicBezTo>
                  <a:cubicBezTo>
                    <a:pt x="1315" y="171"/>
                    <a:pt x="1256" y="311"/>
                    <a:pt x="1315" y="462"/>
                  </a:cubicBezTo>
                  <a:cubicBezTo>
                    <a:pt x="1361" y="602"/>
                    <a:pt x="1408" y="695"/>
                    <a:pt x="1454" y="799"/>
                  </a:cubicBezTo>
                  <a:cubicBezTo>
                    <a:pt x="1454" y="846"/>
                    <a:pt x="1501" y="892"/>
                    <a:pt x="1501" y="985"/>
                  </a:cubicBezTo>
                  <a:lnTo>
                    <a:pt x="1745" y="1672"/>
                  </a:lnTo>
                  <a:cubicBezTo>
                    <a:pt x="1896" y="2009"/>
                    <a:pt x="1989" y="2300"/>
                    <a:pt x="2129" y="2637"/>
                  </a:cubicBezTo>
                  <a:lnTo>
                    <a:pt x="2129" y="2684"/>
                  </a:lnTo>
                  <a:lnTo>
                    <a:pt x="1745" y="3021"/>
                  </a:lnTo>
                  <a:cubicBezTo>
                    <a:pt x="1361" y="3416"/>
                    <a:pt x="966" y="3754"/>
                    <a:pt x="628" y="4091"/>
                  </a:cubicBezTo>
                  <a:cubicBezTo>
                    <a:pt x="442" y="4289"/>
                    <a:pt x="245" y="4533"/>
                    <a:pt x="93" y="4719"/>
                  </a:cubicBezTo>
                  <a:cubicBezTo>
                    <a:pt x="47" y="4824"/>
                    <a:pt x="0" y="4963"/>
                    <a:pt x="47" y="5056"/>
                  </a:cubicBezTo>
                  <a:cubicBezTo>
                    <a:pt x="47" y="5161"/>
                    <a:pt x="151" y="5254"/>
                    <a:pt x="291" y="5301"/>
                  </a:cubicBezTo>
                  <a:cubicBezTo>
                    <a:pt x="384" y="5347"/>
                    <a:pt x="489" y="5405"/>
                    <a:pt x="582" y="5405"/>
                  </a:cubicBezTo>
                  <a:cubicBezTo>
                    <a:pt x="826" y="5452"/>
                    <a:pt x="1117" y="5452"/>
                    <a:pt x="1408" y="5452"/>
                  </a:cubicBezTo>
                  <a:cubicBezTo>
                    <a:pt x="1943" y="5452"/>
                    <a:pt x="2478" y="5452"/>
                    <a:pt x="3001" y="5405"/>
                  </a:cubicBezTo>
                  <a:lnTo>
                    <a:pt x="3781" y="5405"/>
                  </a:lnTo>
                  <a:lnTo>
                    <a:pt x="3827" y="5498"/>
                  </a:lnTo>
                  <a:cubicBezTo>
                    <a:pt x="3932" y="6173"/>
                    <a:pt x="4269" y="6755"/>
                    <a:pt x="4653" y="7336"/>
                  </a:cubicBezTo>
                  <a:cubicBezTo>
                    <a:pt x="4746" y="7534"/>
                    <a:pt x="4851" y="7673"/>
                    <a:pt x="4944" y="7825"/>
                  </a:cubicBezTo>
                  <a:cubicBezTo>
                    <a:pt x="5037" y="7964"/>
                    <a:pt x="5188" y="8115"/>
                    <a:pt x="5281" y="8115"/>
                  </a:cubicBezTo>
                  <a:cubicBezTo>
                    <a:pt x="5432" y="8115"/>
                    <a:pt x="5572" y="7964"/>
                    <a:pt x="5676" y="7778"/>
                  </a:cubicBezTo>
                  <a:cubicBezTo>
                    <a:pt x="5816" y="7243"/>
                    <a:pt x="6014" y="6755"/>
                    <a:pt x="6153" y="6220"/>
                  </a:cubicBezTo>
                  <a:cubicBezTo>
                    <a:pt x="6258" y="5929"/>
                    <a:pt x="6351" y="5638"/>
                    <a:pt x="6444" y="5347"/>
                  </a:cubicBezTo>
                  <a:cubicBezTo>
                    <a:pt x="6444" y="5254"/>
                    <a:pt x="6549" y="5161"/>
                    <a:pt x="6642" y="5115"/>
                  </a:cubicBezTo>
                  <a:cubicBezTo>
                    <a:pt x="7805" y="4824"/>
                    <a:pt x="8724" y="4475"/>
                    <a:pt x="9596" y="4045"/>
                  </a:cubicBezTo>
                  <a:cubicBezTo>
                    <a:pt x="9747" y="3998"/>
                    <a:pt x="9794" y="3893"/>
                    <a:pt x="9841" y="3800"/>
                  </a:cubicBezTo>
                  <a:cubicBezTo>
                    <a:pt x="9841" y="3661"/>
                    <a:pt x="9747" y="3556"/>
                    <a:pt x="9643" y="3463"/>
                  </a:cubicBezTo>
                  <a:cubicBezTo>
                    <a:pt x="9457" y="3370"/>
                    <a:pt x="9259" y="3219"/>
                    <a:pt x="9061" y="3126"/>
                  </a:cubicBezTo>
                  <a:cubicBezTo>
                    <a:pt x="8387" y="2881"/>
                    <a:pt x="7758" y="2591"/>
                    <a:pt x="7177" y="2102"/>
                  </a:cubicBezTo>
                  <a:cubicBezTo>
                    <a:pt x="7130" y="2056"/>
                    <a:pt x="7072" y="2009"/>
                    <a:pt x="7072" y="1962"/>
                  </a:cubicBezTo>
                  <a:lnTo>
                    <a:pt x="6688" y="1962"/>
                  </a:lnTo>
                  <a:lnTo>
                    <a:pt x="6688" y="2009"/>
                  </a:lnTo>
                  <a:cubicBezTo>
                    <a:pt x="6688" y="2253"/>
                    <a:pt x="6781" y="2346"/>
                    <a:pt x="6979" y="2346"/>
                  </a:cubicBezTo>
                  <a:cubicBezTo>
                    <a:pt x="7072" y="2346"/>
                    <a:pt x="7130" y="2439"/>
                    <a:pt x="7177" y="2544"/>
                  </a:cubicBezTo>
                  <a:cubicBezTo>
                    <a:pt x="7316" y="2788"/>
                    <a:pt x="7561" y="2974"/>
                    <a:pt x="7852" y="3126"/>
                  </a:cubicBezTo>
                  <a:cubicBezTo>
                    <a:pt x="8096" y="3219"/>
                    <a:pt x="8340" y="3370"/>
                    <a:pt x="8631" y="3463"/>
                  </a:cubicBezTo>
                  <a:cubicBezTo>
                    <a:pt x="8724" y="3509"/>
                    <a:pt x="8875" y="3603"/>
                    <a:pt x="8968" y="3661"/>
                  </a:cubicBezTo>
                  <a:lnTo>
                    <a:pt x="9166" y="3754"/>
                  </a:lnTo>
                  <a:lnTo>
                    <a:pt x="8968" y="3800"/>
                  </a:lnTo>
                  <a:cubicBezTo>
                    <a:pt x="8922" y="3847"/>
                    <a:pt x="8922" y="3847"/>
                    <a:pt x="8875" y="3893"/>
                  </a:cubicBezTo>
                  <a:cubicBezTo>
                    <a:pt x="8817" y="3893"/>
                    <a:pt x="8724" y="3951"/>
                    <a:pt x="8677" y="3951"/>
                  </a:cubicBezTo>
                  <a:cubicBezTo>
                    <a:pt x="8433" y="4045"/>
                    <a:pt x="8235" y="4138"/>
                    <a:pt x="8003" y="4184"/>
                  </a:cubicBezTo>
                  <a:cubicBezTo>
                    <a:pt x="7712" y="4335"/>
                    <a:pt x="7363" y="4428"/>
                    <a:pt x="7072" y="4533"/>
                  </a:cubicBezTo>
                  <a:lnTo>
                    <a:pt x="6933" y="4580"/>
                  </a:lnTo>
                  <a:cubicBezTo>
                    <a:pt x="6735" y="4673"/>
                    <a:pt x="6549" y="4719"/>
                    <a:pt x="6351" y="4870"/>
                  </a:cubicBezTo>
                  <a:cubicBezTo>
                    <a:pt x="6200" y="4917"/>
                    <a:pt x="6107" y="5115"/>
                    <a:pt x="6014" y="5254"/>
                  </a:cubicBezTo>
                  <a:cubicBezTo>
                    <a:pt x="5909" y="5498"/>
                    <a:pt x="5816" y="5789"/>
                    <a:pt x="5723" y="6033"/>
                  </a:cubicBezTo>
                  <a:cubicBezTo>
                    <a:pt x="5723" y="6173"/>
                    <a:pt x="5676" y="6278"/>
                    <a:pt x="5618" y="6417"/>
                  </a:cubicBezTo>
                  <a:cubicBezTo>
                    <a:pt x="5525" y="6662"/>
                    <a:pt x="5432" y="6906"/>
                    <a:pt x="5386" y="7150"/>
                  </a:cubicBezTo>
                  <a:lnTo>
                    <a:pt x="5327" y="7243"/>
                  </a:lnTo>
                  <a:lnTo>
                    <a:pt x="5141" y="7243"/>
                  </a:lnTo>
                  <a:lnTo>
                    <a:pt x="4897" y="6801"/>
                  </a:lnTo>
                  <a:cubicBezTo>
                    <a:pt x="4699" y="6417"/>
                    <a:pt x="4560" y="6080"/>
                    <a:pt x="4362" y="5696"/>
                  </a:cubicBezTo>
                  <a:cubicBezTo>
                    <a:pt x="4316" y="5638"/>
                    <a:pt x="4316" y="5545"/>
                    <a:pt x="4269" y="5498"/>
                  </a:cubicBezTo>
                  <a:lnTo>
                    <a:pt x="4269" y="5347"/>
                  </a:lnTo>
                  <a:cubicBezTo>
                    <a:pt x="4118" y="5010"/>
                    <a:pt x="4071" y="4963"/>
                    <a:pt x="3781" y="4963"/>
                  </a:cubicBezTo>
                  <a:lnTo>
                    <a:pt x="3687" y="4963"/>
                  </a:lnTo>
                  <a:cubicBezTo>
                    <a:pt x="3106" y="4963"/>
                    <a:pt x="2524" y="5010"/>
                    <a:pt x="1989" y="5010"/>
                  </a:cubicBezTo>
                  <a:lnTo>
                    <a:pt x="628" y="5010"/>
                  </a:lnTo>
                  <a:lnTo>
                    <a:pt x="582" y="4963"/>
                  </a:lnTo>
                  <a:lnTo>
                    <a:pt x="582" y="4870"/>
                  </a:lnTo>
                  <a:lnTo>
                    <a:pt x="535" y="4824"/>
                  </a:lnTo>
                  <a:lnTo>
                    <a:pt x="675" y="4673"/>
                  </a:lnTo>
                  <a:cubicBezTo>
                    <a:pt x="733" y="4626"/>
                    <a:pt x="826" y="4533"/>
                    <a:pt x="873" y="4428"/>
                  </a:cubicBezTo>
                  <a:lnTo>
                    <a:pt x="1070" y="4242"/>
                  </a:lnTo>
                  <a:cubicBezTo>
                    <a:pt x="1547" y="3800"/>
                    <a:pt x="1989" y="3370"/>
                    <a:pt x="2420" y="2928"/>
                  </a:cubicBezTo>
                  <a:cubicBezTo>
                    <a:pt x="2571" y="2788"/>
                    <a:pt x="2617" y="2684"/>
                    <a:pt x="2524" y="2498"/>
                  </a:cubicBezTo>
                  <a:cubicBezTo>
                    <a:pt x="2327" y="2009"/>
                    <a:pt x="2187" y="1567"/>
                    <a:pt x="1989" y="1090"/>
                  </a:cubicBezTo>
                  <a:cubicBezTo>
                    <a:pt x="1943" y="892"/>
                    <a:pt x="1838" y="753"/>
                    <a:pt x="1792" y="555"/>
                  </a:cubicBezTo>
                  <a:lnTo>
                    <a:pt x="1745" y="555"/>
                  </a:lnTo>
                  <a:lnTo>
                    <a:pt x="1838" y="218"/>
                  </a:lnTo>
                  <a:lnTo>
                    <a:pt x="1943" y="20"/>
                  </a:lnTo>
                  <a:lnTo>
                    <a:pt x="1698" y="20"/>
                  </a:lnTo>
                  <a:cubicBezTo>
                    <a:pt x="1641" y="6"/>
                    <a:pt x="1592" y="1"/>
                    <a:pt x="155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2490550" y="3553750"/>
              <a:ext cx="127100" cy="86100"/>
            </a:xfrm>
            <a:custGeom>
              <a:avLst/>
              <a:gdLst/>
              <a:ahLst/>
              <a:cxnLst/>
              <a:rect l="l" t="t" r="r" b="b"/>
              <a:pathLst>
                <a:path w="5084" h="3444" extrusionOk="0">
                  <a:moveTo>
                    <a:pt x="4851" y="1"/>
                  </a:moveTo>
                  <a:cubicBezTo>
                    <a:pt x="4792" y="1"/>
                    <a:pt x="4699" y="47"/>
                    <a:pt x="4606" y="106"/>
                  </a:cubicBezTo>
                  <a:cubicBezTo>
                    <a:pt x="4316" y="338"/>
                    <a:pt x="4071" y="582"/>
                    <a:pt x="3874" y="827"/>
                  </a:cubicBezTo>
                  <a:cubicBezTo>
                    <a:pt x="3338" y="1362"/>
                    <a:pt x="2862" y="1943"/>
                    <a:pt x="2373" y="2478"/>
                  </a:cubicBezTo>
                  <a:cubicBezTo>
                    <a:pt x="2341" y="2510"/>
                    <a:pt x="2259" y="2565"/>
                    <a:pt x="2150" y="2565"/>
                  </a:cubicBezTo>
                  <a:cubicBezTo>
                    <a:pt x="2101" y="2565"/>
                    <a:pt x="2047" y="2554"/>
                    <a:pt x="1989" y="2525"/>
                  </a:cubicBezTo>
                  <a:cubicBezTo>
                    <a:pt x="1547" y="2327"/>
                    <a:pt x="1070" y="2141"/>
                    <a:pt x="582" y="1943"/>
                  </a:cubicBezTo>
                  <a:cubicBezTo>
                    <a:pt x="431" y="1897"/>
                    <a:pt x="291" y="1792"/>
                    <a:pt x="140" y="1746"/>
                  </a:cubicBezTo>
                  <a:lnTo>
                    <a:pt x="0" y="2141"/>
                  </a:lnTo>
                  <a:cubicBezTo>
                    <a:pt x="47" y="2141"/>
                    <a:pt x="140" y="2188"/>
                    <a:pt x="198" y="2234"/>
                  </a:cubicBezTo>
                  <a:cubicBezTo>
                    <a:pt x="431" y="2327"/>
                    <a:pt x="628" y="2478"/>
                    <a:pt x="873" y="2525"/>
                  </a:cubicBezTo>
                  <a:cubicBezTo>
                    <a:pt x="1163" y="2664"/>
                    <a:pt x="1547" y="2816"/>
                    <a:pt x="1838" y="2909"/>
                  </a:cubicBezTo>
                  <a:lnTo>
                    <a:pt x="2129" y="3013"/>
                  </a:lnTo>
                  <a:cubicBezTo>
                    <a:pt x="2175" y="3060"/>
                    <a:pt x="2234" y="3060"/>
                    <a:pt x="2280" y="3060"/>
                  </a:cubicBezTo>
                  <a:cubicBezTo>
                    <a:pt x="2327" y="3060"/>
                    <a:pt x="2420" y="3013"/>
                    <a:pt x="2524" y="2909"/>
                  </a:cubicBezTo>
                  <a:cubicBezTo>
                    <a:pt x="2955" y="2432"/>
                    <a:pt x="3443" y="1897"/>
                    <a:pt x="3920" y="1408"/>
                  </a:cubicBezTo>
                  <a:lnTo>
                    <a:pt x="4409" y="873"/>
                  </a:lnTo>
                  <a:cubicBezTo>
                    <a:pt x="4409" y="873"/>
                    <a:pt x="4455" y="827"/>
                    <a:pt x="4502" y="780"/>
                  </a:cubicBezTo>
                  <a:lnTo>
                    <a:pt x="4560" y="734"/>
                  </a:lnTo>
                  <a:lnTo>
                    <a:pt x="4746" y="536"/>
                  </a:lnTo>
                  <a:lnTo>
                    <a:pt x="4746" y="1211"/>
                  </a:lnTo>
                  <a:lnTo>
                    <a:pt x="4746" y="2188"/>
                  </a:lnTo>
                  <a:lnTo>
                    <a:pt x="4746" y="2816"/>
                  </a:lnTo>
                  <a:cubicBezTo>
                    <a:pt x="4699" y="3013"/>
                    <a:pt x="4699" y="3199"/>
                    <a:pt x="4699" y="3444"/>
                  </a:cubicBezTo>
                  <a:lnTo>
                    <a:pt x="5083" y="3444"/>
                  </a:lnTo>
                  <a:lnTo>
                    <a:pt x="5083" y="2955"/>
                  </a:lnTo>
                  <a:lnTo>
                    <a:pt x="5083" y="2281"/>
                  </a:lnTo>
                  <a:lnTo>
                    <a:pt x="5083" y="1943"/>
                  </a:lnTo>
                  <a:lnTo>
                    <a:pt x="5083" y="292"/>
                  </a:lnTo>
                  <a:cubicBezTo>
                    <a:pt x="5083" y="106"/>
                    <a:pt x="4990" y="1"/>
                    <a:pt x="485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2612975" y="3639825"/>
              <a:ext cx="4675" cy="25"/>
            </a:xfrm>
            <a:custGeom>
              <a:avLst/>
              <a:gdLst/>
              <a:ahLst/>
              <a:cxnLst/>
              <a:rect l="l" t="t" r="r" b="b"/>
              <a:pathLst>
                <a:path w="187" h="1" extrusionOk="0">
                  <a:moveTo>
                    <a:pt x="186" y="1"/>
                  </a:moveTo>
                  <a:lnTo>
                    <a:pt x="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2257925" y="3644775"/>
              <a:ext cx="150350" cy="146300"/>
            </a:xfrm>
            <a:custGeom>
              <a:avLst/>
              <a:gdLst/>
              <a:ahLst/>
              <a:cxnLst/>
              <a:rect l="l" t="t" r="r" b="b"/>
              <a:pathLst>
                <a:path w="6014" h="5852" extrusionOk="0">
                  <a:moveTo>
                    <a:pt x="3048" y="291"/>
                  </a:moveTo>
                  <a:lnTo>
                    <a:pt x="3152" y="536"/>
                  </a:lnTo>
                  <a:cubicBezTo>
                    <a:pt x="3152" y="582"/>
                    <a:pt x="3199" y="675"/>
                    <a:pt x="3199" y="768"/>
                  </a:cubicBezTo>
                  <a:cubicBezTo>
                    <a:pt x="3245" y="966"/>
                    <a:pt x="3338" y="1164"/>
                    <a:pt x="3396" y="1350"/>
                  </a:cubicBezTo>
                  <a:cubicBezTo>
                    <a:pt x="3490" y="1594"/>
                    <a:pt x="3583" y="1885"/>
                    <a:pt x="3734" y="2176"/>
                  </a:cubicBezTo>
                  <a:cubicBezTo>
                    <a:pt x="3780" y="2222"/>
                    <a:pt x="3920" y="2280"/>
                    <a:pt x="4025" y="2280"/>
                  </a:cubicBezTo>
                  <a:cubicBezTo>
                    <a:pt x="4106" y="2296"/>
                    <a:pt x="4186" y="2301"/>
                    <a:pt x="4266" y="2301"/>
                  </a:cubicBezTo>
                  <a:cubicBezTo>
                    <a:pt x="4425" y="2301"/>
                    <a:pt x="4583" y="2280"/>
                    <a:pt x="4746" y="2280"/>
                  </a:cubicBezTo>
                  <a:lnTo>
                    <a:pt x="5479" y="2280"/>
                  </a:lnTo>
                  <a:lnTo>
                    <a:pt x="5188" y="2664"/>
                  </a:lnTo>
                  <a:cubicBezTo>
                    <a:pt x="4990" y="2955"/>
                    <a:pt x="4792" y="3199"/>
                    <a:pt x="4606" y="3490"/>
                  </a:cubicBezTo>
                  <a:cubicBezTo>
                    <a:pt x="4560" y="3490"/>
                    <a:pt x="4560" y="3536"/>
                    <a:pt x="4501" y="3536"/>
                  </a:cubicBezTo>
                  <a:cubicBezTo>
                    <a:pt x="4408" y="3536"/>
                    <a:pt x="4315" y="3583"/>
                    <a:pt x="4315" y="3629"/>
                  </a:cubicBezTo>
                  <a:cubicBezTo>
                    <a:pt x="4269" y="3676"/>
                    <a:pt x="4315" y="3781"/>
                    <a:pt x="4362" y="3827"/>
                  </a:cubicBezTo>
                  <a:cubicBezTo>
                    <a:pt x="4408" y="4025"/>
                    <a:pt x="4455" y="4165"/>
                    <a:pt x="4560" y="4362"/>
                  </a:cubicBezTo>
                  <a:cubicBezTo>
                    <a:pt x="4606" y="4409"/>
                    <a:pt x="4653" y="4502"/>
                    <a:pt x="4653" y="4607"/>
                  </a:cubicBezTo>
                  <a:lnTo>
                    <a:pt x="4746" y="4839"/>
                  </a:lnTo>
                  <a:lnTo>
                    <a:pt x="4164" y="4548"/>
                  </a:lnTo>
                  <a:cubicBezTo>
                    <a:pt x="3873" y="4409"/>
                    <a:pt x="3583" y="4316"/>
                    <a:pt x="3292" y="4165"/>
                  </a:cubicBezTo>
                  <a:cubicBezTo>
                    <a:pt x="3199" y="4118"/>
                    <a:pt x="3152" y="4071"/>
                    <a:pt x="3048" y="4071"/>
                  </a:cubicBezTo>
                  <a:cubicBezTo>
                    <a:pt x="3048" y="4071"/>
                    <a:pt x="3001" y="4071"/>
                    <a:pt x="2908" y="4211"/>
                  </a:cubicBezTo>
                  <a:cubicBezTo>
                    <a:pt x="2908" y="4258"/>
                    <a:pt x="2861" y="4316"/>
                    <a:pt x="2815" y="4316"/>
                  </a:cubicBezTo>
                  <a:cubicBezTo>
                    <a:pt x="2419" y="4409"/>
                    <a:pt x="2175" y="4653"/>
                    <a:pt x="1943" y="4944"/>
                  </a:cubicBezTo>
                  <a:cubicBezTo>
                    <a:pt x="1884" y="5037"/>
                    <a:pt x="1791" y="5083"/>
                    <a:pt x="1745" y="5188"/>
                  </a:cubicBezTo>
                  <a:lnTo>
                    <a:pt x="1547" y="5374"/>
                  </a:lnTo>
                  <a:lnTo>
                    <a:pt x="1547" y="5374"/>
                  </a:lnTo>
                  <a:lnTo>
                    <a:pt x="1698" y="4165"/>
                  </a:lnTo>
                  <a:lnTo>
                    <a:pt x="1698" y="4071"/>
                  </a:lnTo>
                  <a:cubicBezTo>
                    <a:pt x="1698" y="4025"/>
                    <a:pt x="1698" y="3967"/>
                    <a:pt x="1745" y="3920"/>
                  </a:cubicBezTo>
                  <a:cubicBezTo>
                    <a:pt x="1791" y="3676"/>
                    <a:pt x="1698" y="3490"/>
                    <a:pt x="1408" y="3292"/>
                  </a:cubicBezTo>
                  <a:cubicBezTo>
                    <a:pt x="1210" y="3153"/>
                    <a:pt x="1070" y="3001"/>
                    <a:pt x="872" y="2804"/>
                  </a:cubicBezTo>
                  <a:lnTo>
                    <a:pt x="628" y="2571"/>
                  </a:lnTo>
                  <a:lnTo>
                    <a:pt x="430" y="2420"/>
                  </a:lnTo>
                  <a:lnTo>
                    <a:pt x="919" y="2420"/>
                  </a:lnTo>
                  <a:cubicBezTo>
                    <a:pt x="995" y="2397"/>
                    <a:pt x="1067" y="2385"/>
                    <a:pt x="1133" y="2385"/>
                  </a:cubicBezTo>
                  <a:cubicBezTo>
                    <a:pt x="1198" y="2385"/>
                    <a:pt x="1256" y="2397"/>
                    <a:pt x="1303" y="2420"/>
                  </a:cubicBezTo>
                  <a:cubicBezTo>
                    <a:pt x="1347" y="2424"/>
                    <a:pt x="1389" y="2427"/>
                    <a:pt x="1430" y="2427"/>
                  </a:cubicBezTo>
                  <a:cubicBezTo>
                    <a:pt x="1802" y="2427"/>
                    <a:pt x="2055" y="2236"/>
                    <a:pt x="2233" y="1838"/>
                  </a:cubicBezTo>
                  <a:cubicBezTo>
                    <a:pt x="2326" y="1641"/>
                    <a:pt x="2466" y="1454"/>
                    <a:pt x="2571" y="1257"/>
                  </a:cubicBezTo>
                  <a:cubicBezTo>
                    <a:pt x="2664" y="1059"/>
                    <a:pt x="2710" y="873"/>
                    <a:pt x="2815" y="675"/>
                  </a:cubicBezTo>
                  <a:lnTo>
                    <a:pt x="2908" y="582"/>
                  </a:lnTo>
                  <a:lnTo>
                    <a:pt x="3048" y="291"/>
                  </a:lnTo>
                  <a:close/>
                  <a:moveTo>
                    <a:pt x="3048" y="0"/>
                  </a:moveTo>
                  <a:cubicBezTo>
                    <a:pt x="2954" y="0"/>
                    <a:pt x="2861" y="47"/>
                    <a:pt x="2757" y="140"/>
                  </a:cubicBezTo>
                  <a:cubicBezTo>
                    <a:pt x="2664" y="291"/>
                    <a:pt x="2617" y="384"/>
                    <a:pt x="2571" y="536"/>
                  </a:cubicBezTo>
                  <a:lnTo>
                    <a:pt x="2419" y="768"/>
                  </a:lnTo>
                  <a:cubicBezTo>
                    <a:pt x="2233" y="1117"/>
                    <a:pt x="2036" y="1501"/>
                    <a:pt x="1884" y="1885"/>
                  </a:cubicBezTo>
                  <a:cubicBezTo>
                    <a:pt x="1812" y="2075"/>
                    <a:pt x="1712" y="2145"/>
                    <a:pt x="1555" y="2145"/>
                  </a:cubicBezTo>
                  <a:cubicBezTo>
                    <a:pt x="1511" y="2145"/>
                    <a:pt x="1462" y="2139"/>
                    <a:pt x="1408" y="2129"/>
                  </a:cubicBezTo>
                  <a:cubicBezTo>
                    <a:pt x="966" y="2129"/>
                    <a:pt x="628" y="2083"/>
                    <a:pt x="244" y="2083"/>
                  </a:cubicBezTo>
                  <a:cubicBezTo>
                    <a:pt x="198" y="2083"/>
                    <a:pt x="47" y="2176"/>
                    <a:pt x="47" y="2222"/>
                  </a:cubicBezTo>
                  <a:cubicBezTo>
                    <a:pt x="0" y="2222"/>
                    <a:pt x="47" y="2373"/>
                    <a:pt x="93" y="2466"/>
                  </a:cubicBezTo>
                  <a:lnTo>
                    <a:pt x="582" y="2955"/>
                  </a:lnTo>
                  <a:lnTo>
                    <a:pt x="675" y="3048"/>
                  </a:lnTo>
                  <a:lnTo>
                    <a:pt x="779" y="3153"/>
                  </a:lnTo>
                  <a:cubicBezTo>
                    <a:pt x="919" y="3292"/>
                    <a:pt x="1012" y="3443"/>
                    <a:pt x="1210" y="3536"/>
                  </a:cubicBezTo>
                  <a:cubicBezTo>
                    <a:pt x="1454" y="3676"/>
                    <a:pt x="1408" y="3874"/>
                    <a:pt x="1361" y="4025"/>
                  </a:cubicBezTo>
                  <a:cubicBezTo>
                    <a:pt x="1303" y="4548"/>
                    <a:pt x="1210" y="5083"/>
                    <a:pt x="1163" y="5525"/>
                  </a:cubicBezTo>
                  <a:cubicBezTo>
                    <a:pt x="1163" y="5572"/>
                    <a:pt x="1163" y="5816"/>
                    <a:pt x="1303" y="5816"/>
                  </a:cubicBezTo>
                  <a:cubicBezTo>
                    <a:pt x="1378" y="5839"/>
                    <a:pt x="1451" y="5851"/>
                    <a:pt x="1524" y="5851"/>
                  </a:cubicBezTo>
                  <a:cubicBezTo>
                    <a:pt x="1597" y="5851"/>
                    <a:pt x="1669" y="5839"/>
                    <a:pt x="1745" y="5816"/>
                  </a:cubicBezTo>
                  <a:cubicBezTo>
                    <a:pt x="1838" y="5770"/>
                    <a:pt x="1884" y="5665"/>
                    <a:pt x="1989" y="5572"/>
                  </a:cubicBezTo>
                  <a:lnTo>
                    <a:pt x="2036" y="5525"/>
                  </a:lnTo>
                  <a:cubicBezTo>
                    <a:pt x="2326" y="5235"/>
                    <a:pt x="2617" y="4897"/>
                    <a:pt x="2861" y="4548"/>
                  </a:cubicBezTo>
                  <a:lnTo>
                    <a:pt x="3001" y="4409"/>
                  </a:lnTo>
                  <a:lnTo>
                    <a:pt x="3048" y="4455"/>
                  </a:lnTo>
                  <a:cubicBezTo>
                    <a:pt x="3106" y="4455"/>
                    <a:pt x="3152" y="4502"/>
                    <a:pt x="3199" y="4502"/>
                  </a:cubicBezTo>
                  <a:cubicBezTo>
                    <a:pt x="3292" y="4607"/>
                    <a:pt x="3338" y="4653"/>
                    <a:pt x="3443" y="4653"/>
                  </a:cubicBezTo>
                  <a:cubicBezTo>
                    <a:pt x="3873" y="4839"/>
                    <a:pt x="4269" y="5037"/>
                    <a:pt x="4699" y="5188"/>
                  </a:cubicBezTo>
                  <a:cubicBezTo>
                    <a:pt x="4792" y="5235"/>
                    <a:pt x="4943" y="5281"/>
                    <a:pt x="5141" y="5328"/>
                  </a:cubicBezTo>
                  <a:cubicBezTo>
                    <a:pt x="5188" y="5374"/>
                    <a:pt x="5234" y="5374"/>
                    <a:pt x="5281" y="5374"/>
                  </a:cubicBezTo>
                  <a:cubicBezTo>
                    <a:pt x="5374" y="5374"/>
                    <a:pt x="5432" y="5328"/>
                    <a:pt x="5479" y="5281"/>
                  </a:cubicBezTo>
                  <a:cubicBezTo>
                    <a:pt x="5525" y="5188"/>
                    <a:pt x="5525" y="5083"/>
                    <a:pt x="5432" y="4944"/>
                  </a:cubicBezTo>
                  <a:cubicBezTo>
                    <a:pt x="5432" y="4897"/>
                    <a:pt x="5374" y="4897"/>
                    <a:pt x="5374" y="4897"/>
                  </a:cubicBezTo>
                  <a:cubicBezTo>
                    <a:pt x="5327" y="4839"/>
                    <a:pt x="5327" y="4793"/>
                    <a:pt x="5281" y="4746"/>
                  </a:cubicBezTo>
                  <a:cubicBezTo>
                    <a:pt x="5083" y="4502"/>
                    <a:pt x="4943" y="4211"/>
                    <a:pt x="4746" y="3967"/>
                  </a:cubicBezTo>
                  <a:lnTo>
                    <a:pt x="4699" y="3874"/>
                  </a:lnTo>
                  <a:lnTo>
                    <a:pt x="5083" y="3443"/>
                  </a:lnTo>
                  <a:cubicBezTo>
                    <a:pt x="5374" y="3048"/>
                    <a:pt x="5618" y="2711"/>
                    <a:pt x="5909" y="2373"/>
                  </a:cubicBezTo>
                  <a:cubicBezTo>
                    <a:pt x="5955" y="2280"/>
                    <a:pt x="6014" y="2176"/>
                    <a:pt x="5955" y="2129"/>
                  </a:cubicBezTo>
                  <a:cubicBezTo>
                    <a:pt x="5909" y="2036"/>
                    <a:pt x="5862" y="1989"/>
                    <a:pt x="5769" y="1989"/>
                  </a:cubicBezTo>
                  <a:cubicBezTo>
                    <a:pt x="5572" y="1931"/>
                    <a:pt x="5432" y="1931"/>
                    <a:pt x="5281" y="1931"/>
                  </a:cubicBezTo>
                  <a:lnTo>
                    <a:pt x="3827" y="1931"/>
                  </a:lnTo>
                  <a:lnTo>
                    <a:pt x="3780" y="1838"/>
                  </a:lnTo>
                  <a:lnTo>
                    <a:pt x="3780" y="1699"/>
                  </a:lnTo>
                  <a:cubicBezTo>
                    <a:pt x="3734" y="1547"/>
                    <a:pt x="3687" y="1408"/>
                    <a:pt x="3629" y="1303"/>
                  </a:cubicBezTo>
                  <a:cubicBezTo>
                    <a:pt x="3583" y="919"/>
                    <a:pt x="3443" y="582"/>
                    <a:pt x="3338" y="245"/>
                  </a:cubicBezTo>
                  <a:cubicBezTo>
                    <a:pt x="3292" y="47"/>
                    <a:pt x="3199" y="0"/>
                    <a:pt x="304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2288150" y="2264700"/>
              <a:ext cx="12250" cy="25325"/>
            </a:xfrm>
            <a:custGeom>
              <a:avLst/>
              <a:gdLst/>
              <a:ahLst/>
              <a:cxnLst/>
              <a:rect l="l" t="t" r="r" b="b"/>
              <a:pathLst>
                <a:path w="490" h="1013" extrusionOk="0">
                  <a:moveTo>
                    <a:pt x="152" y="1"/>
                  </a:moveTo>
                  <a:cubicBezTo>
                    <a:pt x="94" y="1"/>
                    <a:pt x="47" y="47"/>
                    <a:pt x="47" y="94"/>
                  </a:cubicBezTo>
                  <a:cubicBezTo>
                    <a:pt x="1" y="338"/>
                    <a:pt x="152" y="827"/>
                    <a:pt x="385" y="1013"/>
                  </a:cubicBezTo>
                  <a:cubicBezTo>
                    <a:pt x="385" y="966"/>
                    <a:pt x="443" y="920"/>
                    <a:pt x="443" y="873"/>
                  </a:cubicBezTo>
                  <a:cubicBezTo>
                    <a:pt x="489" y="536"/>
                    <a:pt x="489" y="292"/>
                    <a:pt x="338" y="94"/>
                  </a:cubicBezTo>
                  <a:cubicBezTo>
                    <a:pt x="292" y="47"/>
                    <a:pt x="199" y="1"/>
                    <a:pt x="15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2271300" y="2206550"/>
              <a:ext cx="10775" cy="31425"/>
            </a:xfrm>
            <a:custGeom>
              <a:avLst/>
              <a:gdLst/>
              <a:ahLst/>
              <a:cxnLst/>
              <a:rect l="l" t="t" r="r" b="b"/>
              <a:pathLst>
                <a:path w="431" h="1257" extrusionOk="0">
                  <a:moveTo>
                    <a:pt x="47" y="1"/>
                  </a:moveTo>
                  <a:lnTo>
                    <a:pt x="0" y="47"/>
                  </a:lnTo>
                  <a:cubicBezTo>
                    <a:pt x="47" y="338"/>
                    <a:pt x="93" y="675"/>
                    <a:pt x="186" y="966"/>
                  </a:cubicBezTo>
                  <a:cubicBezTo>
                    <a:pt x="186" y="1071"/>
                    <a:pt x="291" y="1117"/>
                    <a:pt x="337" y="1210"/>
                  </a:cubicBezTo>
                  <a:lnTo>
                    <a:pt x="337" y="1257"/>
                  </a:lnTo>
                  <a:cubicBezTo>
                    <a:pt x="431" y="873"/>
                    <a:pt x="291" y="140"/>
                    <a:pt x="1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2228825" y="2099825"/>
              <a:ext cx="32600" cy="20675"/>
            </a:xfrm>
            <a:custGeom>
              <a:avLst/>
              <a:gdLst/>
              <a:ahLst/>
              <a:cxnLst/>
              <a:rect l="l" t="t" r="r" b="b"/>
              <a:pathLst>
                <a:path w="1304" h="827" extrusionOk="0">
                  <a:moveTo>
                    <a:pt x="141" y="1"/>
                  </a:moveTo>
                  <a:lnTo>
                    <a:pt x="1" y="245"/>
                  </a:lnTo>
                  <a:cubicBezTo>
                    <a:pt x="47" y="245"/>
                    <a:pt x="47" y="245"/>
                    <a:pt x="94" y="292"/>
                  </a:cubicBezTo>
                  <a:cubicBezTo>
                    <a:pt x="199" y="338"/>
                    <a:pt x="292" y="396"/>
                    <a:pt x="338" y="396"/>
                  </a:cubicBezTo>
                  <a:cubicBezTo>
                    <a:pt x="629" y="536"/>
                    <a:pt x="920" y="687"/>
                    <a:pt x="1164" y="827"/>
                  </a:cubicBezTo>
                  <a:lnTo>
                    <a:pt x="1304" y="629"/>
                  </a:lnTo>
                  <a:cubicBezTo>
                    <a:pt x="1257" y="582"/>
                    <a:pt x="1211" y="582"/>
                    <a:pt x="1211" y="536"/>
                  </a:cubicBezTo>
                  <a:cubicBezTo>
                    <a:pt x="920" y="245"/>
                    <a:pt x="536" y="106"/>
                    <a:pt x="14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2718225" y="2401675"/>
              <a:ext cx="106750" cy="181750"/>
            </a:xfrm>
            <a:custGeom>
              <a:avLst/>
              <a:gdLst/>
              <a:ahLst/>
              <a:cxnLst/>
              <a:rect l="l" t="t" r="r" b="b"/>
              <a:pathLst>
                <a:path w="4270" h="7270" extrusionOk="0">
                  <a:moveTo>
                    <a:pt x="3688" y="477"/>
                  </a:moveTo>
                  <a:lnTo>
                    <a:pt x="3781" y="1350"/>
                  </a:lnTo>
                  <a:lnTo>
                    <a:pt x="3781" y="1350"/>
                  </a:lnTo>
                  <a:lnTo>
                    <a:pt x="3641" y="1210"/>
                  </a:lnTo>
                  <a:cubicBezTo>
                    <a:pt x="3537" y="1163"/>
                    <a:pt x="3397" y="1059"/>
                    <a:pt x="3397" y="919"/>
                  </a:cubicBezTo>
                  <a:cubicBezTo>
                    <a:pt x="3397" y="826"/>
                    <a:pt x="3444" y="721"/>
                    <a:pt x="3537" y="628"/>
                  </a:cubicBezTo>
                  <a:lnTo>
                    <a:pt x="3688" y="477"/>
                  </a:lnTo>
                  <a:close/>
                  <a:moveTo>
                    <a:pt x="20" y="6499"/>
                  </a:moveTo>
                  <a:cubicBezTo>
                    <a:pt x="10" y="6505"/>
                    <a:pt x="1" y="6517"/>
                    <a:pt x="1" y="6537"/>
                  </a:cubicBezTo>
                  <a:lnTo>
                    <a:pt x="20" y="6499"/>
                  </a:lnTo>
                  <a:close/>
                  <a:moveTo>
                    <a:pt x="3688" y="0"/>
                  </a:moveTo>
                  <a:lnTo>
                    <a:pt x="3595" y="93"/>
                  </a:lnTo>
                  <a:cubicBezTo>
                    <a:pt x="3595" y="140"/>
                    <a:pt x="3595" y="186"/>
                    <a:pt x="3537" y="245"/>
                  </a:cubicBezTo>
                  <a:cubicBezTo>
                    <a:pt x="3537" y="338"/>
                    <a:pt x="3490" y="384"/>
                    <a:pt x="3397" y="431"/>
                  </a:cubicBezTo>
                  <a:cubicBezTo>
                    <a:pt x="3246" y="535"/>
                    <a:pt x="3153" y="675"/>
                    <a:pt x="3106" y="826"/>
                  </a:cubicBezTo>
                  <a:cubicBezTo>
                    <a:pt x="3060" y="919"/>
                    <a:pt x="3013" y="1012"/>
                    <a:pt x="2909" y="1117"/>
                  </a:cubicBezTo>
                  <a:cubicBezTo>
                    <a:pt x="2816" y="1256"/>
                    <a:pt x="2664" y="1454"/>
                    <a:pt x="2525" y="1594"/>
                  </a:cubicBezTo>
                  <a:lnTo>
                    <a:pt x="2769" y="1792"/>
                  </a:lnTo>
                  <a:lnTo>
                    <a:pt x="2816" y="1745"/>
                  </a:lnTo>
                  <a:lnTo>
                    <a:pt x="3013" y="1640"/>
                  </a:lnTo>
                  <a:lnTo>
                    <a:pt x="2955" y="1885"/>
                  </a:lnTo>
                  <a:cubicBezTo>
                    <a:pt x="2769" y="2617"/>
                    <a:pt x="2525" y="3199"/>
                    <a:pt x="2187" y="3676"/>
                  </a:cubicBezTo>
                  <a:cubicBezTo>
                    <a:pt x="1792" y="4211"/>
                    <a:pt x="1315" y="4792"/>
                    <a:pt x="920" y="5327"/>
                  </a:cubicBezTo>
                  <a:cubicBezTo>
                    <a:pt x="733" y="5572"/>
                    <a:pt x="536" y="5769"/>
                    <a:pt x="396" y="6002"/>
                  </a:cubicBezTo>
                  <a:cubicBezTo>
                    <a:pt x="291" y="6153"/>
                    <a:pt x="152" y="6293"/>
                    <a:pt x="47" y="6444"/>
                  </a:cubicBezTo>
                  <a:lnTo>
                    <a:pt x="20" y="6499"/>
                  </a:lnTo>
                  <a:lnTo>
                    <a:pt x="20" y="6499"/>
                  </a:lnTo>
                  <a:cubicBezTo>
                    <a:pt x="33" y="6491"/>
                    <a:pt x="47" y="6491"/>
                    <a:pt x="47" y="6491"/>
                  </a:cubicBezTo>
                  <a:cubicBezTo>
                    <a:pt x="198" y="6398"/>
                    <a:pt x="338" y="6351"/>
                    <a:pt x="443" y="6246"/>
                  </a:cubicBezTo>
                  <a:cubicBezTo>
                    <a:pt x="1559" y="5374"/>
                    <a:pt x="2374" y="4362"/>
                    <a:pt x="2909" y="3199"/>
                  </a:cubicBezTo>
                  <a:cubicBezTo>
                    <a:pt x="2909" y="3152"/>
                    <a:pt x="2909" y="3094"/>
                    <a:pt x="2955" y="3094"/>
                  </a:cubicBezTo>
                  <a:cubicBezTo>
                    <a:pt x="2955" y="3048"/>
                    <a:pt x="2955" y="3048"/>
                    <a:pt x="3013" y="3048"/>
                  </a:cubicBezTo>
                  <a:lnTo>
                    <a:pt x="3013" y="3001"/>
                  </a:lnTo>
                  <a:lnTo>
                    <a:pt x="3246" y="2803"/>
                  </a:lnTo>
                  <a:lnTo>
                    <a:pt x="3199" y="3094"/>
                  </a:lnTo>
                  <a:cubicBezTo>
                    <a:pt x="3153" y="3339"/>
                    <a:pt x="3106" y="3629"/>
                    <a:pt x="3060" y="3874"/>
                  </a:cubicBezTo>
                  <a:cubicBezTo>
                    <a:pt x="2955" y="4257"/>
                    <a:pt x="2862" y="4606"/>
                    <a:pt x="2862" y="4990"/>
                  </a:cubicBezTo>
                  <a:cubicBezTo>
                    <a:pt x="3304" y="4409"/>
                    <a:pt x="3537" y="3676"/>
                    <a:pt x="3688" y="2617"/>
                  </a:cubicBezTo>
                  <a:lnTo>
                    <a:pt x="3827" y="1792"/>
                  </a:lnTo>
                  <a:lnTo>
                    <a:pt x="3886" y="2617"/>
                  </a:lnTo>
                  <a:cubicBezTo>
                    <a:pt x="4025" y="4071"/>
                    <a:pt x="3827" y="5421"/>
                    <a:pt x="3304" y="6781"/>
                  </a:cubicBezTo>
                  <a:cubicBezTo>
                    <a:pt x="3246" y="6874"/>
                    <a:pt x="3199" y="6979"/>
                    <a:pt x="3199" y="7072"/>
                  </a:cubicBezTo>
                  <a:cubicBezTo>
                    <a:pt x="3153" y="7119"/>
                    <a:pt x="3153" y="7165"/>
                    <a:pt x="3153" y="7223"/>
                  </a:cubicBezTo>
                  <a:lnTo>
                    <a:pt x="3397" y="7270"/>
                  </a:lnTo>
                  <a:cubicBezTo>
                    <a:pt x="3979" y="6246"/>
                    <a:pt x="4269" y="5130"/>
                    <a:pt x="4223" y="3967"/>
                  </a:cubicBezTo>
                  <a:cubicBezTo>
                    <a:pt x="4223" y="3199"/>
                    <a:pt x="4118" y="2420"/>
                    <a:pt x="4072" y="1640"/>
                  </a:cubicBezTo>
                  <a:lnTo>
                    <a:pt x="4025" y="1408"/>
                  </a:lnTo>
                  <a:cubicBezTo>
                    <a:pt x="4025" y="1012"/>
                    <a:pt x="3932" y="628"/>
                    <a:pt x="3827" y="245"/>
                  </a:cubicBezTo>
                  <a:lnTo>
                    <a:pt x="3827" y="93"/>
                  </a:lnTo>
                  <a:cubicBezTo>
                    <a:pt x="3781" y="47"/>
                    <a:pt x="3734" y="0"/>
                    <a:pt x="368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2433550" y="2586900"/>
              <a:ext cx="389100" cy="849400"/>
            </a:xfrm>
            <a:custGeom>
              <a:avLst/>
              <a:gdLst/>
              <a:ahLst/>
              <a:cxnLst/>
              <a:rect l="l" t="t" r="r" b="b"/>
              <a:pathLst>
                <a:path w="15564" h="33976" extrusionOk="0">
                  <a:moveTo>
                    <a:pt x="14447" y="0"/>
                  </a:moveTo>
                  <a:cubicBezTo>
                    <a:pt x="14342" y="152"/>
                    <a:pt x="14203" y="245"/>
                    <a:pt x="14005" y="245"/>
                  </a:cubicBezTo>
                  <a:cubicBezTo>
                    <a:pt x="13912" y="291"/>
                    <a:pt x="13865" y="291"/>
                    <a:pt x="13865" y="338"/>
                  </a:cubicBezTo>
                  <a:cubicBezTo>
                    <a:pt x="13819" y="396"/>
                    <a:pt x="13819" y="396"/>
                    <a:pt x="13819" y="442"/>
                  </a:cubicBezTo>
                  <a:cubicBezTo>
                    <a:pt x="13819" y="536"/>
                    <a:pt x="13865" y="536"/>
                    <a:pt x="13958" y="536"/>
                  </a:cubicBezTo>
                  <a:lnTo>
                    <a:pt x="14249" y="536"/>
                  </a:lnTo>
                  <a:cubicBezTo>
                    <a:pt x="14296" y="489"/>
                    <a:pt x="14400" y="489"/>
                    <a:pt x="14447" y="489"/>
                  </a:cubicBezTo>
                  <a:lnTo>
                    <a:pt x="14831" y="489"/>
                  </a:lnTo>
                  <a:lnTo>
                    <a:pt x="15168" y="442"/>
                  </a:lnTo>
                  <a:lnTo>
                    <a:pt x="15121" y="582"/>
                  </a:lnTo>
                  <a:cubicBezTo>
                    <a:pt x="14982" y="978"/>
                    <a:pt x="14784" y="1268"/>
                    <a:pt x="14540" y="1454"/>
                  </a:cubicBezTo>
                  <a:lnTo>
                    <a:pt x="14296" y="1652"/>
                  </a:lnTo>
                  <a:cubicBezTo>
                    <a:pt x="13912" y="1989"/>
                    <a:pt x="13528" y="2327"/>
                    <a:pt x="13039" y="2618"/>
                  </a:cubicBezTo>
                  <a:cubicBezTo>
                    <a:pt x="12656" y="2862"/>
                    <a:pt x="12214" y="3060"/>
                    <a:pt x="11830" y="3246"/>
                  </a:cubicBezTo>
                  <a:cubicBezTo>
                    <a:pt x="11632" y="3350"/>
                    <a:pt x="11434" y="3443"/>
                    <a:pt x="11248" y="3536"/>
                  </a:cubicBezTo>
                  <a:cubicBezTo>
                    <a:pt x="11050" y="3641"/>
                    <a:pt x="10853" y="3734"/>
                    <a:pt x="10713" y="3781"/>
                  </a:cubicBezTo>
                  <a:lnTo>
                    <a:pt x="10667" y="3827"/>
                  </a:lnTo>
                  <a:lnTo>
                    <a:pt x="10806" y="3827"/>
                  </a:lnTo>
                  <a:cubicBezTo>
                    <a:pt x="11295" y="3827"/>
                    <a:pt x="11783" y="3688"/>
                    <a:pt x="12214" y="3490"/>
                  </a:cubicBezTo>
                  <a:cubicBezTo>
                    <a:pt x="12411" y="3443"/>
                    <a:pt x="12551" y="3397"/>
                    <a:pt x="12749" y="3350"/>
                  </a:cubicBezTo>
                  <a:lnTo>
                    <a:pt x="12993" y="3199"/>
                  </a:lnTo>
                  <a:lnTo>
                    <a:pt x="12842" y="3490"/>
                  </a:lnTo>
                  <a:cubicBezTo>
                    <a:pt x="12120" y="5049"/>
                    <a:pt x="11295" y="6549"/>
                    <a:pt x="10469" y="8003"/>
                  </a:cubicBezTo>
                  <a:cubicBezTo>
                    <a:pt x="9794" y="9213"/>
                    <a:pt x="9108" y="10422"/>
                    <a:pt x="8480" y="11632"/>
                  </a:cubicBezTo>
                  <a:lnTo>
                    <a:pt x="8096" y="12411"/>
                  </a:lnTo>
                  <a:lnTo>
                    <a:pt x="8294" y="11585"/>
                  </a:lnTo>
                  <a:lnTo>
                    <a:pt x="8340" y="11295"/>
                  </a:lnTo>
                  <a:cubicBezTo>
                    <a:pt x="8387" y="11050"/>
                    <a:pt x="8433" y="10806"/>
                    <a:pt x="8480" y="10515"/>
                  </a:cubicBezTo>
                  <a:cubicBezTo>
                    <a:pt x="8585" y="10178"/>
                    <a:pt x="8631" y="9841"/>
                    <a:pt x="8724" y="9503"/>
                  </a:cubicBezTo>
                  <a:cubicBezTo>
                    <a:pt x="9166" y="8003"/>
                    <a:pt x="9399" y="6444"/>
                    <a:pt x="9596" y="4944"/>
                  </a:cubicBezTo>
                  <a:lnTo>
                    <a:pt x="9596" y="4316"/>
                  </a:lnTo>
                  <a:lnTo>
                    <a:pt x="9596" y="4118"/>
                  </a:lnTo>
                  <a:lnTo>
                    <a:pt x="9550" y="4118"/>
                  </a:lnTo>
                  <a:lnTo>
                    <a:pt x="9457" y="4071"/>
                  </a:lnTo>
                  <a:cubicBezTo>
                    <a:pt x="9352" y="4560"/>
                    <a:pt x="9259" y="5049"/>
                    <a:pt x="9166" y="5525"/>
                  </a:cubicBezTo>
                  <a:cubicBezTo>
                    <a:pt x="8968" y="6549"/>
                    <a:pt x="8771" y="7561"/>
                    <a:pt x="8585" y="8584"/>
                  </a:cubicBezTo>
                  <a:cubicBezTo>
                    <a:pt x="8526" y="8771"/>
                    <a:pt x="8480" y="8968"/>
                    <a:pt x="8189" y="8968"/>
                  </a:cubicBezTo>
                  <a:lnTo>
                    <a:pt x="8096" y="8968"/>
                  </a:lnTo>
                  <a:cubicBezTo>
                    <a:pt x="7421" y="8875"/>
                    <a:pt x="6840" y="8678"/>
                    <a:pt x="6305" y="8433"/>
                  </a:cubicBezTo>
                  <a:cubicBezTo>
                    <a:pt x="5967" y="8294"/>
                    <a:pt x="5618" y="8142"/>
                    <a:pt x="5281" y="7956"/>
                  </a:cubicBezTo>
                  <a:lnTo>
                    <a:pt x="4746" y="7712"/>
                  </a:lnTo>
                  <a:lnTo>
                    <a:pt x="5188" y="6840"/>
                  </a:lnTo>
                  <a:lnTo>
                    <a:pt x="5235" y="6886"/>
                  </a:lnTo>
                  <a:cubicBezTo>
                    <a:pt x="5618" y="7131"/>
                    <a:pt x="5909" y="7224"/>
                    <a:pt x="6258" y="7224"/>
                  </a:cubicBezTo>
                  <a:lnTo>
                    <a:pt x="6351" y="7224"/>
                  </a:lnTo>
                  <a:cubicBezTo>
                    <a:pt x="6398" y="7177"/>
                    <a:pt x="6444" y="7131"/>
                    <a:pt x="6549" y="7084"/>
                  </a:cubicBezTo>
                  <a:cubicBezTo>
                    <a:pt x="6491" y="7026"/>
                    <a:pt x="6444" y="6979"/>
                    <a:pt x="6398" y="6979"/>
                  </a:cubicBezTo>
                  <a:cubicBezTo>
                    <a:pt x="6154" y="6886"/>
                    <a:pt x="5967" y="6793"/>
                    <a:pt x="5723" y="6735"/>
                  </a:cubicBezTo>
                  <a:cubicBezTo>
                    <a:pt x="5618" y="6689"/>
                    <a:pt x="5525" y="6642"/>
                    <a:pt x="5432" y="6642"/>
                  </a:cubicBezTo>
                  <a:lnTo>
                    <a:pt x="5328" y="6595"/>
                  </a:lnTo>
                  <a:lnTo>
                    <a:pt x="5328" y="6549"/>
                  </a:lnTo>
                  <a:cubicBezTo>
                    <a:pt x="5386" y="6444"/>
                    <a:pt x="5386" y="6305"/>
                    <a:pt x="5525" y="6258"/>
                  </a:cubicBezTo>
                  <a:cubicBezTo>
                    <a:pt x="5572" y="6258"/>
                    <a:pt x="5618" y="6305"/>
                    <a:pt x="5677" y="6305"/>
                  </a:cubicBezTo>
                  <a:cubicBezTo>
                    <a:pt x="5863" y="6398"/>
                    <a:pt x="6107" y="6444"/>
                    <a:pt x="6305" y="6444"/>
                  </a:cubicBezTo>
                  <a:lnTo>
                    <a:pt x="6549" y="6444"/>
                  </a:lnTo>
                  <a:cubicBezTo>
                    <a:pt x="6596" y="6398"/>
                    <a:pt x="6642" y="6351"/>
                    <a:pt x="6689" y="6305"/>
                  </a:cubicBezTo>
                  <a:cubicBezTo>
                    <a:pt x="6642" y="6258"/>
                    <a:pt x="6596" y="6212"/>
                    <a:pt x="6549" y="6154"/>
                  </a:cubicBezTo>
                  <a:cubicBezTo>
                    <a:pt x="6398" y="6107"/>
                    <a:pt x="6200" y="6060"/>
                    <a:pt x="6014" y="5967"/>
                  </a:cubicBezTo>
                  <a:cubicBezTo>
                    <a:pt x="5909" y="5967"/>
                    <a:pt x="5863" y="5921"/>
                    <a:pt x="5770" y="5921"/>
                  </a:cubicBezTo>
                  <a:lnTo>
                    <a:pt x="5677" y="5863"/>
                  </a:lnTo>
                  <a:lnTo>
                    <a:pt x="5723" y="5770"/>
                  </a:lnTo>
                  <a:cubicBezTo>
                    <a:pt x="5816" y="5572"/>
                    <a:pt x="5863" y="5432"/>
                    <a:pt x="5967" y="5339"/>
                  </a:cubicBezTo>
                  <a:lnTo>
                    <a:pt x="5967" y="5281"/>
                  </a:lnTo>
                  <a:lnTo>
                    <a:pt x="6933" y="5572"/>
                  </a:lnTo>
                  <a:cubicBezTo>
                    <a:pt x="6979" y="5572"/>
                    <a:pt x="7072" y="5525"/>
                    <a:pt x="7177" y="5525"/>
                  </a:cubicBezTo>
                  <a:cubicBezTo>
                    <a:pt x="7131" y="5432"/>
                    <a:pt x="7072" y="5386"/>
                    <a:pt x="7026" y="5339"/>
                  </a:cubicBezTo>
                  <a:cubicBezTo>
                    <a:pt x="6886" y="5235"/>
                    <a:pt x="6689" y="5142"/>
                    <a:pt x="6549" y="5049"/>
                  </a:cubicBezTo>
                  <a:cubicBezTo>
                    <a:pt x="6444" y="4990"/>
                    <a:pt x="6398" y="4990"/>
                    <a:pt x="6305" y="4944"/>
                  </a:cubicBezTo>
                  <a:lnTo>
                    <a:pt x="6258" y="4897"/>
                  </a:lnTo>
                  <a:lnTo>
                    <a:pt x="6549" y="4362"/>
                  </a:lnTo>
                  <a:lnTo>
                    <a:pt x="6596" y="4269"/>
                  </a:lnTo>
                  <a:lnTo>
                    <a:pt x="6886" y="3827"/>
                  </a:lnTo>
                  <a:lnTo>
                    <a:pt x="6933" y="3734"/>
                  </a:lnTo>
                  <a:cubicBezTo>
                    <a:pt x="7072" y="3536"/>
                    <a:pt x="7224" y="3304"/>
                    <a:pt x="7317" y="3153"/>
                  </a:cubicBezTo>
                  <a:lnTo>
                    <a:pt x="7072" y="3060"/>
                  </a:lnTo>
                  <a:lnTo>
                    <a:pt x="7026" y="3060"/>
                  </a:lnTo>
                  <a:lnTo>
                    <a:pt x="6933" y="3153"/>
                  </a:lnTo>
                  <a:cubicBezTo>
                    <a:pt x="6305" y="4025"/>
                    <a:pt x="5677" y="5049"/>
                    <a:pt x="4990" y="6351"/>
                  </a:cubicBezTo>
                  <a:cubicBezTo>
                    <a:pt x="4269" y="7759"/>
                    <a:pt x="3734" y="9213"/>
                    <a:pt x="3199" y="10620"/>
                  </a:cubicBezTo>
                  <a:cubicBezTo>
                    <a:pt x="3153" y="10713"/>
                    <a:pt x="3106" y="10806"/>
                    <a:pt x="3060" y="10911"/>
                  </a:cubicBezTo>
                  <a:cubicBezTo>
                    <a:pt x="3001" y="10957"/>
                    <a:pt x="2955" y="11004"/>
                    <a:pt x="2908" y="11004"/>
                  </a:cubicBezTo>
                  <a:lnTo>
                    <a:pt x="2711" y="11202"/>
                  </a:lnTo>
                  <a:cubicBezTo>
                    <a:pt x="2083" y="12074"/>
                    <a:pt x="1408" y="12993"/>
                    <a:pt x="780" y="13912"/>
                  </a:cubicBezTo>
                  <a:lnTo>
                    <a:pt x="291" y="14586"/>
                  </a:lnTo>
                  <a:cubicBezTo>
                    <a:pt x="245" y="14691"/>
                    <a:pt x="198" y="14737"/>
                    <a:pt x="94" y="14831"/>
                  </a:cubicBezTo>
                  <a:lnTo>
                    <a:pt x="1" y="14935"/>
                  </a:lnTo>
                  <a:lnTo>
                    <a:pt x="1" y="15319"/>
                  </a:lnTo>
                  <a:lnTo>
                    <a:pt x="47" y="15319"/>
                  </a:lnTo>
                  <a:cubicBezTo>
                    <a:pt x="47" y="15273"/>
                    <a:pt x="94" y="15273"/>
                    <a:pt x="94" y="15273"/>
                  </a:cubicBezTo>
                  <a:cubicBezTo>
                    <a:pt x="338" y="15121"/>
                    <a:pt x="489" y="14935"/>
                    <a:pt x="629" y="14691"/>
                  </a:cubicBezTo>
                  <a:cubicBezTo>
                    <a:pt x="966" y="14202"/>
                    <a:pt x="1257" y="13772"/>
                    <a:pt x="1606" y="13330"/>
                  </a:cubicBezTo>
                  <a:lnTo>
                    <a:pt x="2327" y="12260"/>
                  </a:lnTo>
                  <a:cubicBezTo>
                    <a:pt x="2373" y="12213"/>
                    <a:pt x="2373" y="12167"/>
                    <a:pt x="2478" y="12167"/>
                  </a:cubicBezTo>
                  <a:lnTo>
                    <a:pt x="2664" y="12074"/>
                  </a:lnTo>
                  <a:lnTo>
                    <a:pt x="2664" y="12074"/>
                  </a:lnTo>
                  <a:lnTo>
                    <a:pt x="2618" y="12260"/>
                  </a:lnTo>
                  <a:cubicBezTo>
                    <a:pt x="1547" y="15563"/>
                    <a:pt x="536" y="19006"/>
                    <a:pt x="1" y="22496"/>
                  </a:cubicBezTo>
                  <a:lnTo>
                    <a:pt x="1" y="23798"/>
                  </a:lnTo>
                  <a:cubicBezTo>
                    <a:pt x="47" y="23752"/>
                    <a:pt x="47" y="23752"/>
                    <a:pt x="47" y="23705"/>
                  </a:cubicBezTo>
                  <a:cubicBezTo>
                    <a:pt x="291" y="23170"/>
                    <a:pt x="338" y="22589"/>
                    <a:pt x="442" y="22054"/>
                  </a:cubicBezTo>
                  <a:cubicBezTo>
                    <a:pt x="489" y="21716"/>
                    <a:pt x="489" y="21379"/>
                    <a:pt x="582" y="21042"/>
                  </a:cubicBezTo>
                  <a:cubicBezTo>
                    <a:pt x="1606" y="16575"/>
                    <a:pt x="2769" y="12655"/>
                    <a:pt x="4165" y="9120"/>
                  </a:cubicBezTo>
                  <a:lnTo>
                    <a:pt x="4316" y="8724"/>
                  </a:lnTo>
                  <a:cubicBezTo>
                    <a:pt x="4409" y="8538"/>
                    <a:pt x="4455" y="8387"/>
                    <a:pt x="4514" y="8189"/>
                  </a:cubicBezTo>
                  <a:cubicBezTo>
                    <a:pt x="4560" y="8142"/>
                    <a:pt x="4560" y="8142"/>
                    <a:pt x="4607" y="8142"/>
                  </a:cubicBezTo>
                  <a:lnTo>
                    <a:pt x="4607" y="8096"/>
                  </a:lnTo>
                  <a:lnTo>
                    <a:pt x="4653" y="8049"/>
                  </a:lnTo>
                  <a:lnTo>
                    <a:pt x="4700" y="8096"/>
                  </a:lnTo>
                  <a:cubicBezTo>
                    <a:pt x="4851" y="8142"/>
                    <a:pt x="4944" y="8247"/>
                    <a:pt x="5095" y="8294"/>
                  </a:cubicBezTo>
                  <a:cubicBezTo>
                    <a:pt x="6060" y="8771"/>
                    <a:pt x="7072" y="9306"/>
                    <a:pt x="8189" y="9352"/>
                  </a:cubicBezTo>
                  <a:lnTo>
                    <a:pt x="8340" y="9352"/>
                  </a:lnTo>
                  <a:lnTo>
                    <a:pt x="8189" y="10131"/>
                  </a:lnTo>
                  <a:cubicBezTo>
                    <a:pt x="8096" y="10573"/>
                    <a:pt x="8003" y="11004"/>
                    <a:pt x="7898" y="11446"/>
                  </a:cubicBezTo>
                  <a:cubicBezTo>
                    <a:pt x="7852" y="11678"/>
                    <a:pt x="7805" y="11923"/>
                    <a:pt x="7759" y="12213"/>
                  </a:cubicBezTo>
                  <a:cubicBezTo>
                    <a:pt x="7654" y="12842"/>
                    <a:pt x="7514" y="13528"/>
                    <a:pt x="7363" y="14202"/>
                  </a:cubicBezTo>
                  <a:cubicBezTo>
                    <a:pt x="7270" y="14540"/>
                    <a:pt x="7131" y="14877"/>
                    <a:pt x="6979" y="15226"/>
                  </a:cubicBezTo>
                  <a:cubicBezTo>
                    <a:pt x="6933" y="15319"/>
                    <a:pt x="6886" y="15412"/>
                    <a:pt x="6840" y="15517"/>
                  </a:cubicBezTo>
                  <a:lnTo>
                    <a:pt x="6444" y="16482"/>
                  </a:lnTo>
                  <a:cubicBezTo>
                    <a:pt x="5723" y="18134"/>
                    <a:pt x="4990" y="19879"/>
                    <a:pt x="4269" y="21565"/>
                  </a:cubicBezTo>
                  <a:cubicBezTo>
                    <a:pt x="3641" y="22972"/>
                    <a:pt x="3060" y="24426"/>
                    <a:pt x="2420" y="25834"/>
                  </a:cubicBezTo>
                  <a:lnTo>
                    <a:pt x="675" y="29765"/>
                  </a:lnTo>
                  <a:cubicBezTo>
                    <a:pt x="536" y="30103"/>
                    <a:pt x="442" y="30393"/>
                    <a:pt x="338" y="30684"/>
                  </a:cubicBezTo>
                  <a:cubicBezTo>
                    <a:pt x="245" y="30870"/>
                    <a:pt x="198" y="31021"/>
                    <a:pt x="152" y="31161"/>
                  </a:cubicBezTo>
                  <a:cubicBezTo>
                    <a:pt x="152" y="31219"/>
                    <a:pt x="94" y="31312"/>
                    <a:pt x="1" y="31359"/>
                  </a:cubicBezTo>
                  <a:lnTo>
                    <a:pt x="1" y="31405"/>
                  </a:lnTo>
                  <a:lnTo>
                    <a:pt x="1" y="31603"/>
                  </a:lnTo>
                  <a:lnTo>
                    <a:pt x="1" y="32185"/>
                  </a:lnTo>
                  <a:lnTo>
                    <a:pt x="47" y="32138"/>
                  </a:lnTo>
                  <a:cubicBezTo>
                    <a:pt x="47" y="32091"/>
                    <a:pt x="94" y="32033"/>
                    <a:pt x="94" y="32033"/>
                  </a:cubicBezTo>
                  <a:lnTo>
                    <a:pt x="152" y="31940"/>
                  </a:lnTo>
                  <a:lnTo>
                    <a:pt x="245" y="31940"/>
                  </a:lnTo>
                  <a:cubicBezTo>
                    <a:pt x="536" y="32091"/>
                    <a:pt x="873" y="32185"/>
                    <a:pt x="1210" y="32278"/>
                  </a:cubicBezTo>
                  <a:cubicBezTo>
                    <a:pt x="1699" y="32429"/>
                    <a:pt x="2234" y="32615"/>
                    <a:pt x="2711" y="32906"/>
                  </a:cubicBezTo>
                  <a:cubicBezTo>
                    <a:pt x="2862" y="33010"/>
                    <a:pt x="3060" y="33103"/>
                    <a:pt x="3199" y="33150"/>
                  </a:cubicBezTo>
                  <a:cubicBezTo>
                    <a:pt x="3583" y="33348"/>
                    <a:pt x="3978" y="33592"/>
                    <a:pt x="4316" y="33883"/>
                  </a:cubicBezTo>
                  <a:cubicBezTo>
                    <a:pt x="4316" y="33929"/>
                    <a:pt x="4362" y="33929"/>
                    <a:pt x="4362" y="33929"/>
                  </a:cubicBezTo>
                  <a:cubicBezTo>
                    <a:pt x="4409" y="33976"/>
                    <a:pt x="4455" y="33976"/>
                    <a:pt x="4514" y="33976"/>
                  </a:cubicBezTo>
                  <a:lnTo>
                    <a:pt x="4560" y="33976"/>
                  </a:lnTo>
                  <a:lnTo>
                    <a:pt x="4560" y="33929"/>
                  </a:lnTo>
                  <a:cubicBezTo>
                    <a:pt x="4607" y="33836"/>
                    <a:pt x="4560" y="33732"/>
                    <a:pt x="4514" y="33732"/>
                  </a:cubicBezTo>
                  <a:cubicBezTo>
                    <a:pt x="4316" y="33487"/>
                    <a:pt x="4025" y="33255"/>
                    <a:pt x="3734" y="33103"/>
                  </a:cubicBezTo>
                  <a:cubicBezTo>
                    <a:pt x="2525" y="32382"/>
                    <a:pt x="1454" y="31940"/>
                    <a:pt x="384" y="31801"/>
                  </a:cubicBezTo>
                  <a:lnTo>
                    <a:pt x="245" y="31743"/>
                  </a:lnTo>
                  <a:lnTo>
                    <a:pt x="291" y="31650"/>
                  </a:lnTo>
                  <a:cubicBezTo>
                    <a:pt x="442" y="31359"/>
                    <a:pt x="536" y="31114"/>
                    <a:pt x="629" y="30824"/>
                  </a:cubicBezTo>
                  <a:lnTo>
                    <a:pt x="733" y="30638"/>
                  </a:lnTo>
                  <a:lnTo>
                    <a:pt x="919" y="30103"/>
                  </a:lnTo>
                  <a:cubicBezTo>
                    <a:pt x="919" y="30056"/>
                    <a:pt x="966" y="29998"/>
                    <a:pt x="966" y="29951"/>
                  </a:cubicBezTo>
                  <a:cubicBezTo>
                    <a:pt x="1071" y="29707"/>
                    <a:pt x="1164" y="29521"/>
                    <a:pt x="1257" y="29277"/>
                  </a:cubicBezTo>
                  <a:cubicBezTo>
                    <a:pt x="1652" y="28358"/>
                    <a:pt x="2083" y="27439"/>
                    <a:pt x="2478" y="26462"/>
                  </a:cubicBezTo>
                  <a:cubicBezTo>
                    <a:pt x="3246" y="24717"/>
                    <a:pt x="4072" y="22926"/>
                    <a:pt x="4851" y="21135"/>
                  </a:cubicBezTo>
                  <a:cubicBezTo>
                    <a:pt x="5281" y="20216"/>
                    <a:pt x="5677" y="19192"/>
                    <a:pt x="6060" y="18227"/>
                  </a:cubicBezTo>
                  <a:cubicBezTo>
                    <a:pt x="6305" y="17645"/>
                    <a:pt x="6549" y="17110"/>
                    <a:pt x="6782" y="16529"/>
                  </a:cubicBezTo>
                  <a:cubicBezTo>
                    <a:pt x="6886" y="16284"/>
                    <a:pt x="7026" y="16040"/>
                    <a:pt x="7131" y="15808"/>
                  </a:cubicBezTo>
                  <a:cubicBezTo>
                    <a:pt x="7177" y="15703"/>
                    <a:pt x="7224" y="15563"/>
                    <a:pt x="7270" y="15459"/>
                  </a:cubicBezTo>
                  <a:lnTo>
                    <a:pt x="7363" y="15273"/>
                  </a:lnTo>
                  <a:lnTo>
                    <a:pt x="7421" y="15226"/>
                  </a:lnTo>
                  <a:lnTo>
                    <a:pt x="7514" y="15610"/>
                  </a:lnTo>
                  <a:cubicBezTo>
                    <a:pt x="7561" y="15947"/>
                    <a:pt x="7654" y="16284"/>
                    <a:pt x="7712" y="16680"/>
                  </a:cubicBezTo>
                  <a:cubicBezTo>
                    <a:pt x="7759" y="16680"/>
                    <a:pt x="7759" y="16726"/>
                    <a:pt x="7759" y="16726"/>
                  </a:cubicBezTo>
                  <a:lnTo>
                    <a:pt x="8003" y="16680"/>
                  </a:lnTo>
                  <a:lnTo>
                    <a:pt x="7945" y="16436"/>
                  </a:lnTo>
                  <a:cubicBezTo>
                    <a:pt x="7898" y="16191"/>
                    <a:pt x="7852" y="15901"/>
                    <a:pt x="7805" y="15610"/>
                  </a:cubicBezTo>
                  <a:cubicBezTo>
                    <a:pt x="7759" y="15366"/>
                    <a:pt x="7712" y="15075"/>
                    <a:pt x="7712" y="14831"/>
                  </a:cubicBezTo>
                  <a:lnTo>
                    <a:pt x="7654" y="14784"/>
                  </a:lnTo>
                  <a:cubicBezTo>
                    <a:pt x="7654" y="14691"/>
                    <a:pt x="7712" y="14644"/>
                    <a:pt x="7712" y="14586"/>
                  </a:cubicBezTo>
                  <a:lnTo>
                    <a:pt x="7712" y="14540"/>
                  </a:lnTo>
                  <a:lnTo>
                    <a:pt x="7712" y="14493"/>
                  </a:lnTo>
                  <a:lnTo>
                    <a:pt x="7805" y="14493"/>
                  </a:lnTo>
                  <a:lnTo>
                    <a:pt x="8096" y="14249"/>
                  </a:lnTo>
                  <a:lnTo>
                    <a:pt x="7805" y="13865"/>
                  </a:lnTo>
                  <a:lnTo>
                    <a:pt x="7852" y="13819"/>
                  </a:lnTo>
                  <a:cubicBezTo>
                    <a:pt x="7898" y="13481"/>
                    <a:pt x="8003" y="13190"/>
                    <a:pt x="8236" y="12842"/>
                  </a:cubicBezTo>
                  <a:cubicBezTo>
                    <a:pt x="8678" y="12167"/>
                    <a:pt x="9061" y="11446"/>
                    <a:pt x="9399" y="10760"/>
                  </a:cubicBezTo>
                  <a:cubicBezTo>
                    <a:pt x="9550" y="10515"/>
                    <a:pt x="9643" y="10283"/>
                    <a:pt x="9794" y="10038"/>
                  </a:cubicBezTo>
                  <a:cubicBezTo>
                    <a:pt x="10085" y="9550"/>
                    <a:pt x="10329" y="9120"/>
                    <a:pt x="10620" y="8631"/>
                  </a:cubicBezTo>
                  <a:cubicBezTo>
                    <a:pt x="11585" y="6840"/>
                    <a:pt x="12656" y="4990"/>
                    <a:pt x="13470" y="3060"/>
                  </a:cubicBezTo>
                  <a:cubicBezTo>
                    <a:pt x="13528" y="2955"/>
                    <a:pt x="13621" y="2862"/>
                    <a:pt x="13714" y="2769"/>
                  </a:cubicBezTo>
                  <a:cubicBezTo>
                    <a:pt x="13865" y="2618"/>
                    <a:pt x="14005" y="2525"/>
                    <a:pt x="14156" y="2431"/>
                  </a:cubicBezTo>
                  <a:cubicBezTo>
                    <a:pt x="14400" y="2187"/>
                    <a:pt x="14633" y="1989"/>
                    <a:pt x="14877" y="1745"/>
                  </a:cubicBezTo>
                  <a:cubicBezTo>
                    <a:pt x="15121" y="1559"/>
                    <a:pt x="15319" y="1268"/>
                    <a:pt x="15459" y="919"/>
                  </a:cubicBezTo>
                  <a:cubicBezTo>
                    <a:pt x="15563" y="733"/>
                    <a:pt x="15563" y="536"/>
                    <a:pt x="15459" y="396"/>
                  </a:cubicBezTo>
                  <a:cubicBezTo>
                    <a:pt x="15366" y="245"/>
                    <a:pt x="15214" y="152"/>
                    <a:pt x="14982" y="105"/>
                  </a:cubicBezTo>
                  <a:lnTo>
                    <a:pt x="14738" y="105"/>
                  </a:lnTo>
                  <a:lnTo>
                    <a:pt x="14738" y="47"/>
                  </a:lnTo>
                  <a:lnTo>
                    <a:pt x="14691" y="47"/>
                  </a:lnTo>
                  <a:lnTo>
                    <a:pt x="1444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2609175" y="2444125"/>
              <a:ext cx="174500" cy="222775"/>
            </a:xfrm>
            <a:custGeom>
              <a:avLst/>
              <a:gdLst/>
              <a:ahLst/>
              <a:cxnLst/>
              <a:rect l="l" t="t" r="r" b="b"/>
              <a:pathLst>
                <a:path w="6980" h="8911" extrusionOk="0">
                  <a:moveTo>
                    <a:pt x="6736" y="0"/>
                  </a:moveTo>
                  <a:cubicBezTo>
                    <a:pt x="6503" y="233"/>
                    <a:pt x="6212" y="477"/>
                    <a:pt x="5863" y="722"/>
                  </a:cubicBezTo>
                  <a:cubicBezTo>
                    <a:pt x="5817" y="768"/>
                    <a:pt x="5817" y="768"/>
                    <a:pt x="5770" y="815"/>
                  </a:cubicBezTo>
                  <a:cubicBezTo>
                    <a:pt x="5572" y="966"/>
                    <a:pt x="5340" y="1105"/>
                    <a:pt x="5142" y="1257"/>
                  </a:cubicBezTo>
                  <a:cubicBezTo>
                    <a:pt x="4223" y="1885"/>
                    <a:pt x="3304" y="2559"/>
                    <a:pt x="2432" y="3246"/>
                  </a:cubicBezTo>
                  <a:cubicBezTo>
                    <a:pt x="2234" y="3385"/>
                    <a:pt x="2036" y="3536"/>
                    <a:pt x="1850" y="3723"/>
                  </a:cubicBezTo>
                  <a:cubicBezTo>
                    <a:pt x="1024" y="4548"/>
                    <a:pt x="489" y="5421"/>
                    <a:pt x="245" y="6491"/>
                  </a:cubicBezTo>
                  <a:cubicBezTo>
                    <a:pt x="106" y="7165"/>
                    <a:pt x="1" y="7700"/>
                    <a:pt x="338" y="8142"/>
                  </a:cubicBezTo>
                  <a:lnTo>
                    <a:pt x="443" y="8189"/>
                  </a:lnTo>
                  <a:lnTo>
                    <a:pt x="396" y="8236"/>
                  </a:lnTo>
                  <a:cubicBezTo>
                    <a:pt x="292" y="8375"/>
                    <a:pt x="199" y="8480"/>
                    <a:pt x="106" y="8573"/>
                  </a:cubicBezTo>
                  <a:lnTo>
                    <a:pt x="489" y="8724"/>
                  </a:lnTo>
                  <a:lnTo>
                    <a:pt x="582" y="8724"/>
                  </a:lnTo>
                  <a:lnTo>
                    <a:pt x="582" y="8771"/>
                  </a:lnTo>
                  <a:lnTo>
                    <a:pt x="978" y="8910"/>
                  </a:lnTo>
                  <a:lnTo>
                    <a:pt x="1024" y="8817"/>
                  </a:lnTo>
                  <a:lnTo>
                    <a:pt x="1164" y="8573"/>
                  </a:lnTo>
                  <a:cubicBezTo>
                    <a:pt x="1071" y="8573"/>
                    <a:pt x="1024" y="8480"/>
                    <a:pt x="978" y="8433"/>
                  </a:cubicBezTo>
                  <a:cubicBezTo>
                    <a:pt x="978" y="8375"/>
                    <a:pt x="920" y="8329"/>
                    <a:pt x="920" y="8282"/>
                  </a:cubicBezTo>
                  <a:cubicBezTo>
                    <a:pt x="873" y="8189"/>
                    <a:pt x="873" y="8142"/>
                    <a:pt x="827" y="8038"/>
                  </a:cubicBezTo>
                  <a:cubicBezTo>
                    <a:pt x="489" y="7654"/>
                    <a:pt x="582" y="7212"/>
                    <a:pt x="629" y="6828"/>
                  </a:cubicBezTo>
                  <a:cubicBezTo>
                    <a:pt x="873" y="5572"/>
                    <a:pt x="1560" y="4502"/>
                    <a:pt x="2723" y="3583"/>
                  </a:cubicBezTo>
                  <a:cubicBezTo>
                    <a:pt x="3246" y="3141"/>
                    <a:pt x="3886" y="2711"/>
                    <a:pt x="4467" y="2269"/>
                  </a:cubicBezTo>
                  <a:cubicBezTo>
                    <a:pt x="4758" y="2083"/>
                    <a:pt x="5049" y="1838"/>
                    <a:pt x="5340" y="1641"/>
                  </a:cubicBezTo>
                  <a:lnTo>
                    <a:pt x="5386" y="1594"/>
                  </a:lnTo>
                  <a:cubicBezTo>
                    <a:pt x="5968" y="1164"/>
                    <a:pt x="6549" y="722"/>
                    <a:pt x="6980" y="187"/>
                  </a:cubicBezTo>
                  <a:lnTo>
                    <a:pt x="6736"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2777550" y="2444125"/>
              <a:ext cx="6125" cy="4675"/>
            </a:xfrm>
            <a:custGeom>
              <a:avLst/>
              <a:gdLst/>
              <a:ahLst/>
              <a:cxnLst/>
              <a:rect l="l" t="t" r="r" b="b"/>
              <a:pathLst>
                <a:path w="245" h="187" extrusionOk="0">
                  <a:moveTo>
                    <a:pt x="245" y="187"/>
                  </a:move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2621400" y="2662225"/>
              <a:ext cx="2350" cy="1175"/>
            </a:xfrm>
            <a:custGeom>
              <a:avLst/>
              <a:gdLst/>
              <a:ahLst/>
              <a:cxnLst/>
              <a:rect l="l" t="t" r="r" b="b"/>
              <a:pathLst>
                <a:path w="94" h="47" extrusionOk="0">
                  <a:moveTo>
                    <a:pt x="0" y="0"/>
                  </a:moveTo>
                  <a:lnTo>
                    <a:pt x="93" y="47"/>
                  </a:lnTo>
                  <a:lnTo>
                    <a:pt x="93"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2608025" y="2659600"/>
              <a:ext cx="25" cy="25"/>
            </a:xfrm>
            <a:custGeom>
              <a:avLst/>
              <a:gdLst/>
              <a:ahLst/>
              <a:cxnLst/>
              <a:rect l="l" t="t" r="r" b="b"/>
              <a:pathLst>
                <a:path w="1" h="1" extrusionOk="0">
                  <a:moveTo>
                    <a:pt x="0" y="0"/>
                  </a:moveTo>
                  <a:lnTo>
                    <a:pt x="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2620225" y="2663375"/>
              <a:ext cx="25" cy="25"/>
            </a:xfrm>
            <a:custGeom>
              <a:avLst/>
              <a:gdLst/>
              <a:ahLst/>
              <a:cxnLst/>
              <a:rect l="l" t="t" r="r" b="b"/>
              <a:pathLst>
                <a:path w="1" h="1" extrusionOk="0">
                  <a:moveTo>
                    <a:pt x="1" y="1"/>
                  </a:moveTo>
                  <a:lnTo>
                    <a:pt x="1" y="1"/>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2634775" y="2873025"/>
              <a:ext cx="118675" cy="136700"/>
            </a:xfrm>
            <a:custGeom>
              <a:avLst/>
              <a:gdLst/>
              <a:ahLst/>
              <a:cxnLst/>
              <a:rect l="l" t="t" r="r" b="b"/>
              <a:pathLst>
                <a:path w="4747" h="5468" extrusionOk="0">
                  <a:moveTo>
                    <a:pt x="2804" y="768"/>
                  </a:moveTo>
                  <a:lnTo>
                    <a:pt x="2757" y="1013"/>
                  </a:lnTo>
                  <a:cubicBezTo>
                    <a:pt x="2711" y="1210"/>
                    <a:pt x="2664" y="1350"/>
                    <a:pt x="2618" y="1501"/>
                  </a:cubicBezTo>
                  <a:lnTo>
                    <a:pt x="2571" y="1687"/>
                  </a:lnTo>
                  <a:lnTo>
                    <a:pt x="2222" y="1210"/>
                  </a:lnTo>
                  <a:lnTo>
                    <a:pt x="2804" y="768"/>
                  </a:lnTo>
                  <a:close/>
                  <a:moveTo>
                    <a:pt x="3443" y="1"/>
                  </a:moveTo>
                  <a:cubicBezTo>
                    <a:pt x="3443" y="1"/>
                    <a:pt x="3385" y="1"/>
                    <a:pt x="3292" y="94"/>
                  </a:cubicBezTo>
                  <a:cubicBezTo>
                    <a:pt x="2711" y="478"/>
                    <a:pt x="2129" y="920"/>
                    <a:pt x="1594" y="1303"/>
                  </a:cubicBezTo>
                  <a:cubicBezTo>
                    <a:pt x="1350" y="1501"/>
                    <a:pt x="1117" y="1641"/>
                    <a:pt x="873" y="1839"/>
                  </a:cubicBezTo>
                  <a:lnTo>
                    <a:pt x="0" y="2467"/>
                  </a:lnTo>
                  <a:lnTo>
                    <a:pt x="187" y="2664"/>
                  </a:lnTo>
                  <a:lnTo>
                    <a:pt x="187" y="2711"/>
                  </a:lnTo>
                  <a:cubicBezTo>
                    <a:pt x="722" y="2327"/>
                    <a:pt x="1303" y="1932"/>
                    <a:pt x="1838" y="1548"/>
                  </a:cubicBezTo>
                  <a:lnTo>
                    <a:pt x="1931" y="1501"/>
                  </a:lnTo>
                  <a:lnTo>
                    <a:pt x="1989" y="1548"/>
                  </a:lnTo>
                  <a:cubicBezTo>
                    <a:pt x="2394" y="2280"/>
                    <a:pt x="2973" y="2622"/>
                    <a:pt x="3765" y="2622"/>
                  </a:cubicBezTo>
                  <a:cubicBezTo>
                    <a:pt x="3816" y="2622"/>
                    <a:pt x="3868" y="2621"/>
                    <a:pt x="3920" y="2618"/>
                  </a:cubicBezTo>
                  <a:lnTo>
                    <a:pt x="3967" y="2618"/>
                  </a:lnTo>
                  <a:lnTo>
                    <a:pt x="4071" y="3199"/>
                  </a:lnTo>
                  <a:cubicBezTo>
                    <a:pt x="4165" y="3630"/>
                    <a:pt x="4258" y="4118"/>
                    <a:pt x="4362" y="4595"/>
                  </a:cubicBezTo>
                  <a:cubicBezTo>
                    <a:pt x="4362" y="4746"/>
                    <a:pt x="4409" y="4944"/>
                    <a:pt x="4455" y="5084"/>
                  </a:cubicBezTo>
                  <a:cubicBezTo>
                    <a:pt x="4455" y="5177"/>
                    <a:pt x="4502" y="5281"/>
                    <a:pt x="4502" y="5328"/>
                  </a:cubicBezTo>
                  <a:cubicBezTo>
                    <a:pt x="4502" y="5374"/>
                    <a:pt x="4502" y="5421"/>
                    <a:pt x="4548" y="5421"/>
                  </a:cubicBezTo>
                  <a:lnTo>
                    <a:pt x="4746" y="5468"/>
                  </a:lnTo>
                  <a:lnTo>
                    <a:pt x="4746" y="4991"/>
                  </a:lnTo>
                  <a:cubicBezTo>
                    <a:pt x="4746" y="4502"/>
                    <a:pt x="4653" y="3967"/>
                    <a:pt x="4548" y="3490"/>
                  </a:cubicBezTo>
                  <a:cubicBezTo>
                    <a:pt x="4502" y="3339"/>
                    <a:pt x="4502" y="3199"/>
                    <a:pt x="4455" y="3048"/>
                  </a:cubicBezTo>
                  <a:cubicBezTo>
                    <a:pt x="4362" y="2420"/>
                    <a:pt x="4211" y="1792"/>
                    <a:pt x="4071" y="1164"/>
                  </a:cubicBezTo>
                  <a:lnTo>
                    <a:pt x="3967" y="582"/>
                  </a:lnTo>
                  <a:cubicBezTo>
                    <a:pt x="3920" y="338"/>
                    <a:pt x="3827" y="292"/>
                    <a:pt x="3734" y="292"/>
                  </a:cubicBezTo>
                  <a:lnTo>
                    <a:pt x="3676" y="292"/>
                  </a:lnTo>
                  <a:lnTo>
                    <a:pt x="3583" y="338"/>
                  </a:lnTo>
                  <a:lnTo>
                    <a:pt x="3536" y="233"/>
                  </a:lnTo>
                  <a:cubicBezTo>
                    <a:pt x="3536" y="140"/>
                    <a:pt x="3490" y="1"/>
                    <a:pt x="344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2434725" y="3013475"/>
              <a:ext cx="318725" cy="533050"/>
            </a:xfrm>
            <a:custGeom>
              <a:avLst/>
              <a:gdLst/>
              <a:ahLst/>
              <a:cxnLst/>
              <a:rect l="l" t="t" r="r" b="b"/>
              <a:pathLst>
                <a:path w="12749" h="21322" extrusionOk="0">
                  <a:moveTo>
                    <a:pt x="47" y="15843"/>
                  </a:moveTo>
                  <a:lnTo>
                    <a:pt x="0" y="15994"/>
                  </a:lnTo>
                  <a:cubicBezTo>
                    <a:pt x="47" y="16040"/>
                    <a:pt x="47" y="16040"/>
                    <a:pt x="105" y="16087"/>
                  </a:cubicBezTo>
                  <a:cubicBezTo>
                    <a:pt x="151" y="16087"/>
                    <a:pt x="244" y="16133"/>
                    <a:pt x="291" y="16133"/>
                  </a:cubicBezTo>
                  <a:cubicBezTo>
                    <a:pt x="395" y="16238"/>
                    <a:pt x="535" y="16285"/>
                    <a:pt x="628" y="16331"/>
                  </a:cubicBezTo>
                  <a:cubicBezTo>
                    <a:pt x="919" y="16482"/>
                    <a:pt x="1210" y="16622"/>
                    <a:pt x="1500" y="16715"/>
                  </a:cubicBezTo>
                  <a:cubicBezTo>
                    <a:pt x="2036" y="16959"/>
                    <a:pt x="2571" y="17250"/>
                    <a:pt x="3106" y="17646"/>
                  </a:cubicBezTo>
                  <a:lnTo>
                    <a:pt x="3199" y="17739"/>
                  </a:lnTo>
                  <a:cubicBezTo>
                    <a:pt x="3536" y="17983"/>
                    <a:pt x="3827" y="18227"/>
                    <a:pt x="4222" y="18274"/>
                  </a:cubicBezTo>
                  <a:lnTo>
                    <a:pt x="4315" y="18274"/>
                  </a:lnTo>
                  <a:lnTo>
                    <a:pt x="4269" y="18227"/>
                  </a:lnTo>
                  <a:cubicBezTo>
                    <a:pt x="3152" y="16913"/>
                    <a:pt x="1698" y="16331"/>
                    <a:pt x="47" y="15843"/>
                  </a:cubicBezTo>
                  <a:close/>
                  <a:moveTo>
                    <a:pt x="12504" y="1"/>
                  </a:moveTo>
                  <a:cubicBezTo>
                    <a:pt x="12260" y="873"/>
                    <a:pt x="11922" y="1699"/>
                    <a:pt x="11492" y="2571"/>
                  </a:cubicBezTo>
                  <a:cubicBezTo>
                    <a:pt x="11294" y="2955"/>
                    <a:pt x="11155" y="3397"/>
                    <a:pt x="10957" y="3827"/>
                  </a:cubicBezTo>
                  <a:cubicBezTo>
                    <a:pt x="10864" y="4118"/>
                    <a:pt x="10713" y="4409"/>
                    <a:pt x="10620" y="4700"/>
                  </a:cubicBezTo>
                  <a:lnTo>
                    <a:pt x="10131" y="5723"/>
                  </a:lnTo>
                  <a:cubicBezTo>
                    <a:pt x="9701" y="6689"/>
                    <a:pt x="9259" y="7654"/>
                    <a:pt x="8828" y="8631"/>
                  </a:cubicBezTo>
                  <a:cubicBezTo>
                    <a:pt x="8433" y="9550"/>
                    <a:pt x="7956" y="10562"/>
                    <a:pt x="7467" y="11632"/>
                  </a:cubicBezTo>
                  <a:cubicBezTo>
                    <a:pt x="7084" y="12504"/>
                    <a:pt x="6642" y="13423"/>
                    <a:pt x="6211" y="14296"/>
                  </a:cubicBezTo>
                  <a:cubicBezTo>
                    <a:pt x="6013" y="14680"/>
                    <a:pt x="5816" y="15075"/>
                    <a:pt x="5630" y="15505"/>
                  </a:cubicBezTo>
                  <a:lnTo>
                    <a:pt x="5525" y="15703"/>
                  </a:lnTo>
                  <a:lnTo>
                    <a:pt x="5281" y="15552"/>
                  </a:lnTo>
                  <a:cubicBezTo>
                    <a:pt x="5048" y="15366"/>
                    <a:pt x="4804" y="15215"/>
                    <a:pt x="4560" y="15028"/>
                  </a:cubicBezTo>
                  <a:lnTo>
                    <a:pt x="4467" y="14970"/>
                  </a:lnTo>
                  <a:lnTo>
                    <a:pt x="4513" y="14877"/>
                  </a:lnTo>
                  <a:lnTo>
                    <a:pt x="4362" y="14784"/>
                  </a:lnTo>
                  <a:lnTo>
                    <a:pt x="4315" y="14877"/>
                  </a:lnTo>
                  <a:lnTo>
                    <a:pt x="3536" y="14447"/>
                  </a:lnTo>
                  <a:cubicBezTo>
                    <a:pt x="3199" y="14296"/>
                    <a:pt x="2861" y="14098"/>
                    <a:pt x="2524" y="13912"/>
                  </a:cubicBezTo>
                  <a:lnTo>
                    <a:pt x="2326" y="13865"/>
                  </a:lnTo>
                  <a:cubicBezTo>
                    <a:pt x="1896" y="13668"/>
                    <a:pt x="1454" y="13470"/>
                    <a:pt x="977" y="13330"/>
                  </a:cubicBezTo>
                  <a:lnTo>
                    <a:pt x="872" y="13516"/>
                  </a:lnTo>
                  <a:cubicBezTo>
                    <a:pt x="1070" y="13621"/>
                    <a:pt x="1210" y="13668"/>
                    <a:pt x="1361" y="13714"/>
                  </a:cubicBezTo>
                  <a:lnTo>
                    <a:pt x="1791" y="13912"/>
                  </a:lnTo>
                  <a:cubicBezTo>
                    <a:pt x="2861" y="14342"/>
                    <a:pt x="3780" y="14831"/>
                    <a:pt x="4560" y="15366"/>
                  </a:cubicBezTo>
                  <a:cubicBezTo>
                    <a:pt x="4606" y="15412"/>
                    <a:pt x="4653" y="15412"/>
                    <a:pt x="4653" y="15412"/>
                  </a:cubicBezTo>
                  <a:cubicBezTo>
                    <a:pt x="4699" y="15459"/>
                    <a:pt x="4699" y="15459"/>
                    <a:pt x="4757" y="15459"/>
                  </a:cubicBezTo>
                  <a:cubicBezTo>
                    <a:pt x="5339" y="15843"/>
                    <a:pt x="5385" y="15994"/>
                    <a:pt x="5095" y="16622"/>
                  </a:cubicBezTo>
                  <a:cubicBezTo>
                    <a:pt x="5048" y="16773"/>
                    <a:pt x="4990" y="16913"/>
                    <a:pt x="4943" y="17006"/>
                  </a:cubicBezTo>
                  <a:cubicBezTo>
                    <a:pt x="4850" y="17204"/>
                    <a:pt x="4757" y="17448"/>
                    <a:pt x="4653" y="17646"/>
                  </a:cubicBezTo>
                  <a:cubicBezTo>
                    <a:pt x="4606" y="17832"/>
                    <a:pt x="4513" y="17983"/>
                    <a:pt x="4467" y="18169"/>
                  </a:cubicBezTo>
                  <a:lnTo>
                    <a:pt x="4362" y="18320"/>
                  </a:lnTo>
                  <a:lnTo>
                    <a:pt x="4315" y="18274"/>
                  </a:lnTo>
                  <a:lnTo>
                    <a:pt x="4269" y="18413"/>
                  </a:lnTo>
                  <a:cubicBezTo>
                    <a:pt x="4222" y="18460"/>
                    <a:pt x="4222" y="18564"/>
                    <a:pt x="4176" y="18611"/>
                  </a:cubicBezTo>
                  <a:cubicBezTo>
                    <a:pt x="4118" y="18751"/>
                    <a:pt x="4025" y="18902"/>
                    <a:pt x="3978" y="19041"/>
                  </a:cubicBezTo>
                  <a:cubicBezTo>
                    <a:pt x="3687" y="19867"/>
                    <a:pt x="3443" y="20553"/>
                    <a:pt x="3199" y="21181"/>
                  </a:cubicBezTo>
                  <a:lnTo>
                    <a:pt x="3199" y="21228"/>
                  </a:lnTo>
                  <a:cubicBezTo>
                    <a:pt x="3199" y="21275"/>
                    <a:pt x="3245" y="21321"/>
                    <a:pt x="3245" y="21321"/>
                  </a:cubicBezTo>
                  <a:cubicBezTo>
                    <a:pt x="3303" y="21321"/>
                    <a:pt x="3396" y="21321"/>
                    <a:pt x="3443" y="21275"/>
                  </a:cubicBezTo>
                  <a:cubicBezTo>
                    <a:pt x="3489" y="21228"/>
                    <a:pt x="3536" y="21077"/>
                    <a:pt x="3594" y="20984"/>
                  </a:cubicBezTo>
                  <a:cubicBezTo>
                    <a:pt x="3687" y="20786"/>
                    <a:pt x="3734" y="20600"/>
                    <a:pt x="3780" y="20449"/>
                  </a:cubicBezTo>
                  <a:cubicBezTo>
                    <a:pt x="3931" y="20111"/>
                    <a:pt x="4025" y="19728"/>
                    <a:pt x="4176" y="19437"/>
                  </a:cubicBezTo>
                  <a:cubicBezTo>
                    <a:pt x="4606" y="18460"/>
                    <a:pt x="5095" y="17494"/>
                    <a:pt x="5525" y="16575"/>
                  </a:cubicBezTo>
                  <a:lnTo>
                    <a:pt x="5816" y="15994"/>
                  </a:lnTo>
                  <a:cubicBezTo>
                    <a:pt x="6107" y="15412"/>
                    <a:pt x="6351" y="14831"/>
                    <a:pt x="6642" y="14249"/>
                  </a:cubicBezTo>
                  <a:cubicBezTo>
                    <a:pt x="7223" y="13133"/>
                    <a:pt x="7758" y="11969"/>
                    <a:pt x="8293" y="10853"/>
                  </a:cubicBezTo>
                  <a:cubicBezTo>
                    <a:pt x="8770" y="9794"/>
                    <a:pt x="9259" y="8724"/>
                    <a:pt x="9701" y="7654"/>
                  </a:cubicBezTo>
                  <a:cubicBezTo>
                    <a:pt x="9933" y="7119"/>
                    <a:pt x="10178" y="6596"/>
                    <a:pt x="10422" y="6061"/>
                  </a:cubicBezTo>
                  <a:cubicBezTo>
                    <a:pt x="10713" y="5281"/>
                    <a:pt x="11050" y="4560"/>
                    <a:pt x="11387" y="3827"/>
                  </a:cubicBezTo>
                  <a:cubicBezTo>
                    <a:pt x="11736" y="3106"/>
                    <a:pt x="12027" y="2374"/>
                    <a:pt x="12364" y="1652"/>
                  </a:cubicBezTo>
                  <a:cubicBezTo>
                    <a:pt x="12550" y="1164"/>
                    <a:pt x="12702" y="629"/>
                    <a:pt x="12748" y="47"/>
                  </a:cubicBezTo>
                  <a:lnTo>
                    <a:pt x="12504"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2454200" y="3352825"/>
              <a:ext cx="25" cy="25"/>
            </a:xfrm>
            <a:custGeom>
              <a:avLst/>
              <a:gdLst/>
              <a:ahLst/>
              <a:cxnLst/>
              <a:rect l="l" t="t" r="r" b="b"/>
              <a:pathLst>
                <a:path w="1" h="1" extrusionOk="0">
                  <a:moveTo>
                    <a:pt x="0" y="1"/>
                  </a:moveTo>
                  <a:lnTo>
                    <a:pt x="0" y="1"/>
                  </a:lnTo>
                  <a:lnTo>
                    <a:pt x="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2543750" y="2314425"/>
              <a:ext cx="207375" cy="162300"/>
            </a:xfrm>
            <a:custGeom>
              <a:avLst/>
              <a:gdLst/>
              <a:ahLst/>
              <a:cxnLst/>
              <a:rect l="l" t="t" r="r" b="b"/>
              <a:pathLst>
                <a:path w="8295" h="6492" extrusionOk="0">
                  <a:moveTo>
                    <a:pt x="780" y="1"/>
                  </a:moveTo>
                  <a:lnTo>
                    <a:pt x="536" y="338"/>
                  </a:lnTo>
                  <a:lnTo>
                    <a:pt x="396" y="582"/>
                  </a:lnTo>
                  <a:cubicBezTo>
                    <a:pt x="292" y="722"/>
                    <a:pt x="245" y="920"/>
                    <a:pt x="152" y="1059"/>
                  </a:cubicBezTo>
                  <a:cubicBezTo>
                    <a:pt x="1" y="1257"/>
                    <a:pt x="47" y="1455"/>
                    <a:pt x="106" y="1501"/>
                  </a:cubicBezTo>
                  <a:cubicBezTo>
                    <a:pt x="126" y="1512"/>
                    <a:pt x="149" y="1517"/>
                    <a:pt x="174" y="1517"/>
                  </a:cubicBezTo>
                  <a:cubicBezTo>
                    <a:pt x="261" y="1517"/>
                    <a:pt x="372" y="1447"/>
                    <a:pt x="489" y="1257"/>
                  </a:cubicBezTo>
                  <a:cubicBezTo>
                    <a:pt x="582" y="1118"/>
                    <a:pt x="687" y="1013"/>
                    <a:pt x="734" y="827"/>
                  </a:cubicBezTo>
                  <a:cubicBezTo>
                    <a:pt x="780" y="769"/>
                    <a:pt x="827" y="676"/>
                    <a:pt x="873" y="629"/>
                  </a:cubicBezTo>
                  <a:lnTo>
                    <a:pt x="920" y="536"/>
                  </a:lnTo>
                  <a:lnTo>
                    <a:pt x="1024" y="582"/>
                  </a:lnTo>
                  <a:cubicBezTo>
                    <a:pt x="1362" y="827"/>
                    <a:pt x="1652" y="1059"/>
                    <a:pt x="2036" y="1304"/>
                  </a:cubicBezTo>
                  <a:lnTo>
                    <a:pt x="2234" y="1501"/>
                  </a:lnTo>
                  <a:lnTo>
                    <a:pt x="1943" y="2129"/>
                  </a:lnTo>
                  <a:cubicBezTo>
                    <a:pt x="1652" y="2664"/>
                    <a:pt x="1362" y="3246"/>
                    <a:pt x="1071" y="3781"/>
                  </a:cubicBezTo>
                  <a:cubicBezTo>
                    <a:pt x="1024" y="3921"/>
                    <a:pt x="978" y="4118"/>
                    <a:pt x="873" y="4316"/>
                  </a:cubicBezTo>
                  <a:cubicBezTo>
                    <a:pt x="873" y="4363"/>
                    <a:pt x="873" y="4409"/>
                    <a:pt x="827" y="4456"/>
                  </a:cubicBezTo>
                  <a:lnTo>
                    <a:pt x="827" y="4607"/>
                  </a:lnTo>
                  <a:cubicBezTo>
                    <a:pt x="827" y="4700"/>
                    <a:pt x="873" y="4746"/>
                    <a:pt x="873" y="4746"/>
                  </a:cubicBezTo>
                  <a:cubicBezTo>
                    <a:pt x="873" y="4746"/>
                    <a:pt x="920" y="4746"/>
                    <a:pt x="978" y="4700"/>
                  </a:cubicBezTo>
                  <a:cubicBezTo>
                    <a:pt x="1117" y="4549"/>
                    <a:pt x="1269" y="4409"/>
                    <a:pt x="1315" y="4258"/>
                  </a:cubicBezTo>
                  <a:cubicBezTo>
                    <a:pt x="1455" y="4025"/>
                    <a:pt x="1559" y="3781"/>
                    <a:pt x="1699" y="3537"/>
                  </a:cubicBezTo>
                  <a:cubicBezTo>
                    <a:pt x="1990" y="3002"/>
                    <a:pt x="2327" y="2467"/>
                    <a:pt x="2478" y="1792"/>
                  </a:cubicBezTo>
                  <a:lnTo>
                    <a:pt x="2478" y="1641"/>
                  </a:lnTo>
                  <a:lnTo>
                    <a:pt x="2618" y="1746"/>
                  </a:lnTo>
                  <a:cubicBezTo>
                    <a:pt x="3153" y="2129"/>
                    <a:pt x="3641" y="2513"/>
                    <a:pt x="4177" y="2909"/>
                  </a:cubicBezTo>
                  <a:lnTo>
                    <a:pt x="4223" y="2955"/>
                  </a:lnTo>
                  <a:lnTo>
                    <a:pt x="4177" y="3048"/>
                  </a:lnTo>
                  <a:cubicBezTo>
                    <a:pt x="4118" y="3095"/>
                    <a:pt x="4072" y="3153"/>
                    <a:pt x="4072" y="3200"/>
                  </a:cubicBezTo>
                  <a:cubicBezTo>
                    <a:pt x="3979" y="3339"/>
                    <a:pt x="3886" y="3444"/>
                    <a:pt x="3828" y="3583"/>
                  </a:cubicBezTo>
                  <a:cubicBezTo>
                    <a:pt x="3688" y="3828"/>
                    <a:pt x="3595" y="4025"/>
                    <a:pt x="3490" y="4258"/>
                  </a:cubicBezTo>
                  <a:cubicBezTo>
                    <a:pt x="3444" y="4456"/>
                    <a:pt x="3444" y="4607"/>
                    <a:pt x="3537" y="4653"/>
                  </a:cubicBezTo>
                  <a:lnTo>
                    <a:pt x="3595" y="4653"/>
                  </a:lnTo>
                  <a:cubicBezTo>
                    <a:pt x="3688" y="4653"/>
                    <a:pt x="3781" y="4502"/>
                    <a:pt x="3886" y="4409"/>
                  </a:cubicBezTo>
                  <a:cubicBezTo>
                    <a:pt x="4025" y="4118"/>
                    <a:pt x="4223" y="3828"/>
                    <a:pt x="4363" y="3583"/>
                  </a:cubicBezTo>
                  <a:lnTo>
                    <a:pt x="4560" y="3246"/>
                  </a:lnTo>
                  <a:lnTo>
                    <a:pt x="4653" y="3293"/>
                  </a:lnTo>
                  <a:cubicBezTo>
                    <a:pt x="5142" y="3630"/>
                    <a:pt x="5677" y="4025"/>
                    <a:pt x="6154" y="4363"/>
                  </a:cubicBezTo>
                  <a:lnTo>
                    <a:pt x="6212" y="4409"/>
                  </a:lnTo>
                  <a:lnTo>
                    <a:pt x="5968" y="4840"/>
                  </a:lnTo>
                  <a:cubicBezTo>
                    <a:pt x="5724" y="5282"/>
                    <a:pt x="5479" y="5665"/>
                    <a:pt x="5235" y="6061"/>
                  </a:cubicBezTo>
                  <a:cubicBezTo>
                    <a:pt x="5095" y="6247"/>
                    <a:pt x="5095" y="6398"/>
                    <a:pt x="5188" y="6491"/>
                  </a:cubicBezTo>
                  <a:lnTo>
                    <a:pt x="5235" y="6491"/>
                  </a:lnTo>
                  <a:cubicBezTo>
                    <a:pt x="5282" y="6491"/>
                    <a:pt x="5479" y="6445"/>
                    <a:pt x="5572" y="6293"/>
                  </a:cubicBezTo>
                  <a:cubicBezTo>
                    <a:pt x="5770" y="6061"/>
                    <a:pt x="5968" y="5712"/>
                    <a:pt x="6107" y="5479"/>
                  </a:cubicBezTo>
                  <a:cubicBezTo>
                    <a:pt x="6212" y="5328"/>
                    <a:pt x="6259" y="5188"/>
                    <a:pt x="6352" y="5037"/>
                  </a:cubicBezTo>
                  <a:cubicBezTo>
                    <a:pt x="6398" y="4944"/>
                    <a:pt x="6445" y="4898"/>
                    <a:pt x="6445" y="4793"/>
                  </a:cubicBezTo>
                  <a:lnTo>
                    <a:pt x="6503" y="4700"/>
                  </a:lnTo>
                  <a:lnTo>
                    <a:pt x="6642" y="4793"/>
                  </a:lnTo>
                  <a:cubicBezTo>
                    <a:pt x="6642" y="4793"/>
                    <a:pt x="6689" y="4793"/>
                    <a:pt x="6689" y="4840"/>
                  </a:cubicBezTo>
                  <a:lnTo>
                    <a:pt x="7177" y="5130"/>
                  </a:lnTo>
                  <a:cubicBezTo>
                    <a:pt x="7468" y="5328"/>
                    <a:pt x="7712" y="5526"/>
                    <a:pt x="7957" y="5665"/>
                  </a:cubicBezTo>
                  <a:cubicBezTo>
                    <a:pt x="8022" y="5698"/>
                    <a:pt x="8087" y="5736"/>
                    <a:pt x="8136" y="5736"/>
                  </a:cubicBezTo>
                  <a:cubicBezTo>
                    <a:pt x="8157" y="5736"/>
                    <a:pt x="8175" y="5729"/>
                    <a:pt x="8189" y="5712"/>
                  </a:cubicBezTo>
                  <a:lnTo>
                    <a:pt x="8189" y="5665"/>
                  </a:lnTo>
                  <a:cubicBezTo>
                    <a:pt x="8294" y="5572"/>
                    <a:pt x="8294" y="5479"/>
                    <a:pt x="8189" y="5375"/>
                  </a:cubicBezTo>
                  <a:cubicBezTo>
                    <a:pt x="8050" y="5282"/>
                    <a:pt x="7899" y="5188"/>
                    <a:pt x="7759" y="5084"/>
                  </a:cubicBezTo>
                  <a:cubicBezTo>
                    <a:pt x="7666" y="4991"/>
                    <a:pt x="7515" y="4944"/>
                    <a:pt x="7422" y="4840"/>
                  </a:cubicBezTo>
                  <a:cubicBezTo>
                    <a:pt x="7270" y="4746"/>
                    <a:pt x="7131" y="4653"/>
                    <a:pt x="6980" y="4549"/>
                  </a:cubicBezTo>
                  <a:cubicBezTo>
                    <a:pt x="6794" y="4409"/>
                    <a:pt x="6596" y="4258"/>
                    <a:pt x="6352" y="4072"/>
                  </a:cubicBezTo>
                  <a:cubicBezTo>
                    <a:pt x="6107" y="3874"/>
                    <a:pt x="5863" y="3676"/>
                    <a:pt x="5630" y="3490"/>
                  </a:cubicBezTo>
                  <a:cubicBezTo>
                    <a:pt x="3979" y="2327"/>
                    <a:pt x="2374" y="1164"/>
                    <a:pt x="78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2497825" y="2973350"/>
              <a:ext cx="242250" cy="407125"/>
            </a:xfrm>
            <a:custGeom>
              <a:avLst/>
              <a:gdLst/>
              <a:ahLst/>
              <a:cxnLst/>
              <a:rect l="l" t="t" r="r" b="b"/>
              <a:pathLst>
                <a:path w="9690" h="16285" extrusionOk="0">
                  <a:moveTo>
                    <a:pt x="9689" y="1455"/>
                  </a:moveTo>
                  <a:lnTo>
                    <a:pt x="9689" y="1455"/>
                  </a:lnTo>
                  <a:cubicBezTo>
                    <a:pt x="9688" y="1462"/>
                    <a:pt x="9687" y="1469"/>
                    <a:pt x="9686" y="1477"/>
                  </a:cubicBezTo>
                  <a:lnTo>
                    <a:pt x="9686" y="1477"/>
                  </a:lnTo>
                  <a:cubicBezTo>
                    <a:pt x="9688" y="1470"/>
                    <a:pt x="9689" y="1463"/>
                    <a:pt x="9689" y="1455"/>
                  </a:cubicBezTo>
                  <a:close/>
                  <a:moveTo>
                    <a:pt x="6828" y="1"/>
                  </a:moveTo>
                  <a:cubicBezTo>
                    <a:pt x="6828" y="1"/>
                    <a:pt x="6735" y="59"/>
                    <a:pt x="6688" y="152"/>
                  </a:cubicBezTo>
                  <a:cubicBezTo>
                    <a:pt x="6490" y="350"/>
                    <a:pt x="6351" y="536"/>
                    <a:pt x="6107" y="826"/>
                  </a:cubicBezTo>
                  <a:cubicBezTo>
                    <a:pt x="6014" y="931"/>
                    <a:pt x="5909" y="1071"/>
                    <a:pt x="5816" y="1164"/>
                  </a:cubicBezTo>
                  <a:lnTo>
                    <a:pt x="5723" y="1315"/>
                  </a:lnTo>
                  <a:lnTo>
                    <a:pt x="5723" y="1361"/>
                  </a:lnTo>
                  <a:lnTo>
                    <a:pt x="5665" y="1408"/>
                  </a:lnTo>
                  <a:lnTo>
                    <a:pt x="5618" y="1408"/>
                  </a:lnTo>
                  <a:cubicBezTo>
                    <a:pt x="5572" y="1408"/>
                    <a:pt x="5572" y="1361"/>
                    <a:pt x="5572" y="1361"/>
                  </a:cubicBezTo>
                  <a:lnTo>
                    <a:pt x="5234" y="1455"/>
                  </a:lnTo>
                  <a:lnTo>
                    <a:pt x="5234" y="1513"/>
                  </a:lnTo>
                  <a:cubicBezTo>
                    <a:pt x="5374" y="1803"/>
                    <a:pt x="5478" y="1803"/>
                    <a:pt x="5525" y="1803"/>
                  </a:cubicBezTo>
                  <a:cubicBezTo>
                    <a:pt x="5618" y="1803"/>
                    <a:pt x="5723" y="1745"/>
                    <a:pt x="5862" y="1652"/>
                  </a:cubicBezTo>
                  <a:lnTo>
                    <a:pt x="6153" y="1455"/>
                  </a:lnTo>
                  <a:lnTo>
                    <a:pt x="6014" y="1803"/>
                  </a:lnTo>
                  <a:cubicBezTo>
                    <a:pt x="5955" y="1897"/>
                    <a:pt x="5909" y="1990"/>
                    <a:pt x="5909" y="2141"/>
                  </a:cubicBezTo>
                  <a:cubicBezTo>
                    <a:pt x="5816" y="2385"/>
                    <a:pt x="5723" y="2571"/>
                    <a:pt x="5618" y="2815"/>
                  </a:cubicBezTo>
                  <a:lnTo>
                    <a:pt x="5525" y="3106"/>
                  </a:lnTo>
                  <a:cubicBezTo>
                    <a:pt x="4792" y="4653"/>
                    <a:pt x="4071" y="6305"/>
                    <a:pt x="3292" y="7910"/>
                  </a:cubicBezTo>
                  <a:cubicBezTo>
                    <a:pt x="2815" y="9015"/>
                    <a:pt x="2280" y="10085"/>
                    <a:pt x="1791" y="11109"/>
                  </a:cubicBezTo>
                  <a:cubicBezTo>
                    <a:pt x="1407" y="11923"/>
                    <a:pt x="1012" y="12749"/>
                    <a:pt x="628" y="13574"/>
                  </a:cubicBezTo>
                  <a:cubicBezTo>
                    <a:pt x="430" y="14016"/>
                    <a:pt x="244" y="14493"/>
                    <a:pt x="93" y="14935"/>
                  </a:cubicBezTo>
                  <a:cubicBezTo>
                    <a:pt x="47" y="15028"/>
                    <a:pt x="47" y="15121"/>
                    <a:pt x="0" y="15273"/>
                  </a:cubicBezTo>
                  <a:lnTo>
                    <a:pt x="0" y="15319"/>
                  </a:lnTo>
                  <a:cubicBezTo>
                    <a:pt x="965" y="13667"/>
                    <a:pt x="1791" y="11981"/>
                    <a:pt x="2664" y="10085"/>
                  </a:cubicBezTo>
                  <a:cubicBezTo>
                    <a:pt x="3780" y="7666"/>
                    <a:pt x="4897" y="5188"/>
                    <a:pt x="5909" y="2862"/>
                  </a:cubicBezTo>
                  <a:cubicBezTo>
                    <a:pt x="6107" y="2525"/>
                    <a:pt x="6200" y="2141"/>
                    <a:pt x="6351" y="1745"/>
                  </a:cubicBezTo>
                  <a:cubicBezTo>
                    <a:pt x="6397" y="1559"/>
                    <a:pt x="6444" y="1361"/>
                    <a:pt x="6490" y="1222"/>
                  </a:cubicBezTo>
                  <a:lnTo>
                    <a:pt x="6595" y="978"/>
                  </a:lnTo>
                  <a:lnTo>
                    <a:pt x="6688" y="1222"/>
                  </a:lnTo>
                  <a:cubicBezTo>
                    <a:pt x="6735" y="1268"/>
                    <a:pt x="6735" y="1361"/>
                    <a:pt x="6781" y="1408"/>
                  </a:cubicBezTo>
                  <a:cubicBezTo>
                    <a:pt x="6886" y="1606"/>
                    <a:pt x="6932" y="1745"/>
                    <a:pt x="7025" y="1943"/>
                  </a:cubicBezTo>
                  <a:cubicBezTo>
                    <a:pt x="7223" y="2187"/>
                    <a:pt x="7363" y="2280"/>
                    <a:pt x="7514" y="2280"/>
                  </a:cubicBezTo>
                  <a:cubicBezTo>
                    <a:pt x="7607" y="2280"/>
                    <a:pt x="7805" y="2187"/>
                    <a:pt x="7991" y="2036"/>
                  </a:cubicBezTo>
                  <a:lnTo>
                    <a:pt x="8282" y="1803"/>
                  </a:lnTo>
                  <a:lnTo>
                    <a:pt x="8142" y="2141"/>
                  </a:lnTo>
                  <a:cubicBezTo>
                    <a:pt x="8142" y="2187"/>
                    <a:pt x="8142" y="2234"/>
                    <a:pt x="8096" y="2234"/>
                  </a:cubicBezTo>
                  <a:cubicBezTo>
                    <a:pt x="8096" y="2280"/>
                    <a:pt x="8096" y="2327"/>
                    <a:pt x="8049" y="2385"/>
                  </a:cubicBezTo>
                  <a:lnTo>
                    <a:pt x="7467" y="3688"/>
                  </a:lnTo>
                  <a:cubicBezTo>
                    <a:pt x="7072" y="4560"/>
                    <a:pt x="6735" y="5386"/>
                    <a:pt x="6351" y="6258"/>
                  </a:cubicBezTo>
                  <a:cubicBezTo>
                    <a:pt x="6200" y="6596"/>
                    <a:pt x="6060" y="6933"/>
                    <a:pt x="5862" y="7270"/>
                  </a:cubicBezTo>
                  <a:cubicBezTo>
                    <a:pt x="5665" y="7759"/>
                    <a:pt x="5432" y="8294"/>
                    <a:pt x="5234" y="8782"/>
                  </a:cubicBezTo>
                  <a:cubicBezTo>
                    <a:pt x="4850" y="9597"/>
                    <a:pt x="4455" y="10376"/>
                    <a:pt x="4071" y="11202"/>
                  </a:cubicBezTo>
                  <a:cubicBezTo>
                    <a:pt x="3583" y="12272"/>
                    <a:pt x="3047" y="13377"/>
                    <a:pt x="2571" y="14493"/>
                  </a:cubicBezTo>
                  <a:cubicBezTo>
                    <a:pt x="2373" y="14889"/>
                    <a:pt x="2233" y="15319"/>
                    <a:pt x="2082" y="15761"/>
                  </a:cubicBezTo>
                  <a:cubicBezTo>
                    <a:pt x="2036" y="15901"/>
                    <a:pt x="1943" y="16052"/>
                    <a:pt x="1884" y="16238"/>
                  </a:cubicBezTo>
                  <a:lnTo>
                    <a:pt x="1989" y="16238"/>
                  </a:lnTo>
                  <a:lnTo>
                    <a:pt x="2082" y="16285"/>
                  </a:lnTo>
                  <a:cubicBezTo>
                    <a:pt x="3292" y="13726"/>
                    <a:pt x="4362" y="11446"/>
                    <a:pt x="5281" y="9364"/>
                  </a:cubicBezTo>
                  <a:cubicBezTo>
                    <a:pt x="5618" y="8678"/>
                    <a:pt x="5955" y="7956"/>
                    <a:pt x="6246" y="7224"/>
                  </a:cubicBezTo>
                  <a:cubicBezTo>
                    <a:pt x="7025" y="5584"/>
                    <a:pt x="7654" y="4072"/>
                    <a:pt x="8282" y="2676"/>
                  </a:cubicBezTo>
                  <a:lnTo>
                    <a:pt x="8340" y="2571"/>
                  </a:lnTo>
                  <a:lnTo>
                    <a:pt x="8433" y="2618"/>
                  </a:lnTo>
                  <a:cubicBezTo>
                    <a:pt x="8433" y="2618"/>
                    <a:pt x="8479" y="2676"/>
                    <a:pt x="8526" y="2676"/>
                  </a:cubicBezTo>
                  <a:cubicBezTo>
                    <a:pt x="8631" y="2722"/>
                    <a:pt x="8677" y="2769"/>
                    <a:pt x="8770" y="2769"/>
                  </a:cubicBezTo>
                  <a:cubicBezTo>
                    <a:pt x="8921" y="2722"/>
                    <a:pt x="9061" y="2618"/>
                    <a:pt x="9212" y="2525"/>
                  </a:cubicBezTo>
                  <a:cubicBezTo>
                    <a:pt x="9497" y="2194"/>
                    <a:pt x="9637" y="1863"/>
                    <a:pt x="9686" y="1477"/>
                  </a:cubicBezTo>
                  <a:lnTo>
                    <a:pt x="9686" y="1477"/>
                  </a:lnTo>
                  <a:cubicBezTo>
                    <a:pt x="9676" y="1514"/>
                    <a:pt x="9643" y="1520"/>
                    <a:pt x="9643" y="1559"/>
                  </a:cubicBezTo>
                  <a:cubicBezTo>
                    <a:pt x="9503" y="1606"/>
                    <a:pt x="9398" y="1699"/>
                    <a:pt x="9305" y="1803"/>
                  </a:cubicBezTo>
                  <a:cubicBezTo>
                    <a:pt x="9212" y="1897"/>
                    <a:pt x="9107" y="2036"/>
                    <a:pt x="9014" y="2141"/>
                  </a:cubicBezTo>
                  <a:cubicBezTo>
                    <a:pt x="9014" y="2187"/>
                    <a:pt x="8968" y="2234"/>
                    <a:pt x="8921" y="2280"/>
                  </a:cubicBezTo>
                  <a:lnTo>
                    <a:pt x="8863" y="2327"/>
                  </a:lnTo>
                  <a:lnTo>
                    <a:pt x="8677" y="2327"/>
                  </a:lnTo>
                  <a:lnTo>
                    <a:pt x="8677" y="1897"/>
                  </a:lnTo>
                  <a:lnTo>
                    <a:pt x="8677" y="1268"/>
                  </a:lnTo>
                  <a:lnTo>
                    <a:pt x="8677" y="1117"/>
                  </a:lnTo>
                  <a:lnTo>
                    <a:pt x="8677" y="873"/>
                  </a:lnTo>
                  <a:lnTo>
                    <a:pt x="8677" y="780"/>
                  </a:lnTo>
                  <a:cubicBezTo>
                    <a:pt x="8631" y="780"/>
                    <a:pt x="8572" y="826"/>
                    <a:pt x="8526" y="826"/>
                  </a:cubicBezTo>
                  <a:cubicBezTo>
                    <a:pt x="8235" y="978"/>
                    <a:pt x="8096" y="1222"/>
                    <a:pt x="7898" y="1455"/>
                  </a:cubicBezTo>
                  <a:cubicBezTo>
                    <a:pt x="7805" y="1606"/>
                    <a:pt x="7700" y="1803"/>
                    <a:pt x="7607" y="1897"/>
                  </a:cubicBezTo>
                  <a:lnTo>
                    <a:pt x="7514" y="1990"/>
                  </a:lnTo>
                  <a:lnTo>
                    <a:pt x="7467" y="1943"/>
                  </a:lnTo>
                  <a:cubicBezTo>
                    <a:pt x="7072" y="1606"/>
                    <a:pt x="7025" y="1222"/>
                    <a:pt x="6979" y="780"/>
                  </a:cubicBezTo>
                  <a:lnTo>
                    <a:pt x="6979" y="536"/>
                  </a:lnTo>
                  <a:cubicBezTo>
                    <a:pt x="6932" y="396"/>
                    <a:pt x="6932" y="291"/>
                    <a:pt x="6932" y="152"/>
                  </a:cubicBezTo>
                  <a:cubicBezTo>
                    <a:pt x="6932" y="105"/>
                    <a:pt x="6886" y="1"/>
                    <a:pt x="682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2547550" y="3379300"/>
              <a:ext cx="2350" cy="1175"/>
            </a:xfrm>
            <a:custGeom>
              <a:avLst/>
              <a:gdLst/>
              <a:ahLst/>
              <a:cxnLst/>
              <a:rect l="l" t="t" r="r" b="b"/>
              <a:pathLst>
                <a:path w="94" h="47" extrusionOk="0">
                  <a:moveTo>
                    <a:pt x="93" y="47"/>
                  </a:moveTo>
                  <a:lnTo>
                    <a:pt x="93" y="47"/>
                  </a:lnTo>
                  <a:lnTo>
                    <a:pt x="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2655425" y="2553175"/>
              <a:ext cx="24150" cy="27650"/>
            </a:xfrm>
            <a:custGeom>
              <a:avLst/>
              <a:gdLst/>
              <a:ahLst/>
              <a:cxnLst/>
              <a:rect l="l" t="t" r="r" b="b"/>
              <a:pathLst>
                <a:path w="966" h="1106" extrusionOk="0">
                  <a:moveTo>
                    <a:pt x="919" y="0"/>
                  </a:moveTo>
                  <a:cubicBezTo>
                    <a:pt x="582" y="93"/>
                    <a:pt x="291" y="338"/>
                    <a:pt x="47" y="628"/>
                  </a:cubicBezTo>
                  <a:cubicBezTo>
                    <a:pt x="0" y="721"/>
                    <a:pt x="0" y="814"/>
                    <a:pt x="0" y="919"/>
                  </a:cubicBezTo>
                  <a:cubicBezTo>
                    <a:pt x="0" y="966"/>
                    <a:pt x="47" y="1012"/>
                    <a:pt x="93" y="1059"/>
                  </a:cubicBezTo>
                  <a:lnTo>
                    <a:pt x="140" y="1105"/>
                  </a:lnTo>
                  <a:cubicBezTo>
                    <a:pt x="140" y="1105"/>
                    <a:pt x="140" y="1059"/>
                    <a:pt x="186" y="1059"/>
                  </a:cubicBezTo>
                  <a:lnTo>
                    <a:pt x="233" y="1059"/>
                  </a:lnTo>
                  <a:cubicBezTo>
                    <a:pt x="477" y="675"/>
                    <a:pt x="768" y="338"/>
                    <a:pt x="96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2660075" y="2595325"/>
              <a:ext cx="21825" cy="26775"/>
            </a:xfrm>
            <a:custGeom>
              <a:avLst/>
              <a:gdLst/>
              <a:ahLst/>
              <a:cxnLst/>
              <a:rect l="l" t="t" r="r" b="b"/>
              <a:pathLst>
                <a:path w="873" h="1071" extrusionOk="0">
                  <a:moveTo>
                    <a:pt x="873" y="1"/>
                  </a:moveTo>
                  <a:cubicBezTo>
                    <a:pt x="442" y="152"/>
                    <a:pt x="105" y="641"/>
                    <a:pt x="47" y="931"/>
                  </a:cubicBezTo>
                  <a:cubicBezTo>
                    <a:pt x="0" y="978"/>
                    <a:pt x="47" y="1071"/>
                    <a:pt x="105" y="1071"/>
                  </a:cubicBezTo>
                  <a:lnTo>
                    <a:pt x="152" y="1071"/>
                  </a:lnTo>
                  <a:cubicBezTo>
                    <a:pt x="198" y="1071"/>
                    <a:pt x="291" y="1071"/>
                    <a:pt x="291" y="1024"/>
                  </a:cubicBezTo>
                  <a:cubicBezTo>
                    <a:pt x="442" y="827"/>
                    <a:pt x="629" y="641"/>
                    <a:pt x="733" y="350"/>
                  </a:cubicBezTo>
                  <a:cubicBezTo>
                    <a:pt x="826" y="245"/>
                    <a:pt x="826" y="152"/>
                    <a:pt x="873" y="59"/>
                  </a:cubicBezTo>
                  <a:lnTo>
                    <a:pt x="873"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2638275" y="2660750"/>
              <a:ext cx="40150" cy="24450"/>
            </a:xfrm>
            <a:custGeom>
              <a:avLst/>
              <a:gdLst/>
              <a:ahLst/>
              <a:cxnLst/>
              <a:rect l="l" t="t" r="r" b="b"/>
              <a:pathLst>
                <a:path w="1606" h="978" extrusionOk="0">
                  <a:moveTo>
                    <a:pt x="151" y="1"/>
                  </a:moveTo>
                  <a:lnTo>
                    <a:pt x="105" y="106"/>
                  </a:lnTo>
                  <a:lnTo>
                    <a:pt x="0" y="350"/>
                  </a:lnTo>
                  <a:lnTo>
                    <a:pt x="396" y="536"/>
                  </a:lnTo>
                  <a:cubicBezTo>
                    <a:pt x="628" y="687"/>
                    <a:pt x="919" y="780"/>
                    <a:pt x="1210" y="931"/>
                  </a:cubicBezTo>
                  <a:lnTo>
                    <a:pt x="1407" y="978"/>
                  </a:lnTo>
                  <a:lnTo>
                    <a:pt x="1454" y="978"/>
                  </a:lnTo>
                  <a:cubicBezTo>
                    <a:pt x="1559" y="931"/>
                    <a:pt x="1605" y="827"/>
                    <a:pt x="1605" y="780"/>
                  </a:cubicBezTo>
                  <a:cubicBezTo>
                    <a:pt x="1605" y="734"/>
                    <a:pt x="1501" y="641"/>
                    <a:pt x="1407" y="582"/>
                  </a:cubicBezTo>
                  <a:cubicBezTo>
                    <a:pt x="1117" y="443"/>
                    <a:pt x="779" y="292"/>
                    <a:pt x="489" y="152"/>
                  </a:cubicBezTo>
                  <a:cubicBezTo>
                    <a:pt x="396" y="106"/>
                    <a:pt x="244" y="59"/>
                    <a:pt x="15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2640875" y="2660750"/>
              <a:ext cx="1200" cy="2650"/>
            </a:xfrm>
            <a:custGeom>
              <a:avLst/>
              <a:gdLst/>
              <a:ahLst/>
              <a:cxnLst/>
              <a:rect l="l" t="t" r="r" b="b"/>
              <a:pathLst>
                <a:path w="48" h="106" extrusionOk="0">
                  <a:moveTo>
                    <a:pt x="47" y="1"/>
                  </a:moveTo>
                  <a:lnTo>
                    <a:pt x="1" y="106"/>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2675775" y="2687500"/>
              <a:ext cx="25" cy="25"/>
            </a:xfrm>
            <a:custGeom>
              <a:avLst/>
              <a:gdLst/>
              <a:ahLst/>
              <a:cxnLst/>
              <a:rect l="l" t="t" r="r" b="b"/>
              <a:pathLst>
                <a:path w="1" h="1" extrusionOk="0">
                  <a:moveTo>
                    <a:pt x="1" y="1"/>
                  </a:move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2668500" y="3153925"/>
              <a:ext cx="8750" cy="13400"/>
            </a:xfrm>
            <a:custGeom>
              <a:avLst/>
              <a:gdLst/>
              <a:ahLst/>
              <a:cxnLst/>
              <a:rect l="l" t="t" r="r" b="b"/>
              <a:pathLst>
                <a:path w="350" h="536" extrusionOk="0">
                  <a:moveTo>
                    <a:pt x="245" y="1"/>
                  </a:moveTo>
                  <a:cubicBezTo>
                    <a:pt x="152" y="47"/>
                    <a:pt x="105" y="152"/>
                    <a:pt x="59" y="245"/>
                  </a:cubicBezTo>
                  <a:cubicBezTo>
                    <a:pt x="1" y="338"/>
                    <a:pt x="1" y="396"/>
                    <a:pt x="1" y="489"/>
                  </a:cubicBezTo>
                  <a:lnTo>
                    <a:pt x="1" y="536"/>
                  </a:lnTo>
                  <a:lnTo>
                    <a:pt x="59" y="536"/>
                  </a:lnTo>
                  <a:cubicBezTo>
                    <a:pt x="152" y="396"/>
                    <a:pt x="198" y="245"/>
                    <a:pt x="292" y="105"/>
                  </a:cubicBezTo>
                  <a:lnTo>
                    <a:pt x="35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2634775" y="3089675"/>
              <a:ext cx="25325" cy="48575"/>
            </a:xfrm>
            <a:custGeom>
              <a:avLst/>
              <a:gdLst/>
              <a:ahLst/>
              <a:cxnLst/>
              <a:rect l="l" t="t" r="r" b="b"/>
              <a:pathLst>
                <a:path w="1013" h="1943" extrusionOk="0">
                  <a:moveTo>
                    <a:pt x="1012" y="0"/>
                  </a:moveTo>
                  <a:cubicBezTo>
                    <a:pt x="966" y="0"/>
                    <a:pt x="919" y="0"/>
                    <a:pt x="919" y="58"/>
                  </a:cubicBezTo>
                  <a:lnTo>
                    <a:pt x="873" y="151"/>
                  </a:lnTo>
                  <a:cubicBezTo>
                    <a:pt x="629" y="535"/>
                    <a:pt x="384" y="977"/>
                    <a:pt x="140" y="1454"/>
                  </a:cubicBezTo>
                  <a:cubicBezTo>
                    <a:pt x="94" y="1605"/>
                    <a:pt x="47" y="1745"/>
                    <a:pt x="0" y="1943"/>
                  </a:cubicBezTo>
                  <a:cubicBezTo>
                    <a:pt x="94" y="1850"/>
                    <a:pt x="140" y="1745"/>
                    <a:pt x="245" y="1605"/>
                  </a:cubicBezTo>
                  <a:cubicBezTo>
                    <a:pt x="477" y="1163"/>
                    <a:pt x="722" y="686"/>
                    <a:pt x="1012" y="105"/>
                  </a:cubicBezTo>
                  <a:lnTo>
                    <a:pt x="1012"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2434725" y="2383350"/>
              <a:ext cx="215775" cy="144250"/>
            </a:xfrm>
            <a:custGeom>
              <a:avLst/>
              <a:gdLst/>
              <a:ahLst/>
              <a:cxnLst/>
              <a:rect l="l" t="t" r="r" b="b"/>
              <a:pathLst>
                <a:path w="8631" h="5770" extrusionOk="0">
                  <a:moveTo>
                    <a:pt x="105" y="1"/>
                  </a:moveTo>
                  <a:lnTo>
                    <a:pt x="0" y="245"/>
                  </a:lnTo>
                  <a:lnTo>
                    <a:pt x="47" y="291"/>
                  </a:lnTo>
                  <a:cubicBezTo>
                    <a:pt x="151" y="338"/>
                    <a:pt x="198" y="396"/>
                    <a:pt x="291" y="443"/>
                  </a:cubicBezTo>
                  <a:cubicBezTo>
                    <a:pt x="337" y="489"/>
                    <a:pt x="442" y="536"/>
                    <a:pt x="489" y="582"/>
                  </a:cubicBezTo>
                  <a:cubicBezTo>
                    <a:pt x="628" y="733"/>
                    <a:pt x="733" y="826"/>
                    <a:pt x="872" y="873"/>
                  </a:cubicBezTo>
                  <a:cubicBezTo>
                    <a:pt x="1698" y="1408"/>
                    <a:pt x="2571" y="1989"/>
                    <a:pt x="3443" y="2525"/>
                  </a:cubicBezTo>
                  <a:cubicBezTo>
                    <a:pt x="4606" y="3199"/>
                    <a:pt x="5723" y="3932"/>
                    <a:pt x="6886" y="4653"/>
                  </a:cubicBezTo>
                  <a:cubicBezTo>
                    <a:pt x="7130" y="4851"/>
                    <a:pt x="7421" y="5049"/>
                    <a:pt x="7665" y="5235"/>
                  </a:cubicBezTo>
                  <a:cubicBezTo>
                    <a:pt x="7758" y="5281"/>
                    <a:pt x="7898" y="5386"/>
                    <a:pt x="8002" y="5479"/>
                  </a:cubicBezTo>
                  <a:cubicBezTo>
                    <a:pt x="8049" y="5525"/>
                    <a:pt x="8096" y="5525"/>
                    <a:pt x="8142" y="5572"/>
                  </a:cubicBezTo>
                  <a:cubicBezTo>
                    <a:pt x="8247" y="5677"/>
                    <a:pt x="8340" y="5723"/>
                    <a:pt x="8433" y="5770"/>
                  </a:cubicBezTo>
                  <a:lnTo>
                    <a:pt x="8631" y="5770"/>
                  </a:lnTo>
                  <a:lnTo>
                    <a:pt x="8631" y="5525"/>
                  </a:lnTo>
                  <a:cubicBezTo>
                    <a:pt x="8584" y="5525"/>
                    <a:pt x="8584" y="5479"/>
                    <a:pt x="8538" y="5479"/>
                  </a:cubicBezTo>
                  <a:cubicBezTo>
                    <a:pt x="8538" y="5432"/>
                    <a:pt x="8538" y="5432"/>
                    <a:pt x="8479" y="5432"/>
                  </a:cubicBezTo>
                  <a:cubicBezTo>
                    <a:pt x="7805" y="4804"/>
                    <a:pt x="6979" y="4269"/>
                    <a:pt x="6153" y="3781"/>
                  </a:cubicBezTo>
                  <a:cubicBezTo>
                    <a:pt x="5862" y="3641"/>
                    <a:pt x="5571" y="3443"/>
                    <a:pt x="5281" y="3246"/>
                  </a:cubicBezTo>
                  <a:cubicBezTo>
                    <a:pt x="4025" y="2478"/>
                    <a:pt x="2768" y="1652"/>
                    <a:pt x="1559" y="873"/>
                  </a:cubicBezTo>
                  <a:lnTo>
                    <a:pt x="442" y="198"/>
                  </a:lnTo>
                  <a:cubicBezTo>
                    <a:pt x="291" y="152"/>
                    <a:pt x="198" y="47"/>
                    <a:pt x="10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2639425" y="3210925"/>
              <a:ext cx="11075" cy="24150"/>
            </a:xfrm>
            <a:custGeom>
              <a:avLst/>
              <a:gdLst/>
              <a:ahLst/>
              <a:cxnLst/>
              <a:rect l="l" t="t" r="r" b="b"/>
              <a:pathLst>
                <a:path w="443" h="966" extrusionOk="0">
                  <a:moveTo>
                    <a:pt x="396" y="0"/>
                  </a:moveTo>
                  <a:cubicBezTo>
                    <a:pt x="291" y="0"/>
                    <a:pt x="245" y="47"/>
                    <a:pt x="198" y="152"/>
                  </a:cubicBezTo>
                  <a:lnTo>
                    <a:pt x="198" y="198"/>
                  </a:lnTo>
                  <a:cubicBezTo>
                    <a:pt x="152" y="338"/>
                    <a:pt x="105" y="489"/>
                    <a:pt x="59" y="675"/>
                  </a:cubicBezTo>
                  <a:cubicBezTo>
                    <a:pt x="1" y="733"/>
                    <a:pt x="1" y="780"/>
                    <a:pt x="1" y="826"/>
                  </a:cubicBezTo>
                  <a:cubicBezTo>
                    <a:pt x="1" y="873"/>
                    <a:pt x="1" y="919"/>
                    <a:pt x="59" y="966"/>
                  </a:cubicBezTo>
                  <a:cubicBezTo>
                    <a:pt x="59" y="919"/>
                    <a:pt x="105" y="919"/>
                    <a:pt x="105" y="919"/>
                  </a:cubicBezTo>
                  <a:cubicBezTo>
                    <a:pt x="152" y="780"/>
                    <a:pt x="245" y="675"/>
                    <a:pt x="291" y="582"/>
                  </a:cubicBezTo>
                  <a:cubicBezTo>
                    <a:pt x="350" y="442"/>
                    <a:pt x="396" y="338"/>
                    <a:pt x="443" y="245"/>
                  </a:cubicBezTo>
                  <a:lnTo>
                    <a:pt x="443" y="47"/>
                  </a:lnTo>
                  <a:lnTo>
                    <a:pt x="396"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2635925" y="2608700"/>
              <a:ext cx="13425" cy="34050"/>
            </a:xfrm>
            <a:custGeom>
              <a:avLst/>
              <a:gdLst/>
              <a:ahLst/>
              <a:cxnLst/>
              <a:rect l="l" t="t" r="r" b="b"/>
              <a:pathLst>
                <a:path w="537" h="1362" extrusionOk="0">
                  <a:moveTo>
                    <a:pt x="536" y="1"/>
                  </a:moveTo>
                  <a:cubicBezTo>
                    <a:pt x="338" y="152"/>
                    <a:pt x="199" y="338"/>
                    <a:pt x="94" y="582"/>
                  </a:cubicBezTo>
                  <a:cubicBezTo>
                    <a:pt x="1" y="827"/>
                    <a:pt x="1" y="1071"/>
                    <a:pt x="48" y="1164"/>
                  </a:cubicBezTo>
                  <a:lnTo>
                    <a:pt x="48" y="1211"/>
                  </a:lnTo>
                  <a:lnTo>
                    <a:pt x="94" y="1269"/>
                  </a:lnTo>
                  <a:lnTo>
                    <a:pt x="94" y="1315"/>
                  </a:lnTo>
                  <a:cubicBezTo>
                    <a:pt x="141" y="1315"/>
                    <a:pt x="245" y="1362"/>
                    <a:pt x="292" y="1362"/>
                  </a:cubicBezTo>
                  <a:cubicBezTo>
                    <a:pt x="338" y="1362"/>
                    <a:pt x="385" y="1269"/>
                    <a:pt x="385" y="1211"/>
                  </a:cubicBezTo>
                  <a:cubicBezTo>
                    <a:pt x="385" y="1024"/>
                    <a:pt x="431" y="873"/>
                    <a:pt x="431" y="687"/>
                  </a:cubicBezTo>
                  <a:cubicBezTo>
                    <a:pt x="431" y="629"/>
                    <a:pt x="431" y="536"/>
                    <a:pt x="490" y="489"/>
                  </a:cubicBezTo>
                  <a:lnTo>
                    <a:pt x="490" y="396"/>
                  </a:lnTo>
                  <a:cubicBezTo>
                    <a:pt x="490" y="292"/>
                    <a:pt x="490" y="152"/>
                    <a:pt x="53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2603075" y="2687500"/>
              <a:ext cx="26775" cy="12725"/>
            </a:xfrm>
            <a:custGeom>
              <a:avLst/>
              <a:gdLst/>
              <a:ahLst/>
              <a:cxnLst/>
              <a:rect l="l" t="t" r="r" b="b"/>
              <a:pathLst>
                <a:path w="1071" h="509" extrusionOk="0">
                  <a:moveTo>
                    <a:pt x="198" y="1"/>
                  </a:moveTo>
                  <a:lnTo>
                    <a:pt x="1" y="292"/>
                  </a:lnTo>
                  <a:cubicBezTo>
                    <a:pt x="256" y="433"/>
                    <a:pt x="461" y="508"/>
                    <a:pt x="654" y="508"/>
                  </a:cubicBezTo>
                  <a:cubicBezTo>
                    <a:pt x="795" y="508"/>
                    <a:pt x="928" y="468"/>
                    <a:pt x="1071" y="385"/>
                  </a:cubicBezTo>
                  <a:cubicBezTo>
                    <a:pt x="873" y="94"/>
                    <a:pt x="582" y="1"/>
                    <a:pt x="19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2603075" y="2687500"/>
              <a:ext cx="4975" cy="7300"/>
            </a:xfrm>
            <a:custGeom>
              <a:avLst/>
              <a:gdLst/>
              <a:ahLst/>
              <a:cxnLst/>
              <a:rect l="l" t="t" r="r" b="b"/>
              <a:pathLst>
                <a:path w="199" h="292" extrusionOk="0">
                  <a:moveTo>
                    <a:pt x="1" y="292"/>
                  </a:moveTo>
                  <a:lnTo>
                    <a:pt x="198" y="1"/>
                  </a:lnTo>
                  <a:lnTo>
                    <a:pt x="1" y="292"/>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2600750" y="2694775"/>
              <a:ext cx="25" cy="25"/>
            </a:xfrm>
            <a:custGeom>
              <a:avLst/>
              <a:gdLst/>
              <a:ahLst/>
              <a:cxnLst/>
              <a:rect l="l" t="t" r="r" b="b"/>
              <a:pathLst>
                <a:path w="1" h="1" extrusionOk="0">
                  <a:moveTo>
                    <a:pt x="1" y="1"/>
                  </a:moveTo>
                  <a:lnTo>
                    <a:pt x="1" y="1"/>
                  </a:lnTo>
                  <a:lnTo>
                    <a:pt x="1" y="1"/>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2533000" y="3169625"/>
              <a:ext cx="82325" cy="184400"/>
            </a:xfrm>
            <a:custGeom>
              <a:avLst/>
              <a:gdLst/>
              <a:ahLst/>
              <a:cxnLst/>
              <a:rect l="l" t="t" r="r" b="b"/>
              <a:pathLst>
                <a:path w="3293" h="7376" extrusionOk="0">
                  <a:moveTo>
                    <a:pt x="3292" y="1"/>
                  </a:moveTo>
                  <a:cubicBezTo>
                    <a:pt x="3292" y="59"/>
                    <a:pt x="3246" y="59"/>
                    <a:pt x="3246" y="59"/>
                  </a:cubicBezTo>
                  <a:cubicBezTo>
                    <a:pt x="3199" y="152"/>
                    <a:pt x="3094" y="199"/>
                    <a:pt x="3094" y="292"/>
                  </a:cubicBezTo>
                  <a:cubicBezTo>
                    <a:pt x="3048" y="396"/>
                    <a:pt x="3001" y="489"/>
                    <a:pt x="2955" y="536"/>
                  </a:cubicBezTo>
                  <a:cubicBezTo>
                    <a:pt x="2757" y="873"/>
                    <a:pt x="2571" y="1269"/>
                    <a:pt x="2466" y="1606"/>
                  </a:cubicBezTo>
                  <a:cubicBezTo>
                    <a:pt x="2176" y="2478"/>
                    <a:pt x="1792" y="3304"/>
                    <a:pt x="1408" y="4130"/>
                  </a:cubicBezTo>
                  <a:cubicBezTo>
                    <a:pt x="1210" y="4514"/>
                    <a:pt x="1012" y="4851"/>
                    <a:pt x="873" y="5235"/>
                  </a:cubicBezTo>
                  <a:cubicBezTo>
                    <a:pt x="582" y="5875"/>
                    <a:pt x="291" y="6549"/>
                    <a:pt x="47" y="7177"/>
                  </a:cubicBezTo>
                  <a:lnTo>
                    <a:pt x="47" y="7270"/>
                  </a:lnTo>
                  <a:cubicBezTo>
                    <a:pt x="0" y="7270"/>
                    <a:pt x="47" y="7329"/>
                    <a:pt x="47" y="7375"/>
                  </a:cubicBezTo>
                  <a:cubicBezTo>
                    <a:pt x="94" y="7375"/>
                    <a:pt x="140" y="7329"/>
                    <a:pt x="140" y="7329"/>
                  </a:cubicBezTo>
                  <a:cubicBezTo>
                    <a:pt x="291" y="7131"/>
                    <a:pt x="384" y="6980"/>
                    <a:pt x="477" y="6794"/>
                  </a:cubicBezTo>
                  <a:cubicBezTo>
                    <a:pt x="966" y="5677"/>
                    <a:pt x="1350" y="4851"/>
                    <a:pt x="1699" y="4072"/>
                  </a:cubicBezTo>
                  <a:cubicBezTo>
                    <a:pt x="2176" y="2967"/>
                    <a:pt x="2664" y="1804"/>
                    <a:pt x="3199" y="443"/>
                  </a:cubicBezTo>
                  <a:cubicBezTo>
                    <a:pt x="3246" y="350"/>
                    <a:pt x="3246" y="199"/>
                    <a:pt x="3292" y="105"/>
                  </a:cubicBezTo>
                  <a:lnTo>
                    <a:pt x="3292"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2563250" y="3099550"/>
              <a:ext cx="30250" cy="67775"/>
            </a:xfrm>
            <a:custGeom>
              <a:avLst/>
              <a:gdLst/>
              <a:ahLst/>
              <a:cxnLst/>
              <a:rect l="l" t="t" r="r" b="b"/>
              <a:pathLst>
                <a:path w="1210" h="2711" extrusionOk="0">
                  <a:moveTo>
                    <a:pt x="1163" y="1"/>
                  </a:moveTo>
                  <a:cubicBezTo>
                    <a:pt x="1117" y="47"/>
                    <a:pt x="1070" y="47"/>
                    <a:pt x="1070" y="94"/>
                  </a:cubicBezTo>
                  <a:cubicBezTo>
                    <a:pt x="779" y="768"/>
                    <a:pt x="430" y="1455"/>
                    <a:pt x="140" y="2176"/>
                  </a:cubicBezTo>
                  <a:cubicBezTo>
                    <a:pt x="47" y="2327"/>
                    <a:pt x="47" y="2466"/>
                    <a:pt x="0" y="2618"/>
                  </a:cubicBezTo>
                  <a:lnTo>
                    <a:pt x="0" y="2711"/>
                  </a:lnTo>
                  <a:cubicBezTo>
                    <a:pt x="0" y="2664"/>
                    <a:pt x="47" y="2618"/>
                    <a:pt x="47" y="2618"/>
                  </a:cubicBezTo>
                  <a:cubicBezTo>
                    <a:pt x="93" y="2513"/>
                    <a:pt x="198" y="2420"/>
                    <a:pt x="244" y="2327"/>
                  </a:cubicBezTo>
                  <a:cubicBezTo>
                    <a:pt x="384" y="2129"/>
                    <a:pt x="489" y="1931"/>
                    <a:pt x="582" y="1699"/>
                  </a:cubicBezTo>
                  <a:cubicBezTo>
                    <a:pt x="826" y="1210"/>
                    <a:pt x="1012" y="675"/>
                    <a:pt x="1210" y="140"/>
                  </a:cubicBezTo>
                  <a:cubicBezTo>
                    <a:pt x="1210" y="94"/>
                    <a:pt x="1210" y="47"/>
                    <a:pt x="116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2262850" y="2117000"/>
              <a:ext cx="296625" cy="235200"/>
            </a:xfrm>
            <a:custGeom>
              <a:avLst/>
              <a:gdLst/>
              <a:ahLst/>
              <a:cxnLst/>
              <a:rect l="l" t="t" r="r" b="b"/>
              <a:pathLst>
                <a:path w="11865" h="9408" extrusionOk="0">
                  <a:moveTo>
                    <a:pt x="140" y="0"/>
                  </a:moveTo>
                  <a:lnTo>
                    <a:pt x="1" y="233"/>
                  </a:lnTo>
                  <a:cubicBezTo>
                    <a:pt x="1164" y="919"/>
                    <a:pt x="2327" y="1640"/>
                    <a:pt x="3432" y="2373"/>
                  </a:cubicBezTo>
                  <a:lnTo>
                    <a:pt x="3432" y="2420"/>
                  </a:lnTo>
                  <a:cubicBezTo>
                    <a:pt x="3537" y="2466"/>
                    <a:pt x="3583" y="2617"/>
                    <a:pt x="3583" y="2710"/>
                  </a:cubicBezTo>
                  <a:cubicBezTo>
                    <a:pt x="3537" y="2908"/>
                    <a:pt x="3490" y="3048"/>
                    <a:pt x="3432" y="3199"/>
                  </a:cubicBezTo>
                  <a:cubicBezTo>
                    <a:pt x="3386" y="3292"/>
                    <a:pt x="3386" y="3385"/>
                    <a:pt x="3339" y="3490"/>
                  </a:cubicBezTo>
                  <a:lnTo>
                    <a:pt x="3339" y="3536"/>
                  </a:lnTo>
                  <a:cubicBezTo>
                    <a:pt x="3293" y="3629"/>
                    <a:pt x="3246" y="3780"/>
                    <a:pt x="3246" y="3873"/>
                  </a:cubicBezTo>
                  <a:cubicBezTo>
                    <a:pt x="3246" y="3966"/>
                    <a:pt x="3339" y="4071"/>
                    <a:pt x="3339" y="4071"/>
                  </a:cubicBezTo>
                  <a:cubicBezTo>
                    <a:pt x="3386" y="4071"/>
                    <a:pt x="3490" y="4013"/>
                    <a:pt x="3537" y="3966"/>
                  </a:cubicBezTo>
                  <a:cubicBezTo>
                    <a:pt x="3583" y="3873"/>
                    <a:pt x="3676" y="3722"/>
                    <a:pt x="3723" y="3583"/>
                  </a:cubicBezTo>
                  <a:cubicBezTo>
                    <a:pt x="3781" y="3431"/>
                    <a:pt x="3828" y="3245"/>
                    <a:pt x="3874" y="3048"/>
                  </a:cubicBezTo>
                  <a:lnTo>
                    <a:pt x="3967" y="2757"/>
                  </a:lnTo>
                  <a:lnTo>
                    <a:pt x="4549" y="3141"/>
                  </a:lnTo>
                  <a:cubicBezTo>
                    <a:pt x="4793" y="3338"/>
                    <a:pt x="5037" y="3536"/>
                    <a:pt x="5328" y="3676"/>
                  </a:cubicBezTo>
                  <a:lnTo>
                    <a:pt x="5375" y="3722"/>
                  </a:lnTo>
                  <a:lnTo>
                    <a:pt x="5084" y="4502"/>
                  </a:lnTo>
                  <a:cubicBezTo>
                    <a:pt x="4840" y="5083"/>
                    <a:pt x="4595" y="5711"/>
                    <a:pt x="4363" y="6293"/>
                  </a:cubicBezTo>
                  <a:cubicBezTo>
                    <a:pt x="4304" y="6397"/>
                    <a:pt x="4258" y="6537"/>
                    <a:pt x="4258" y="6688"/>
                  </a:cubicBezTo>
                  <a:cubicBezTo>
                    <a:pt x="4258" y="6781"/>
                    <a:pt x="4363" y="6828"/>
                    <a:pt x="4363" y="6874"/>
                  </a:cubicBezTo>
                  <a:cubicBezTo>
                    <a:pt x="4409" y="6874"/>
                    <a:pt x="4456" y="6828"/>
                    <a:pt x="4502" y="6781"/>
                  </a:cubicBezTo>
                  <a:cubicBezTo>
                    <a:pt x="4595" y="6688"/>
                    <a:pt x="4653" y="6584"/>
                    <a:pt x="4700" y="6490"/>
                  </a:cubicBezTo>
                  <a:cubicBezTo>
                    <a:pt x="4944" y="5909"/>
                    <a:pt x="5130" y="5327"/>
                    <a:pt x="5375" y="4699"/>
                  </a:cubicBezTo>
                  <a:lnTo>
                    <a:pt x="5572" y="4211"/>
                  </a:lnTo>
                  <a:cubicBezTo>
                    <a:pt x="5572" y="4164"/>
                    <a:pt x="5572" y="4118"/>
                    <a:pt x="5619" y="4071"/>
                  </a:cubicBezTo>
                  <a:lnTo>
                    <a:pt x="5665" y="3920"/>
                  </a:lnTo>
                  <a:lnTo>
                    <a:pt x="5758" y="3966"/>
                  </a:lnTo>
                  <a:cubicBezTo>
                    <a:pt x="5910" y="4071"/>
                    <a:pt x="6049" y="4211"/>
                    <a:pt x="6247" y="4304"/>
                  </a:cubicBezTo>
                  <a:cubicBezTo>
                    <a:pt x="6584" y="4502"/>
                    <a:pt x="6875" y="4746"/>
                    <a:pt x="7212" y="4944"/>
                  </a:cubicBezTo>
                  <a:cubicBezTo>
                    <a:pt x="7457" y="5083"/>
                    <a:pt x="7457" y="5234"/>
                    <a:pt x="7364" y="5420"/>
                  </a:cubicBezTo>
                  <a:cubicBezTo>
                    <a:pt x="7270" y="5758"/>
                    <a:pt x="7119" y="6107"/>
                    <a:pt x="7026" y="6444"/>
                  </a:cubicBezTo>
                  <a:cubicBezTo>
                    <a:pt x="7026" y="6490"/>
                    <a:pt x="7073" y="6584"/>
                    <a:pt x="7073" y="6630"/>
                  </a:cubicBezTo>
                  <a:cubicBezTo>
                    <a:pt x="7073" y="6615"/>
                    <a:pt x="7073" y="6609"/>
                    <a:pt x="7074" y="6609"/>
                  </a:cubicBezTo>
                  <a:cubicBezTo>
                    <a:pt x="7078" y="6609"/>
                    <a:pt x="7088" y="6630"/>
                    <a:pt x="7119" y="6630"/>
                  </a:cubicBezTo>
                  <a:cubicBezTo>
                    <a:pt x="7166" y="6630"/>
                    <a:pt x="7270" y="6584"/>
                    <a:pt x="7270" y="6537"/>
                  </a:cubicBezTo>
                  <a:cubicBezTo>
                    <a:pt x="7410" y="6397"/>
                    <a:pt x="7503" y="6200"/>
                    <a:pt x="7654" y="6002"/>
                  </a:cubicBezTo>
                  <a:cubicBezTo>
                    <a:pt x="7701" y="5909"/>
                    <a:pt x="7701" y="5816"/>
                    <a:pt x="7747" y="5665"/>
                  </a:cubicBezTo>
                  <a:cubicBezTo>
                    <a:pt x="7794" y="5618"/>
                    <a:pt x="7794" y="5572"/>
                    <a:pt x="7794" y="5525"/>
                  </a:cubicBezTo>
                  <a:lnTo>
                    <a:pt x="7852" y="5374"/>
                  </a:lnTo>
                  <a:lnTo>
                    <a:pt x="7992" y="5467"/>
                  </a:lnTo>
                  <a:cubicBezTo>
                    <a:pt x="8282" y="5711"/>
                    <a:pt x="8620" y="5909"/>
                    <a:pt x="8957" y="6153"/>
                  </a:cubicBezTo>
                  <a:lnTo>
                    <a:pt x="9539" y="6584"/>
                  </a:lnTo>
                  <a:lnTo>
                    <a:pt x="9399" y="6828"/>
                  </a:lnTo>
                  <a:cubicBezTo>
                    <a:pt x="8864" y="7607"/>
                    <a:pt x="8573" y="8282"/>
                    <a:pt x="8329" y="9015"/>
                  </a:cubicBezTo>
                  <a:cubicBezTo>
                    <a:pt x="8282" y="9247"/>
                    <a:pt x="8282" y="9352"/>
                    <a:pt x="8375" y="9398"/>
                  </a:cubicBezTo>
                  <a:cubicBezTo>
                    <a:pt x="8396" y="9405"/>
                    <a:pt x="8415" y="9407"/>
                    <a:pt x="8433" y="9407"/>
                  </a:cubicBezTo>
                  <a:cubicBezTo>
                    <a:pt x="8552" y="9407"/>
                    <a:pt x="8634" y="9285"/>
                    <a:pt x="8724" y="9154"/>
                  </a:cubicBezTo>
                  <a:cubicBezTo>
                    <a:pt x="8817" y="8956"/>
                    <a:pt x="8911" y="8770"/>
                    <a:pt x="8957" y="8619"/>
                  </a:cubicBezTo>
                  <a:cubicBezTo>
                    <a:pt x="9015" y="8479"/>
                    <a:pt x="9062" y="8375"/>
                    <a:pt x="9108" y="8282"/>
                  </a:cubicBezTo>
                  <a:cubicBezTo>
                    <a:pt x="9353" y="7793"/>
                    <a:pt x="9539" y="7363"/>
                    <a:pt x="9783" y="6921"/>
                  </a:cubicBezTo>
                  <a:lnTo>
                    <a:pt x="9829" y="6781"/>
                  </a:lnTo>
                  <a:lnTo>
                    <a:pt x="9934" y="6874"/>
                  </a:lnTo>
                  <a:cubicBezTo>
                    <a:pt x="10516" y="7270"/>
                    <a:pt x="11097" y="7654"/>
                    <a:pt x="11679" y="8084"/>
                  </a:cubicBezTo>
                  <a:lnTo>
                    <a:pt x="11865" y="7793"/>
                  </a:lnTo>
                  <a:cubicBezTo>
                    <a:pt x="10516" y="6828"/>
                    <a:pt x="9201" y="5862"/>
                    <a:pt x="7852" y="4885"/>
                  </a:cubicBezTo>
                  <a:lnTo>
                    <a:pt x="7747" y="4885"/>
                  </a:lnTo>
                  <a:lnTo>
                    <a:pt x="7317" y="4699"/>
                  </a:lnTo>
                  <a:lnTo>
                    <a:pt x="7747" y="4699"/>
                  </a:lnTo>
                  <a:cubicBezTo>
                    <a:pt x="7945" y="4653"/>
                    <a:pt x="8143" y="4653"/>
                    <a:pt x="8282" y="4653"/>
                  </a:cubicBezTo>
                  <a:cubicBezTo>
                    <a:pt x="8666" y="4595"/>
                    <a:pt x="9062" y="4595"/>
                    <a:pt x="9399" y="4548"/>
                  </a:cubicBezTo>
                  <a:cubicBezTo>
                    <a:pt x="9492" y="4548"/>
                    <a:pt x="9597" y="4502"/>
                    <a:pt x="9690" y="4408"/>
                  </a:cubicBezTo>
                  <a:cubicBezTo>
                    <a:pt x="9597" y="4362"/>
                    <a:pt x="9492" y="4304"/>
                    <a:pt x="9446" y="4304"/>
                  </a:cubicBezTo>
                  <a:cubicBezTo>
                    <a:pt x="8911" y="4257"/>
                    <a:pt x="8329" y="4257"/>
                    <a:pt x="7654" y="4257"/>
                  </a:cubicBezTo>
                  <a:cubicBezTo>
                    <a:pt x="7608" y="4257"/>
                    <a:pt x="7561" y="4304"/>
                    <a:pt x="7503" y="4408"/>
                  </a:cubicBezTo>
                  <a:cubicBezTo>
                    <a:pt x="7457" y="4408"/>
                    <a:pt x="7410" y="4455"/>
                    <a:pt x="7364" y="4502"/>
                  </a:cubicBezTo>
                  <a:lnTo>
                    <a:pt x="7317" y="4502"/>
                  </a:lnTo>
                  <a:cubicBezTo>
                    <a:pt x="7270" y="4502"/>
                    <a:pt x="7270" y="4502"/>
                    <a:pt x="7119" y="4408"/>
                  </a:cubicBezTo>
                  <a:lnTo>
                    <a:pt x="5619" y="3431"/>
                  </a:lnTo>
                  <a:cubicBezTo>
                    <a:pt x="4304" y="2559"/>
                    <a:pt x="3002" y="1640"/>
                    <a:pt x="1641" y="768"/>
                  </a:cubicBezTo>
                  <a:lnTo>
                    <a:pt x="1548" y="721"/>
                  </a:lnTo>
                  <a:cubicBezTo>
                    <a:pt x="1106" y="431"/>
                    <a:pt x="629" y="140"/>
                    <a:pt x="14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2525725" y="3189125"/>
              <a:ext cx="27950" cy="58175"/>
            </a:xfrm>
            <a:custGeom>
              <a:avLst/>
              <a:gdLst/>
              <a:ahLst/>
              <a:cxnLst/>
              <a:rect l="l" t="t" r="r" b="b"/>
              <a:pathLst>
                <a:path w="1118" h="2327" extrusionOk="0">
                  <a:moveTo>
                    <a:pt x="1117" y="0"/>
                  </a:moveTo>
                  <a:cubicBezTo>
                    <a:pt x="1059" y="47"/>
                    <a:pt x="1013" y="93"/>
                    <a:pt x="966" y="93"/>
                  </a:cubicBezTo>
                  <a:cubicBezTo>
                    <a:pt x="675" y="733"/>
                    <a:pt x="431" y="1256"/>
                    <a:pt x="245" y="1698"/>
                  </a:cubicBezTo>
                  <a:cubicBezTo>
                    <a:pt x="140" y="1896"/>
                    <a:pt x="94" y="2082"/>
                    <a:pt x="1" y="2280"/>
                  </a:cubicBezTo>
                  <a:lnTo>
                    <a:pt x="1" y="2326"/>
                  </a:lnTo>
                  <a:cubicBezTo>
                    <a:pt x="385" y="1943"/>
                    <a:pt x="722" y="1407"/>
                    <a:pt x="966" y="733"/>
                  </a:cubicBezTo>
                  <a:cubicBezTo>
                    <a:pt x="1059" y="535"/>
                    <a:pt x="1117" y="291"/>
                    <a:pt x="1117" y="151"/>
                  </a:cubicBezTo>
                  <a:lnTo>
                    <a:pt x="111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2517300" y="2961425"/>
              <a:ext cx="18050" cy="36375"/>
            </a:xfrm>
            <a:custGeom>
              <a:avLst/>
              <a:gdLst/>
              <a:ahLst/>
              <a:cxnLst/>
              <a:rect l="l" t="t" r="r" b="b"/>
              <a:pathLst>
                <a:path w="722" h="1455" extrusionOk="0">
                  <a:moveTo>
                    <a:pt x="477" y="1"/>
                  </a:moveTo>
                  <a:cubicBezTo>
                    <a:pt x="431" y="1"/>
                    <a:pt x="384" y="47"/>
                    <a:pt x="338" y="140"/>
                  </a:cubicBezTo>
                  <a:lnTo>
                    <a:pt x="338" y="187"/>
                  </a:lnTo>
                  <a:cubicBezTo>
                    <a:pt x="233" y="536"/>
                    <a:pt x="93" y="920"/>
                    <a:pt x="47" y="1257"/>
                  </a:cubicBezTo>
                  <a:cubicBezTo>
                    <a:pt x="0" y="1303"/>
                    <a:pt x="93" y="1455"/>
                    <a:pt x="140" y="1455"/>
                  </a:cubicBezTo>
                  <a:cubicBezTo>
                    <a:pt x="233" y="1455"/>
                    <a:pt x="338" y="1408"/>
                    <a:pt x="338" y="1350"/>
                  </a:cubicBezTo>
                  <a:cubicBezTo>
                    <a:pt x="431" y="1117"/>
                    <a:pt x="524" y="827"/>
                    <a:pt x="628" y="536"/>
                  </a:cubicBezTo>
                  <a:cubicBezTo>
                    <a:pt x="628" y="431"/>
                    <a:pt x="675" y="338"/>
                    <a:pt x="722" y="245"/>
                  </a:cubicBezTo>
                  <a:cubicBezTo>
                    <a:pt x="675" y="187"/>
                    <a:pt x="675" y="187"/>
                    <a:pt x="675" y="140"/>
                  </a:cubicBezTo>
                  <a:cubicBezTo>
                    <a:pt x="628" y="94"/>
                    <a:pt x="582" y="1"/>
                    <a:pt x="52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2506250" y="2905600"/>
              <a:ext cx="20675" cy="69225"/>
            </a:xfrm>
            <a:custGeom>
              <a:avLst/>
              <a:gdLst/>
              <a:ahLst/>
              <a:cxnLst/>
              <a:rect l="l" t="t" r="r" b="b"/>
              <a:pathLst>
                <a:path w="827" h="2769" extrusionOk="0">
                  <a:moveTo>
                    <a:pt x="675" y="0"/>
                  </a:moveTo>
                  <a:cubicBezTo>
                    <a:pt x="628" y="0"/>
                    <a:pt x="582" y="94"/>
                    <a:pt x="535" y="291"/>
                  </a:cubicBezTo>
                  <a:cubicBezTo>
                    <a:pt x="384" y="919"/>
                    <a:pt x="198" y="1652"/>
                    <a:pt x="47" y="2373"/>
                  </a:cubicBezTo>
                  <a:cubicBezTo>
                    <a:pt x="0" y="2525"/>
                    <a:pt x="0" y="2618"/>
                    <a:pt x="0" y="2769"/>
                  </a:cubicBezTo>
                  <a:cubicBezTo>
                    <a:pt x="93" y="2525"/>
                    <a:pt x="245" y="2280"/>
                    <a:pt x="338" y="2036"/>
                  </a:cubicBezTo>
                  <a:cubicBezTo>
                    <a:pt x="582" y="1501"/>
                    <a:pt x="733" y="966"/>
                    <a:pt x="826" y="338"/>
                  </a:cubicBezTo>
                  <a:lnTo>
                    <a:pt x="826" y="291"/>
                  </a:lnTo>
                  <a:cubicBezTo>
                    <a:pt x="826" y="94"/>
                    <a:pt x="826" y="47"/>
                    <a:pt x="73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2439650" y="3529625"/>
              <a:ext cx="65450" cy="19500"/>
            </a:xfrm>
            <a:custGeom>
              <a:avLst/>
              <a:gdLst/>
              <a:ahLst/>
              <a:cxnLst/>
              <a:rect l="l" t="t" r="r" b="b"/>
              <a:pathLst>
                <a:path w="2618" h="780" extrusionOk="0">
                  <a:moveTo>
                    <a:pt x="1" y="0"/>
                  </a:moveTo>
                  <a:lnTo>
                    <a:pt x="1" y="94"/>
                  </a:lnTo>
                  <a:lnTo>
                    <a:pt x="47" y="140"/>
                  </a:lnTo>
                  <a:cubicBezTo>
                    <a:pt x="140" y="245"/>
                    <a:pt x="245" y="384"/>
                    <a:pt x="338" y="431"/>
                  </a:cubicBezTo>
                  <a:cubicBezTo>
                    <a:pt x="780" y="675"/>
                    <a:pt x="1257" y="780"/>
                    <a:pt x="1699" y="780"/>
                  </a:cubicBezTo>
                  <a:cubicBezTo>
                    <a:pt x="1990" y="780"/>
                    <a:pt x="2281" y="722"/>
                    <a:pt x="2618" y="629"/>
                  </a:cubicBezTo>
                  <a:cubicBezTo>
                    <a:pt x="2525" y="629"/>
                    <a:pt x="2420" y="582"/>
                    <a:pt x="2327" y="582"/>
                  </a:cubicBezTo>
                  <a:cubicBezTo>
                    <a:pt x="2129" y="535"/>
                    <a:pt x="1943" y="535"/>
                    <a:pt x="1745" y="489"/>
                  </a:cubicBezTo>
                  <a:cubicBezTo>
                    <a:pt x="1164" y="431"/>
                    <a:pt x="582" y="338"/>
                    <a:pt x="4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2484450" y="3006200"/>
              <a:ext cx="18325" cy="68950"/>
            </a:xfrm>
            <a:custGeom>
              <a:avLst/>
              <a:gdLst/>
              <a:ahLst/>
              <a:cxnLst/>
              <a:rect l="l" t="t" r="r" b="b"/>
              <a:pathLst>
                <a:path w="733" h="2758" extrusionOk="0">
                  <a:moveTo>
                    <a:pt x="628" y="1"/>
                  </a:moveTo>
                  <a:cubicBezTo>
                    <a:pt x="582" y="1"/>
                    <a:pt x="535" y="47"/>
                    <a:pt x="489" y="47"/>
                  </a:cubicBezTo>
                  <a:cubicBezTo>
                    <a:pt x="442" y="199"/>
                    <a:pt x="384" y="292"/>
                    <a:pt x="337" y="385"/>
                  </a:cubicBezTo>
                  <a:cubicBezTo>
                    <a:pt x="244" y="1118"/>
                    <a:pt x="151" y="1839"/>
                    <a:pt x="0" y="2525"/>
                  </a:cubicBezTo>
                  <a:lnTo>
                    <a:pt x="0" y="2758"/>
                  </a:lnTo>
                  <a:cubicBezTo>
                    <a:pt x="337" y="2130"/>
                    <a:pt x="535" y="1548"/>
                    <a:pt x="628" y="966"/>
                  </a:cubicBezTo>
                  <a:cubicBezTo>
                    <a:pt x="675" y="722"/>
                    <a:pt x="733" y="431"/>
                    <a:pt x="733" y="94"/>
                  </a:cubicBezTo>
                  <a:cubicBezTo>
                    <a:pt x="733" y="47"/>
                    <a:pt x="628" y="1"/>
                    <a:pt x="62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2469900" y="3466525"/>
              <a:ext cx="27950" cy="29100"/>
            </a:xfrm>
            <a:custGeom>
              <a:avLst/>
              <a:gdLst/>
              <a:ahLst/>
              <a:cxnLst/>
              <a:rect l="l" t="t" r="r" b="b"/>
              <a:pathLst>
                <a:path w="1118" h="1164" extrusionOk="0">
                  <a:moveTo>
                    <a:pt x="675" y="0"/>
                  </a:moveTo>
                  <a:cubicBezTo>
                    <a:pt x="629" y="105"/>
                    <a:pt x="582" y="245"/>
                    <a:pt x="489" y="338"/>
                  </a:cubicBezTo>
                  <a:cubicBezTo>
                    <a:pt x="489" y="396"/>
                    <a:pt x="442" y="442"/>
                    <a:pt x="442" y="489"/>
                  </a:cubicBezTo>
                  <a:lnTo>
                    <a:pt x="384" y="535"/>
                  </a:lnTo>
                  <a:lnTo>
                    <a:pt x="338" y="535"/>
                  </a:lnTo>
                  <a:cubicBezTo>
                    <a:pt x="0" y="535"/>
                    <a:pt x="0" y="733"/>
                    <a:pt x="0" y="873"/>
                  </a:cubicBezTo>
                  <a:cubicBezTo>
                    <a:pt x="0" y="1024"/>
                    <a:pt x="93" y="1117"/>
                    <a:pt x="245" y="1164"/>
                  </a:cubicBezTo>
                  <a:lnTo>
                    <a:pt x="291" y="1164"/>
                  </a:lnTo>
                  <a:cubicBezTo>
                    <a:pt x="384" y="1164"/>
                    <a:pt x="535" y="1117"/>
                    <a:pt x="582" y="780"/>
                  </a:cubicBezTo>
                  <a:lnTo>
                    <a:pt x="629" y="687"/>
                  </a:lnTo>
                  <a:lnTo>
                    <a:pt x="675" y="687"/>
                  </a:lnTo>
                  <a:cubicBezTo>
                    <a:pt x="1071" y="687"/>
                    <a:pt x="1117" y="535"/>
                    <a:pt x="1117" y="396"/>
                  </a:cubicBezTo>
                  <a:cubicBezTo>
                    <a:pt x="1117" y="245"/>
                    <a:pt x="966" y="47"/>
                    <a:pt x="78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2457675" y="3507825"/>
              <a:ext cx="30575" cy="9600"/>
            </a:xfrm>
            <a:custGeom>
              <a:avLst/>
              <a:gdLst/>
              <a:ahLst/>
              <a:cxnLst/>
              <a:rect l="l" t="t" r="r" b="b"/>
              <a:pathLst>
                <a:path w="1223" h="384" extrusionOk="0">
                  <a:moveTo>
                    <a:pt x="1" y="0"/>
                  </a:moveTo>
                  <a:cubicBezTo>
                    <a:pt x="292" y="140"/>
                    <a:pt x="873" y="337"/>
                    <a:pt x="1222" y="384"/>
                  </a:cubicBezTo>
                  <a:cubicBezTo>
                    <a:pt x="931" y="198"/>
                    <a:pt x="396" y="0"/>
                    <a:pt x="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2459150" y="3450825"/>
              <a:ext cx="11925" cy="14550"/>
            </a:xfrm>
            <a:custGeom>
              <a:avLst/>
              <a:gdLst/>
              <a:ahLst/>
              <a:cxnLst/>
              <a:rect l="l" t="t" r="r" b="b"/>
              <a:pathLst>
                <a:path w="477" h="582" extrusionOk="0">
                  <a:moveTo>
                    <a:pt x="186" y="0"/>
                  </a:moveTo>
                  <a:cubicBezTo>
                    <a:pt x="93" y="0"/>
                    <a:pt x="0" y="152"/>
                    <a:pt x="0" y="291"/>
                  </a:cubicBezTo>
                  <a:cubicBezTo>
                    <a:pt x="0" y="442"/>
                    <a:pt x="93" y="582"/>
                    <a:pt x="233" y="582"/>
                  </a:cubicBezTo>
                  <a:cubicBezTo>
                    <a:pt x="384" y="582"/>
                    <a:pt x="477" y="489"/>
                    <a:pt x="477" y="338"/>
                  </a:cubicBezTo>
                  <a:cubicBezTo>
                    <a:pt x="477" y="198"/>
                    <a:pt x="291" y="0"/>
                    <a:pt x="18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2214300" y="2096625"/>
              <a:ext cx="63125" cy="227425"/>
            </a:xfrm>
            <a:custGeom>
              <a:avLst/>
              <a:gdLst/>
              <a:ahLst/>
              <a:cxnLst/>
              <a:rect l="l" t="t" r="r" b="b"/>
              <a:pathLst>
                <a:path w="2525" h="9097" extrusionOk="0">
                  <a:moveTo>
                    <a:pt x="227" y="1"/>
                  </a:moveTo>
                  <a:cubicBezTo>
                    <a:pt x="166" y="1"/>
                    <a:pt x="117" y="13"/>
                    <a:pt x="93" y="36"/>
                  </a:cubicBezTo>
                  <a:cubicBezTo>
                    <a:pt x="47" y="82"/>
                    <a:pt x="0" y="175"/>
                    <a:pt x="47" y="327"/>
                  </a:cubicBezTo>
                  <a:lnTo>
                    <a:pt x="47" y="420"/>
                  </a:lnTo>
                  <a:lnTo>
                    <a:pt x="47" y="617"/>
                  </a:lnTo>
                  <a:cubicBezTo>
                    <a:pt x="198" y="1106"/>
                    <a:pt x="291" y="1583"/>
                    <a:pt x="431" y="2071"/>
                  </a:cubicBezTo>
                  <a:lnTo>
                    <a:pt x="582" y="2653"/>
                  </a:lnTo>
                  <a:lnTo>
                    <a:pt x="628" y="2653"/>
                  </a:lnTo>
                  <a:lnTo>
                    <a:pt x="582" y="2699"/>
                  </a:lnTo>
                  <a:cubicBezTo>
                    <a:pt x="582" y="2746"/>
                    <a:pt x="582" y="2793"/>
                    <a:pt x="628" y="2793"/>
                  </a:cubicBezTo>
                  <a:lnTo>
                    <a:pt x="628" y="2897"/>
                  </a:lnTo>
                  <a:lnTo>
                    <a:pt x="966" y="4060"/>
                  </a:lnTo>
                  <a:cubicBezTo>
                    <a:pt x="1257" y="5119"/>
                    <a:pt x="1501" y="6189"/>
                    <a:pt x="1792" y="7259"/>
                  </a:cubicBezTo>
                  <a:cubicBezTo>
                    <a:pt x="1943" y="7689"/>
                    <a:pt x="2036" y="8131"/>
                    <a:pt x="2129" y="8608"/>
                  </a:cubicBezTo>
                  <a:cubicBezTo>
                    <a:pt x="2175" y="8759"/>
                    <a:pt x="2234" y="8957"/>
                    <a:pt x="2280" y="9097"/>
                  </a:cubicBezTo>
                  <a:lnTo>
                    <a:pt x="2524" y="9097"/>
                  </a:lnTo>
                  <a:cubicBezTo>
                    <a:pt x="2466" y="8131"/>
                    <a:pt x="2234" y="7212"/>
                    <a:pt x="1989" y="6387"/>
                  </a:cubicBezTo>
                  <a:cubicBezTo>
                    <a:pt x="1699" y="5363"/>
                    <a:pt x="1454" y="4351"/>
                    <a:pt x="1164" y="3328"/>
                  </a:cubicBezTo>
                  <a:cubicBezTo>
                    <a:pt x="1070" y="2851"/>
                    <a:pt x="919" y="2316"/>
                    <a:pt x="780" y="1781"/>
                  </a:cubicBezTo>
                  <a:cubicBezTo>
                    <a:pt x="675" y="1490"/>
                    <a:pt x="582" y="1199"/>
                    <a:pt x="489" y="862"/>
                  </a:cubicBezTo>
                  <a:cubicBezTo>
                    <a:pt x="489" y="757"/>
                    <a:pt x="431" y="617"/>
                    <a:pt x="384" y="466"/>
                  </a:cubicBezTo>
                  <a:lnTo>
                    <a:pt x="338" y="420"/>
                  </a:lnTo>
                  <a:lnTo>
                    <a:pt x="489" y="129"/>
                  </a:lnTo>
                  <a:lnTo>
                    <a:pt x="535" y="36"/>
                  </a:lnTo>
                  <a:lnTo>
                    <a:pt x="431" y="36"/>
                  </a:lnTo>
                  <a:cubicBezTo>
                    <a:pt x="361" y="13"/>
                    <a:pt x="288" y="1"/>
                    <a:pt x="22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2222725" y="2099825"/>
              <a:ext cx="3800" cy="8475"/>
            </a:xfrm>
            <a:custGeom>
              <a:avLst/>
              <a:gdLst/>
              <a:ahLst/>
              <a:cxnLst/>
              <a:rect l="l" t="t" r="r" b="b"/>
              <a:pathLst>
                <a:path w="152" h="339" extrusionOk="0">
                  <a:moveTo>
                    <a:pt x="152" y="1"/>
                  </a:moveTo>
                  <a:lnTo>
                    <a:pt x="1" y="292"/>
                  </a:lnTo>
                  <a:lnTo>
                    <a:pt x="47" y="338"/>
                  </a:lnTo>
                  <a:lnTo>
                    <a:pt x="47" y="292"/>
                  </a:lnTo>
                  <a:lnTo>
                    <a:pt x="47" y="245"/>
                  </a:lnTo>
                  <a:lnTo>
                    <a:pt x="152"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2685650" y="2288850"/>
              <a:ext cx="23000" cy="47425"/>
            </a:xfrm>
            <a:custGeom>
              <a:avLst/>
              <a:gdLst/>
              <a:ahLst/>
              <a:cxnLst/>
              <a:rect l="l" t="t" r="r" b="b"/>
              <a:pathLst>
                <a:path w="920" h="1897" extrusionOk="0">
                  <a:moveTo>
                    <a:pt x="187" y="0"/>
                  </a:moveTo>
                  <a:cubicBezTo>
                    <a:pt x="141" y="0"/>
                    <a:pt x="141" y="47"/>
                    <a:pt x="94" y="47"/>
                  </a:cubicBezTo>
                  <a:cubicBezTo>
                    <a:pt x="1" y="105"/>
                    <a:pt x="1" y="152"/>
                    <a:pt x="48" y="338"/>
                  </a:cubicBezTo>
                  <a:lnTo>
                    <a:pt x="94" y="535"/>
                  </a:lnTo>
                  <a:cubicBezTo>
                    <a:pt x="187" y="826"/>
                    <a:pt x="292" y="1163"/>
                    <a:pt x="385" y="1454"/>
                  </a:cubicBezTo>
                  <a:cubicBezTo>
                    <a:pt x="431" y="1605"/>
                    <a:pt x="536" y="1699"/>
                    <a:pt x="583" y="1792"/>
                  </a:cubicBezTo>
                  <a:cubicBezTo>
                    <a:pt x="629" y="1850"/>
                    <a:pt x="722" y="1896"/>
                    <a:pt x="769" y="1896"/>
                  </a:cubicBezTo>
                  <a:cubicBezTo>
                    <a:pt x="827" y="1896"/>
                    <a:pt x="827" y="1792"/>
                    <a:pt x="873" y="1745"/>
                  </a:cubicBezTo>
                  <a:lnTo>
                    <a:pt x="920" y="1699"/>
                  </a:lnTo>
                  <a:lnTo>
                    <a:pt x="920" y="1605"/>
                  </a:lnTo>
                  <a:lnTo>
                    <a:pt x="920" y="1501"/>
                  </a:lnTo>
                  <a:cubicBezTo>
                    <a:pt x="827" y="977"/>
                    <a:pt x="629" y="535"/>
                    <a:pt x="385" y="152"/>
                  </a:cubicBezTo>
                  <a:cubicBezTo>
                    <a:pt x="385" y="105"/>
                    <a:pt x="292" y="0"/>
                    <a:pt x="18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2576625" y="2233300"/>
              <a:ext cx="52075" cy="16900"/>
            </a:xfrm>
            <a:custGeom>
              <a:avLst/>
              <a:gdLst/>
              <a:ahLst/>
              <a:cxnLst/>
              <a:rect l="l" t="t" r="r" b="b"/>
              <a:pathLst>
                <a:path w="2083" h="676" extrusionOk="0">
                  <a:moveTo>
                    <a:pt x="140" y="1"/>
                  </a:moveTo>
                  <a:cubicBezTo>
                    <a:pt x="93" y="1"/>
                    <a:pt x="47" y="47"/>
                    <a:pt x="0" y="94"/>
                  </a:cubicBezTo>
                  <a:cubicBezTo>
                    <a:pt x="0" y="140"/>
                    <a:pt x="47" y="233"/>
                    <a:pt x="47" y="233"/>
                  </a:cubicBezTo>
                  <a:cubicBezTo>
                    <a:pt x="244" y="338"/>
                    <a:pt x="431" y="431"/>
                    <a:pt x="628" y="478"/>
                  </a:cubicBezTo>
                  <a:cubicBezTo>
                    <a:pt x="873" y="582"/>
                    <a:pt x="1163" y="582"/>
                    <a:pt x="1408" y="629"/>
                  </a:cubicBezTo>
                  <a:cubicBezTo>
                    <a:pt x="1501" y="629"/>
                    <a:pt x="1547" y="675"/>
                    <a:pt x="1640" y="675"/>
                  </a:cubicBezTo>
                  <a:lnTo>
                    <a:pt x="1931" y="675"/>
                  </a:lnTo>
                  <a:cubicBezTo>
                    <a:pt x="2036" y="629"/>
                    <a:pt x="2036" y="629"/>
                    <a:pt x="2082" y="629"/>
                  </a:cubicBezTo>
                  <a:cubicBezTo>
                    <a:pt x="2036" y="582"/>
                    <a:pt x="2036" y="524"/>
                    <a:pt x="1989" y="524"/>
                  </a:cubicBezTo>
                  <a:lnTo>
                    <a:pt x="1989" y="478"/>
                  </a:lnTo>
                  <a:lnTo>
                    <a:pt x="1931" y="478"/>
                  </a:lnTo>
                  <a:lnTo>
                    <a:pt x="1884" y="431"/>
                  </a:lnTo>
                  <a:cubicBezTo>
                    <a:pt x="1408" y="140"/>
                    <a:pt x="919" y="94"/>
                    <a:pt x="33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2592325" y="2521475"/>
              <a:ext cx="20675" cy="41325"/>
            </a:xfrm>
            <a:custGeom>
              <a:avLst/>
              <a:gdLst/>
              <a:ahLst/>
              <a:cxnLst/>
              <a:rect l="l" t="t" r="r" b="b"/>
              <a:pathLst>
                <a:path w="827" h="1653" extrusionOk="0">
                  <a:moveTo>
                    <a:pt x="628" y="0"/>
                  </a:moveTo>
                  <a:cubicBezTo>
                    <a:pt x="582" y="0"/>
                    <a:pt x="489" y="105"/>
                    <a:pt x="489" y="105"/>
                  </a:cubicBezTo>
                  <a:cubicBezTo>
                    <a:pt x="291" y="535"/>
                    <a:pt x="140" y="977"/>
                    <a:pt x="0" y="1501"/>
                  </a:cubicBezTo>
                  <a:lnTo>
                    <a:pt x="0" y="1652"/>
                  </a:lnTo>
                  <a:cubicBezTo>
                    <a:pt x="93" y="1652"/>
                    <a:pt x="140" y="1606"/>
                    <a:pt x="198" y="1606"/>
                  </a:cubicBezTo>
                  <a:cubicBezTo>
                    <a:pt x="245" y="1559"/>
                    <a:pt x="338" y="1501"/>
                    <a:pt x="384" y="1454"/>
                  </a:cubicBezTo>
                  <a:cubicBezTo>
                    <a:pt x="582" y="1164"/>
                    <a:pt x="721" y="826"/>
                    <a:pt x="826" y="396"/>
                  </a:cubicBezTo>
                  <a:lnTo>
                    <a:pt x="826" y="291"/>
                  </a:lnTo>
                  <a:lnTo>
                    <a:pt x="826" y="198"/>
                  </a:lnTo>
                  <a:cubicBezTo>
                    <a:pt x="780" y="152"/>
                    <a:pt x="675" y="47"/>
                    <a:pt x="62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2512350" y="2599125"/>
              <a:ext cx="38700" cy="38675"/>
            </a:xfrm>
            <a:custGeom>
              <a:avLst/>
              <a:gdLst/>
              <a:ahLst/>
              <a:cxnLst/>
              <a:rect l="l" t="t" r="r" b="b"/>
              <a:pathLst>
                <a:path w="1548" h="1547" extrusionOk="0">
                  <a:moveTo>
                    <a:pt x="1408" y="0"/>
                  </a:moveTo>
                  <a:cubicBezTo>
                    <a:pt x="1362" y="0"/>
                    <a:pt x="1303" y="47"/>
                    <a:pt x="1210" y="93"/>
                  </a:cubicBezTo>
                  <a:cubicBezTo>
                    <a:pt x="1164" y="198"/>
                    <a:pt x="1071" y="291"/>
                    <a:pt x="966" y="337"/>
                  </a:cubicBezTo>
                  <a:cubicBezTo>
                    <a:pt x="826" y="535"/>
                    <a:pt x="629" y="675"/>
                    <a:pt x="489" y="872"/>
                  </a:cubicBezTo>
                  <a:cubicBezTo>
                    <a:pt x="338" y="1012"/>
                    <a:pt x="198" y="1210"/>
                    <a:pt x="94" y="1407"/>
                  </a:cubicBezTo>
                  <a:cubicBezTo>
                    <a:pt x="94" y="1454"/>
                    <a:pt x="47" y="1500"/>
                    <a:pt x="1" y="1547"/>
                  </a:cubicBezTo>
                  <a:cubicBezTo>
                    <a:pt x="629" y="1361"/>
                    <a:pt x="1117" y="1012"/>
                    <a:pt x="1501" y="384"/>
                  </a:cubicBezTo>
                  <a:cubicBezTo>
                    <a:pt x="1548" y="384"/>
                    <a:pt x="1548" y="337"/>
                    <a:pt x="1548" y="337"/>
                  </a:cubicBezTo>
                  <a:lnTo>
                    <a:pt x="1548" y="244"/>
                  </a:lnTo>
                  <a:cubicBezTo>
                    <a:pt x="1501" y="140"/>
                    <a:pt x="1501" y="47"/>
                    <a:pt x="1455" y="47"/>
                  </a:cubicBezTo>
                  <a:cubicBezTo>
                    <a:pt x="1455" y="0"/>
                    <a:pt x="1455" y="0"/>
                    <a:pt x="14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2457675" y="2658425"/>
              <a:ext cx="30575" cy="25625"/>
            </a:xfrm>
            <a:custGeom>
              <a:avLst/>
              <a:gdLst/>
              <a:ahLst/>
              <a:cxnLst/>
              <a:rect l="l" t="t" r="r" b="b"/>
              <a:pathLst>
                <a:path w="1223" h="1025" extrusionOk="0">
                  <a:moveTo>
                    <a:pt x="931" y="1"/>
                  </a:moveTo>
                  <a:cubicBezTo>
                    <a:pt x="873" y="1"/>
                    <a:pt x="780" y="1"/>
                    <a:pt x="734" y="47"/>
                  </a:cubicBezTo>
                  <a:cubicBezTo>
                    <a:pt x="396" y="245"/>
                    <a:pt x="152" y="536"/>
                    <a:pt x="1" y="1024"/>
                  </a:cubicBezTo>
                  <a:cubicBezTo>
                    <a:pt x="106" y="966"/>
                    <a:pt x="199" y="966"/>
                    <a:pt x="245" y="966"/>
                  </a:cubicBezTo>
                  <a:cubicBezTo>
                    <a:pt x="489" y="780"/>
                    <a:pt x="734" y="582"/>
                    <a:pt x="1024" y="385"/>
                  </a:cubicBezTo>
                  <a:cubicBezTo>
                    <a:pt x="1222" y="245"/>
                    <a:pt x="1118" y="152"/>
                    <a:pt x="1071" y="94"/>
                  </a:cubicBezTo>
                  <a:cubicBezTo>
                    <a:pt x="1024" y="1"/>
                    <a:pt x="978" y="1"/>
                    <a:pt x="93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2134325" y="2236800"/>
              <a:ext cx="60525" cy="26775"/>
            </a:xfrm>
            <a:custGeom>
              <a:avLst/>
              <a:gdLst/>
              <a:ahLst/>
              <a:cxnLst/>
              <a:rect l="l" t="t" r="r" b="b"/>
              <a:pathLst>
                <a:path w="2421" h="1071" extrusionOk="0">
                  <a:moveTo>
                    <a:pt x="245" y="0"/>
                  </a:moveTo>
                  <a:cubicBezTo>
                    <a:pt x="198" y="0"/>
                    <a:pt x="140" y="47"/>
                    <a:pt x="94" y="93"/>
                  </a:cubicBezTo>
                  <a:cubicBezTo>
                    <a:pt x="47" y="152"/>
                    <a:pt x="1" y="291"/>
                    <a:pt x="245" y="384"/>
                  </a:cubicBezTo>
                  <a:cubicBezTo>
                    <a:pt x="582" y="582"/>
                    <a:pt x="1013" y="780"/>
                    <a:pt x="1455" y="966"/>
                  </a:cubicBezTo>
                  <a:cubicBezTo>
                    <a:pt x="1548" y="1024"/>
                    <a:pt x="1699" y="1070"/>
                    <a:pt x="1792" y="1070"/>
                  </a:cubicBezTo>
                  <a:lnTo>
                    <a:pt x="2083" y="1070"/>
                  </a:lnTo>
                  <a:cubicBezTo>
                    <a:pt x="2176" y="1070"/>
                    <a:pt x="2280" y="1070"/>
                    <a:pt x="2327" y="1024"/>
                  </a:cubicBezTo>
                  <a:lnTo>
                    <a:pt x="2420" y="1024"/>
                  </a:lnTo>
                  <a:cubicBezTo>
                    <a:pt x="2420" y="966"/>
                    <a:pt x="2374" y="966"/>
                    <a:pt x="2374" y="919"/>
                  </a:cubicBezTo>
                  <a:lnTo>
                    <a:pt x="2327" y="919"/>
                  </a:lnTo>
                  <a:lnTo>
                    <a:pt x="1885" y="628"/>
                  </a:lnTo>
                  <a:cubicBezTo>
                    <a:pt x="1408" y="442"/>
                    <a:pt x="920" y="245"/>
                    <a:pt x="385" y="47"/>
                  </a:cubicBezTo>
                  <a:cubicBezTo>
                    <a:pt x="338" y="0"/>
                    <a:pt x="292" y="0"/>
                    <a:pt x="24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2039825" y="2166425"/>
              <a:ext cx="44800" cy="29100"/>
            </a:xfrm>
            <a:custGeom>
              <a:avLst/>
              <a:gdLst/>
              <a:ahLst/>
              <a:cxnLst/>
              <a:rect l="l" t="t" r="r" b="b"/>
              <a:pathLst>
                <a:path w="1792" h="1164" extrusionOk="0">
                  <a:moveTo>
                    <a:pt x="140" y="1"/>
                  </a:moveTo>
                  <a:cubicBezTo>
                    <a:pt x="94" y="1"/>
                    <a:pt x="94" y="59"/>
                    <a:pt x="47" y="59"/>
                  </a:cubicBezTo>
                  <a:cubicBezTo>
                    <a:pt x="1" y="105"/>
                    <a:pt x="1" y="152"/>
                    <a:pt x="1" y="198"/>
                  </a:cubicBezTo>
                  <a:cubicBezTo>
                    <a:pt x="1" y="291"/>
                    <a:pt x="47" y="396"/>
                    <a:pt x="94" y="443"/>
                  </a:cubicBezTo>
                  <a:cubicBezTo>
                    <a:pt x="582" y="931"/>
                    <a:pt x="1071" y="1164"/>
                    <a:pt x="1699" y="1164"/>
                  </a:cubicBezTo>
                  <a:lnTo>
                    <a:pt x="1792" y="1164"/>
                  </a:lnTo>
                  <a:lnTo>
                    <a:pt x="1745" y="1117"/>
                  </a:lnTo>
                  <a:cubicBezTo>
                    <a:pt x="1652" y="978"/>
                    <a:pt x="1547" y="873"/>
                    <a:pt x="1454" y="826"/>
                  </a:cubicBezTo>
                  <a:cubicBezTo>
                    <a:pt x="1117" y="536"/>
                    <a:pt x="722" y="349"/>
                    <a:pt x="338" y="105"/>
                  </a:cubicBezTo>
                  <a:lnTo>
                    <a:pt x="245" y="59"/>
                  </a:lnTo>
                  <a:cubicBezTo>
                    <a:pt x="198" y="59"/>
                    <a:pt x="140" y="1"/>
                    <a:pt x="1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1945325" y="2078025"/>
              <a:ext cx="42475" cy="35200"/>
            </a:xfrm>
            <a:custGeom>
              <a:avLst/>
              <a:gdLst/>
              <a:ahLst/>
              <a:cxnLst/>
              <a:rect l="l" t="t" r="r" b="b"/>
              <a:pathLst>
                <a:path w="1699" h="1408" extrusionOk="0">
                  <a:moveTo>
                    <a:pt x="93" y="1"/>
                  </a:moveTo>
                  <a:cubicBezTo>
                    <a:pt x="47" y="1"/>
                    <a:pt x="0" y="105"/>
                    <a:pt x="0" y="198"/>
                  </a:cubicBezTo>
                  <a:cubicBezTo>
                    <a:pt x="0" y="338"/>
                    <a:pt x="140" y="489"/>
                    <a:pt x="291" y="629"/>
                  </a:cubicBezTo>
                  <a:lnTo>
                    <a:pt x="431" y="733"/>
                  </a:lnTo>
                  <a:cubicBezTo>
                    <a:pt x="780" y="919"/>
                    <a:pt x="1117" y="1117"/>
                    <a:pt x="1408" y="1315"/>
                  </a:cubicBezTo>
                  <a:cubicBezTo>
                    <a:pt x="1501" y="1361"/>
                    <a:pt x="1594" y="1408"/>
                    <a:pt x="1698" y="1408"/>
                  </a:cubicBezTo>
                  <a:cubicBezTo>
                    <a:pt x="1698" y="1315"/>
                    <a:pt x="1698" y="1210"/>
                    <a:pt x="1652" y="1117"/>
                  </a:cubicBezTo>
                  <a:cubicBezTo>
                    <a:pt x="1408" y="582"/>
                    <a:pt x="966" y="396"/>
                    <a:pt x="431" y="152"/>
                  </a:cubicBezTo>
                  <a:cubicBezTo>
                    <a:pt x="338" y="152"/>
                    <a:pt x="245" y="105"/>
                    <a:pt x="140" y="47"/>
                  </a:cubicBezTo>
                  <a:cubicBezTo>
                    <a:pt x="140" y="1"/>
                    <a:pt x="140" y="1"/>
                    <a:pt x="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1860400" y="2030925"/>
              <a:ext cx="46275" cy="25325"/>
            </a:xfrm>
            <a:custGeom>
              <a:avLst/>
              <a:gdLst/>
              <a:ahLst/>
              <a:cxnLst/>
              <a:rect l="l" t="t" r="r" b="b"/>
              <a:pathLst>
                <a:path w="1851" h="1013" extrusionOk="0">
                  <a:moveTo>
                    <a:pt x="199" y="0"/>
                  </a:moveTo>
                  <a:cubicBezTo>
                    <a:pt x="1" y="47"/>
                    <a:pt x="1" y="93"/>
                    <a:pt x="1" y="93"/>
                  </a:cubicBezTo>
                  <a:cubicBezTo>
                    <a:pt x="1" y="140"/>
                    <a:pt x="1" y="186"/>
                    <a:pt x="47" y="291"/>
                  </a:cubicBezTo>
                  <a:cubicBezTo>
                    <a:pt x="47" y="338"/>
                    <a:pt x="152" y="384"/>
                    <a:pt x="245" y="431"/>
                  </a:cubicBezTo>
                  <a:cubicBezTo>
                    <a:pt x="396" y="477"/>
                    <a:pt x="536" y="582"/>
                    <a:pt x="629" y="675"/>
                  </a:cubicBezTo>
                  <a:cubicBezTo>
                    <a:pt x="780" y="721"/>
                    <a:pt x="920" y="826"/>
                    <a:pt x="1071" y="873"/>
                  </a:cubicBezTo>
                  <a:cubicBezTo>
                    <a:pt x="1269" y="966"/>
                    <a:pt x="1408" y="1012"/>
                    <a:pt x="1501" y="1012"/>
                  </a:cubicBezTo>
                  <a:cubicBezTo>
                    <a:pt x="1653" y="1012"/>
                    <a:pt x="1746" y="1012"/>
                    <a:pt x="1850" y="919"/>
                  </a:cubicBezTo>
                  <a:lnTo>
                    <a:pt x="1792" y="873"/>
                  </a:lnTo>
                  <a:cubicBezTo>
                    <a:pt x="1699" y="768"/>
                    <a:pt x="1606" y="675"/>
                    <a:pt x="1501" y="582"/>
                  </a:cubicBezTo>
                  <a:cubicBezTo>
                    <a:pt x="1211" y="431"/>
                    <a:pt x="873" y="291"/>
                    <a:pt x="582" y="140"/>
                  </a:cubicBezTo>
                  <a:lnTo>
                    <a:pt x="292" y="47"/>
                  </a:lnTo>
                  <a:cubicBezTo>
                    <a:pt x="292" y="0"/>
                    <a:pt x="245" y="0"/>
                    <a:pt x="19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1355325" y="2003000"/>
              <a:ext cx="52075" cy="14575"/>
            </a:xfrm>
            <a:custGeom>
              <a:avLst/>
              <a:gdLst/>
              <a:ahLst/>
              <a:cxnLst/>
              <a:rect l="l" t="t" r="r" b="b"/>
              <a:pathLst>
                <a:path w="2083" h="583" extrusionOk="0">
                  <a:moveTo>
                    <a:pt x="186" y="1"/>
                  </a:moveTo>
                  <a:cubicBezTo>
                    <a:pt x="47" y="1"/>
                    <a:pt x="0" y="47"/>
                    <a:pt x="0" y="140"/>
                  </a:cubicBezTo>
                  <a:cubicBezTo>
                    <a:pt x="0" y="198"/>
                    <a:pt x="0" y="291"/>
                    <a:pt x="186" y="338"/>
                  </a:cubicBezTo>
                  <a:lnTo>
                    <a:pt x="291" y="338"/>
                  </a:lnTo>
                  <a:lnTo>
                    <a:pt x="675" y="431"/>
                  </a:lnTo>
                  <a:cubicBezTo>
                    <a:pt x="1012" y="489"/>
                    <a:pt x="1349" y="536"/>
                    <a:pt x="1698" y="582"/>
                  </a:cubicBezTo>
                  <a:lnTo>
                    <a:pt x="1989" y="582"/>
                  </a:lnTo>
                  <a:cubicBezTo>
                    <a:pt x="2036" y="536"/>
                    <a:pt x="2082" y="536"/>
                    <a:pt x="2082" y="489"/>
                  </a:cubicBezTo>
                  <a:cubicBezTo>
                    <a:pt x="2082" y="489"/>
                    <a:pt x="2082" y="431"/>
                    <a:pt x="2036" y="431"/>
                  </a:cubicBezTo>
                  <a:cubicBezTo>
                    <a:pt x="1884" y="291"/>
                    <a:pt x="1745" y="245"/>
                    <a:pt x="1594" y="198"/>
                  </a:cubicBezTo>
                  <a:lnTo>
                    <a:pt x="721" y="47"/>
                  </a:lnTo>
                  <a:cubicBezTo>
                    <a:pt x="628" y="1"/>
                    <a:pt x="535" y="1"/>
                    <a:pt x="43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1448650" y="2012600"/>
              <a:ext cx="53250" cy="9900"/>
            </a:xfrm>
            <a:custGeom>
              <a:avLst/>
              <a:gdLst/>
              <a:ahLst/>
              <a:cxnLst/>
              <a:rect l="l" t="t" r="r" b="b"/>
              <a:pathLst>
                <a:path w="2130" h="396" extrusionOk="0">
                  <a:moveTo>
                    <a:pt x="431" y="1"/>
                  </a:moveTo>
                  <a:lnTo>
                    <a:pt x="338" y="47"/>
                  </a:lnTo>
                  <a:lnTo>
                    <a:pt x="187" y="47"/>
                  </a:lnTo>
                  <a:cubicBezTo>
                    <a:pt x="47" y="47"/>
                    <a:pt x="1" y="105"/>
                    <a:pt x="1" y="198"/>
                  </a:cubicBezTo>
                  <a:cubicBezTo>
                    <a:pt x="1" y="291"/>
                    <a:pt x="47" y="338"/>
                    <a:pt x="233" y="396"/>
                  </a:cubicBezTo>
                  <a:lnTo>
                    <a:pt x="1745" y="396"/>
                  </a:lnTo>
                  <a:cubicBezTo>
                    <a:pt x="1839" y="396"/>
                    <a:pt x="1978" y="396"/>
                    <a:pt x="2036" y="338"/>
                  </a:cubicBezTo>
                  <a:cubicBezTo>
                    <a:pt x="2083" y="291"/>
                    <a:pt x="2129" y="291"/>
                    <a:pt x="2129" y="245"/>
                  </a:cubicBezTo>
                  <a:lnTo>
                    <a:pt x="2083" y="198"/>
                  </a:lnTo>
                  <a:cubicBezTo>
                    <a:pt x="1885" y="105"/>
                    <a:pt x="1745" y="47"/>
                    <a:pt x="159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1537050" y="2016375"/>
              <a:ext cx="52075" cy="13400"/>
            </a:xfrm>
            <a:custGeom>
              <a:avLst/>
              <a:gdLst/>
              <a:ahLst/>
              <a:cxnLst/>
              <a:rect l="l" t="t" r="r" b="b"/>
              <a:pathLst>
                <a:path w="2083" h="536" extrusionOk="0">
                  <a:moveTo>
                    <a:pt x="1548" y="1"/>
                  </a:moveTo>
                  <a:cubicBezTo>
                    <a:pt x="1257" y="1"/>
                    <a:pt x="966" y="47"/>
                    <a:pt x="675" y="94"/>
                  </a:cubicBezTo>
                  <a:cubicBezTo>
                    <a:pt x="582" y="140"/>
                    <a:pt x="478" y="140"/>
                    <a:pt x="385" y="140"/>
                  </a:cubicBezTo>
                  <a:lnTo>
                    <a:pt x="338" y="187"/>
                  </a:lnTo>
                  <a:lnTo>
                    <a:pt x="245" y="187"/>
                  </a:lnTo>
                  <a:lnTo>
                    <a:pt x="187" y="245"/>
                  </a:lnTo>
                  <a:cubicBezTo>
                    <a:pt x="1" y="292"/>
                    <a:pt x="1" y="338"/>
                    <a:pt x="1" y="385"/>
                  </a:cubicBezTo>
                  <a:cubicBezTo>
                    <a:pt x="47" y="478"/>
                    <a:pt x="94" y="536"/>
                    <a:pt x="292" y="536"/>
                  </a:cubicBezTo>
                  <a:lnTo>
                    <a:pt x="385" y="536"/>
                  </a:lnTo>
                  <a:lnTo>
                    <a:pt x="768" y="478"/>
                  </a:lnTo>
                  <a:cubicBezTo>
                    <a:pt x="1117" y="431"/>
                    <a:pt x="1455" y="385"/>
                    <a:pt x="1792" y="338"/>
                  </a:cubicBezTo>
                  <a:cubicBezTo>
                    <a:pt x="1838" y="338"/>
                    <a:pt x="1990" y="292"/>
                    <a:pt x="2036" y="245"/>
                  </a:cubicBezTo>
                  <a:cubicBezTo>
                    <a:pt x="2083" y="187"/>
                    <a:pt x="2083" y="140"/>
                    <a:pt x="2083" y="140"/>
                  </a:cubicBezTo>
                  <a:cubicBezTo>
                    <a:pt x="2083" y="140"/>
                    <a:pt x="2083" y="94"/>
                    <a:pt x="2036" y="94"/>
                  </a:cubicBezTo>
                  <a:cubicBezTo>
                    <a:pt x="1838" y="1"/>
                    <a:pt x="1699" y="1"/>
                    <a:pt x="154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1619350" y="2010975"/>
              <a:ext cx="53225" cy="13875"/>
            </a:xfrm>
            <a:custGeom>
              <a:avLst/>
              <a:gdLst/>
              <a:ahLst/>
              <a:cxnLst/>
              <a:rect l="l" t="t" r="r" b="b"/>
              <a:pathLst>
                <a:path w="2129" h="555" extrusionOk="0">
                  <a:moveTo>
                    <a:pt x="1668" y="1"/>
                  </a:moveTo>
                  <a:cubicBezTo>
                    <a:pt x="1628" y="1"/>
                    <a:pt x="1588" y="7"/>
                    <a:pt x="1547" y="19"/>
                  </a:cubicBezTo>
                  <a:cubicBezTo>
                    <a:pt x="1257" y="19"/>
                    <a:pt x="966" y="66"/>
                    <a:pt x="675" y="112"/>
                  </a:cubicBezTo>
                  <a:cubicBezTo>
                    <a:pt x="582" y="112"/>
                    <a:pt x="489" y="170"/>
                    <a:pt x="384" y="170"/>
                  </a:cubicBezTo>
                  <a:lnTo>
                    <a:pt x="338" y="217"/>
                  </a:lnTo>
                  <a:lnTo>
                    <a:pt x="198" y="217"/>
                  </a:lnTo>
                  <a:cubicBezTo>
                    <a:pt x="0" y="263"/>
                    <a:pt x="0" y="310"/>
                    <a:pt x="0" y="403"/>
                  </a:cubicBezTo>
                  <a:cubicBezTo>
                    <a:pt x="47" y="508"/>
                    <a:pt x="93" y="554"/>
                    <a:pt x="291" y="554"/>
                  </a:cubicBezTo>
                  <a:lnTo>
                    <a:pt x="384" y="554"/>
                  </a:lnTo>
                  <a:lnTo>
                    <a:pt x="780" y="508"/>
                  </a:lnTo>
                  <a:cubicBezTo>
                    <a:pt x="1117" y="461"/>
                    <a:pt x="1454" y="403"/>
                    <a:pt x="1792" y="356"/>
                  </a:cubicBezTo>
                  <a:cubicBezTo>
                    <a:pt x="1838" y="310"/>
                    <a:pt x="1989" y="310"/>
                    <a:pt x="2036" y="217"/>
                  </a:cubicBezTo>
                  <a:cubicBezTo>
                    <a:pt x="2082" y="217"/>
                    <a:pt x="2129" y="170"/>
                    <a:pt x="2082" y="170"/>
                  </a:cubicBezTo>
                  <a:cubicBezTo>
                    <a:pt x="2082" y="112"/>
                    <a:pt x="2082" y="112"/>
                    <a:pt x="2036" y="112"/>
                  </a:cubicBezTo>
                  <a:cubicBezTo>
                    <a:pt x="1891" y="44"/>
                    <a:pt x="1778" y="1"/>
                    <a:pt x="166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1703100" y="2004175"/>
              <a:ext cx="52075" cy="13400"/>
            </a:xfrm>
            <a:custGeom>
              <a:avLst/>
              <a:gdLst/>
              <a:ahLst/>
              <a:cxnLst/>
              <a:rect l="l" t="t" r="r" b="b"/>
              <a:pathLst>
                <a:path w="2083" h="536" extrusionOk="0">
                  <a:moveTo>
                    <a:pt x="1547" y="0"/>
                  </a:moveTo>
                  <a:cubicBezTo>
                    <a:pt x="1256" y="47"/>
                    <a:pt x="919" y="47"/>
                    <a:pt x="628" y="93"/>
                  </a:cubicBezTo>
                  <a:cubicBezTo>
                    <a:pt x="524" y="93"/>
                    <a:pt x="477" y="93"/>
                    <a:pt x="384" y="151"/>
                  </a:cubicBezTo>
                  <a:lnTo>
                    <a:pt x="291" y="151"/>
                  </a:lnTo>
                  <a:cubicBezTo>
                    <a:pt x="233" y="151"/>
                    <a:pt x="233" y="198"/>
                    <a:pt x="186" y="198"/>
                  </a:cubicBezTo>
                  <a:lnTo>
                    <a:pt x="140" y="198"/>
                  </a:lnTo>
                  <a:cubicBezTo>
                    <a:pt x="0" y="244"/>
                    <a:pt x="0" y="291"/>
                    <a:pt x="0" y="384"/>
                  </a:cubicBezTo>
                  <a:cubicBezTo>
                    <a:pt x="0" y="442"/>
                    <a:pt x="47" y="489"/>
                    <a:pt x="233" y="535"/>
                  </a:cubicBezTo>
                  <a:lnTo>
                    <a:pt x="338" y="535"/>
                  </a:lnTo>
                  <a:lnTo>
                    <a:pt x="721" y="489"/>
                  </a:lnTo>
                  <a:cubicBezTo>
                    <a:pt x="1059" y="442"/>
                    <a:pt x="1396" y="442"/>
                    <a:pt x="1745" y="384"/>
                  </a:cubicBezTo>
                  <a:cubicBezTo>
                    <a:pt x="1838" y="384"/>
                    <a:pt x="1931" y="338"/>
                    <a:pt x="2036" y="291"/>
                  </a:cubicBezTo>
                  <a:cubicBezTo>
                    <a:pt x="2082" y="244"/>
                    <a:pt x="2082" y="198"/>
                    <a:pt x="2082" y="198"/>
                  </a:cubicBezTo>
                  <a:cubicBezTo>
                    <a:pt x="2082" y="198"/>
                    <a:pt x="2082" y="151"/>
                    <a:pt x="2036" y="151"/>
                  </a:cubicBezTo>
                  <a:cubicBezTo>
                    <a:pt x="1838" y="47"/>
                    <a:pt x="1687" y="0"/>
                    <a:pt x="154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1785375" y="2011425"/>
              <a:ext cx="52100" cy="13425"/>
            </a:xfrm>
            <a:custGeom>
              <a:avLst/>
              <a:gdLst/>
              <a:ahLst/>
              <a:cxnLst/>
              <a:rect l="l" t="t" r="r" b="b"/>
              <a:pathLst>
                <a:path w="2084" h="537" extrusionOk="0">
                  <a:moveTo>
                    <a:pt x="199" y="1"/>
                  </a:moveTo>
                  <a:cubicBezTo>
                    <a:pt x="48" y="1"/>
                    <a:pt x="48" y="48"/>
                    <a:pt x="1" y="152"/>
                  </a:cubicBezTo>
                  <a:cubicBezTo>
                    <a:pt x="1" y="245"/>
                    <a:pt x="48" y="292"/>
                    <a:pt x="245" y="338"/>
                  </a:cubicBezTo>
                  <a:lnTo>
                    <a:pt x="338" y="338"/>
                  </a:lnTo>
                  <a:lnTo>
                    <a:pt x="722" y="385"/>
                  </a:lnTo>
                  <a:lnTo>
                    <a:pt x="1746" y="536"/>
                  </a:lnTo>
                  <a:cubicBezTo>
                    <a:pt x="1839" y="536"/>
                    <a:pt x="1943" y="536"/>
                    <a:pt x="2036" y="490"/>
                  </a:cubicBezTo>
                  <a:cubicBezTo>
                    <a:pt x="2083" y="490"/>
                    <a:pt x="2083" y="443"/>
                    <a:pt x="2083" y="443"/>
                  </a:cubicBezTo>
                  <a:cubicBezTo>
                    <a:pt x="2083" y="385"/>
                    <a:pt x="2083" y="385"/>
                    <a:pt x="2036" y="338"/>
                  </a:cubicBezTo>
                  <a:cubicBezTo>
                    <a:pt x="1885" y="245"/>
                    <a:pt x="1746" y="152"/>
                    <a:pt x="1594" y="152"/>
                  </a:cubicBezTo>
                  <a:lnTo>
                    <a:pt x="722"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1263125" y="1984675"/>
              <a:ext cx="41325" cy="11075"/>
            </a:xfrm>
            <a:custGeom>
              <a:avLst/>
              <a:gdLst/>
              <a:ahLst/>
              <a:cxnLst/>
              <a:rect l="l" t="t" r="r" b="b"/>
              <a:pathLst>
                <a:path w="1653" h="443" extrusionOk="0">
                  <a:moveTo>
                    <a:pt x="245" y="1"/>
                  </a:moveTo>
                  <a:cubicBezTo>
                    <a:pt x="47" y="1"/>
                    <a:pt x="1" y="152"/>
                    <a:pt x="1" y="152"/>
                  </a:cubicBezTo>
                  <a:cubicBezTo>
                    <a:pt x="1" y="245"/>
                    <a:pt x="1" y="292"/>
                    <a:pt x="47" y="350"/>
                  </a:cubicBezTo>
                  <a:cubicBezTo>
                    <a:pt x="47" y="396"/>
                    <a:pt x="94" y="396"/>
                    <a:pt x="199" y="396"/>
                  </a:cubicBezTo>
                  <a:cubicBezTo>
                    <a:pt x="443" y="443"/>
                    <a:pt x="629" y="443"/>
                    <a:pt x="827" y="443"/>
                  </a:cubicBezTo>
                  <a:lnTo>
                    <a:pt x="1257" y="443"/>
                  </a:lnTo>
                  <a:cubicBezTo>
                    <a:pt x="1362" y="443"/>
                    <a:pt x="1455" y="350"/>
                    <a:pt x="1548" y="292"/>
                  </a:cubicBezTo>
                  <a:cubicBezTo>
                    <a:pt x="1606" y="292"/>
                    <a:pt x="1606" y="292"/>
                    <a:pt x="1653" y="245"/>
                  </a:cubicBezTo>
                  <a:lnTo>
                    <a:pt x="1548" y="245"/>
                  </a:lnTo>
                  <a:cubicBezTo>
                    <a:pt x="1455" y="152"/>
                    <a:pt x="1362" y="106"/>
                    <a:pt x="1257" y="106"/>
                  </a:cubicBezTo>
                  <a:cubicBezTo>
                    <a:pt x="966" y="59"/>
                    <a:pt x="629" y="1"/>
                    <a:pt x="29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1154100" y="1981200"/>
              <a:ext cx="48575" cy="13400"/>
            </a:xfrm>
            <a:custGeom>
              <a:avLst/>
              <a:gdLst/>
              <a:ahLst/>
              <a:cxnLst/>
              <a:rect l="l" t="t" r="r" b="b"/>
              <a:pathLst>
                <a:path w="1943" h="536" extrusionOk="0">
                  <a:moveTo>
                    <a:pt x="1163" y="0"/>
                  </a:moveTo>
                  <a:cubicBezTo>
                    <a:pt x="872" y="0"/>
                    <a:pt x="582" y="47"/>
                    <a:pt x="198" y="93"/>
                  </a:cubicBezTo>
                  <a:cubicBezTo>
                    <a:pt x="151" y="93"/>
                    <a:pt x="0" y="245"/>
                    <a:pt x="0" y="291"/>
                  </a:cubicBezTo>
                  <a:cubicBezTo>
                    <a:pt x="0" y="338"/>
                    <a:pt x="47" y="431"/>
                    <a:pt x="151" y="489"/>
                  </a:cubicBezTo>
                  <a:cubicBezTo>
                    <a:pt x="198" y="535"/>
                    <a:pt x="291" y="535"/>
                    <a:pt x="337" y="535"/>
                  </a:cubicBezTo>
                  <a:lnTo>
                    <a:pt x="489" y="535"/>
                  </a:lnTo>
                  <a:cubicBezTo>
                    <a:pt x="966" y="535"/>
                    <a:pt x="1407" y="384"/>
                    <a:pt x="1943" y="93"/>
                  </a:cubicBezTo>
                  <a:cubicBezTo>
                    <a:pt x="1698" y="47"/>
                    <a:pt x="1454" y="0"/>
                    <a:pt x="116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1066850" y="1996900"/>
              <a:ext cx="45975" cy="14550"/>
            </a:xfrm>
            <a:custGeom>
              <a:avLst/>
              <a:gdLst/>
              <a:ahLst/>
              <a:cxnLst/>
              <a:rect l="l" t="t" r="r" b="b"/>
              <a:pathLst>
                <a:path w="1839" h="582" extrusionOk="0">
                  <a:moveTo>
                    <a:pt x="1408" y="0"/>
                  </a:moveTo>
                  <a:cubicBezTo>
                    <a:pt x="966" y="0"/>
                    <a:pt x="536" y="47"/>
                    <a:pt x="152" y="245"/>
                  </a:cubicBezTo>
                  <a:cubicBezTo>
                    <a:pt x="94" y="245"/>
                    <a:pt x="1" y="384"/>
                    <a:pt x="47" y="442"/>
                  </a:cubicBezTo>
                  <a:cubicBezTo>
                    <a:pt x="47" y="535"/>
                    <a:pt x="152" y="582"/>
                    <a:pt x="245" y="582"/>
                  </a:cubicBezTo>
                  <a:lnTo>
                    <a:pt x="291" y="582"/>
                  </a:lnTo>
                  <a:lnTo>
                    <a:pt x="384" y="535"/>
                  </a:lnTo>
                  <a:cubicBezTo>
                    <a:pt x="675" y="489"/>
                    <a:pt x="1024" y="442"/>
                    <a:pt x="1315" y="338"/>
                  </a:cubicBezTo>
                  <a:cubicBezTo>
                    <a:pt x="1455" y="291"/>
                    <a:pt x="1606" y="198"/>
                    <a:pt x="1745" y="93"/>
                  </a:cubicBezTo>
                  <a:cubicBezTo>
                    <a:pt x="1792" y="47"/>
                    <a:pt x="1838" y="47"/>
                    <a:pt x="183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1192775" y="2192025"/>
              <a:ext cx="65450" cy="83475"/>
            </a:xfrm>
            <a:custGeom>
              <a:avLst/>
              <a:gdLst/>
              <a:ahLst/>
              <a:cxnLst/>
              <a:rect l="l" t="t" r="r" b="b"/>
              <a:pathLst>
                <a:path w="2618" h="3339" extrusionOk="0">
                  <a:moveTo>
                    <a:pt x="977" y="0"/>
                  </a:moveTo>
                  <a:cubicBezTo>
                    <a:pt x="931" y="0"/>
                    <a:pt x="872" y="47"/>
                    <a:pt x="872" y="93"/>
                  </a:cubicBezTo>
                  <a:lnTo>
                    <a:pt x="872" y="244"/>
                  </a:lnTo>
                  <a:lnTo>
                    <a:pt x="872" y="291"/>
                  </a:lnTo>
                  <a:lnTo>
                    <a:pt x="872" y="1303"/>
                  </a:lnTo>
                  <a:lnTo>
                    <a:pt x="733" y="1210"/>
                  </a:lnTo>
                  <a:cubicBezTo>
                    <a:pt x="686" y="1210"/>
                    <a:pt x="640" y="1163"/>
                    <a:pt x="582" y="1117"/>
                  </a:cubicBezTo>
                  <a:cubicBezTo>
                    <a:pt x="489" y="1070"/>
                    <a:pt x="396" y="1012"/>
                    <a:pt x="291" y="965"/>
                  </a:cubicBezTo>
                  <a:cubicBezTo>
                    <a:pt x="244" y="965"/>
                    <a:pt x="151" y="965"/>
                    <a:pt x="105" y="1012"/>
                  </a:cubicBezTo>
                  <a:cubicBezTo>
                    <a:pt x="105" y="1012"/>
                    <a:pt x="151" y="1117"/>
                    <a:pt x="151" y="1163"/>
                  </a:cubicBezTo>
                  <a:cubicBezTo>
                    <a:pt x="198" y="1210"/>
                    <a:pt x="244" y="1256"/>
                    <a:pt x="291" y="1303"/>
                  </a:cubicBezTo>
                  <a:lnTo>
                    <a:pt x="349" y="1361"/>
                  </a:lnTo>
                  <a:cubicBezTo>
                    <a:pt x="396" y="1407"/>
                    <a:pt x="489" y="1454"/>
                    <a:pt x="535" y="1501"/>
                  </a:cubicBezTo>
                  <a:cubicBezTo>
                    <a:pt x="582" y="1547"/>
                    <a:pt x="640" y="1594"/>
                    <a:pt x="686" y="1652"/>
                  </a:cubicBezTo>
                  <a:lnTo>
                    <a:pt x="826" y="1745"/>
                  </a:lnTo>
                  <a:lnTo>
                    <a:pt x="686" y="1791"/>
                  </a:lnTo>
                  <a:cubicBezTo>
                    <a:pt x="582" y="1838"/>
                    <a:pt x="535" y="1838"/>
                    <a:pt x="489" y="1838"/>
                  </a:cubicBezTo>
                  <a:lnTo>
                    <a:pt x="58" y="1989"/>
                  </a:lnTo>
                  <a:cubicBezTo>
                    <a:pt x="58" y="2036"/>
                    <a:pt x="0" y="2082"/>
                    <a:pt x="0" y="2129"/>
                  </a:cubicBezTo>
                  <a:cubicBezTo>
                    <a:pt x="58" y="2175"/>
                    <a:pt x="105" y="2233"/>
                    <a:pt x="151" y="2233"/>
                  </a:cubicBezTo>
                  <a:lnTo>
                    <a:pt x="489" y="2233"/>
                  </a:lnTo>
                  <a:lnTo>
                    <a:pt x="640" y="2175"/>
                  </a:lnTo>
                  <a:lnTo>
                    <a:pt x="582" y="2326"/>
                  </a:lnTo>
                  <a:cubicBezTo>
                    <a:pt x="582" y="2419"/>
                    <a:pt x="535" y="2524"/>
                    <a:pt x="489" y="2571"/>
                  </a:cubicBezTo>
                  <a:cubicBezTo>
                    <a:pt x="442" y="2757"/>
                    <a:pt x="396" y="2954"/>
                    <a:pt x="349" y="3106"/>
                  </a:cubicBezTo>
                  <a:cubicBezTo>
                    <a:pt x="291" y="3152"/>
                    <a:pt x="349" y="3245"/>
                    <a:pt x="396" y="3292"/>
                  </a:cubicBezTo>
                  <a:cubicBezTo>
                    <a:pt x="442" y="3292"/>
                    <a:pt x="535" y="3245"/>
                    <a:pt x="535" y="3199"/>
                  </a:cubicBezTo>
                  <a:cubicBezTo>
                    <a:pt x="640" y="3152"/>
                    <a:pt x="686" y="3001"/>
                    <a:pt x="779" y="2908"/>
                  </a:cubicBezTo>
                  <a:cubicBezTo>
                    <a:pt x="779" y="2861"/>
                    <a:pt x="826" y="2815"/>
                    <a:pt x="872" y="2757"/>
                  </a:cubicBezTo>
                  <a:lnTo>
                    <a:pt x="977" y="2571"/>
                  </a:lnTo>
                  <a:lnTo>
                    <a:pt x="1024" y="2757"/>
                  </a:lnTo>
                  <a:cubicBezTo>
                    <a:pt x="1070" y="2815"/>
                    <a:pt x="1070" y="2861"/>
                    <a:pt x="1070" y="2908"/>
                  </a:cubicBezTo>
                  <a:cubicBezTo>
                    <a:pt x="1117" y="3001"/>
                    <a:pt x="1117" y="3106"/>
                    <a:pt x="1163" y="3152"/>
                  </a:cubicBezTo>
                  <a:cubicBezTo>
                    <a:pt x="1221" y="3338"/>
                    <a:pt x="1314" y="3338"/>
                    <a:pt x="1361" y="3338"/>
                  </a:cubicBezTo>
                  <a:lnTo>
                    <a:pt x="1407" y="3338"/>
                  </a:lnTo>
                  <a:cubicBezTo>
                    <a:pt x="1454" y="3338"/>
                    <a:pt x="1559" y="3292"/>
                    <a:pt x="1512" y="3106"/>
                  </a:cubicBezTo>
                  <a:cubicBezTo>
                    <a:pt x="1512" y="2908"/>
                    <a:pt x="1512" y="2757"/>
                    <a:pt x="1454" y="2571"/>
                  </a:cubicBezTo>
                  <a:lnTo>
                    <a:pt x="1407" y="2175"/>
                  </a:lnTo>
                  <a:lnTo>
                    <a:pt x="1407" y="2175"/>
                  </a:lnTo>
                  <a:lnTo>
                    <a:pt x="1559" y="2280"/>
                  </a:lnTo>
                  <a:cubicBezTo>
                    <a:pt x="1605" y="2280"/>
                    <a:pt x="1652" y="2326"/>
                    <a:pt x="1652" y="2326"/>
                  </a:cubicBezTo>
                  <a:cubicBezTo>
                    <a:pt x="1745" y="2373"/>
                    <a:pt x="1803" y="2373"/>
                    <a:pt x="1849" y="2419"/>
                  </a:cubicBezTo>
                  <a:lnTo>
                    <a:pt x="1896" y="2419"/>
                  </a:lnTo>
                  <a:cubicBezTo>
                    <a:pt x="1989" y="2466"/>
                    <a:pt x="2140" y="2524"/>
                    <a:pt x="2280" y="2524"/>
                  </a:cubicBezTo>
                  <a:cubicBezTo>
                    <a:pt x="2326" y="2524"/>
                    <a:pt x="2385" y="2466"/>
                    <a:pt x="2385" y="2466"/>
                  </a:cubicBezTo>
                  <a:cubicBezTo>
                    <a:pt x="2385" y="2466"/>
                    <a:pt x="2385" y="2373"/>
                    <a:pt x="2326" y="2326"/>
                  </a:cubicBezTo>
                  <a:cubicBezTo>
                    <a:pt x="2280" y="2280"/>
                    <a:pt x="2233" y="2233"/>
                    <a:pt x="2187" y="2175"/>
                  </a:cubicBezTo>
                  <a:cubicBezTo>
                    <a:pt x="2140" y="2175"/>
                    <a:pt x="2140" y="2129"/>
                    <a:pt x="2094" y="2129"/>
                  </a:cubicBezTo>
                  <a:lnTo>
                    <a:pt x="1943" y="1989"/>
                  </a:lnTo>
                  <a:lnTo>
                    <a:pt x="2280" y="1943"/>
                  </a:lnTo>
                  <a:cubicBezTo>
                    <a:pt x="2326" y="1884"/>
                    <a:pt x="2385" y="1884"/>
                    <a:pt x="2431" y="1884"/>
                  </a:cubicBezTo>
                  <a:cubicBezTo>
                    <a:pt x="2617" y="1838"/>
                    <a:pt x="2617" y="1745"/>
                    <a:pt x="2617" y="1698"/>
                  </a:cubicBezTo>
                  <a:cubicBezTo>
                    <a:pt x="2617" y="1652"/>
                    <a:pt x="2617" y="1547"/>
                    <a:pt x="2431" y="1547"/>
                  </a:cubicBezTo>
                  <a:lnTo>
                    <a:pt x="2385" y="1547"/>
                  </a:lnTo>
                  <a:cubicBezTo>
                    <a:pt x="2233" y="1547"/>
                    <a:pt x="2036" y="1594"/>
                    <a:pt x="1896" y="1594"/>
                  </a:cubicBezTo>
                  <a:lnTo>
                    <a:pt x="1407" y="1652"/>
                  </a:lnTo>
                  <a:lnTo>
                    <a:pt x="1407" y="1652"/>
                  </a:lnTo>
                  <a:lnTo>
                    <a:pt x="1698" y="1210"/>
                  </a:lnTo>
                  <a:cubicBezTo>
                    <a:pt x="1745" y="1070"/>
                    <a:pt x="1849" y="919"/>
                    <a:pt x="1943" y="779"/>
                  </a:cubicBezTo>
                  <a:cubicBezTo>
                    <a:pt x="1989" y="675"/>
                    <a:pt x="1989" y="628"/>
                    <a:pt x="1989" y="582"/>
                  </a:cubicBezTo>
                  <a:lnTo>
                    <a:pt x="1943" y="535"/>
                  </a:lnTo>
                  <a:cubicBezTo>
                    <a:pt x="1896" y="535"/>
                    <a:pt x="1803" y="582"/>
                    <a:pt x="1698" y="628"/>
                  </a:cubicBezTo>
                  <a:cubicBezTo>
                    <a:pt x="1652" y="675"/>
                    <a:pt x="1605" y="721"/>
                    <a:pt x="1512" y="826"/>
                  </a:cubicBezTo>
                  <a:cubicBezTo>
                    <a:pt x="1512" y="872"/>
                    <a:pt x="1454" y="919"/>
                    <a:pt x="1407" y="965"/>
                  </a:cubicBezTo>
                  <a:lnTo>
                    <a:pt x="1314" y="1117"/>
                  </a:lnTo>
                  <a:lnTo>
                    <a:pt x="1268" y="919"/>
                  </a:lnTo>
                  <a:cubicBezTo>
                    <a:pt x="1221" y="826"/>
                    <a:pt x="1221" y="721"/>
                    <a:pt x="1221" y="675"/>
                  </a:cubicBezTo>
                  <a:cubicBezTo>
                    <a:pt x="1163" y="430"/>
                    <a:pt x="1117" y="244"/>
                    <a:pt x="1070" y="47"/>
                  </a:cubicBezTo>
                  <a:cubicBezTo>
                    <a:pt x="1070" y="47"/>
                    <a:pt x="1024" y="0"/>
                    <a:pt x="97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1178225" y="2105950"/>
              <a:ext cx="47425" cy="40150"/>
            </a:xfrm>
            <a:custGeom>
              <a:avLst/>
              <a:gdLst/>
              <a:ahLst/>
              <a:cxnLst/>
              <a:rect l="l" t="t" r="r" b="b"/>
              <a:pathLst>
                <a:path w="1897" h="1606" extrusionOk="0">
                  <a:moveTo>
                    <a:pt x="978" y="198"/>
                  </a:moveTo>
                  <a:lnTo>
                    <a:pt x="1024" y="291"/>
                  </a:lnTo>
                  <a:cubicBezTo>
                    <a:pt x="1117" y="384"/>
                    <a:pt x="1222" y="535"/>
                    <a:pt x="1315" y="628"/>
                  </a:cubicBezTo>
                  <a:cubicBezTo>
                    <a:pt x="1361" y="733"/>
                    <a:pt x="1408" y="826"/>
                    <a:pt x="1361" y="919"/>
                  </a:cubicBezTo>
                  <a:cubicBezTo>
                    <a:pt x="1315" y="1024"/>
                    <a:pt x="1268" y="1070"/>
                    <a:pt x="1164" y="1117"/>
                  </a:cubicBezTo>
                  <a:lnTo>
                    <a:pt x="1024" y="1117"/>
                  </a:lnTo>
                  <a:cubicBezTo>
                    <a:pt x="826" y="1117"/>
                    <a:pt x="582" y="1024"/>
                    <a:pt x="489" y="873"/>
                  </a:cubicBezTo>
                  <a:cubicBezTo>
                    <a:pt x="442" y="779"/>
                    <a:pt x="489" y="675"/>
                    <a:pt x="536" y="582"/>
                  </a:cubicBezTo>
                  <a:cubicBezTo>
                    <a:pt x="582" y="535"/>
                    <a:pt x="640" y="489"/>
                    <a:pt x="687" y="384"/>
                  </a:cubicBezTo>
                  <a:cubicBezTo>
                    <a:pt x="733" y="384"/>
                    <a:pt x="733" y="337"/>
                    <a:pt x="780" y="337"/>
                  </a:cubicBezTo>
                  <a:lnTo>
                    <a:pt x="780" y="291"/>
                  </a:lnTo>
                  <a:lnTo>
                    <a:pt x="978" y="198"/>
                  </a:lnTo>
                  <a:close/>
                  <a:moveTo>
                    <a:pt x="978" y="0"/>
                  </a:moveTo>
                  <a:cubicBezTo>
                    <a:pt x="536" y="0"/>
                    <a:pt x="245" y="198"/>
                    <a:pt x="59" y="582"/>
                  </a:cubicBezTo>
                  <a:cubicBezTo>
                    <a:pt x="1" y="675"/>
                    <a:pt x="1" y="873"/>
                    <a:pt x="105" y="1024"/>
                  </a:cubicBezTo>
                  <a:cubicBezTo>
                    <a:pt x="245" y="1454"/>
                    <a:pt x="687" y="1605"/>
                    <a:pt x="978" y="1605"/>
                  </a:cubicBezTo>
                  <a:cubicBezTo>
                    <a:pt x="1315" y="1605"/>
                    <a:pt x="1606" y="1454"/>
                    <a:pt x="1745" y="1210"/>
                  </a:cubicBezTo>
                  <a:cubicBezTo>
                    <a:pt x="1896" y="1024"/>
                    <a:pt x="1896" y="733"/>
                    <a:pt x="1745" y="489"/>
                  </a:cubicBezTo>
                  <a:cubicBezTo>
                    <a:pt x="1606" y="198"/>
                    <a:pt x="1361" y="0"/>
                    <a:pt x="102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950550" y="2110875"/>
              <a:ext cx="224200" cy="204350"/>
            </a:xfrm>
            <a:custGeom>
              <a:avLst/>
              <a:gdLst/>
              <a:ahLst/>
              <a:cxnLst/>
              <a:rect l="l" t="t" r="r" b="b"/>
              <a:pathLst>
                <a:path w="8968" h="8174" extrusionOk="0">
                  <a:moveTo>
                    <a:pt x="5188" y="536"/>
                  </a:moveTo>
                  <a:lnTo>
                    <a:pt x="5281" y="1118"/>
                  </a:lnTo>
                  <a:cubicBezTo>
                    <a:pt x="5327" y="1594"/>
                    <a:pt x="5385" y="2036"/>
                    <a:pt x="5432" y="2513"/>
                  </a:cubicBezTo>
                  <a:cubicBezTo>
                    <a:pt x="5478" y="2758"/>
                    <a:pt x="5525" y="3002"/>
                    <a:pt x="5572" y="3200"/>
                  </a:cubicBezTo>
                  <a:cubicBezTo>
                    <a:pt x="5618" y="3339"/>
                    <a:pt x="5676" y="3339"/>
                    <a:pt x="5723" y="3339"/>
                  </a:cubicBezTo>
                  <a:cubicBezTo>
                    <a:pt x="5769" y="3339"/>
                    <a:pt x="5816" y="3339"/>
                    <a:pt x="5862" y="3293"/>
                  </a:cubicBezTo>
                  <a:cubicBezTo>
                    <a:pt x="5909" y="3293"/>
                    <a:pt x="5967" y="3246"/>
                    <a:pt x="6014" y="3246"/>
                  </a:cubicBezTo>
                  <a:cubicBezTo>
                    <a:pt x="6688" y="3293"/>
                    <a:pt x="7316" y="3339"/>
                    <a:pt x="7944" y="3339"/>
                  </a:cubicBezTo>
                  <a:lnTo>
                    <a:pt x="8003" y="3339"/>
                  </a:lnTo>
                  <a:cubicBezTo>
                    <a:pt x="8049" y="3339"/>
                    <a:pt x="8049" y="3386"/>
                    <a:pt x="8096" y="3386"/>
                  </a:cubicBezTo>
                  <a:lnTo>
                    <a:pt x="8340" y="3444"/>
                  </a:lnTo>
                  <a:lnTo>
                    <a:pt x="8189" y="3583"/>
                  </a:lnTo>
                  <a:cubicBezTo>
                    <a:pt x="8096" y="3630"/>
                    <a:pt x="8003" y="3735"/>
                    <a:pt x="7898" y="3781"/>
                  </a:cubicBezTo>
                  <a:cubicBezTo>
                    <a:pt x="7654" y="3967"/>
                    <a:pt x="7467" y="4118"/>
                    <a:pt x="7270" y="4258"/>
                  </a:cubicBezTo>
                  <a:cubicBezTo>
                    <a:pt x="6886" y="4549"/>
                    <a:pt x="6549" y="4793"/>
                    <a:pt x="6153" y="5037"/>
                  </a:cubicBezTo>
                  <a:cubicBezTo>
                    <a:pt x="6107" y="5084"/>
                    <a:pt x="6014" y="5084"/>
                    <a:pt x="5967" y="5084"/>
                  </a:cubicBezTo>
                  <a:cubicBezTo>
                    <a:pt x="5967" y="5084"/>
                    <a:pt x="5909" y="5130"/>
                    <a:pt x="5862" y="5130"/>
                  </a:cubicBezTo>
                  <a:cubicBezTo>
                    <a:pt x="5769" y="5235"/>
                    <a:pt x="5723" y="5282"/>
                    <a:pt x="5723" y="5328"/>
                  </a:cubicBezTo>
                  <a:cubicBezTo>
                    <a:pt x="5723" y="5479"/>
                    <a:pt x="5769" y="5572"/>
                    <a:pt x="5816" y="5770"/>
                  </a:cubicBezTo>
                  <a:lnTo>
                    <a:pt x="5816" y="5863"/>
                  </a:lnTo>
                  <a:cubicBezTo>
                    <a:pt x="5909" y="6200"/>
                    <a:pt x="6014" y="6538"/>
                    <a:pt x="6060" y="6875"/>
                  </a:cubicBezTo>
                  <a:lnTo>
                    <a:pt x="6200" y="7457"/>
                  </a:lnTo>
                  <a:lnTo>
                    <a:pt x="6014" y="7608"/>
                  </a:lnTo>
                  <a:lnTo>
                    <a:pt x="5909" y="7561"/>
                  </a:lnTo>
                  <a:cubicBezTo>
                    <a:pt x="5816" y="7457"/>
                    <a:pt x="5723" y="7364"/>
                    <a:pt x="5572" y="7271"/>
                  </a:cubicBezTo>
                  <a:cubicBezTo>
                    <a:pt x="5327" y="7073"/>
                    <a:pt x="5036" y="6829"/>
                    <a:pt x="4804" y="6642"/>
                  </a:cubicBezTo>
                  <a:cubicBezTo>
                    <a:pt x="4513" y="6445"/>
                    <a:pt x="4315" y="6294"/>
                    <a:pt x="4118" y="6200"/>
                  </a:cubicBezTo>
                  <a:cubicBezTo>
                    <a:pt x="4087" y="6185"/>
                    <a:pt x="4049" y="6180"/>
                    <a:pt x="4011" y="6180"/>
                  </a:cubicBezTo>
                  <a:cubicBezTo>
                    <a:pt x="3935" y="6180"/>
                    <a:pt x="3858" y="6200"/>
                    <a:pt x="3827" y="6200"/>
                  </a:cubicBezTo>
                  <a:cubicBezTo>
                    <a:pt x="3350" y="6491"/>
                    <a:pt x="2908" y="6782"/>
                    <a:pt x="2478" y="7073"/>
                  </a:cubicBezTo>
                  <a:lnTo>
                    <a:pt x="1989" y="7364"/>
                  </a:lnTo>
                  <a:cubicBezTo>
                    <a:pt x="1943" y="7410"/>
                    <a:pt x="1896" y="7410"/>
                    <a:pt x="1838" y="7457"/>
                  </a:cubicBezTo>
                  <a:lnTo>
                    <a:pt x="1547" y="7654"/>
                  </a:lnTo>
                  <a:lnTo>
                    <a:pt x="1605" y="7410"/>
                  </a:lnTo>
                  <a:cubicBezTo>
                    <a:pt x="1652" y="7271"/>
                    <a:pt x="1698" y="7119"/>
                    <a:pt x="1698" y="7026"/>
                  </a:cubicBezTo>
                  <a:cubicBezTo>
                    <a:pt x="1745" y="6689"/>
                    <a:pt x="1791" y="6398"/>
                    <a:pt x="1896" y="6107"/>
                  </a:cubicBezTo>
                  <a:cubicBezTo>
                    <a:pt x="1896" y="6061"/>
                    <a:pt x="1943" y="5956"/>
                    <a:pt x="1943" y="5910"/>
                  </a:cubicBezTo>
                  <a:cubicBezTo>
                    <a:pt x="1943" y="5665"/>
                    <a:pt x="1989" y="5479"/>
                    <a:pt x="2187" y="5282"/>
                  </a:cubicBezTo>
                  <a:cubicBezTo>
                    <a:pt x="2187" y="5235"/>
                    <a:pt x="2187" y="5130"/>
                    <a:pt x="2129" y="5084"/>
                  </a:cubicBezTo>
                  <a:cubicBezTo>
                    <a:pt x="2082" y="4991"/>
                    <a:pt x="1943" y="4840"/>
                    <a:pt x="1838" y="4747"/>
                  </a:cubicBezTo>
                  <a:lnTo>
                    <a:pt x="1745" y="4653"/>
                  </a:lnTo>
                  <a:cubicBezTo>
                    <a:pt x="1605" y="4456"/>
                    <a:pt x="1407" y="4316"/>
                    <a:pt x="1256" y="4118"/>
                  </a:cubicBezTo>
                  <a:cubicBezTo>
                    <a:pt x="1070" y="3921"/>
                    <a:pt x="872" y="3735"/>
                    <a:pt x="733" y="3537"/>
                  </a:cubicBezTo>
                  <a:cubicBezTo>
                    <a:pt x="675" y="3537"/>
                    <a:pt x="675" y="3490"/>
                    <a:pt x="628" y="3444"/>
                  </a:cubicBezTo>
                  <a:cubicBezTo>
                    <a:pt x="628" y="3386"/>
                    <a:pt x="628" y="3386"/>
                    <a:pt x="582" y="3339"/>
                  </a:cubicBezTo>
                  <a:lnTo>
                    <a:pt x="489" y="3200"/>
                  </a:lnTo>
                  <a:lnTo>
                    <a:pt x="1501" y="3200"/>
                  </a:lnTo>
                  <a:cubicBezTo>
                    <a:pt x="1896" y="3200"/>
                    <a:pt x="2280" y="3200"/>
                    <a:pt x="2710" y="3246"/>
                  </a:cubicBezTo>
                  <a:cubicBezTo>
                    <a:pt x="2815" y="3246"/>
                    <a:pt x="2861" y="3246"/>
                    <a:pt x="2954" y="3293"/>
                  </a:cubicBezTo>
                  <a:cubicBezTo>
                    <a:pt x="3005" y="3324"/>
                    <a:pt x="3044" y="3339"/>
                    <a:pt x="3078" y="3339"/>
                  </a:cubicBezTo>
                  <a:cubicBezTo>
                    <a:pt x="3147" y="3339"/>
                    <a:pt x="3199" y="3277"/>
                    <a:pt x="3292" y="3153"/>
                  </a:cubicBezTo>
                  <a:cubicBezTo>
                    <a:pt x="3687" y="2618"/>
                    <a:pt x="4025" y="2083"/>
                    <a:pt x="4408" y="1548"/>
                  </a:cubicBezTo>
                  <a:lnTo>
                    <a:pt x="4850" y="827"/>
                  </a:lnTo>
                  <a:cubicBezTo>
                    <a:pt x="4897" y="769"/>
                    <a:pt x="4943" y="676"/>
                    <a:pt x="5036" y="629"/>
                  </a:cubicBezTo>
                  <a:lnTo>
                    <a:pt x="5188" y="536"/>
                  </a:lnTo>
                  <a:close/>
                  <a:moveTo>
                    <a:pt x="5141" y="1"/>
                  </a:moveTo>
                  <a:cubicBezTo>
                    <a:pt x="5095" y="1"/>
                    <a:pt x="4990" y="47"/>
                    <a:pt x="4897" y="140"/>
                  </a:cubicBezTo>
                  <a:cubicBezTo>
                    <a:pt x="4850" y="245"/>
                    <a:pt x="4746" y="338"/>
                    <a:pt x="4699" y="431"/>
                  </a:cubicBezTo>
                  <a:lnTo>
                    <a:pt x="4455" y="769"/>
                  </a:lnTo>
                  <a:cubicBezTo>
                    <a:pt x="4071" y="1408"/>
                    <a:pt x="3641" y="2036"/>
                    <a:pt x="3199" y="2665"/>
                  </a:cubicBezTo>
                  <a:cubicBezTo>
                    <a:pt x="3106" y="2804"/>
                    <a:pt x="2954" y="2909"/>
                    <a:pt x="2768" y="2909"/>
                  </a:cubicBezTo>
                  <a:cubicBezTo>
                    <a:pt x="1989" y="2862"/>
                    <a:pt x="1163" y="2862"/>
                    <a:pt x="291" y="2862"/>
                  </a:cubicBezTo>
                  <a:cubicBezTo>
                    <a:pt x="151" y="2862"/>
                    <a:pt x="47" y="2909"/>
                    <a:pt x="47" y="2955"/>
                  </a:cubicBezTo>
                  <a:cubicBezTo>
                    <a:pt x="0" y="3002"/>
                    <a:pt x="0" y="3095"/>
                    <a:pt x="93" y="3200"/>
                  </a:cubicBezTo>
                  <a:cubicBezTo>
                    <a:pt x="535" y="3967"/>
                    <a:pt x="965" y="4502"/>
                    <a:pt x="1547" y="4944"/>
                  </a:cubicBezTo>
                  <a:cubicBezTo>
                    <a:pt x="1698" y="5037"/>
                    <a:pt x="1791" y="5189"/>
                    <a:pt x="1698" y="5479"/>
                  </a:cubicBezTo>
                  <a:cubicBezTo>
                    <a:pt x="1605" y="5619"/>
                    <a:pt x="1547" y="5817"/>
                    <a:pt x="1501" y="6003"/>
                  </a:cubicBezTo>
                  <a:lnTo>
                    <a:pt x="1454" y="6247"/>
                  </a:lnTo>
                  <a:cubicBezTo>
                    <a:pt x="1361" y="6735"/>
                    <a:pt x="1256" y="7271"/>
                    <a:pt x="1163" y="7806"/>
                  </a:cubicBezTo>
                  <a:cubicBezTo>
                    <a:pt x="1163" y="7945"/>
                    <a:pt x="1163" y="8038"/>
                    <a:pt x="1210" y="8096"/>
                  </a:cubicBezTo>
                  <a:cubicBezTo>
                    <a:pt x="1271" y="8151"/>
                    <a:pt x="1344" y="8173"/>
                    <a:pt x="1425" y="8173"/>
                  </a:cubicBezTo>
                  <a:cubicBezTo>
                    <a:pt x="1482" y="8173"/>
                    <a:pt x="1543" y="8162"/>
                    <a:pt x="1605" y="8143"/>
                  </a:cubicBezTo>
                  <a:cubicBezTo>
                    <a:pt x="1745" y="8096"/>
                    <a:pt x="1838" y="8038"/>
                    <a:pt x="1943" y="7945"/>
                  </a:cubicBezTo>
                  <a:cubicBezTo>
                    <a:pt x="2419" y="7608"/>
                    <a:pt x="2861" y="7317"/>
                    <a:pt x="3350" y="6980"/>
                  </a:cubicBezTo>
                  <a:lnTo>
                    <a:pt x="3641" y="6782"/>
                  </a:lnTo>
                  <a:cubicBezTo>
                    <a:pt x="3780" y="6642"/>
                    <a:pt x="3873" y="6584"/>
                    <a:pt x="3978" y="6584"/>
                  </a:cubicBezTo>
                  <a:cubicBezTo>
                    <a:pt x="4118" y="6584"/>
                    <a:pt x="4222" y="6689"/>
                    <a:pt x="4362" y="6829"/>
                  </a:cubicBezTo>
                  <a:lnTo>
                    <a:pt x="4408" y="6875"/>
                  </a:lnTo>
                  <a:lnTo>
                    <a:pt x="4455" y="6933"/>
                  </a:lnTo>
                  <a:cubicBezTo>
                    <a:pt x="4606" y="7073"/>
                    <a:pt x="4746" y="7166"/>
                    <a:pt x="4897" y="7271"/>
                  </a:cubicBezTo>
                  <a:cubicBezTo>
                    <a:pt x="5281" y="7561"/>
                    <a:pt x="5676" y="7852"/>
                    <a:pt x="6060" y="8096"/>
                  </a:cubicBezTo>
                  <a:cubicBezTo>
                    <a:pt x="6121" y="8139"/>
                    <a:pt x="6180" y="8160"/>
                    <a:pt x="6237" y="8160"/>
                  </a:cubicBezTo>
                  <a:cubicBezTo>
                    <a:pt x="6364" y="8160"/>
                    <a:pt x="6476" y="8054"/>
                    <a:pt x="6549" y="7852"/>
                  </a:cubicBezTo>
                  <a:lnTo>
                    <a:pt x="6549" y="7608"/>
                  </a:lnTo>
                  <a:cubicBezTo>
                    <a:pt x="6595" y="6933"/>
                    <a:pt x="6444" y="6247"/>
                    <a:pt x="6153" y="5572"/>
                  </a:cubicBezTo>
                  <a:lnTo>
                    <a:pt x="6107" y="5479"/>
                  </a:lnTo>
                  <a:lnTo>
                    <a:pt x="6200" y="5421"/>
                  </a:lnTo>
                  <a:cubicBezTo>
                    <a:pt x="6200" y="5421"/>
                    <a:pt x="6258" y="5421"/>
                    <a:pt x="6258" y="5375"/>
                  </a:cubicBezTo>
                  <a:cubicBezTo>
                    <a:pt x="6304" y="5375"/>
                    <a:pt x="6351" y="5328"/>
                    <a:pt x="6351" y="5328"/>
                  </a:cubicBezTo>
                  <a:lnTo>
                    <a:pt x="6979" y="4898"/>
                  </a:lnTo>
                  <a:cubicBezTo>
                    <a:pt x="7514" y="4456"/>
                    <a:pt x="8096" y="4072"/>
                    <a:pt x="8631" y="3630"/>
                  </a:cubicBezTo>
                  <a:lnTo>
                    <a:pt x="8677" y="3583"/>
                  </a:lnTo>
                  <a:cubicBezTo>
                    <a:pt x="8875" y="3444"/>
                    <a:pt x="8968" y="3339"/>
                    <a:pt x="8921" y="3200"/>
                  </a:cubicBezTo>
                  <a:cubicBezTo>
                    <a:pt x="8817" y="3002"/>
                    <a:pt x="8677" y="3002"/>
                    <a:pt x="8479" y="3002"/>
                  </a:cubicBezTo>
                  <a:lnTo>
                    <a:pt x="8386" y="3002"/>
                  </a:lnTo>
                  <a:cubicBezTo>
                    <a:pt x="7851" y="2955"/>
                    <a:pt x="7270" y="2955"/>
                    <a:pt x="6735" y="2955"/>
                  </a:cubicBezTo>
                  <a:lnTo>
                    <a:pt x="5816" y="2955"/>
                  </a:lnTo>
                  <a:lnTo>
                    <a:pt x="5769" y="2467"/>
                  </a:lnTo>
                  <a:cubicBezTo>
                    <a:pt x="5723" y="2036"/>
                    <a:pt x="5618" y="1641"/>
                    <a:pt x="5572" y="1257"/>
                  </a:cubicBezTo>
                  <a:cubicBezTo>
                    <a:pt x="5525" y="920"/>
                    <a:pt x="5478" y="536"/>
                    <a:pt x="5327" y="187"/>
                  </a:cubicBezTo>
                  <a:cubicBezTo>
                    <a:pt x="5327" y="140"/>
                    <a:pt x="5281" y="1"/>
                    <a:pt x="514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848775" y="2188900"/>
              <a:ext cx="58175" cy="51700"/>
            </a:xfrm>
            <a:custGeom>
              <a:avLst/>
              <a:gdLst/>
              <a:ahLst/>
              <a:cxnLst/>
              <a:rect l="l" t="t" r="r" b="b"/>
              <a:pathLst>
                <a:path w="2327" h="2068" extrusionOk="0">
                  <a:moveTo>
                    <a:pt x="900" y="187"/>
                  </a:moveTo>
                  <a:cubicBezTo>
                    <a:pt x="972" y="187"/>
                    <a:pt x="1043" y="213"/>
                    <a:pt x="1117" y="265"/>
                  </a:cubicBezTo>
                  <a:cubicBezTo>
                    <a:pt x="1314" y="369"/>
                    <a:pt x="1501" y="509"/>
                    <a:pt x="1698" y="707"/>
                  </a:cubicBezTo>
                  <a:cubicBezTo>
                    <a:pt x="1896" y="951"/>
                    <a:pt x="1896" y="1242"/>
                    <a:pt x="1745" y="1428"/>
                  </a:cubicBezTo>
                  <a:cubicBezTo>
                    <a:pt x="1652" y="1532"/>
                    <a:pt x="1547" y="1579"/>
                    <a:pt x="1407" y="1626"/>
                  </a:cubicBezTo>
                  <a:cubicBezTo>
                    <a:pt x="1361" y="1626"/>
                    <a:pt x="1314" y="1672"/>
                    <a:pt x="1256" y="1672"/>
                  </a:cubicBezTo>
                  <a:lnTo>
                    <a:pt x="1256" y="1719"/>
                  </a:lnTo>
                  <a:lnTo>
                    <a:pt x="1210" y="1672"/>
                  </a:lnTo>
                  <a:cubicBezTo>
                    <a:pt x="919" y="1626"/>
                    <a:pt x="628" y="1532"/>
                    <a:pt x="442" y="1195"/>
                  </a:cubicBezTo>
                  <a:cubicBezTo>
                    <a:pt x="337" y="951"/>
                    <a:pt x="337" y="660"/>
                    <a:pt x="535" y="416"/>
                  </a:cubicBezTo>
                  <a:cubicBezTo>
                    <a:pt x="660" y="262"/>
                    <a:pt x="779" y="187"/>
                    <a:pt x="900" y="187"/>
                  </a:cubicBezTo>
                  <a:close/>
                  <a:moveTo>
                    <a:pt x="1339" y="0"/>
                  </a:moveTo>
                  <a:cubicBezTo>
                    <a:pt x="1268" y="0"/>
                    <a:pt x="1194" y="11"/>
                    <a:pt x="1117" y="32"/>
                  </a:cubicBezTo>
                  <a:lnTo>
                    <a:pt x="872" y="32"/>
                  </a:lnTo>
                  <a:cubicBezTo>
                    <a:pt x="384" y="32"/>
                    <a:pt x="47" y="369"/>
                    <a:pt x="0" y="904"/>
                  </a:cubicBezTo>
                  <a:cubicBezTo>
                    <a:pt x="0" y="1195"/>
                    <a:pt x="151" y="1486"/>
                    <a:pt x="337" y="1719"/>
                  </a:cubicBezTo>
                  <a:cubicBezTo>
                    <a:pt x="582" y="1916"/>
                    <a:pt x="872" y="2068"/>
                    <a:pt x="1210" y="2068"/>
                  </a:cubicBezTo>
                  <a:cubicBezTo>
                    <a:pt x="1698" y="2068"/>
                    <a:pt x="1943" y="1916"/>
                    <a:pt x="2129" y="1626"/>
                  </a:cubicBezTo>
                  <a:cubicBezTo>
                    <a:pt x="2326" y="1288"/>
                    <a:pt x="2326" y="904"/>
                    <a:pt x="2082" y="509"/>
                  </a:cubicBezTo>
                  <a:cubicBezTo>
                    <a:pt x="1850" y="166"/>
                    <a:pt x="1618" y="0"/>
                    <a:pt x="133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870575" y="2267025"/>
              <a:ext cx="20675" cy="21850"/>
            </a:xfrm>
            <a:custGeom>
              <a:avLst/>
              <a:gdLst/>
              <a:ahLst/>
              <a:cxnLst/>
              <a:rect l="l" t="t" r="r" b="b"/>
              <a:pathLst>
                <a:path w="827" h="874" extrusionOk="0">
                  <a:moveTo>
                    <a:pt x="338" y="1"/>
                  </a:moveTo>
                  <a:cubicBezTo>
                    <a:pt x="198" y="1"/>
                    <a:pt x="0" y="48"/>
                    <a:pt x="0" y="396"/>
                  </a:cubicBezTo>
                  <a:cubicBezTo>
                    <a:pt x="0" y="536"/>
                    <a:pt x="47" y="687"/>
                    <a:pt x="152" y="780"/>
                  </a:cubicBezTo>
                  <a:cubicBezTo>
                    <a:pt x="198" y="827"/>
                    <a:pt x="291" y="873"/>
                    <a:pt x="384" y="873"/>
                  </a:cubicBezTo>
                  <a:cubicBezTo>
                    <a:pt x="489" y="873"/>
                    <a:pt x="582" y="827"/>
                    <a:pt x="675" y="734"/>
                  </a:cubicBezTo>
                  <a:cubicBezTo>
                    <a:pt x="780" y="687"/>
                    <a:pt x="826" y="536"/>
                    <a:pt x="826" y="443"/>
                  </a:cubicBezTo>
                  <a:cubicBezTo>
                    <a:pt x="826" y="199"/>
                    <a:pt x="629" y="1"/>
                    <a:pt x="33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812425" y="2257450"/>
              <a:ext cx="32875" cy="25325"/>
            </a:xfrm>
            <a:custGeom>
              <a:avLst/>
              <a:gdLst/>
              <a:ahLst/>
              <a:cxnLst/>
              <a:rect l="l" t="t" r="r" b="b"/>
              <a:pathLst>
                <a:path w="1315" h="1013" extrusionOk="0">
                  <a:moveTo>
                    <a:pt x="291" y="0"/>
                  </a:moveTo>
                  <a:cubicBezTo>
                    <a:pt x="244" y="0"/>
                    <a:pt x="151" y="0"/>
                    <a:pt x="93" y="140"/>
                  </a:cubicBezTo>
                  <a:cubicBezTo>
                    <a:pt x="47" y="244"/>
                    <a:pt x="47" y="291"/>
                    <a:pt x="47" y="384"/>
                  </a:cubicBezTo>
                  <a:cubicBezTo>
                    <a:pt x="0" y="431"/>
                    <a:pt x="0" y="489"/>
                    <a:pt x="0" y="535"/>
                  </a:cubicBezTo>
                  <a:cubicBezTo>
                    <a:pt x="0" y="826"/>
                    <a:pt x="198" y="1012"/>
                    <a:pt x="489" y="1012"/>
                  </a:cubicBezTo>
                  <a:lnTo>
                    <a:pt x="582" y="1012"/>
                  </a:lnTo>
                  <a:cubicBezTo>
                    <a:pt x="675" y="1012"/>
                    <a:pt x="779" y="966"/>
                    <a:pt x="872" y="919"/>
                  </a:cubicBezTo>
                  <a:cubicBezTo>
                    <a:pt x="1163" y="826"/>
                    <a:pt x="1314" y="582"/>
                    <a:pt x="1256" y="337"/>
                  </a:cubicBezTo>
                  <a:cubicBezTo>
                    <a:pt x="1163" y="140"/>
                    <a:pt x="919" y="0"/>
                    <a:pt x="628" y="0"/>
                  </a:cubicBezTo>
                  <a:cubicBezTo>
                    <a:pt x="582" y="23"/>
                    <a:pt x="535" y="35"/>
                    <a:pt x="493" y="35"/>
                  </a:cubicBezTo>
                  <a:cubicBezTo>
                    <a:pt x="451" y="35"/>
                    <a:pt x="413" y="23"/>
                    <a:pt x="38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905750" y="1938050"/>
              <a:ext cx="163450" cy="100175"/>
            </a:xfrm>
            <a:custGeom>
              <a:avLst/>
              <a:gdLst/>
              <a:ahLst/>
              <a:cxnLst/>
              <a:rect l="l" t="t" r="r" b="b"/>
              <a:pathLst>
                <a:path w="6538" h="4007" extrusionOk="0">
                  <a:moveTo>
                    <a:pt x="212" y="0"/>
                  </a:moveTo>
                  <a:cubicBezTo>
                    <a:pt x="156" y="0"/>
                    <a:pt x="103" y="11"/>
                    <a:pt x="47" y="28"/>
                  </a:cubicBezTo>
                  <a:lnTo>
                    <a:pt x="1" y="28"/>
                  </a:lnTo>
                  <a:lnTo>
                    <a:pt x="47" y="179"/>
                  </a:lnTo>
                  <a:cubicBezTo>
                    <a:pt x="140" y="272"/>
                    <a:pt x="245" y="319"/>
                    <a:pt x="338" y="412"/>
                  </a:cubicBezTo>
                  <a:cubicBezTo>
                    <a:pt x="536" y="610"/>
                    <a:pt x="722" y="761"/>
                    <a:pt x="920" y="900"/>
                  </a:cubicBezTo>
                  <a:cubicBezTo>
                    <a:pt x="2327" y="1773"/>
                    <a:pt x="3828" y="2645"/>
                    <a:pt x="5526" y="3669"/>
                  </a:cubicBezTo>
                  <a:cubicBezTo>
                    <a:pt x="5724" y="3808"/>
                    <a:pt x="5956" y="3855"/>
                    <a:pt x="6200" y="3960"/>
                  </a:cubicBezTo>
                  <a:cubicBezTo>
                    <a:pt x="6247" y="3960"/>
                    <a:pt x="6305" y="4006"/>
                    <a:pt x="6352" y="4006"/>
                  </a:cubicBezTo>
                  <a:lnTo>
                    <a:pt x="6538" y="4006"/>
                  </a:lnTo>
                  <a:cubicBezTo>
                    <a:pt x="6491" y="4006"/>
                    <a:pt x="6491" y="3960"/>
                    <a:pt x="6491" y="3960"/>
                  </a:cubicBezTo>
                  <a:cubicBezTo>
                    <a:pt x="6445" y="3901"/>
                    <a:pt x="6352" y="3855"/>
                    <a:pt x="6305" y="3808"/>
                  </a:cubicBezTo>
                  <a:cubicBezTo>
                    <a:pt x="6154" y="3669"/>
                    <a:pt x="5956" y="3471"/>
                    <a:pt x="5770" y="3378"/>
                  </a:cubicBezTo>
                  <a:cubicBezTo>
                    <a:pt x="4898" y="2843"/>
                    <a:pt x="4025" y="2308"/>
                    <a:pt x="3153" y="1819"/>
                  </a:cubicBezTo>
                  <a:cubicBezTo>
                    <a:pt x="2525" y="1436"/>
                    <a:pt x="1885" y="1052"/>
                    <a:pt x="1210" y="656"/>
                  </a:cubicBezTo>
                  <a:cubicBezTo>
                    <a:pt x="966" y="517"/>
                    <a:pt x="780" y="319"/>
                    <a:pt x="536" y="121"/>
                  </a:cubicBezTo>
                  <a:cubicBezTo>
                    <a:pt x="411" y="33"/>
                    <a:pt x="309" y="0"/>
                    <a:pt x="21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3075" y="1909675"/>
              <a:ext cx="613275" cy="314925"/>
            </a:xfrm>
            <a:custGeom>
              <a:avLst/>
              <a:gdLst/>
              <a:ahLst/>
              <a:cxnLst/>
              <a:rect l="l" t="t" r="r" b="b"/>
              <a:pathLst>
                <a:path w="24531" h="12597" extrusionOk="0">
                  <a:moveTo>
                    <a:pt x="16191" y="8049"/>
                  </a:moveTo>
                  <a:lnTo>
                    <a:pt x="16482" y="8677"/>
                  </a:lnTo>
                  <a:lnTo>
                    <a:pt x="16342" y="8724"/>
                  </a:lnTo>
                  <a:cubicBezTo>
                    <a:pt x="15028" y="8817"/>
                    <a:pt x="13772" y="9107"/>
                    <a:pt x="12562" y="9456"/>
                  </a:cubicBezTo>
                  <a:cubicBezTo>
                    <a:pt x="11690" y="9689"/>
                    <a:pt x="10759" y="9933"/>
                    <a:pt x="9887" y="10084"/>
                  </a:cubicBezTo>
                  <a:lnTo>
                    <a:pt x="9840" y="9887"/>
                  </a:lnTo>
                  <a:lnTo>
                    <a:pt x="11050" y="9549"/>
                  </a:lnTo>
                  <a:cubicBezTo>
                    <a:pt x="12748" y="9061"/>
                    <a:pt x="14446" y="8584"/>
                    <a:pt x="16145" y="8095"/>
                  </a:cubicBezTo>
                  <a:lnTo>
                    <a:pt x="16191" y="8049"/>
                  </a:lnTo>
                  <a:close/>
                  <a:moveTo>
                    <a:pt x="11248" y="0"/>
                  </a:moveTo>
                  <a:cubicBezTo>
                    <a:pt x="11108" y="47"/>
                    <a:pt x="10957" y="47"/>
                    <a:pt x="10817" y="93"/>
                  </a:cubicBezTo>
                  <a:cubicBezTo>
                    <a:pt x="10329" y="198"/>
                    <a:pt x="9794" y="291"/>
                    <a:pt x="9259" y="442"/>
                  </a:cubicBezTo>
                  <a:lnTo>
                    <a:pt x="8491" y="628"/>
                  </a:lnTo>
                  <a:lnTo>
                    <a:pt x="8491" y="489"/>
                  </a:lnTo>
                  <a:lnTo>
                    <a:pt x="8491" y="384"/>
                  </a:lnTo>
                  <a:cubicBezTo>
                    <a:pt x="8433" y="442"/>
                    <a:pt x="8386" y="442"/>
                    <a:pt x="8386" y="442"/>
                  </a:cubicBezTo>
                  <a:cubicBezTo>
                    <a:pt x="8247" y="582"/>
                    <a:pt x="8142" y="675"/>
                    <a:pt x="8049" y="779"/>
                  </a:cubicBezTo>
                  <a:lnTo>
                    <a:pt x="7805" y="1070"/>
                  </a:lnTo>
                  <a:cubicBezTo>
                    <a:pt x="6688" y="2524"/>
                    <a:pt x="5583" y="4071"/>
                    <a:pt x="4513" y="5571"/>
                  </a:cubicBezTo>
                  <a:cubicBezTo>
                    <a:pt x="2966" y="7712"/>
                    <a:pt x="1698" y="9549"/>
                    <a:pt x="535" y="11492"/>
                  </a:cubicBezTo>
                  <a:lnTo>
                    <a:pt x="396" y="11783"/>
                  </a:lnTo>
                  <a:lnTo>
                    <a:pt x="105" y="12213"/>
                  </a:lnTo>
                  <a:cubicBezTo>
                    <a:pt x="0" y="12364"/>
                    <a:pt x="0" y="12411"/>
                    <a:pt x="0" y="12457"/>
                  </a:cubicBezTo>
                  <a:lnTo>
                    <a:pt x="291" y="12457"/>
                  </a:lnTo>
                  <a:lnTo>
                    <a:pt x="349" y="12504"/>
                  </a:lnTo>
                  <a:cubicBezTo>
                    <a:pt x="442" y="12550"/>
                    <a:pt x="535" y="12597"/>
                    <a:pt x="686" y="12597"/>
                  </a:cubicBezTo>
                  <a:cubicBezTo>
                    <a:pt x="873" y="12597"/>
                    <a:pt x="1024" y="12504"/>
                    <a:pt x="1222" y="12457"/>
                  </a:cubicBezTo>
                  <a:cubicBezTo>
                    <a:pt x="1315" y="12411"/>
                    <a:pt x="1408" y="12364"/>
                    <a:pt x="1512" y="12364"/>
                  </a:cubicBezTo>
                  <a:cubicBezTo>
                    <a:pt x="1698" y="12306"/>
                    <a:pt x="1943" y="12213"/>
                    <a:pt x="2187" y="12166"/>
                  </a:cubicBezTo>
                  <a:cubicBezTo>
                    <a:pt x="3059" y="11876"/>
                    <a:pt x="3932" y="11631"/>
                    <a:pt x="4897" y="11492"/>
                  </a:cubicBezTo>
                  <a:cubicBezTo>
                    <a:pt x="5583" y="11434"/>
                    <a:pt x="6304" y="11248"/>
                    <a:pt x="6979" y="11050"/>
                  </a:cubicBezTo>
                  <a:cubicBezTo>
                    <a:pt x="7328" y="11003"/>
                    <a:pt x="7619" y="10910"/>
                    <a:pt x="7910" y="10852"/>
                  </a:cubicBezTo>
                  <a:lnTo>
                    <a:pt x="8340" y="10759"/>
                  </a:lnTo>
                  <a:cubicBezTo>
                    <a:pt x="9596" y="10468"/>
                    <a:pt x="10817" y="10177"/>
                    <a:pt x="12074" y="9933"/>
                  </a:cubicBezTo>
                  <a:cubicBezTo>
                    <a:pt x="12748" y="9747"/>
                    <a:pt x="13435" y="9596"/>
                    <a:pt x="14156" y="9456"/>
                  </a:cubicBezTo>
                  <a:cubicBezTo>
                    <a:pt x="14644" y="9305"/>
                    <a:pt x="15179" y="9166"/>
                    <a:pt x="15703" y="9061"/>
                  </a:cubicBezTo>
                  <a:cubicBezTo>
                    <a:pt x="15807" y="9014"/>
                    <a:pt x="15900" y="9014"/>
                    <a:pt x="16052" y="9014"/>
                  </a:cubicBezTo>
                  <a:cubicBezTo>
                    <a:pt x="16191" y="8968"/>
                    <a:pt x="16342" y="8921"/>
                    <a:pt x="16482" y="8921"/>
                  </a:cubicBezTo>
                  <a:cubicBezTo>
                    <a:pt x="16529" y="8875"/>
                    <a:pt x="16575" y="8817"/>
                    <a:pt x="16575" y="8770"/>
                  </a:cubicBezTo>
                  <a:cubicBezTo>
                    <a:pt x="16575" y="8630"/>
                    <a:pt x="16575" y="8479"/>
                    <a:pt x="16529" y="8293"/>
                  </a:cubicBezTo>
                  <a:lnTo>
                    <a:pt x="16529" y="8049"/>
                  </a:lnTo>
                  <a:lnTo>
                    <a:pt x="16529" y="8002"/>
                  </a:lnTo>
                  <a:lnTo>
                    <a:pt x="16575" y="7944"/>
                  </a:lnTo>
                  <a:cubicBezTo>
                    <a:pt x="16633" y="7944"/>
                    <a:pt x="16633" y="7898"/>
                    <a:pt x="16680" y="7898"/>
                  </a:cubicBezTo>
                  <a:cubicBezTo>
                    <a:pt x="16971" y="7805"/>
                    <a:pt x="17215" y="7758"/>
                    <a:pt x="17506" y="7653"/>
                  </a:cubicBezTo>
                  <a:cubicBezTo>
                    <a:pt x="18087" y="7467"/>
                    <a:pt x="18715" y="7270"/>
                    <a:pt x="19343" y="7072"/>
                  </a:cubicBezTo>
                  <a:cubicBezTo>
                    <a:pt x="19878" y="6932"/>
                    <a:pt x="20413" y="6781"/>
                    <a:pt x="20937" y="6595"/>
                  </a:cubicBezTo>
                  <a:cubicBezTo>
                    <a:pt x="21763" y="6397"/>
                    <a:pt x="22635" y="6106"/>
                    <a:pt x="23461" y="5862"/>
                  </a:cubicBezTo>
                  <a:cubicBezTo>
                    <a:pt x="23752" y="5769"/>
                    <a:pt x="23996" y="5676"/>
                    <a:pt x="24240" y="5525"/>
                  </a:cubicBezTo>
                  <a:cubicBezTo>
                    <a:pt x="24333" y="5478"/>
                    <a:pt x="24426" y="5432"/>
                    <a:pt x="24531" y="5385"/>
                  </a:cubicBezTo>
                  <a:lnTo>
                    <a:pt x="24531" y="5327"/>
                  </a:lnTo>
                  <a:lnTo>
                    <a:pt x="23949" y="5327"/>
                  </a:lnTo>
                  <a:lnTo>
                    <a:pt x="23798" y="5385"/>
                  </a:lnTo>
                  <a:cubicBezTo>
                    <a:pt x="21577" y="6060"/>
                    <a:pt x="19343" y="6688"/>
                    <a:pt x="17110" y="7316"/>
                  </a:cubicBezTo>
                  <a:cubicBezTo>
                    <a:pt x="11829" y="8875"/>
                    <a:pt x="6398" y="10468"/>
                    <a:pt x="1024" y="12120"/>
                  </a:cubicBezTo>
                  <a:lnTo>
                    <a:pt x="686" y="12213"/>
                  </a:lnTo>
                  <a:lnTo>
                    <a:pt x="931" y="11969"/>
                  </a:lnTo>
                  <a:cubicBezTo>
                    <a:pt x="977" y="11922"/>
                    <a:pt x="977" y="11922"/>
                    <a:pt x="977" y="11876"/>
                  </a:cubicBezTo>
                  <a:cubicBezTo>
                    <a:pt x="1070" y="11829"/>
                    <a:pt x="1117" y="11724"/>
                    <a:pt x="1163" y="11678"/>
                  </a:cubicBezTo>
                  <a:lnTo>
                    <a:pt x="2036" y="11096"/>
                  </a:lnTo>
                  <a:cubicBezTo>
                    <a:pt x="2966" y="10468"/>
                    <a:pt x="3885" y="9794"/>
                    <a:pt x="4804" y="9212"/>
                  </a:cubicBezTo>
                  <a:lnTo>
                    <a:pt x="5048" y="9014"/>
                  </a:lnTo>
                  <a:cubicBezTo>
                    <a:pt x="7421" y="7467"/>
                    <a:pt x="9840" y="5816"/>
                    <a:pt x="12364" y="4315"/>
                  </a:cubicBezTo>
                  <a:cubicBezTo>
                    <a:pt x="12993" y="3978"/>
                    <a:pt x="13621" y="3536"/>
                    <a:pt x="14249" y="3152"/>
                  </a:cubicBezTo>
                  <a:cubicBezTo>
                    <a:pt x="14598" y="2954"/>
                    <a:pt x="14935" y="2710"/>
                    <a:pt x="15272" y="2524"/>
                  </a:cubicBezTo>
                  <a:cubicBezTo>
                    <a:pt x="15761" y="2233"/>
                    <a:pt x="16191" y="1942"/>
                    <a:pt x="16633" y="1652"/>
                  </a:cubicBezTo>
                  <a:lnTo>
                    <a:pt x="17157" y="1361"/>
                  </a:lnTo>
                  <a:lnTo>
                    <a:pt x="17157" y="1256"/>
                  </a:lnTo>
                  <a:lnTo>
                    <a:pt x="17064" y="1256"/>
                  </a:lnTo>
                  <a:cubicBezTo>
                    <a:pt x="16819" y="1361"/>
                    <a:pt x="16529" y="1454"/>
                    <a:pt x="16284" y="1605"/>
                  </a:cubicBezTo>
                  <a:cubicBezTo>
                    <a:pt x="15517" y="2035"/>
                    <a:pt x="14737" y="2524"/>
                    <a:pt x="13958" y="2954"/>
                  </a:cubicBezTo>
                  <a:lnTo>
                    <a:pt x="13865" y="3059"/>
                  </a:lnTo>
                  <a:cubicBezTo>
                    <a:pt x="13528" y="3245"/>
                    <a:pt x="13237" y="3443"/>
                    <a:pt x="12946" y="3641"/>
                  </a:cubicBezTo>
                  <a:cubicBezTo>
                    <a:pt x="12795" y="3687"/>
                    <a:pt x="12655" y="3780"/>
                    <a:pt x="12504" y="3873"/>
                  </a:cubicBezTo>
                  <a:lnTo>
                    <a:pt x="12411" y="3978"/>
                  </a:lnTo>
                  <a:lnTo>
                    <a:pt x="12364" y="3827"/>
                  </a:lnTo>
                  <a:lnTo>
                    <a:pt x="12364" y="3780"/>
                  </a:lnTo>
                  <a:lnTo>
                    <a:pt x="12364" y="3687"/>
                  </a:lnTo>
                  <a:cubicBezTo>
                    <a:pt x="12364" y="3489"/>
                    <a:pt x="12411" y="3292"/>
                    <a:pt x="12411" y="3106"/>
                  </a:cubicBezTo>
                  <a:cubicBezTo>
                    <a:pt x="12504" y="2664"/>
                    <a:pt x="12562" y="2187"/>
                    <a:pt x="12609" y="1745"/>
                  </a:cubicBezTo>
                  <a:cubicBezTo>
                    <a:pt x="12609" y="1500"/>
                    <a:pt x="12655" y="1256"/>
                    <a:pt x="12609" y="919"/>
                  </a:cubicBezTo>
                  <a:lnTo>
                    <a:pt x="12504" y="826"/>
                  </a:lnTo>
                  <a:cubicBezTo>
                    <a:pt x="12458" y="872"/>
                    <a:pt x="12458" y="919"/>
                    <a:pt x="12411" y="965"/>
                  </a:cubicBezTo>
                  <a:lnTo>
                    <a:pt x="12411" y="1070"/>
                  </a:lnTo>
                  <a:cubicBezTo>
                    <a:pt x="12318" y="1605"/>
                    <a:pt x="12213" y="2187"/>
                    <a:pt x="12120" y="2710"/>
                  </a:cubicBezTo>
                  <a:lnTo>
                    <a:pt x="11922" y="4164"/>
                  </a:lnTo>
                  <a:lnTo>
                    <a:pt x="11876" y="4222"/>
                  </a:lnTo>
                  <a:cubicBezTo>
                    <a:pt x="8875" y="6153"/>
                    <a:pt x="5874" y="8095"/>
                    <a:pt x="2862" y="10038"/>
                  </a:cubicBezTo>
                  <a:lnTo>
                    <a:pt x="2187" y="10515"/>
                  </a:lnTo>
                  <a:lnTo>
                    <a:pt x="2862" y="9840"/>
                  </a:lnTo>
                  <a:cubicBezTo>
                    <a:pt x="2908" y="9747"/>
                    <a:pt x="2966" y="9689"/>
                    <a:pt x="3013" y="9642"/>
                  </a:cubicBezTo>
                  <a:lnTo>
                    <a:pt x="5339" y="7363"/>
                  </a:lnTo>
                  <a:cubicBezTo>
                    <a:pt x="7084" y="5618"/>
                    <a:pt x="8875" y="3931"/>
                    <a:pt x="10620" y="2187"/>
                  </a:cubicBezTo>
                  <a:cubicBezTo>
                    <a:pt x="11108" y="1698"/>
                    <a:pt x="11585" y="1210"/>
                    <a:pt x="12027" y="675"/>
                  </a:cubicBezTo>
                  <a:lnTo>
                    <a:pt x="12074" y="628"/>
                  </a:lnTo>
                  <a:cubicBezTo>
                    <a:pt x="12120" y="582"/>
                    <a:pt x="12167" y="489"/>
                    <a:pt x="12213" y="384"/>
                  </a:cubicBezTo>
                  <a:cubicBezTo>
                    <a:pt x="12213" y="337"/>
                    <a:pt x="12213" y="337"/>
                    <a:pt x="12271" y="337"/>
                  </a:cubicBezTo>
                  <a:lnTo>
                    <a:pt x="12271" y="337"/>
                  </a:lnTo>
                  <a:cubicBezTo>
                    <a:pt x="12213" y="337"/>
                    <a:pt x="12167" y="337"/>
                    <a:pt x="12167" y="384"/>
                  </a:cubicBezTo>
                  <a:cubicBezTo>
                    <a:pt x="12074" y="442"/>
                    <a:pt x="12027" y="489"/>
                    <a:pt x="11922" y="535"/>
                  </a:cubicBezTo>
                  <a:cubicBezTo>
                    <a:pt x="11829" y="582"/>
                    <a:pt x="11783" y="675"/>
                    <a:pt x="11690" y="733"/>
                  </a:cubicBezTo>
                  <a:cubicBezTo>
                    <a:pt x="11492" y="872"/>
                    <a:pt x="11399" y="965"/>
                    <a:pt x="11248" y="1070"/>
                  </a:cubicBezTo>
                  <a:cubicBezTo>
                    <a:pt x="8828" y="3443"/>
                    <a:pt x="6351" y="5862"/>
                    <a:pt x="3594" y="8526"/>
                  </a:cubicBezTo>
                  <a:cubicBezTo>
                    <a:pt x="3257" y="8921"/>
                    <a:pt x="2862" y="9259"/>
                    <a:pt x="2524" y="9596"/>
                  </a:cubicBezTo>
                  <a:cubicBezTo>
                    <a:pt x="2385" y="9794"/>
                    <a:pt x="2233" y="9933"/>
                    <a:pt x="2094" y="10131"/>
                  </a:cubicBezTo>
                  <a:lnTo>
                    <a:pt x="1989" y="10177"/>
                  </a:lnTo>
                  <a:lnTo>
                    <a:pt x="1943" y="10131"/>
                  </a:lnTo>
                  <a:lnTo>
                    <a:pt x="1896" y="10084"/>
                  </a:lnTo>
                  <a:lnTo>
                    <a:pt x="1896" y="9980"/>
                  </a:lnTo>
                  <a:cubicBezTo>
                    <a:pt x="1896" y="9933"/>
                    <a:pt x="1896" y="9933"/>
                    <a:pt x="1943" y="9887"/>
                  </a:cubicBezTo>
                  <a:cubicBezTo>
                    <a:pt x="2233" y="9456"/>
                    <a:pt x="2571" y="9014"/>
                    <a:pt x="2862" y="8526"/>
                  </a:cubicBezTo>
                  <a:cubicBezTo>
                    <a:pt x="3548" y="7514"/>
                    <a:pt x="4269" y="6444"/>
                    <a:pt x="5002" y="5432"/>
                  </a:cubicBezTo>
                  <a:cubicBezTo>
                    <a:pt x="5769" y="4315"/>
                    <a:pt x="6595" y="3199"/>
                    <a:pt x="7375" y="2129"/>
                  </a:cubicBezTo>
                  <a:cubicBezTo>
                    <a:pt x="7665" y="1791"/>
                    <a:pt x="7910" y="1407"/>
                    <a:pt x="8142" y="1070"/>
                  </a:cubicBezTo>
                  <a:cubicBezTo>
                    <a:pt x="8247" y="965"/>
                    <a:pt x="8293" y="919"/>
                    <a:pt x="8386" y="919"/>
                  </a:cubicBezTo>
                  <a:cubicBezTo>
                    <a:pt x="8631" y="826"/>
                    <a:pt x="8875" y="779"/>
                    <a:pt x="9073" y="779"/>
                  </a:cubicBezTo>
                  <a:cubicBezTo>
                    <a:pt x="9364" y="675"/>
                    <a:pt x="9701" y="628"/>
                    <a:pt x="9992" y="582"/>
                  </a:cubicBezTo>
                  <a:cubicBezTo>
                    <a:pt x="10469" y="489"/>
                    <a:pt x="10911" y="384"/>
                    <a:pt x="11341" y="291"/>
                  </a:cubicBezTo>
                  <a:cubicBezTo>
                    <a:pt x="11585" y="244"/>
                    <a:pt x="11632" y="198"/>
                    <a:pt x="11585" y="93"/>
                  </a:cubicBezTo>
                  <a:cubicBezTo>
                    <a:pt x="11585" y="47"/>
                    <a:pt x="11539" y="0"/>
                    <a:pt x="1144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1072950" y="2042850"/>
              <a:ext cx="3525" cy="25"/>
            </a:xfrm>
            <a:custGeom>
              <a:avLst/>
              <a:gdLst/>
              <a:ahLst/>
              <a:cxnLst/>
              <a:rect l="l" t="t" r="r" b="b"/>
              <a:pathLst>
                <a:path w="141" h="1" extrusionOk="0">
                  <a:moveTo>
                    <a:pt x="140" y="0"/>
                  </a:moveTo>
                  <a:lnTo>
                    <a:pt x="140"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901975" y="1941075"/>
              <a:ext cx="25" cy="2625"/>
            </a:xfrm>
            <a:custGeom>
              <a:avLst/>
              <a:gdLst/>
              <a:ahLst/>
              <a:cxnLst/>
              <a:rect l="l" t="t" r="r" b="b"/>
              <a:pathLst>
                <a:path w="1" h="105" extrusionOk="0">
                  <a:moveTo>
                    <a:pt x="1" y="105"/>
                  </a:move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2387600" y="3180675"/>
              <a:ext cx="18050" cy="348975"/>
            </a:xfrm>
            <a:custGeom>
              <a:avLst/>
              <a:gdLst/>
              <a:ahLst/>
              <a:cxnLst/>
              <a:rect l="l" t="t" r="r" b="b"/>
              <a:pathLst>
                <a:path w="722" h="13959" extrusionOk="0">
                  <a:moveTo>
                    <a:pt x="338" y="1"/>
                  </a:moveTo>
                  <a:lnTo>
                    <a:pt x="385" y="1013"/>
                  </a:lnTo>
                  <a:lnTo>
                    <a:pt x="385" y="3688"/>
                  </a:lnTo>
                  <a:cubicBezTo>
                    <a:pt x="385" y="5188"/>
                    <a:pt x="292" y="6689"/>
                    <a:pt x="94" y="8282"/>
                  </a:cubicBezTo>
                  <a:cubicBezTo>
                    <a:pt x="47" y="8864"/>
                    <a:pt x="1" y="9445"/>
                    <a:pt x="47" y="10027"/>
                  </a:cubicBezTo>
                  <a:cubicBezTo>
                    <a:pt x="94" y="10516"/>
                    <a:pt x="187" y="11051"/>
                    <a:pt x="292" y="11539"/>
                  </a:cubicBezTo>
                  <a:cubicBezTo>
                    <a:pt x="385" y="12260"/>
                    <a:pt x="536" y="13086"/>
                    <a:pt x="478" y="13865"/>
                  </a:cubicBezTo>
                  <a:cubicBezTo>
                    <a:pt x="478" y="13912"/>
                    <a:pt x="536" y="13958"/>
                    <a:pt x="536" y="13958"/>
                  </a:cubicBezTo>
                  <a:cubicBezTo>
                    <a:pt x="582" y="13958"/>
                    <a:pt x="629" y="13958"/>
                    <a:pt x="629" y="13912"/>
                  </a:cubicBezTo>
                  <a:cubicBezTo>
                    <a:pt x="675" y="13807"/>
                    <a:pt x="722" y="13668"/>
                    <a:pt x="722" y="13516"/>
                  </a:cubicBezTo>
                  <a:lnTo>
                    <a:pt x="722" y="13330"/>
                  </a:lnTo>
                  <a:cubicBezTo>
                    <a:pt x="675" y="12702"/>
                    <a:pt x="629" y="12063"/>
                    <a:pt x="536" y="11481"/>
                  </a:cubicBezTo>
                  <a:cubicBezTo>
                    <a:pt x="338" y="10469"/>
                    <a:pt x="187" y="9445"/>
                    <a:pt x="338" y="8387"/>
                  </a:cubicBezTo>
                  <a:cubicBezTo>
                    <a:pt x="536" y="7026"/>
                    <a:pt x="629" y="5619"/>
                    <a:pt x="629" y="4072"/>
                  </a:cubicBezTo>
                  <a:cubicBezTo>
                    <a:pt x="629" y="3734"/>
                    <a:pt x="582" y="3444"/>
                    <a:pt x="582" y="3106"/>
                  </a:cubicBezTo>
                  <a:cubicBezTo>
                    <a:pt x="582" y="1943"/>
                    <a:pt x="536" y="966"/>
                    <a:pt x="33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2385000" y="2483950"/>
              <a:ext cx="9900" cy="84950"/>
            </a:xfrm>
            <a:custGeom>
              <a:avLst/>
              <a:gdLst/>
              <a:ahLst/>
              <a:cxnLst/>
              <a:rect l="l" t="t" r="r" b="b"/>
              <a:pathLst>
                <a:path w="396" h="3398" extrusionOk="0">
                  <a:moveTo>
                    <a:pt x="58" y="1"/>
                  </a:moveTo>
                  <a:cubicBezTo>
                    <a:pt x="0" y="199"/>
                    <a:pt x="0" y="338"/>
                    <a:pt x="0" y="490"/>
                  </a:cubicBezTo>
                  <a:cubicBezTo>
                    <a:pt x="58" y="1257"/>
                    <a:pt x="151" y="2036"/>
                    <a:pt x="244" y="2816"/>
                  </a:cubicBezTo>
                  <a:lnTo>
                    <a:pt x="291" y="3293"/>
                  </a:lnTo>
                  <a:cubicBezTo>
                    <a:pt x="291" y="3293"/>
                    <a:pt x="349" y="3351"/>
                    <a:pt x="349" y="3397"/>
                  </a:cubicBezTo>
                  <a:lnTo>
                    <a:pt x="349" y="3246"/>
                  </a:lnTo>
                  <a:cubicBezTo>
                    <a:pt x="396" y="3060"/>
                    <a:pt x="396" y="2862"/>
                    <a:pt x="396" y="2665"/>
                  </a:cubicBezTo>
                  <a:cubicBezTo>
                    <a:pt x="349" y="2188"/>
                    <a:pt x="291" y="1699"/>
                    <a:pt x="198" y="1211"/>
                  </a:cubicBezTo>
                  <a:cubicBezTo>
                    <a:pt x="198" y="1071"/>
                    <a:pt x="151" y="920"/>
                    <a:pt x="151" y="780"/>
                  </a:cubicBezTo>
                  <a:cubicBezTo>
                    <a:pt x="105" y="490"/>
                    <a:pt x="58" y="245"/>
                    <a:pt x="5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2380325" y="2641575"/>
              <a:ext cx="13400" cy="408275"/>
            </a:xfrm>
            <a:custGeom>
              <a:avLst/>
              <a:gdLst/>
              <a:ahLst/>
              <a:cxnLst/>
              <a:rect l="l" t="t" r="r" b="b"/>
              <a:pathLst>
                <a:path w="536" h="16331" extrusionOk="0">
                  <a:moveTo>
                    <a:pt x="245" y="0"/>
                  </a:moveTo>
                  <a:lnTo>
                    <a:pt x="245" y="0"/>
                  </a:lnTo>
                  <a:cubicBezTo>
                    <a:pt x="245" y="186"/>
                    <a:pt x="187" y="338"/>
                    <a:pt x="141" y="477"/>
                  </a:cubicBezTo>
                  <a:cubicBezTo>
                    <a:pt x="94" y="873"/>
                    <a:pt x="1" y="1256"/>
                    <a:pt x="1" y="1640"/>
                  </a:cubicBezTo>
                  <a:cubicBezTo>
                    <a:pt x="1" y="2280"/>
                    <a:pt x="47" y="2908"/>
                    <a:pt x="47" y="3490"/>
                  </a:cubicBezTo>
                  <a:cubicBezTo>
                    <a:pt x="94" y="3780"/>
                    <a:pt x="94" y="4025"/>
                    <a:pt x="94" y="4315"/>
                  </a:cubicBezTo>
                  <a:lnTo>
                    <a:pt x="94" y="4746"/>
                  </a:lnTo>
                  <a:cubicBezTo>
                    <a:pt x="141" y="5083"/>
                    <a:pt x="141" y="5420"/>
                    <a:pt x="141" y="5769"/>
                  </a:cubicBezTo>
                  <a:cubicBezTo>
                    <a:pt x="187" y="6002"/>
                    <a:pt x="187" y="6293"/>
                    <a:pt x="245" y="6584"/>
                  </a:cubicBezTo>
                  <a:cubicBezTo>
                    <a:pt x="292" y="7072"/>
                    <a:pt x="338" y="7654"/>
                    <a:pt x="292" y="8189"/>
                  </a:cubicBezTo>
                  <a:cubicBezTo>
                    <a:pt x="292" y="9305"/>
                    <a:pt x="292" y="10468"/>
                    <a:pt x="338" y="11585"/>
                  </a:cubicBezTo>
                  <a:cubicBezTo>
                    <a:pt x="385" y="12108"/>
                    <a:pt x="385" y="12597"/>
                    <a:pt x="385" y="13132"/>
                  </a:cubicBezTo>
                  <a:cubicBezTo>
                    <a:pt x="431" y="13714"/>
                    <a:pt x="431" y="14342"/>
                    <a:pt x="431" y="14923"/>
                  </a:cubicBezTo>
                  <a:lnTo>
                    <a:pt x="431" y="16133"/>
                  </a:lnTo>
                  <a:lnTo>
                    <a:pt x="431" y="16331"/>
                  </a:lnTo>
                  <a:cubicBezTo>
                    <a:pt x="478" y="15749"/>
                    <a:pt x="536" y="15121"/>
                    <a:pt x="536" y="14493"/>
                  </a:cubicBezTo>
                  <a:cubicBezTo>
                    <a:pt x="536" y="13911"/>
                    <a:pt x="536" y="13272"/>
                    <a:pt x="478" y="12690"/>
                  </a:cubicBezTo>
                  <a:cubicBezTo>
                    <a:pt x="478" y="11922"/>
                    <a:pt x="431" y="11097"/>
                    <a:pt x="478" y="10317"/>
                  </a:cubicBezTo>
                  <a:cubicBezTo>
                    <a:pt x="536" y="8770"/>
                    <a:pt x="431" y="7270"/>
                    <a:pt x="338" y="5769"/>
                  </a:cubicBezTo>
                  <a:cubicBezTo>
                    <a:pt x="292" y="5083"/>
                    <a:pt x="245" y="4362"/>
                    <a:pt x="245" y="3676"/>
                  </a:cubicBezTo>
                  <a:cubicBezTo>
                    <a:pt x="245" y="3385"/>
                    <a:pt x="187" y="3152"/>
                    <a:pt x="187" y="2862"/>
                  </a:cubicBezTo>
                  <a:cubicBezTo>
                    <a:pt x="141" y="2222"/>
                    <a:pt x="94" y="1547"/>
                    <a:pt x="187" y="873"/>
                  </a:cubicBezTo>
                  <a:cubicBezTo>
                    <a:pt x="187" y="582"/>
                    <a:pt x="245" y="291"/>
                    <a:pt x="24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2353575" y="2778525"/>
              <a:ext cx="16900" cy="490575"/>
            </a:xfrm>
            <a:custGeom>
              <a:avLst/>
              <a:gdLst/>
              <a:ahLst/>
              <a:cxnLst/>
              <a:rect l="l" t="t" r="r" b="b"/>
              <a:pathLst>
                <a:path w="676" h="19623" extrusionOk="0">
                  <a:moveTo>
                    <a:pt x="443" y="1"/>
                  </a:moveTo>
                  <a:lnTo>
                    <a:pt x="443" y="1"/>
                  </a:lnTo>
                  <a:cubicBezTo>
                    <a:pt x="199" y="1106"/>
                    <a:pt x="1" y="2373"/>
                    <a:pt x="1" y="3583"/>
                  </a:cubicBezTo>
                  <a:cubicBezTo>
                    <a:pt x="47" y="4455"/>
                    <a:pt x="152" y="5328"/>
                    <a:pt x="199" y="6154"/>
                  </a:cubicBezTo>
                  <a:cubicBezTo>
                    <a:pt x="292" y="6782"/>
                    <a:pt x="338" y="7363"/>
                    <a:pt x="385" y="7945"/>
                  </a:cubicBezTo>
                  <a:cubicBezTo>
                    <a:pt x="443" y="9061"/>
                    <a:pt x="443" y="9887"/>
                    <a:pt x="385" y="10655"/>
                  </a:cubicBezTo>
                  <a:cubicBezTo>
                    <a:pt x="292" y="11772"/>
                    <a:pt x="245" y="12888"/>
                    <a:pt x="338" y="14098"/>
                  </a:cubicBezTo>
                  <a:cubicBezTo>
                    <a:pt x="338" y="14924"/>
                    <a:pt x="385" y="15749"/>
                    <a:pt x="385" y="16517"/>
                  </a:cubicBezTo>
                  <a:lnTo>
                    <a:pt x="385" y="17587"/>
                  </a:lnTo>
                  <a:lnTo>
                    <a:pt x="385" y="17925"/>
                  </a:lnTo>
                  <a:cubicBezTo>
                    <a:pt x="385" y="18460"/>
                    <a:pt x="385" y="18995"/>
                    <a:pt x="443" y="19530"/>
                  </a:cubicBezTo>
                  <a:cubicBezTo>
                    <a:pt x="443" y="19530"/>
                    <a:pt x="443" y="19576"/>
                    <a:pt x="489" y="19623"/>
                  </a:cubicBezTo>
                  <a:lnTo>
                    <a:pt x="489" y="19530"/>
                  </a:lnTo>
                  <a:cubicBezTo>
                    <a:pt x="536" y="19041"/>
                    <a:pt x="536" y="18553"/>
                    <a:pt x="536" y="18076"/>
                  </a:cubicBezTo>
                  <a:cubicBezTo>
                    <a:pt x="536" y="17006"/>
                    <a:pt x="536" y="15843"/>
                    <a:pt x="489" y="14342"/>
                  </a:cubicBezTo>
                  <a:lnTo>
                    <a:pt x="489" y="13470"/>
                  </a:lnTo>
                  <a:cubicBezTo>
                    <a:pt x="443" y="12935"/>
                    <a:pt x="385" y="12353"/>
                    <a:pt x="443" y="11818"/>
                  </a:cubicBezTo>
                  <a:cubicBezTo>
                    <a:pt x="675" y="9980"/>
                    <a:pt x="629" y="8143"/>
                    <a:pt x="385" y="6398"/>
                  </a:cubicBezTo>
                  <a:cubicBezTo>
                    <a:pt x="152" y="4700"/>
                    <a:pt x="94" y="3001"/>
                    <a:pt x="338" y="1164"/>
                  </a:cubicBezTo>
                  <a:cubicBezTo>
                    <a:pt x="385" y="768"/>
                    <a:pt x="443" y="384"/>
                    <a:pt x="44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2362025" y="2433075"/>
              <a:ext cx="4950" cy="31425"/>
            </a:xfrm>
            <a:custGeom>
              <a:avLst/>
              <a:gdLst/>
              <a:ahLst/>
              <a:cxnLst/>
              <a:rect l="l" t="t" r="r" b="b"/>
              <a:pathLst>
                <a:path w="198" h="1257" extrusionOk="0">
                  <a:moveTo>
                    <a:pt x="47" y="0"/>
                  </a:moveTo>
                  <a:cubicBezTo>
                    <a:pt x="0" y="384"/>
                    <a:pt x="47" y="966"/>
                    <a:pt x="151" y="1257"/>
                  </a:cubicBezTo>
                  <a:cubicBezTo>
                    <a:pt x="198" y="826"/>
                    <a:pt x="105" y="442"/>
                    <a:pt x="4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1867675" y="2358350"/>
              <a:ext cx="473725" cy="23125"/>
            </a:xfrm>
            <a:custGeom>
              <a:avLst/>
              <a:gdLst/>
              <a:ahLst/>
              <a:cxnLst/>
              <a:rect l="l" t="t" r="r" b="b"/>
              <a:pathLst>
                <a:path w="18949" h="925" extrusionOk="0">
                  <a:moveTo>
                    <a:pt x="16628" y="0"/>
                  </a:moveTo>
                  <a:cubicBezTo>
                    <a:pt x="16203" y="0"/>
                    <a:pt x="15802" y="12"/>
                    <a:pt x="15412" y="35"/>
                  </a:cubicBezTo>
                  <a:cubicBezTo>
                    <a:pt x="14877" y="82"/>
                    <a:pt x="14296" y="128"/>
                    <a:pt x="13772" y="175"/>
                  </a:cubicBezTo>
                  <a:cubicBezTo>
                    <a:pt x="13377" y="175"/>
                    <a:pt x="12946" y="233"/>
                    <a:pt x="12551" y="279"/>
                  </a:cubicBezTo>
                  <a:cubicBezTo>
                    <a:pt x="12318" y="279"/>
                    <a:pt x="12121" y="279"/>
                    <a:pt x="11876" y="326"/>
                  </a:cubicBezTo>
                  <a:cubicBezTo>
                    <a:pt x="11202" y="372"/>
                    <a:pt x="10516" y="419"/>
                    <a:pt x="9887" y="524"/>
                  </a:cubicBezTo>
                  <a:cubicBezTo>
                    <a:pt x="9504" y="570"/>
                    <a:pt x="9120" y="617"/>
                    <a:pt x="8724" y="617"/>
                  </a:cubicBezTo>
                  <a:cubicBezTo>
                    <a:pt x="8480" y="663"/>
                    <a:pt x="8294" y="663"/>
                    <a:pt x="8096" y="663"/>
                  </a:cubicBezTo>
                  <a:lnTo>
                    <a:pt x="7608" y="663"/>
                  </a:lnTo>
                  <a:cubicBezTo>
                    <a:pt x="7468" y="617"/>
                    <a:pt x="7317" y="617"/>
                    <a:pt x="7177" y="617"/>
                  </a:cubicBezTo>
                  <a:lnTo>
                    <a:pt x="7026" y="617"/>
                  </a:lnTo>
                  <a:cubicBezTo>
                    <a:pt x="6887" y="570"/>
                    <a:pt x="6735" y="570"/>
                    <a:pt x="6596" y="570"/>
                  </a:cubicBezTo>
                  <a:cubicBezTo>
                    <a:pt x="5572" y="419"/>
                    <a:pt x="4560" y="326"/>
                    <a:pt x="3641" y="279"/>
                  </a:cubicBezTo>
                  <a:cubicBezTo>
                    <a:pt x="2769" y="175"/>
                    <a:pt x="1990" y="128"/>
                    <a:pt x="1269" y="128"/>
                  </a:cubicBezTo>
                  <a:lnTo>
                    <a:pt x="1" y="128"/>
                  </a:lnTo>
                  <a:cubicBezTo>
                    <a:pt x="2187" y="233"/>
                    <a:pt x="4467" y="419"/>
                    <a:pt x="6793" y="756"/>
                  </a:cubicBezTo>
                  <a:cubicBezTo>
                    <a:pt x="7337" y="870"/>
                    <a:pt x="7801" y="925"/>
                    <a:pt x="8266" y="925"/>
                  </a:cubicBezTo>
                  <a:cubicBezTo>
                    <a:pt x="8418" y="925"/>
                    <a:pt x="8570" y="919"/>
                    <a:pt x="8724" y="907"/>
                  </a:cubicBezTo>
                  <a:cubicBezTo>
                    <a:pt x="8875" y="907"/>
                    <a:pt x="8969" y="861"/>
                    <a:pt x="9120" y="861"/>
                  </a:cubicBezTo>
                  <a:cubicBezTo>
                    <a:pt x="9259" y="861"/>
                    <a:pt x="9352" y="861"/>
                    <a:pt x="9504" y="814"/>
                  </a:cubicBezTo>
                  <a:cubicBezTo>
                    <a:pt x="10039" y="710"/>
                    <a:pt x="10713" y="617"/>
                    <a:pt x="11388" y="524"/>
                  </a:cubicBezTo>
                  <a:cubicBezTo>
                    <a:pt x="11830" y="465"/>
                    <a:pt x="12318" y="465"/>
                    <a:pt x="12749" y="419"/>
                  </a:cubicBezTo>
                  <a:cubicBezTo>
                    <a:pt x="13237" y="419"/>
                    <a:pt x="13714" y="372"/>
                    <a:pt x="14203" y="326"/>
                  </a:cubicBezTo>
                  <a:cubicBezTo>
                    <a:pt x="14354" y="279"/>
                    <a:pt x="14540" y="279"/>
                    <a:pt x="14738" y="279"/>
                  </a:cubicBezTo>
                  <a:cubicBezTo>
                    <a:pt x="15366" y="175"/>
                    <a:pt x="16040" y="128"/>
                    <a:pt x="16680" y="82"/>
                  </a:cubicBezTo>
                  <a:lnTo>
                    <a:pt x="17983" y="82"/>
                  </a:lnTo>
                  <a:cubicBezTo>
                    <a:pt x="18227" y="128"/>
                    <a:pt x="18425" y="128"/>
                    <a:pt x="18716" y="128"/>
                  </a:cubicBezTo>
                  <a:lnTo>
                    <a:pt x="18948" y="128"/>
                  </a:lnTo>
                  <a:cubicBezTo>
                    <a:pt x="18611" y="82"/>
                    <a:pt x="18320" y="82"/>
                    <a:pt x="17983" y="35"/>
                  </a:cubicBezTo>
                  <a:cubicBezTo>
                    <a:pt x="17500" y="12"/>
                    <a:pt x="17052" y="0"/>
                    <a:pt x="1662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2335550" y="2415050"/>
              <a:ext cx="8475" cy="1097725"/>
            </a:xfrm>
            <a:custGeom>
              <a:avLst/>
              <a:gdLst/>
              <a:ahLst/>
              <a:cxnLst/>
              <a:rect l="l" t="t" r="r" b="b"/>
              <a:pathLst>
                <a:path w="339" h="43909" extrusionOk="0">
                  <a:moveTo>
                    <a:pt x="94" y="0"/>
                  </a:moveTo>
                  <a:cubicBezTo>
                    <a:pt x="47" y="140"/>
                    <a:pt x="47" y="233"/>
                    <a:pt x="47" y="338"/>
                  </a:cubicBezTo>
                  <a:lnTo>
                    <a:pt x="47" y="1210"/>
                  </a:lnTo>
                  <a:cubicBezTo>
                    <a:pt x="1" y="6293"/>
                    <a:pt x="1" y="11387"/>
                    <a:pt x="1" y="16470"/>
                  </a:cubicBezTo>
                  <a:lnTo>
                    <a:pt x="1" y="31056"/>
                  </a:lnTo>
                  <a:lnTo>
                    <a:pt x="1" y="40024"/>
                  </a:lnTo>
                  <a:lnTo>
                    <a:pt x="1" y="42932"/>
                  </a:lnTo>
                  <a:lnTo>
                    <a:pt x="47" y="43665"/>
                  </a:lnTo>
                  <a:lnTo>
                    <a:pt x="47" y="43851"/>
                  </a:lnTo>
                  <a:lnTo>
                    <a:pt x="47" y="43909"/>
                  </a:lnTo>
                  <a:lnTo>
                    <a:pt x="233" y="43909"/>
                  </a:lnTo>
                  <a:cubicBezTo>
                    <a:pt x="233" y="43909"/>
                    <a:pt x="233" y="43851"/>
                    <a:pt x="291" y="43804"/>
                  </a:cubicBezTo>
                  <a:cubicBezTo>
                    <a:pt x="291" y="43758"/>
                    <a:pt x="338" y="43711"/>
                    <a:pt x="338" y="43665"/>
                  </a:cubicBezTo>
                  <a:lnTo>
                    <a:pt x="338" y="41920"/>
                  </a:lnTo>
                  <a:lnTo>
                    <a:pt x="338" y="36825"/>
                  </a:lnTo>
                  <a:lnTo>
                    <a:pt x="338" y="12841"/>
                  </a:lnTo>
                  <a:cubicBezTo>
                    <a:pt x="338" y="8910"/>
                    <a:pt x="338" y="4990"/>
                    <a:pt x="291" y="1012"/>
                  </a:cubicBezTo>
                  <a:cubicBezTo>
                    <a:pt x="291" y="768"/>
                    <a:pt x="233" y="524"/>
                    <a:pt x="233" y="291"/>
                  </a:cubicBezTo>
                  <a:cubicBezTo>
                    <a:pt x="187" y="186"/>
                    <a:pt x="187" y="93"/>
                    <a:pt x="18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21700" y="2327800"/>
              <a:ext cx="1710700" cy="1241675"/>
            </a:xfrm>
            <a:custGeom>
              <a:avLst/>
              <a:gdLst/>
              <a:ahLst/>
              <a:cxnLst/>
              <a:rect l="l" t="t" r="r" b="b"/>
              <a:pathLst>
                <a:path w="68428" h="49667" extrusionOk="0">
                  <a:moveTo>
                    <a:pt x="46468" y="1"/>
                  </a:moveTo>
                  <a:cubicBezTo>
                    <a:pt x="46328" y="1"/>
                    <a:pt x="46084" y="47"/>
                    <a:pt x="45991" y="47"/>
                  </a:cubicBezTo>
                  <a:lnTo>
                    <a:pt x="10608" y="47"/>
                  </a:lnTo>
                  <a:cubicBezTo>
                    <a:pt x="7119" y="47"/>
                    <a:pt x="3676" y="47"/>
                    <a:pt x="233" y="94"/>
                  </a:cubicBezTo>
                  <a:cubicBezTo>
                    <a:pt x="47" y="94"/>
                    <a:pt x="0" y="94"/>
                    <a:pt x="0" y="187"/>
                  </a:cubicBezTo>
                  <a:cubicBezTo>
                    <a:pt x="0" y="234"/>
                    <a:pt x="0" y="292"/>
                    <a:pt x="47" y="338"/>
                  </a:cubicBezTo>
                  <a:lnTo>
                    <a:pt x="47" y="385"/>
                  </a:lnTo>
                  <a:lnTo>
                    <a:pt x="67939" y="385"/>
                  </a:lnTo>
                  <a:lnTo>
                    <a:pt x="67939" y="478"/>
                  </a:lnTo>
                  <a:lnTo>
                    <a:pt x="67986" y="49667"/>
                  </a:lnTo>
                  <a:lnTo>
                    <a:pt x="68044" y="49667"/>
                  </a:lnTo>
                  <a:cubicBezTo>
                    <a:pt x="68137" y="49574"/>
                    <a:pt x="68184" y="49481"/>
                    <a:pt x="68230" y="49376"/>
                  </a:cubicBezTo>
                  <a:lnTo>
                    <a:pt x="68230" y="49190"/>
                  </a:lnTo>
                  <a:lnTo>
                    <a:pt x="68230" y="49085"/>
                  </a:lnTo>
                  <a:lnTo>
                    <a:pt x="68230" y="48271"/>
                  </a:lnTo>
                  <a:lnTo>
                    <a:pt x="68230" y="48167"/>
                  </a:lnTo>
                  <a:cubicBezTo>
                    <a:pt x="68277" y="46666"/>
                    <a:pt x="68277" y="45212"/>
                    <a:pt x="68277" y="43758"/>
                  </a:cubicBezTo>
                  <a:lnTo>
                    <a:pt x="68277" y="43560"/>
                  </a:lnTo>
                  <a:lnTo>
                    <a:pt x="68277" y="43514"/>
                  </a:lnTo>
                  <a:lnTo>
                    <a:pt x="68277" y="43084"/>
                  </a:lnTo>
                  <a:lnTo>
                    <a:pt x="68277" y="42979"/>
                  </a:lnTo>
                  <a:lnTo>
                    <a:pt x="68277" y="42886"/>
                  </a:lnTo>
                  <a:lnTo>
                    <a:pt x="68277" y="42165"/>
                  </a:lnTo>
                  <a:lnTo>
                    <a:pt x="68277" y="41478"/>
                  </a:lnTo>
                  <a:lnTo>
                    <a:pt x="68277" y="39978"/>
                  </a:lnTo>
                  <a:lnTo>
                    <a:pt x="68277" y="36058"/>
                  </a:lnTo>
                  <a:lnTo>
                    <a:pt x="68277" y="31115"/>
                  </a:lnTo>
                  <a:lnTo>
                    <a:pt x="68277" y="25730"/>
                  </a:lnTo>
                  <a:lnTo>
                    <a:pt x="68277" y="25299"/>
                  </a:lnTo>
                  <a:lnTo>
                    <a:pt x="68277" y="25241"/>
                  </a:lnTo>
                  <a:lnTo>
                    <a:pt x="68277" y="2560"/>
                  </a:lnTo>
                  <a:lnTo>
                    <a:pt x="68428" y="2176"/>
                  </a:lnTo>
                  <a:cubicBezTo>
                    <a:pt x="68381" y="2129"/>
                    <a:pt x="68381" y="2129"/>
                    <a:pt x="68335" y="2083"/>
                  </a:cubicBezTo>
                  <a:lnTo>
                    <a:pt x="68277" y="2036"/>
                  </a:lnTo>
                  <a:lnTo>
                    <a:pt x="68277" y="1932"/>
                  </a:lnTo>
                  <a:lnTo>
                    <a:pt x="68277" y="1839"/>
                  </a:lnTo>
                  <a:cubicBezTo>
                    <a:pt x="68277" y="1501"/>
                    <a:pt x="68277" y="1106"/>
                    <a:pt x="68230" y="722"/>
                  </a:cubicBezTo>
                  <a:lnTo>
                    <a:pt x="68230" y="385"/>
                  </a:lnTo>
                  <a:lnTo>
                    <a:pt x="68230" y="141"/>
                  </a:lnTo>
                  <a:lnTo>
                    <a:pt x="67509" y="141"/>
                  </a:lnTo>
                  <a:cubicBezTo>
                    <a:pt x="67311" y="94"/>
                    <a:pt x="67067" y="94"/>
                    <a:pt x="66881" y="94"/>
                  </a:cubicBezTo>
                  <a:lnTo>
                    <a:pt x="62275" y="94"/>
                  </a:lnTo>
                  <a:lnTo>
                    <a:pt x="62275" y="47"/>
                  </a:lnTo>
                  <a:lnTo>
                    <a:pt x="61879" y="47"/>
                  </a:lnTo>
                  <a:lnTo>
                    <a:pt x="61833" y="94"/>
                  </a:lnTo>
                  <a:lnTo>
                    <a:pt x="61833" y="47"/>
                  </a:lnTo>
                  <a:lnTo>
                    <a:pt x="46666" y="47"/>
                  </a:lnTo>
                  <a:cubicBezTo>
                    <a:pt x="46572" y="47"/>
                    <a:pt x="46468" y="1"/>
                    <a:pt x="4646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2428600" y="3416800"/>
              <a:ext cx="25" cy="25"/>
            </a:xfrm>
            <a:custGeom>
              <a:avLst/>
              <a:gdLst/>
              <a:ahLst/>
              <a:cxnLst/>
              <a:rect l="l" t="t" r="r" b="b"/>
              <a:pathLst>
                <a:path w="1" h="1" extrusionOk="0">
                  <a:moveTo>
                    <a:pt x="1" y="0"/>
                  </a:move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2428600" y="3404875"/>
              <a:ext cx="25" cy="10775"/>
            </a:xfrm>
            <a:custGeom>
              <a:avLst/>
              <a:gdLst/>
              <a:ahLst/>
              <a:cxnLst/>
              <a:rect l="l" t="t" r="r" b="b"/>
              <a:pathLst>
                <a:path w="1" h="431" extrusionOk="0">
                  <a:moveTo>
                    <a:pt x="1" y="47"/>
                  </a:moveTo>
                  <a:lnTo>
                    <a:pt x="1" y="1"/>
                  </a:lnTo>
                  <a:lnTo>
                    <a:pt x="1" y="431"/>
                  </a:lnTo>
                  <a:lnTo>
                    <a:pt x="1" y="43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2428600" y="3381900"/>
              <a:ext cx="25" cy="18050"/>
            </a:xfrm>
            <a:custGeom>
              <a:avLst/>
              <a:gdLst/>
              <a:ahLst/>
              <a:cxnLst/>
              <a:rect l="l" t="t" r="r" b="b"/>
              <a:pathLst>
                <a:path w="1" h="722" extrusionOk="0">
                  <a:moveTo>
                    <a:pt x="1" y="1"/>
                  </a:moveTo>
                  <a:lnTo>
                    <a:pt x="1" y="722"/>
                  </a:lnTo>
                  <a:lnTo>
                    <a:pt x="1" y="722"/>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2428600" y="3415625"/>
              <a:ext cx="25" cy="1200"/>
            </a:xfrm>
            <a:custGeom>
              <a:avLst/>
              <a:gdLst/>
              <a:ahLst/>
              <a:cxnLst/>
              <a:rect l="l" t="t" r="r" b="b"/>
              <a:pathLst>
                <a:path w="1" h="48" extrusionOk="0">
                  <a:moveTo>
                    <a:pt x="1" y="47"/>
                  </a:moveTo>
                  <a:lnTo>
                    <a:pt x="1" y="47"/>
                  </a:lnTo>
                  <a:lnTo>
                    <a:pt x="1" y="1"/>
                  </a:lnTo>
                  <a:lnTo>
                    <a:pt x="1" y="47"/>
                  </a:lnTo>
                  <a:lnTo>
                    <a:pt x="1" y="47"/>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2428600" y="3415625"/>
              <a:ext cx="25" cy="1200"/>
            </a:xfrm>
            <a:custGeom>
              <a:avLst/>
              <a:gdLst/>
              <a:ahLst/>
              <a:cxnLst/>
              <a:rect l="l" t="t" r="r" b="b"/>
              <a:pathLst>
                <a:path w="1" h="48" extrusionOk="0">
                  <a:moveTo>
                    <a:pt x="1" y="1"/>
                  </a:moveTo>
                  <a:lnTo>
                    <a:pt x="1" y="1"/>
                  </a:lnTo>
                  <a:lnTo>
                    <a:pt x="1" y="1"/>
                  </a:lnTo>
                  <a:lnTo>
                    <a:pt x="1" y="47"/>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2428600" y="3416800"/>
              <a:ext cx="25" cy="25"/>
            </a:xfrm>
            <a:custGeom>
              <a:avLst/>
              <a:gdLst/>
              <a:ahLst/>
              <a:cxnLst/>
              <a:rect l="l" t="t" r="r" b="b"/>
              <a:pathLst>
                <a:path w="1" h="1" extrusionOk="0">
                  <a:moveTo>
                    <a:pt x="1" y="0"/>
                  </a:move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2428600" y="3416800"/>
              <a:ext cx="25" cy="25"/>
            </a:xfrm>
            <a:custGeom>
              <a:avLst/>
              <a:gdLst/>
              <a:ahLst/>
              <a:cxnLst/>
              <a:rect l="l" t="t" r="r" b="b"/>
              <a:pathLst>
                <a:path w="1" h="1" extrusionOk="0">
                  <a:moveTo>
                    <a:pt x="1" y="0"/>
                  </a:move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2428600" y="3415625"/>
              <a:ext cx="25" cy="1200"/>
            </a:xfrm>
            <a:custGeom>
              <a:avLst/>
              <a:gdLst/>
              <a:ahLst/>
              <a:cxnLst/>
              <a:rect l="l" t="t" r="r" b="b"/>
              <a:pathLst>
                <a:path w="1" h="48" extrusionOk="0">
                  <a:moveTo>
                    <a:pt x="1" y="47"/>
                  </a:moveTo>
                  <a:lnTo>
                    <a:pt x="1" y="47"/>
                  </a:lnTo>
                  <a:lnTo>
                    <a:pt x="1" y="47"/>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2267500" y="2328975"/>
              <a:ext cx="1200" cy="1175"/>
            </a:xfrm>
            <a:custGeom>
              <a:avLst/>
              <a:gdLst/>
              <a:ahLst/>
              <a:cxnLst/>
              <a:rect l="l" t="t" r="r" b="b"/>
              <a:pathLst>
                <a:path w="48" h="47" extrusionOk="0">
                  <a:moveTo>
                    <a:pt x="1" y="0"/>
                  </a:moveTo>
                  <a:lnTo>
                    <a:pt x="1" y="47"/>
                  </a:lnTo>
                  <a:lnTo>
                    <a:pt x="4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2268675" y="2326350"/>
              <a:ext cx="25" cy="25"/>
            </a:xfrm>
            <a:custGeom>
              <a:avLst/>
              <a:gdLst/>
              <a:ahLst/>
              <a:cxnLst/>
              <a:rect l="l" t="t" r="r" b="b"/>
              <a:pathLst>
                <a:path w="1" h="1" extrusionOk="0">
                  <a:moveTo>
                    <a:pt x="0" y="1"/>
                  </a:moveTo>
                  <a:lnTo>
                    <a:pt x="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785675" y="2404000"/>
              <a:ext cx="1555725" cy="1120700"/>
            </a:xfrm>
            <a:custGeom>
              <a:avLst/>
              <a:gdLst/>
              <a:ahLst/>
              <a:cxnLst/>
              <a:rect l="l" t="t" r="r" b="b"/>
              <a:pathLst>
                <a:path w="62229" h="44828" extrusionOk="0">
                  <a:moveTo>
                    <a:pt x="25298" y="0"/>
                  </a:moveTo>
                  <a:cubicBezTo>
                    <a:pt x="17308" y="0"/>
                    <a:pt x="9212" y="47"/>
                    <a:pt x="1361" y="47"/>
                  </a:cubicBezTo>
                  <a:lnTo>
                    <a:pt x="1163" y="47"/>
                  </a:lnTo>
                  <a:cubicBezTo>
                    <a:pt x="1117" y="47"/>
                    <a:pt x="1070" y="93"/>
                    <a:pt x="1070" y="93"/>
                  </a:cubicBezTo>
                  <a:cubicBezTo>
                    <a:pt x="1024" y="198"/>
                    <a:pt x="1024" y="291"/>
                    <a:pt x="1024" y="384"/>
                  </a:cubicBezTo>
                  <a:lnTo>
                    <a:pt x="1024" y="628"/>
                  </a:lnTo>
                  <a:cubicBezTo>
                    <a:pt x="977" y="1117"/>
                    <a:pt x="977" y="1652"/>
                    <a:pt x="977" y="2129"/>
                  </a:cubicBezTo>
                  <a:lnTo>
                    <a:pt x="977" y="30870"/>
                  </a:lnTo>
                  <a:lnTo>
                    <a:pt x="977" y="31987"/>
                  </a:lnTo>
                  <a:lnTo>
                    <a:pt x="779" y="31359"/>
                  </a:lnTo>
                  <a:cubicBezTo>
                    <a:pt x="733" y="31405"/>
                    <a:pt x="733" y="31452"/>
                    <a:pt x="733" y="31498"/>
                  </a:cubicBezTo>
                  <a:lnTo>
                    <a:pt x="733" y="31649"/>
                  </a:lnTo>
                  <a:cubicBezTo>
                    <a:pt x="686" y="32138"/>
                    <a:pt x="640" y="32661"/>
                    <a:pt x="582" y="33196"/>
                  </a:cubicBezTo>
                  <a:cubicBezTo>
                    <a:pt x="535" y="33778"/>
                    <a:pt x="489" y="34406"/>
                    <a:pt x="489" y="35046"/>
                  </a:cubicBezTo>
                  <a:cubicBezTo>
                    <a:pt x="442" y="35918"/>
                    <a:pt x="349" y="36790"/>
                    <a:pt x="291" y="37663"/>
                  </a:cubicBezTo>
                  <a:cubicBezTo>
                    <a:pt x="291" y="38093"/>
                    <a:pt x="244" y="38582"/>
                    <a:pt x="198" y="39059"/>
                  </a:cubicBezTo>
                  <a:cubicBezTo>
                    <a:pt x="151" y="39547"/>
                    <a:pt x="105" y="40036"/>
                    <a:pt x="58" y="40571"/>
                  </a:cubicBezTo>
                  <a:cubicBezTo>
                    <a:pt x="0" y="41152"/>
                    <a:pt x="0" y="41780"/>
                    <a:pt x="0" y="42362"/>
                  </a:cubicBezTo>
                  <a:cubicBezTo>
                    <a:pt x="349" y="40082"/>
                    <a:pt x="442" y="37756"/>
                    <a:pt x="582" y="35523"/>
                  </a:cubicBezTo>
                  <a:cubicBezTo>
                    <a:pt x="640" y="34511"/>
                    <a:pt x="686" y="33441"/>
                    <a:pt x="779" y="32371"/>
                  </a:cubicBezTo>
                  <a:lnTo>
                    <a:pt x="977" y="32429"/>
                  </a:lnTo>
                  <a:lnTo>
                    <a:pt x="977" y="32906"/>
                  </a:lnTo>
                  <a:lnTo>
                    <a:pt x="977" y="44153"/>
                  </a:lnTo>
                  <a:lnTo>
                    <a:pt x="977" y="44200"/>
                  </a:lnTo>
                  <a:cubicBezTo>
                    <a:pt x="977" y="44246"/>
                    <a:pt x="977" y="44397"/>
                    <a:pt x="1024" y="44444"/>
                  </a:cubicBezTo>
                  <a:lnTo>
                    <a:pt x="1070" y="44490"/>
                  </a:lnTo>
                  <a:cubicBezTo>
                    <a:pt x="1221" y="44688"/>
                    <a:pt x="1407" y="44828"/>
                    <a:pt x="1698" y="44828"/>
                  </a:cubicBezTo>
                  <a:lnTo>
                    <a:pt x="61123" y="44828"/>
                  </a:lnTo>
                  <a:cubicBezTo>
                    <a:pt x="61461" y="44828"/>
                    <a:pt x="61751" y="44781"/>
                    <a:pt x="62089" y="44735"/>
                  </a:cubicBezTo>
                  <a:lnTo>
                    <a:pt x="62228" y="44735"/>
                  </a:lnTo>
                  <a:lnTo>
                    <a:pt x="62228" y="44537"/>
                  </a:lnTo>
                  <a:lnTo>
                    <a:pt x="61938" y="44490"/>
                  </a:lnTo>
                  <a:lnTo>
                    <a:pt x="1314" y="44490"/>
                  </a:lnTo>
                  <a:lnTo>
                    <a:pt x="1314" y="291"/>
                  </a:lnTo>
                  <a:lnTo>
                    <a:pt x="61996" y="291"/>
                  </a:lnTo>
                  <a:lnTo>
                    <a:pt x="62135" y="245"/>
                  </a:lnTo>
                  <a:cubicBezTo>
                    <a:pt x="62135" y="0"/>
                    <a:pt x="62089" y="0"/>
                    <a:pt x="617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2335550" y="2410100"/>
              <a:ext cx="3525" cy="1200"/>
            </a:xfrm>
            <a:custGeom>
              <a:avLst/>
              <a:gdLst/>
              <a:ahLst/>
              <a:cxnLst/>
              <a:rect l="l" t="t" r="r" b="b"/>
              <a:pathLst>
                <a:path w="141" h="48" extrusionOk="0">
                  <a:moveTo>
                    <a:pt x="1" y="47"/>
                  </a:moveTo>
                  <a:lnTo>
                    <a:pt x="140" y="1"/>
                  </a:lnTo>
                  <a:lnTo>
                    <a:pt x="14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2334100" y="3516250"/>
              <a:ext cx="7300" cy="1175"/>
            </a:xfrm>
            <a:custGeom>
              <a:avLst/>
              <a:gdLst/>
              <a:ahLst/>
              <a:cxnLst/>
              <a:rect l="l" t="t" r="r" b="b"/>
              <a:pathLst>
                <a:path w="292" h="47" extrusionOk="0">
                  <a:moveTo>
                    <a:pt x="291" y="47"/>
                  </a:moveTo>
                  <a:lnTo>
                    <a:pt x="291" y="47"/>
                  </a:ln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2332950" y="3516250"/>
              <a:ext cx="1175" cy="25"/>
            </a:xfrm>
            <a:custGeom>
              <a:avLst/>
              <a:gdLst/>
              <a:ahLst/>
              <a:cxnLst/>
              <a:rect l="l" t="t" r="r" b="b"/>
              <a:pathLst>
                <a:path w="47" h="1" extrusionOk="0">
                  <a:moveTo>
                    <a:pt x="0" y="0"/>
                  </a:moveTo>
                  <a:lnTo>
                    <a:pt x="47" y="0"/>
                  </a:lnTo>
                  <a:lnTo>
                    <a:pt x="4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2334100" y="3516250"/>
              <a:ext cx="25" cy="25"/>
            </a:xfrm>
            <a:custGeom>
              <a:avLst/>
              <a:gdLst/>
              <a:ahLst/>
              <a:cxnLst/>
              <a:rect l="l" t="t" r="r" b="b"/>
              <a:pathLst>
                <a:path w="1" h="1" extrusionOk="0">
                  <a:moveTo>
                    <a:pt x="1" y="0"/>
                  </a:move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2302700" y="2471750"/>
              <a:ext cx="15725" cy="16025"/>
            </a:xfrm>
            <a:custGeom>
              <a:avLst/>
              <a:gdLst/>
              <a:ahLst/>
              <a:cxnLst/>
              <a:rect l="l" t="t" r="r" b="b"/>
              <a:pathLst>
                <a:path w="629" h="641" extrusionOk="0">
                  <a:moveTo>
                    <a:pt x="338" y="0"/>
                  </a:moveTo>
                  <a:cubicBezTo>
                    <a:pt x="245" y="0"/>
                    <a:pt x="152" y="59"/>
                    <a:pt x="93" y="105"/>
                  </a:cubicBezTo>
                  <a:cubicBezTo>
                    <a:pt x="0" y="198"/>
                    <a:pt x="0" y="245"/>
                    <a:pt x="0" y="349"/>
                  </a:cubicBezTo>
                  <a:cubicBezTo>
                    <a:pt x="0" y="489"/>
                    <a:pt x="93" y="640"/>
                    <a:pt x="291" y="640"/>
                  </a:cubicBezTo>
                  <a:cubicBezTo>
                    <a:pt x="384" y="640"/>
                    <a:pt x="489" y="582"/>
                    <a:pt x="535" y="489"/>
                  </a:cubicBezTo>
                  <a:cubicBezTo>
                    <a:pt x="628" y="442"/>
                    <a:pt x="628" y="349"/>
                    <a:pt x="628" y="245"/>
                  </a:cubicBezTo>
                  <a:cubicBezTo>
                    <a:pt x="628" y="105"/>
                    <a:pt x="535" y="0"/>
                    <a:pt x="33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2265175" y="3448500"/>
              <a:ext cx="29125" cy="30250"/>
            </a:xfrm>
            <a:custGeom>
              <a:avLst/>
              <a:gdLst/>
              <a:ahLst/>
              <a:cxnLst/>
              <a:rect l="l" t="t" r="r" b="b"/>
              <a:pathLst>
                <a:path w="1165" h="1210" extrusionOk="0">
                  <a:moveTo>
                    <a:pt x="873" y="0"/>
                  </a:moveTo>
                  <a:cubicBezTo>
                    <a:pt x="431" y="245"/>
                    <a:pt x="245" y="675"/>
                    <a:pt x="47" y="1163"/>
                  </a:cubicBezTo>
                  <a:cubicBezTo>
                    <a:pt x="1" y="1163"/>
                    <a:pt x="1" y="1210"/>
                    <a:pt x="47" y="1210"/>
                  </a:cubicBezTo>
                  <a:lnTo>
                    <a:pt x="94" y="1210"/>
                  </a:lnTo>
                  <a:cubicBezTo>
                    <a:pt x="245" y="1117"/>
                    <a:pt x="385" y="1059"/>
                    <a:pt x="431" y="966"/>
                  </a:cubicBezTo>
                  <a:cubicBezTo>
                    <a:pt x="676" y="721"/>
                    <a:pt x="920" y="477"/>
                    <a:pt x="1118" y="186"/>
                  </a:cubicBezTo>
                  <a:cubicBezTo>
                    <a:pt x="1164" y="140"/>
                    <a:pt x="1164" y="93"/>
                    <a:pt x="1164" y="47"/>
                  </a:cubicBezTo>
                  <a:cubicBezTo>
                    <a:pt x="1118" y="0"/>
                    <a:pt x="1071" y="0"/>
                    <a:pt x="101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2291925" y="2426975"/>
              <a:ext cx="18075" cy="19500"/>
            </a:xfrm>
            <a:custGeom>
              <a:avLst/>
              <a:gdLst/>
              <a:ahLst/>
              <a:cxnLst/>
              <a:rect l="l" t="t" r="r" b="b"/>
              <a:pathLst>
                <a:path w="723" h="780" extrusionOk="0">
                  <a:moveTo>
                    <a:pt x="141" y="0"/>
                  </a:moveTo>
                  <a:cubicBezTo>
                    <a:pt x="141" y="47"/>
                    <a:pt x="141" y="47"/>
                    <a:pt x="94" y="47"/>
                  </a:cubicBezTo>
                  <a:cubicBezTo>
                    <a:pt x="94" y="105"/>
                    <a:pt x="48" y="198"/>
                    <a:pt x="1" y="244"/>
                  </a:cubicBezTo>
                  <a:lnTo>
                    <a:pt x="1" y="338"/>
                  </a:lnTo>
                  <a:lnTo>
                    <a:pt x="1" y="442"/>
                  </a:lnTo>
                  <a:cubicBezTo>
                    <a:pt x="1" y="489"/>
                    <a:pt x="1" y="535"/>
                    <a:pt x="48" y="582"/>
                  </a:cubicBezTo>
                  <a:cubicBezTo>
                    <a:pt x="94" y="733"/>
                    <a:pt x="187" y="780"/>
                    <a:pt x="338" y="780"/>
                  </a:cubicBezTo>
                  <a:lnTo>
                    <a:pt x="478" y="780"/>
                  </a:lnTo>
                  <a:cubicBezTo>
                    <a:pt x="583" y="733"/>
                    <a:pt x="629" y="628"/>
                    <a:pt x="676" y="582"/>
                  </a:cubicBezTo>
                  <a:cubicBezTo>
                    <a:pt x="722" y="489"/>
                    <a:pt x="676" y="442"/>
                    <a:pt x="676" y="338"/>
                  </a:cubicBezTo>
                  <a:cubicBezTo>
                    <a:pt x="583" y="198"/>
                    <a:pt x="338" y="0"/>
                    <a:pt x="18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2245700" y="3404875"/>
              <a:ext cx="36375" cy="42475"/>
            </a:xfrm>
            <a:custGeom>
              <a:avLst/>
              <a:gdLst/>
              <a:ahLst/>
              <a:cxnLst/>
              <a:rect l="l" t="t" r="r" b="b"/>
              <a:pathLst>
                <a:path w="1455" h="1699" extrusionOk="0">
                  <a:moveTo>
                    <a:pt x="1315" y="1"/>
                  </a:moveTo>
                  <a:cubicBezTo>
                    <a:pt x="1268" y="1"/>
                    <a:pt x="1210" y="1"/>
                    <a:pt x="1164" y="47"/>
                  </a:cubicBezTo>
                  <a:cubicBezTo>
                    <a:pt x="978" y="245"/>
                    <a:pt x="733" y="477"/>
                    <a:pt x="582" y="722"/>
                  </a:cubicBezTo>
                  <a:cubicBezTo>
                    <a:pt x="396" y="966"/>
                    <a:pt x="198" y="1257"/>
                    <a:pt x="47" y="1548"/>
                  </a:cubicBezTo>
                  <a:lnTo>
                    <a:pt x="1" y="1641"/>
                  </a:lnTo>
                  <a:lnTo>
                    <a:pt x="1" y="1699"/>
                  </a:lnTo>
                  <a:cubicBezTo>
                    <a:pt x="47" y="1699"/>
                    <a:pt x="47" y="1699"/>
                    <a:pt x="47" y="1641"/>
                  </a:cubicBezTo>
                  <a:cubicBezTo>
                    <a:pt x="443" y="1303"/>
                    <a:pt x="873" y="873"/>
                    <a:pt x="1315" y="431"/>
                  </a:cubicBezTo>
                  <a:cubicBezTo>
                    <a:pt x="1361" y="384"/>
                    <a:pt x="1361" y="291"/>
                    <a:pt x="1408" y="187"/>
                  </a:cubicBezTo>
                  <a:cubicBezTo>
                    <a:pt x="1408" y="187"/>
                    <a:pt x="1408" y="140"/>
                    <a:pt x="1455" y="140"/>
                  </a:cubicBezTo>
                  <a:lnTo>
                    <a:pt x="1408" y="94"/>
                  </a:lnTo>
                  <a:cubicBezTo>
                    <a:pt x="1408" y="47"/>
                    <a:pt x="1361" y="1"/>
                    <a:pt x="131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2227675" y="3551425"/>
              <a:ext cx="75050" cy="3525"/>
            </a:xfrm>
            <a:custGeom>
              <a:avLst/>
              <a:gdLst/>
              <a:ahLst/>
              <a:cxnLst/>
              <a:rect l="l" t="t" r="r" b="b"/>
              <a:pathLst>
                <a:path w="3002" h="141" extrusionOk="0">
                  <a:moveTo>
                    <a:pt x="140" y="1"/>
                  </a:moveTo>
                  <a:cubicBezTo>
                    <a:pt x="93" y="1"/>
                    <a:pt x="47" y="1"/>
                    <a:pt x="0" y="47"/>
                  </a:cubicBezTo>
                  <a:cubicBezTo>
                    <a:pt x="47" y="47"/>
                    <a:pt x="93" y="94"/>
                    <a:pt x="93" y="94"/>
                  </a:cubicBezTo>
                  <a:cubicBezTo>
                    <a:pt x="919" y="140"/>
                    <a:pt x="1838" y="140"/>
                    <a:pt x="2862" y="140"/>
                  </a:cubicBezTo>
                  <a:cubicBezTo>
                    <a:pt x="2908" y="140"/>
                    <a:pt x="2955" y="94"/>
                    <a:pt x="3001" y="94"/>
                  </a:cubicBezTo>
                  <a:cubicBezTo>
                    <a:pt x="2955" y="47"/>
                    <a:pt x="2908" y="47"/>
                    <a:pt x="2862" y="47"/>
                  </a:cubicBezTo>
                  <a:lnTo>
                    <a:pt x="1164" y="47"/>
                  </a:lnTo>
                  <a:lnTo>
                    <a:pt x="1164"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2236100" y="3368525"/>
              <a:ext cx="38700" cy="43650"/>
            </a:xfrm>
            <a:custGeom>
              <a:avLst/>
              <a:gdLst/>
              <a:ahLst/>
              <a:cxnLst/>
              <a:rect l="l" t="t" r="r" b="b"/>
              <a:pathLst>
                <a:path w="1548" h="1746" extrusionOk="0">
                  <a:moveTo>
                    <a:pt x="1408" y="1"/>
                  </a:moveTo>
                  <a:cubicBezTo>
                    <a:pt x="1362" y="1"/>
                    <a:pt x="1303" y="47"/>
                    <a:pt x="1210" y="94"/>
                  </a:cubicBezTo>
                  <a:cubicBezTo>
                    <a:pt x="1164" y="245"/>
                    <a:pt x="1071" y="338"/>
                    <a:pt x="966" y="431"/>
                  </a:cubicBezTo>
                  <a:cubicBezTo>
                    <a:pt x="722" y="675"/>
                    <a:pt x="536" y="966"/>
                    <a:pt x="292" y="1257"/>
                  </a:cubicBezTo>
                  <a:cubicBezTo>
                    <a:pt x="198" y="1350"/>
                    <a:pt x="140" y="1501"/>
                    <a:pt x="47" y="1641"/>
                  </a:cubicBezTo>
                  <a:cubicBezTo>
                    <a:pt x="47" y="1699"/>
                    <a:pt x="47" y="1699"/>
                    <a:pt x="1" y="1745"/>
                  </a:cubicBezTo>
                  <a:cubicBezTo>
                    <a:pt x="47" y="1745"/>
                    <a:pt x="47" y="1745"/>
                    <a:pt x="94" y="1699"/>
                  </a:cubicBezTo>
                  <a:cubicBezTo>
                    <a:pt x="140" y="1641"/>
                    <a:pt x="198" y="1641"/>
                    <a:pt x="245" y="1594"/>
                  </a:cubicBezTo>
                  <a:cubicBezTo>
                    <a:pt x="431" y="1455"/>
                    <a:pt x="629" y="1257"/>
                    <a:pt x="780" y="1117"/>
                  </a:cubicBezTo>
                  <a:cubicBezTo>
                    <a:pt x="1071" y="873"/>
                    <a:pt x="1257" y="582"/>
                    <a:pt x="1501" y="291"/>
                  </a:cubicBezTo>
                  <a:cubicBezTo>
                    <a:pt x="1501" y="245"/>
                    <a:pt x="1548" y="187"/>
                    <a:pt x="1548" y="140"/>
                  </a:cubicBezTo>
                  <a:cubicBezTo>
                    <a:pt x="1501" y="94"/>
                    <a:pt x="1501" y="47"/>
                    <a:pt x="1455" y="47"/>
                  </a:cubicBezTo>
                  <a:cubicBezTo>
                    <a:pt x="1455" y="1"/>
                    <a:pt x="1408" y="1"/>
                    <a:pt x="14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2243375" y="2508100"/>
              <a:ext cx="42475" cy="19500"/>
            </a:xfrm>
            <a:custGeom>
              <a:avLst/>
              <a:gdLst/>
              <a:ahLst/>
              <a:cxnLst/>
              <a:rect l="l" t="t" r="r" b="b"/>
              <a:pathLst>
                <a:path w="1699" h="780" extrusionOk="0">
                  <a:moveTo>
                    <a:pt x="140" y="0"/>
                  </a:moveTo>
                  <a:cubicBezTo>
                    <a:pt x="94" y="0"/>
                    <a:pt x="47" y="59"/>
                    <a:pt x="47" y="59"/>
                  </a:cubicBezTo>
                  <a:cubicBezTo>
                    <a:pt x="1" y="105"/>
                    <a:pt x="1" y="198"/>
                    <a:pt x="47" y="245"/>
                  </a:cubicBezTo>
                  <a:cubicBezTo>
                    <a:pt x="245" y="535"/>
                    <a:pt x="826" y="780"/>
                    <a:pt x="1303" y="780"/>
                  </a:cubicBezTo>
                  <a:cubicBezTo>
                    <a:pt x="1408" y="780"/>
                    <a:pt x="1501" y="780"/>
                    <a:pt x="1594" y="733"/>
                  </a:cubicBezTo>
                  <a:cubicBezTo>
                    <a:pt x="1652" y="733"/>
                    <a:pt x="1652" y="733"/>
                    <a:pt x="1699" y="687"/>
                  </a:cubicBezTo>
                  <a:cubicBezTo>
                    <a:pt x="1652" y="640"/>
                    <a:pt x="1594" y="640"/>
                    <a:pt x="1548" y="582"/>
                  </a:cubicBezTo>
                  <a:lnTo>
                    <a:pt x="1501" y="582"/>
                  </a:lnTo>
                  <a:cubicBezTo>
                    <a:pt x="1071" y="396"/>
                    <a:pt x="629" y="198"/>
                    <a:pt x="14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2262850" y="2464475"/>
              <a:ext cx="15725" cy="18350"/>
            </a:xfrm>
            <a:custGeom>
              <a:avLst/>
              <a:gdLst/>
              <a:ahLst/>
              <a:cxnLst/>
              <a:rect l="l" t="t" r="r" b="b"/>
              <a:pathLst>
                <a:path w="629" h="734" extrusionOk="0">
                  <a:moveTo>
                    <a:pt x="292" y="1"/>
                  </a:moveTo>
                  <a:cubicBezTo>
                    <a:pt x="187" y="1"/>
                    <a:pt x="140" y="1"/>
                    <a:pt x="94" y="59"/>
                  </a:cubicBezTo>
                  <a:cubicBezTo>
                    <a:pt x="47" y="152"/>
                    <a:pt x="1" y="245"/>
                    <a:pt x="1" y="396"/>
                  </a:cubicBezTo>
                  <a:cubicBezTo>
                    <a:pt x="1" y="582"/>
                    <a:pt x="140" y="733"/>
                    <a:pt x="292" y="733"/>
                  </a:cubicBezTo>
                  <a:cubicBezTo>
                    <a:pt x="385" y="733"/>
                    <a:pt x="478" y="687"/>
                    <a:pt x="524" y="640"/>
                  </a:cubicBezTo>
                  <a:cubicBezTo>
                    <a:pt x="629" y="582"/>
                    <a:pt x="629" y="489"/>
                    <a:pt x="629" y="396"/>
                  </a:cubicBezTo>
                  <a:cubicBezTo>
                    <a:pt x="629" y="198"/>
                    <a:pt x="431" y="1"/>
                    <a:pt x="29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2199750" y="3534575"/>
              <a:ext cx="34050" cy="3500"/>
            </a:xfrm>
            <a:custGeom>
              <a:avLst/>
              <a:gdLst/>
              <a:ahLst/>
              <a:cxnLst/>
              <a:rect l="l" t="t" r="r" b="b"/>
              <a:pathLst>
                <a:path w="1362" h="140" extrusionOk="0">
                  <a:moveTo>
                    <a:pt x="338" y="0"/>
                  </a:moveTo>
                  <a:cubicBezTo>
                    <a:pt x="199" y="0"/>
                    <a:pt x="94" y="47"/>
                    <a:pt x="1" y="47"/>
                  </a:cubicBezTo>
                  <a:cubicBezTo>
                    <a:pt x="245" y="93"/>
                    <a:pt x="582" y="140"/>
                    <a:pt x="873" y="140"/>
                  </a:cubicBezTo>
                  <a:cubicBezTo>
                    <a:pt x="1013" y="140"/>
                    <a:pt x="1164" y="140"/>
                    <a:pt x="1304" y="93"/>
                  </a:cubicBezTo>
                  <a:lnTo>
                    <a:pt x="1362" y="93"/>
                  </a:lnTo>
                  <a:cubicBezTo>
                    <a:pt x="1257" y="93"/>
                    <a:pt x="1210" y="93"/>
                    <a:pt x="1117" y="47"/>
                  </a:cubicBezTo>
                  <a:cubicBezTo>
                    <a:pt x="827" y="47"/>
                    <a:pt x="582" y="0"/>
                    <a:pt x="33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2177950" y="2441200"/>
              <a:ext cx="38700" cy="50050"/>
            </a:xfrm>
            <a:custGeom>
              <a:avLst/>
              <a:gdLst/>
              <a:ahLst/>
              <a:cxnLst/>
              <a:rect l="l" t="t" r="r" b="b"/>
              <a:pathLst>
                <a:path w="1548" h="2002" extrusionOk="0">
                  <a:moveTo>
                    <a:pt x="192" y="1"/>
                  </a:moveTo>
                  <a:cubicBezTo>
                    <a:pt x="176" y="1"/>
                    <a:pt x="159" y="4"/>
                    <a:pt x="140" y="13"/>
                  </a:cubicBezTo>
                  <a:cubicBezTo>
                    <a:pt x="94" y="13"/>
                    <a:pt x="47" y="117"/>
                    <a:pt x="47" y="164"/>
                  </a:cubicBezTo>
                  <a:lnTo>
                    <a:pt x="0" y="164"/>
                  </a:lnTo>
                  <a:cubicBezTo>
                    <a:pt x="94" y="932"/>
                    <a:pt x="431" y="1467"/>
                    <a:pt x="1071" y="1862"/>
                  </a:cubicBezTo>
                  <a:cubicBezTo>
                    <a:pt x="1164" y="1909"/>
                    <a:pt x="1303" y="1955"/>
                    <a:pt x="1454" y="1955"/>
                  </a:cubicBezTo>
                  <a:cubicBezTo>
                    <a:pt x="1501" y="2002"/>
                    <a:pt x="1501" y="2002"/>
                    <a:pt x="1547" y="2002"/>
                  </a:cubicBezTo>
                  <a:cubicBezTo>
                    <a:pt x="1501" y="2002"/>
                    <a:pt x="1501" y="1955"/>
                    <a:pt x="1501" y="1955"/>
                  </a:cubicBezTo>
                  <a:lnTo>
                    <a:pt x="1501" y="1909"/>
                  </a:lnTo>
                  <a:cubicBezTo>
                    <a:pt x="1408" y="1758"/>
                    <a:pt x="1303" y="1618"/>
                    <a:pt x="1210" y="1513"/>
                  </a:cubicBezTo>
                  <a:cubicBezTo>
                    <a:pt x="722" y="1083"/>
                    <a:pt x="431" y="641"/>
                    <a:pt x="338" y="164"/>
                  </a:cubicBezTo>
                  <a:cubicBezTo>
                    <a:pt x="300" y="78"/>
                    <a:pt x="262" y="1"/>
                    <a:pt x="19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2065125" y="3549100"/>
              <a:ext cx="107900" cy="7300"/>
            </a:xfrm>
            <a:custGeom>
              <a:avLst/>
              <a:gdLst/>
              <a:ahLst/>
              <a:cxnLst/>
              <a:rect l="l" t="t" r="r" b="b"/>
              <a:pathLst>
                <a:path w="4316" h="292" extrusionOk="0">
                  <a:moveTo>
                    <a:pt x="3978" y="1"/>
                  </a:moveTo>
                  <a:cubicBezTo>
                    <a:pt x="2769" y="47"/>
                    <a:pt x="1513" y="94"/>
                    <a:pt x="59" y="140"/>
                  </a:cubicBezTo>
                  <a:cubicBezTo>
                    <a:pt x="59" y="140"/>
                    <a:pt x="0" y="140"/>
                    <a:pt x="0" y="187"/>
                  </a:cubicBezTo>
                  <a:lnTo>
                    <a:pt x="59" y="233"/>
                  </a:lnTo>
                  <a:cubicBezTo>
                    <a:pt x="349" y="233"/>
                    <a:pt x="582" y="292"/>
                    <a:pt x="826" y="292"/>
                  </a:cubicBezTo>
                  <a:lnTo>
                    <a:pt x="931" y="292"/>
                  </a:lnTo>
                  <a:cubicBezTo>
                    <a:pt x="1268" y="292"/>
                    <a:pt x="1652" y="292"/>
                    <a:pt x="1943" y="233"/>
                  </a:cubicBezTo>
                  <a:lnTo>
                    <a:pt x="3978" y="233"/>
                  </a:lnTo>
                  <a:cubicBezTo>
                    <a:pt x="4071" y="187"/>
                    <a:pt x="4223" y="187"/>
                    <a:pt x="4269" y="140"/>
                  </a:cubicBezTo>
                  <a:cubicBezTo>
                    <a:pt x="4269" y="140"/>
                    <a:pt x="4316" y="140"/>
                    <a:pt x="4316" y="94"/>
                  </a:cubicBezTo>
                  <a:cubicBezTo>
                    <a:pt x="4269" y="47"/>
                    <a:pt x="4269" y="1"/>
                    <a:pt x="407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2139275" y="2458675"/>
              <a:ext cx="11950" cy="14550"/>
            </a:xfrm>
            <a:custGeom>
              <a:avLst/>
              <a:gdLst/>
              <a:ahLst/>
              <a:cxnLst/>
              <a:rect l="l" t="t" r="r" b="b"/>
              <a:pathLst>
                <a:path w="478" h="582" extrusionOk="0">
                  <a:moveTo>
                    <a:pt x="233" y="0"/>
                  </a:moveTo>
                  <a:cubicBezTo>
                    <a:pt x="94" y="0"/>
                    <a:pt x="0" y="93"/>
                    <a:pt x="0" y="233"/>
                  </a:cubicBezTo>
                  <a:cubicBezTo>
                    <a:pt x="0" y="430"/>
                    <a:pt x="94" y="582"/>
                    <a:pt x="233" y="582"/>
                  </a:cubicBezTo>
                  <a:cubicBezTo>
                    <a:pt x="384" y="582"/>
                    <a:pt x="477" y="430"/>
                    <a:pt x="477" y="291"/>
                  </a:cubicBezTo>
                  <a:cubicBezTo>
                    <a:pt x="477" y="233"/>
                    <a:pt x="477" y="140"/>
                    <a:pt x="431" y="93"/>
                  </a:cubicBezTo>
                  <a:cubicBezTo>
                    <a:pt x="384" y="47"/>
                    <a:pt x="291" y="0"/>
                    <a:pt x="23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2132000" y="2502275"/>
              <a:ext cx="14575" cy="15725"/>
            </a:xfrm>
            <a:custGeom>
              <a:avLst/>
              <a:gdLst/>
              <a:ahLst/>
              <a:cxnLst/>
              <a:rect l="l" t="t" r="r" b="b"/>
              <a:pathLst>
                <a:path w="583" h="629" extrusionOk="0">
                  <a:moveTo>
                    <a:pt x="291" y="1"/>
                  </a:moveTo>
                  <a:cubicBezTo>
                    <a:pt x="140" y="1"/>
                    <a:pt x="1" y="140"/>
                    <a:pt x="1" y="338"/>
                  </a:cubicBezTo>
                  <a:cubicBezTo>
                    <a:pt x="1" y="431"/>
                    <a:pt x="1" y="478"/>
                    <a:pt x="47" y="524"/>
                  </a:cubicBezTo>
                  <a:cubicBezTo>
                    <a:pt x="94" y="582"/>
                    <a:pt x="187" y="629"/>
                    <a:pt x="233" y="629"/>
                  </a:cubicBezTo>
                  <a:cubicBezTo>
                    <a:pt x="431" y="629"/>
                    <a:pt x="582" y="478"/>
                    <a:pt x="582" y="292"/>
                  </a:cubicBezTo>
                  <a:cubicBezTo>
                    <a:pt x="582" y="187"/>
                    <a:pt x="524" y="140"/>
                    <a:pt x="478" y="47"/>
                  </a:cubicBezTo>
                  <a:cubicBezTo>
                    <a:pt x="431" y="1"/>
                    <a:pt x="385" y="1"/>
                    <a:pt x="2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2101475" y="2447625"/>
              <a:ext cx="20675" cy="24150"/>
            </a:xfrm>
            <a:custGeom>
              <a:avLst/>
              <a:gdLst/>
              <a:ahLst/>
              <a:cxnLst/>
              <a:rect l="l" t="t" r="r" b="b"/>
              <a:pathLst>
                <a:path w="827" h="966" extrusionOk="0">
                  <a:moveTo>
                    <a:pt x="291" y="0"/>
                  </a:moveTo>
                  <a:cubicBezTo>
                    <a:pt x="152" y="0"/>
                    <a:pt x="0" y="244"/>
                    <a:pt x="0" y="582"/>
                  </a:cubicBezTo>
                  <a:cubicBezTo>
                    <a:pt x="0" y="675"/>
                    <a:pt x="0" y="779"/>
                    <a:pt x="105" y="826"/>
                  </a:cubicBezTo>
                  <a:cubicBezTo>
                    <a:pt x="152" y="919"/>
                    <a:pt x="245" y="965"/>
                    <a:pt x="349" y="965"/>
                  </a:cubicBezTo>
                  <a:cubicBezTo>
                    <a:pt x="582" y="965"/>
                    <a:pt x="826" y="733"/>
                    <a:pt x="826" y="489"/>
                  </a:cubicBezTo>
                  <a:cubicBezTo>
                    <a:pt x="826" y="291"/>
                    <a:pt x="535" y="0"/>
                    <a:pt x="29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1170950" y="3544175"/>
              <a:ext cx="813075" cy="9600"/>
            </a:xfrm>
            <a:custGeom>
              <a:avLst/>
              <a:gdLst/>
              <a:ahLst/>
              <a:cxnLst/>
              <a:rect l="l" t="t" r="r" b="b"/>
              <a:pathLst>
                <a:path w="32523" h="384" extrusionOk="0">
                  <a:moveTo>
                    <a:pt x="3106" y="0"/>
                  </a:moveTo>
                  <a:cubicBezTo>
                    <a:pt x="2141" y="0"/>
                    <a:pt x="1269" y="47"/>
                    <a:pt x="489" y="93"/>
                  </a:cubicBezTo>
                  <a:lnTo>
                    <a:pt x="1" y="140"/>
                  </a:lnTo>
                  <a:cubicBezTo>
                    <a:pt x="59" y="140"/>
                    <a:pt x="105" y="140"/>
                    <a:pt x="152" y="198"/>
                  </a:cubicBezTo>
                  <a:cubicBezTo>
                    <a:pt x="396" y="198"/>
                    <a:pt x="733" y="198"/>
                    <a:pt x="1071" y="244"/>
                  </a:cubicBezTo>
                  <a:lnTo>
                    <a:pt x="3548" y="244"/>
                  </a:lnTo>
                  <a:cubicBezTo>
                    <a:pt x="5002" y="244"/>
                    <a:pt x="6398" y="244"/>
                    <a:pt x="7805" y="291"/>
                  </a:cubicBezTo>
                  <a:cubicBezTo>
                    <a:pt x="9457" y="337"/>
                    <a:pt x="27393" y="384"/>
                    <a:pt x="29661" y="384"/>
                  </a:cubicBezTo>
                  <a:lnTo>
                    <a:pt x="32522" y="384"/>
                  </a:lnTo>
                  <a:cubicBezTo>
                    <a:pt x="31557" y="291"/>
                    <a:pt x="30533" y="244"/>
                    <a:pt x="29568" y="198"/>
                  </a:cubicBezTo>
                  <a:cubicBezTo>
                    <a:pt x="27823" y="140"/>
                    <a:pt x="9887" y="93"/>
                    <a:pt x="8143" y="93"/>
                  </a:cubicBezTo>
                  <a:lnTo>
                    <a:pt x="7759" y="93"/>
                  </a:lnTo>
                  <a:cubicBezTo>
                    <a:pt x="7084" y="93"/>
                    <a:pt x="6398" y="47"/>
                    <a:pt x="5723" y="47"/>
                  </a:cubicBezTo>
                  <a:cubicBezTo>
                    <a:pt x="4898" y="0"/>
                    <a:pt x="3979" y="0"/>
                    <a:pt x="310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1239000" y="2378700"/>
              <a:ext cx="184100" cy="17125"/>
            </a:xfrm>
            <a:custGeom>
              <a:avLst/>
              <a:gdLst/>
              <a:ahLst/>
              <a:cxnLst/>
              <a:rect l="l" t="t" r="r" b="b"/>
              <a:pathLst>
                <a:path w="7364" h="685" extrusionOk="0">
                  <a:moveTo>
                    <a:pt x="0" y="0"/>
                  </a:moveTo>
                  <a:cubicBezTo>
                    <a:pt x="94" y="0"/>
                    <a:pt x="187" y="47"/>
                    <a:pt x="291" y="47"/>
                  </a:cubicBezTo>
                  <a:cubicBezTo>
                    <a:pt x="722" y="93"/>
                    <a:pt x="1164" y="140"/>
                    <a:pt x="1594" y="187"/>
                  </a:cubicBezTo>
                  <a:cubicBezTo>
                    <a:pt x="2280" y="233"/>
                    <a:pt x="3001" y="338"/>
                    <a:pt x="3734" y="384"/>
                  </a:cubicBezTo>
                  <a:cubicBezTo>
                    <a:pt x="3920" y="431"/>
                    <a:pt x="4071" y="431"/>
                    <a:pt x="4258" y="477"/>
                  </a:cubicBezTo>
                  <a:cubicBezTo>
                    <a:pt x="5062" y="568"/>
                    <a:pt x="5822" y="684"/>
                    <a:pt x="6607" y="684"/>
                  </a:cubicBezTo>
                  <a:cubicBezTo>
                    <a:pt x="6730" y="684"/>
                    <a:pt x="6854" y="681"/>
                    <a:pt x="6979" y="675"/>
                  </a:cubicBezTo>
                  <a:lnTo>
                    <a:pt x="7363" y="675"/>
                  </a:lnTo>
                  <a:cubicBezTo>
                    <a:pt x="7363" y="675"/>
                    <a:pt x="7317" y="675"/>
                    <a:pt x="7270" y="629"/>
                  </a:cubicBezTo>
                  <a:cubicBezTo>
                    <a:pt x="6979" y="629"/>
                    <a:pt x="6642" y="582"/>
                    <a:pt x="6351" y="582"/>
                  </a:cubicBezTo>
                  <a:cubicBezTo>
                    <a:pt x="5665" y="477"/>
                    <a:pt x="5037" y="431"/>
                    <a:pt x="4362" y="338"/>
                  </a:cubicBezTo>
                  <a:cubicBezTo>
                    <a:pt x="3094" y="140"/>
                    <a:pt x="1547" y="0"/>
                    <a:pt x="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823475" y="2363525"/>
              <a:ext cx="307675" cy="11425"/>
            </a:xfrm>
            <a:custGeom>
              <a:avLst/>
              <a:gdLst/>
              <a:ahLst/>
              <a:cxnLst/>
              <a:rect l="l" t="t" r="r" b="b"/>
              <a:pathLst>
                <a:path w="12307" h="457" extrusionOk="0">
                  <a:moveTo>
                    <a:pt x="1334" y="0"/>
                  </a:moveTo>
                  <a:cubicBezTo>
                    <a:pt x="1135" y="0"/>
                    <a:pt x="931" y="6"/>
                    <a:pt x="721" y="26"/>
                  </a:cubicBezTo>
                  <a:cubicBezTo>
                    <a:pt x="477" y="26"/>
                    <a:pt x="233" y="26"/>
                    <a:pt x="0" y="119"/>
                  </a:cubicBezTo>
                  <a:lnTo>
                    <a:pt x="814" y="119"/>
                  </a:lnTo>
                  <a:lnTo>
                    <a:pt x="1547" y="165"/>
                  </a:lnTo>
                  <a:cubicBezTo>
                    <a:pt x="3490" y="212"/>
                    <a:pt x="5467" y="258"/>
                    <a:pt x="7456" y="363"/>
                  </a:cubicBezTo>
                  <a:lnTo>
                    <a:pt x="7944" y="410"/>
                  </a:lnTo>
                  <a:cubicBezTo>
                    <a:pt x="8619" y="410"/>
                    <a:pt x="9305" y="456"/>
                    <a:pt x="9980" y="456"/>
                  </a:cubicBezTo>
                  <a:cubicBezTo>
                    <a:pt x="10608" y="456"/>
                    <a:pt x="11143" y="410"/>
                    <a:pt x="11678" y="363"/>
                  </a:cubicBezTo>
                  <a:cubicBezTo>
                    <a:pt x="11864" y="363"/>
                    <a:pt x="12108" y="317"/>
                    <a:pt x="12306" y="317"/>
                  </a:cubicBezTo>
                  <a:lnTo>
                    <a:pt x="9015" y="317"/>
                  </a:lnTo>
                  <a:cubicBezTo>
                    <a:pt x="8282" y="258"/>
                    <a:pt x="7561" y="212"/>
                    <a:pt x="6828" y="165"/>
                  </a:cubicBezTo>
                  <a:cubicBezTo>
                    <a:pt x="6246" y="165"/>
                    <a:pt x="5665" y="119"/>
                    <a:pt x="5130" y="72"/>
                  </a:cubicBezTo>
                  <a:cubicBezTo>
                    <a:pt x="4362" y="72"/>
                    <a:pt x="3583" y="26"/>
                    <a:pt x="2803" y="26"/>
                  </a:cubicBezTo>
                  <a:lnTo>
                    <a:pt x="2466" y="26"/>
                  </a:lnTo>
                  <a:cubicBezTo>
                    <a:pt x="2109" y="26"/>
                    <a:pt x="1732" y="0"/>
                    <a:pt x="133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1086325" y="2425300"/>
              <a:ext cx="26500" cy="27275"/>
            </a:xfrm>
            <a:custGeom>
              <a:avLst/>
              <a:gdLst/>
              <a:ahLst/>
              <a:cxnLst/>
              <a:rect l="l" t="t" r="r" b="b"/>
              <a:pathLst>
                <a:path w="1060" h="1091" extrusionOk="0">
                  <a:moveTo>
                    <a:pt x="920" y="0"/>
                  </a:moveTo>
                  <a:cubicBezTo>
                    <a:pt x="904" y="0"/>
                    <a:pt x="889" y="5"/>
                    <a:pt x="873" y="21"/>
                  </a:cubicBezTo>
                  <a:cubicBezTo>
                    <a:pt x="536" y="265"/>
                    <a:pt x="187" y="556"/>
                    <a:pt x="47" y="940"/>
                  </a:cubicBezTo>
                  <a:cubicBezTo>
                    <a:pt x="1" y="986"/>
                    <a:pt x="47" y="1044"/>
                    <a:pt x="47" y="1091"/>
                  </a:cubicBezTo>
                  <a:cubicBezTo>
                    <a:pt x="94" y="1091"/>
                    <a:pt x="141" y="1091"/>
                    <a:pt x="141" y="1044"/>
                  </a:cubicBezTo>
                  <a:cubicBezTo>
                    <a:pt x="478" y="940"/>
                    <a:pt x="769" y="649"/>
                    <a:pt x="1013" y="218"/>
                  </a:cubicBezTo>
                  <a:lnTo>
                    <a:pt x="1013" y="172"/>
                  </a:lnTo>
                  <a:lnTo>
                    <a:pt x="1059" y="172"/>
                  </a:lnTo>
                  <a:cubicBezTo>
                    <a:pt x="1059" y="114"/>
                    <a:pt x="1013" y="67"/>
                    <a:pt x="1013" y="21"/>
                  </a:cubicBezTo>
                  <a:cubicBezTo>
                    <a:pt x="982" y="21"/>
                    <a:pt x="951" y="0"/>
                    <a:pt x="92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1076450" y="2562775"/>
              <a:ext cx="19500" cy="49750"/>
            </a:xfrm>
            <a:custGeom>
              <a:avLst/>
              <a:gdLst/>
              <a:ahLst/>
              <a:cxnLst/>
              <a:rect l="l" t="t" r="r" b="b"/>
              <a:pathLst>
                <a:path w="780" h="1990" extrusionOk="0">
                  <a:moveTo>
                    <a:pt x="59" y="0"/>
                  </a:moveTo>
                  <a:cubicBezTo>
                    <a:pt x="0" y="47"/>
                    <a:pt x="59" y="140"/>
                    <a:pt x="59" y="198"/>
                  </a:cubicBezTo>
                  <a:cubicBezTo>
                    <a:pt x="152" y="489"/>
                    <a:pt x="198" y="779"/>
                    <a:pt x="245" y="1070"/>
                  </a:cubicBezTo>
                  <a:cubicBezTo>
                    <a:pt x="291" y="1210"/>
                    <a:pt x="349" y="1407"/>
                    <a:pt x="349" y="1547"/>
                  </a:cubicBezTo>
                  <a:lnTo>
                    <a:pt x="396" y="1594"/>
                  </a:lnTo>
                  <a:cubicBezTo>
                    <a:pt x="396" y="1698"/>
                    <a:pt x="442" y="1838"/>
                    <a:pt x="489" y="1943"/>
                  </a:cubicBezTo>
                  <a:lnTo>
                    <a:pt x="489" y="1989"/>
                  </a:lnTo>
                  <a:lnTo>
                    <a:pt x="536" y="1989"/>
                  </a:lnTo>
                  <a:cubicBezTo>
                    <a:pt x="640" y="1884"/>
                    <a:pt x="687" y="1745"/>
                    <a:pt x="733" y="1652"/>
                  </a:cubicBezTo>
                  <a:cubicBezTo>
                    <a:pt x="733" y="1594"/>
                    <a:pt x="733" y="1547"/>
                    <a:pt x="780" y="1547"/>
                  </a:cubicBezTo>
                  <a:lnTo>
                    <a:pt x="733" y="1547"/>
                  </a:lnTo>
                  <a:lnTo>
                    <a:pt x="733" y="1501"/>
                  </a:lnTo>
                  <a:lnTo>
                    <a:pt x="733" y="1361"/>
                  </a:lnTo>
                  <a:cubicBezTo>
                    <a:pt x="733" y="1256"/>
                    <a:pt x="687" y="1210"/>
                    <a:pt x="687" y="1117"/>
                  </a:cubicBezTo>
                  <a:lnTo>
                    <a:pt x="640" y="1012"/>
                  </a:lnTo>
                  <a:cubicBezTo>
                    <a:pt x="536" y="675"/>
                    <a:pt x="442" y="384"/>
                    <a:pt x="291" y="93"/>
                  </a:cubicBezTo>
                  <a:cubicBezTo>
                    <a:pt x="291" y="47"/>
                    <a:pt x="198" y="0"/>
                    <a:pt x="10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1065700" y="2486300"/>
              <a:ext cx="10775" cy="45075"/>
            </a:xfrm>
            <a:custGeom>
              <a:avLst/>
              <a:gdLst/>
              <a:ahLst/>
              <a:cxnLst/>
              <a:rect l="l" t="t" r="r" b="b"/>
              <a:pathLst>
                <a:path w="431" h="1803" extrusionOk="0">
                  <a:moveTo>
                    <a:pt x="244" y="0"/>
                  </a:moveTo>
                  <a:cubicBezTo>
                    <a:pt x="198" y="105"/>
                    <a:pt x="140" y="151"/>
                    <a:pt x="93" y="244"/>
                  </a:cubicBezTo>
                  <a:cubicBezTo>
                    <a:pt x="47" y="582"/>
                    <a:pt x="0" y="931"/>
                    <a:pt x="0" y="1268"/>
                  </a:cubicBezTo>
                  <a:cubicBezTo>
                    <a:pt x="0" y="1512"/>
                    <a:pt x="93" y="1698"/>
                    <a:pt x="291" y="1803"/>
                  </a:cubicBezTo>
                  <a:cubicBezTo>
                    <a:pt x="430" y="1454"/>
                    <a:pt x="430" y="1070"/>
                    <a:pt x="430" y="686"/>
                  </a:cubicBezTo>
                  <a:lnTo>
                    <a:pt x="430" y="58"/>
                  </a:lnTo>
                  <a:lnTo>
                    <a:pt x="43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1032825" y="2642725"/>
              <a:ext cx="46275" cy="38700"/>
            </a:xfrm>
            <a:custGeom>
              <a:avLst/>
              <a:gdLst/>
              <a:ahLst/>
              <a:cxnLst/>
              <a:rect l="l" t="t" r="r" b="b"/>
              <a:pathLst>
                <a:path w="1851" h="1548" extrusionOk="0">
                  <a:moveTo>
                    <a:pt x="1699" y="1"/>
                  </a:moveTo>
                  <a:cubicBezTo>
                    <a:pt x="1606" y="1"/>
                    <a:pt x="1559" y="47"/>
                    <a:pt x="1455" y="245"/>
                  </a:cubicBezTo>
                  <a:cubicBezTo>
                    <a:pt x="1222" y="629"/>
                    <a:pt x="931" y="966"/>
                    <a:pt x="443" y="1210"/>
                  </a:cubicBezTo>
                  <a:cubicBezTo>
                    <a:pt x="350" y="1257"/>
                    <a:pt x="245" y="1362"/>
                    <a:pt x="105" y="1455"/>
                  </a:cubicBezTo>
                  <a:cubicBezTo>
                    <a:pt x="105" y="1501"/>
                    <a:pt x="59" y="1501"/>
                    <a:pt x="1" y="1548"/>
                  </a:cubicBezTo>
                  <a:lnTo>
                    <a:pt x="292" y="1548"/>
                  </a:lnTo>
                  <a:cubicBezTo>
                    <a:pt x="1071" y="1408"/>
                    <a:pt x="1513" y="1013"/>
                    <a:pt x="1745" y="385"/>
                  </a:cubicBezTo>
                  <a:lnTo>
                    <a:pt x="1745" y="338"/>
                  </a:lnTo>
                  <a:cubicBezTo>
                    <a:pt x="1850" y="140"/>
                    <a:pt x="1850" y="47"/>
                    <a:pt x="174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865625" y="2468250"/>
              <a:ext cx="173350" cy="179450"/>
            </a:xfrm>
            <a:custGeom>
              <a:avLst/>
              <a:gdLst/>
              <a:ahLst/>
              <a:cxnLst/>
              <a:rect l="l" t="t" r="r" b="b"/>
              <a:pathLst>
                <a:path w="6934" h="7178" extrusionOk="0">
                  <a:moveTo>
                    <a:pt x="1513" y="1"/>
                  </a:moveTo>
                  <a:cubicBezTo>
                    <a:pt x="1362" y="94"/>
                    <a:pt x="1362" y="199"/>
                    <a:pt x="1362" y="431"/>
                  </a:cubicBezTo>
                  <a:lnTo>
                    <a:pt x="1362" y="780"/>
                  </a:lnTo>
                  <a:cubicBezTo>
                    <a:pt x="1362" y="1257"/>
                    <a:pt x="1362" y="1746"/>
                    <a:pt x="1408" y="2281"/>
                  </a:cubicBezTo>
                  <a:cubicBezTo>
                    <a:pt x="1408" y="2525"/>
                    <a:pt x="1315" y="2758"/>
                    <a:pt x="1117" y="2955"/>
                  </a:cubicBezTo>
                  <a:cubicBezTo>
                    <a:pt x="827" y="3200"/>
                    <a:pt x="536" y="3490"/>
                    <a:pt x="291" y="3781"/>
                  </a:cubicBezTo>
                  <a:lnTo>
                    <a:pt x="105" y="3921"/>
                  </a:lnTo>
                  <a:cubicBezTo>
                    <a:pt x="1" y="4025"/>
                    <a:pt x="1" y="4118"/>
                    <a:pt x="1" y="4165"/>
                  </a:cubicBezTo>
                  <a:cubicBezTo>
                    <a:pt x="1" y="4270"/>
                    <a:pt x="105" y="4363"/>
                    <a:pt x="152" y="4363"/>
                  </a:cubicBezTo>
                  <a:cubicBezTo>
                    <a:pt x="350" y="4502"/>
                    <a:pt x="489" y="4607"/>
                    <a:pt x="687" y="4607"/>
                  </a:cubicBezTo>
                  <a:cubicBezTo>
                    <a:pt x="1071" y="4653"/>
                    <a:pt x="1513" y="4700"/>
                    <a:pt x="1897" y="4700"/>
                  </a:cubicBezTo>
                  <a:cubicBezTo>
                    <a:pt x="2094" y="4700"/>
                    <a:pt x="2234" y="4746"/>
                    <a:pt x="2280" y="4991"/>
                  </a:cubicBezTo>
                  <a:cubicBezTo>
                    <a:pt x="2385" y="5572"/>
                    <a:pt x="2525" y="6154"/>
                    <a:pt x="2676" y="6829"/>
                  </a:cubicBezTo>
                  <a:cubicBezTo>
                    <a:pt x="2722" y="7073"/>
                    <a:pt x="2815" y="7177"/>
                    <a:pt x="2967" y="7177"/>
                  </a:cubicBezTo>
                  <a:cubicBezTo>
                    <a:pt x="3013" y="7177"/>
                    <a:pt x="3106" y="7119"/>
                    <a:pt x="3199" y="7073"/>
                  </a:cubicBezTo>
                  <a:cubicBezTo>
                    <a:pt x="3444" y="6887"/>
                    <a:pt x="3595" y="6642"/>
                    <a:pt x="3688" y="6445"/>
                  </a:cubicBezTo>
                  <a:cubicBezTo>
                    <a:pt x="3886" y="6061"/>
                    <a:pt x="4072" y="5665"/>
                    <a:pt x="4223" y="5282"/>
                  </a:cubicBezTo>
                  <a:cubicBezTo>
                    <a:pt x="4316" y="5142"/>
                    <a:pt x="4362" y="4944"/>
                    <a:pt x="4467" y="4793"/>
                  </a:cubicBezTo>
                  <a:lnTo>
                    <a:pt x="4467" y="4746"/>
                  </a:lnTo>
                  <a:lnTo>
                    <a:pt x="4804" y="4746"/>
                  </a:lnTo>
                  <a:cubicBezTo>
                    <a:pt x="5002" y="4746"/>
                    <a:pt x="5188" y="4700"/>
                    <a:pt x="5386" y="4700"/>
                  </a:cubicBezTo>
                  <a:cubicBezTo>
                    <a:pt x="5921" y="4607"/>
                    <a:pt x="6305" y="4560"/>
                    <a:pt x="6642" y="4456"/>
                  </a:cubicBezTo>
                  <a:cubicBezTo>
                    <a:pt x="6793" y="4409"/>
                    <a:pt x="6887" y="4316"/>
                    <a:pt x="6933" y="4211"/>
                  </a:cubicBezTo>
                  <a:cubicBezTo>
                    <a:pt x="6933" y="4118"/>
                    <a:pt x="6887" y="3979"/>
                    <a:pt x="6793" y="3874"/>
                  </a:cubicBezTo>
                  <a:cubicBezTo>
                    <a:pt x="6747" y="3828"/>
                    <a:pt x="6747" y="3781"/>
                    <a:pt x="6689" y="3781"/>
                  </a:cubicBezTo>
                  <a:lnTo>
                    <a:pt x="6456" y="3583"/>
                  </a:lnTo>
                  <a:cubicBezTo>
                    <a:pt x="6165" y="3339"/>
                    <a:pt x="5816" y="3106"/>
                    <a:pt x="5479" y="2862"/>
                  </a:cubicBezTo>
                  <a:cubicBezTo>
                    <a:pt x="5293" y="2758"/>
                    <a:pt x="5293" y="2618"/>
                    <a:pt x="5340" y="2420"/>
                  </a:cubicBezTo>
                  <a:cubicBezTo>
                    <a:pt x="5479" y="2176"/>
                    <a:pt x="5584" y="1943"/>
                    <a:pt x="5630" y="1653"/>
                  </a:cubicBezTo>
                  <a:cubicBezTo>
                    <a:pt x="5723" y="1455"/>
                    <a:pt x="5770" y="1257"/>
                    <a:pt x="5816" y="1013"/>
                  </a:cubicBezTo>
                  <a:lnTo>
                    <a:pt x="5433" y="966"/>
                  </a:lnTo>
                  <a:lnTo>
                    <a:pt x="5386" y="1211"/>
                  </a:lnTo>
                  <a:cubicBezTo>
                    <a:pt x="5293" y="1362"/>
                    <a:pt x="5235" y="1548"/>
                    <a:pt x="5188" y="1746"/>
                  </a:cubicBezTo>
                  <a:cubicBezTo>
                    <a:pt x="5095" y="1943"/>
                    <a:pt x="5049" y="2129"/>
                    <a:pt x="4944" y="2374"/>
                  </a:cubicBezTo>
                  <a:lnTo>
                    <a:pt x="4851" y="2711"/>
                  </a:lnTo>
                  <a:cubicBezTo>
                    <a:pt x="4804" y="2816"/>
                    <a:pt x="4804" y="2909"/>
                    <a:pt x="4898" y="3002"/>
                  </a:cubicBezTo>
                  <a:cubicBezTo>
                    <a:pt x="5188" y="3200"/>
                    <a:pt x="5479" y="3397"/>
                    <a:pt x="5770" y="3583"/>
                  </a:cubicBezTo>
                  <a:lnTo>
                    <a:pt x="5968" y="3781"/>
                  </a:lnTo>
                  <a:cubicBezTo>
                    <a:pt x="6014" y="3781"/>
                    <a:pt x="6061" y="3828"/>
                    <a:pt x="6107" y="3874"/>
                  </a:cubicBezTo>
                  <a:lnTo>
                    <a:pt x="6212" y="3921"/>
                  </a:lnTo>
                  <a:lnTo>
                    <a:pt x="6212" y="4025"/>
                  </a:lnTo>
                  <a:cubicBezTo>
                    <a:pt x="6212" y="4025"/>
                    <a:pt x="6212" y="4072"/>
                    <a:pt x="6165" y="4072"/>
                  </a:cubicBezTo>
                  <a:lnTo>
                    <a:pt x="6165" y="4118"/>
                  </a:lnTo>
                  <a:lnTo>
                    <a:pt x="6107" y="4165"/>
                  </a:lnTo>
                  <a:lnTo>
                    <a:pt x="5770" y="4165"/>
                  </a:lnTo>
                  <a:cubicBezTo>
                    <a:pt x="5479" y="4211"/>
                    <a:pt x="5235" y="4270"/>
                    <a:pt x="5002" y="4270"/>
                  </a:cubicBezTo>
                  <a:lnTo>
                    <a:pt x="4944" y="4270"/>
                  </a:lnTo>
                  <a:cubicBezTo>
                    <a:pt x="4269" y="4316"/>
                    <a:pt x="4269" y="4316"/>
                    <a:pt x="3979" y="4898"/>
                  </a:cubicBezTo>
                  <a:lnTo>
                    <a:pt x="3548" y="5770"/>
                  </a:lnTo>
                  <a:cubicBezTo>
                    <a:pt x="3490" y="5910"/>
                    <a:pt x="3397" y="6014"/>
                    <a:pt x="3351" y="6154"/>
                  </a:cubicBezTo>
                  <a:cubicBezTo>
                    <a:pt x="3304" y="6200"/>
                    <a:pt x="3304" y="6247"/>
                    <a:pt x="3257" y="6352"/>
                  </a:cubicBezTo>
                  <a:lnTo>
                    <a:pt x="3060" y="6689"/>
                  </a:lnTo>
                  <a:lnTo>
                    <a:pt x="2967" y="6107"/>
                  </a:lnTo>
                  <a:cubicBezTo>
                    <a:pt x="2909" y="5910"/>
                    <a:pt x="2862" y="5665"/>
                    <a:pt x="2815" y="5479"/>
                  </a:cubicBezTo>
                  <a:cubicBezTo>
                    <a:pt x="2769" y="5328"/>
                    <a:pt x="2722" y="5188"/>
                    <a:pt x="2676" y="5037"/>
                  </a:cubicBezTo>
                  <a:cubicBezTo>
                    <a:pt x="2618" y="4991"/>
                    <a:pt x="2618" y="4944"/>
                    <a:pt x="2618" y="4851"/>
                  </a:cubicBezTo>
                  <a:cubicBezTo>
                    <a:pt x="2618" y="4851"/>
                    <a:pt x="2571" y="4851"/>
                    <a:pt x="2571" y="4793"/>
                  </a:cubicBezTo>
                  <a:lnTo>
                    <a:pt x="2571" y="4700"/>
                  </a:lnTo>
                  <a:cubicBezTo>
                    <a:pt x="2525" y="4456"/>
                    <a:pt x="2478" y="4409"/>
                    <a:pt x="2234" y="4363"/>
                  </a:cubicBezTo>
                  <a:lnTo>
                    <a:pt x="1652" y="4363"/>
                  </a:lnTo>
                  <a:cubicBezTo>
                    <a:pt x="1455" y="4363"/>
                    <a:pt x="1269" y="4363"/>
                    <a:pt x="1024" y="4316"/>
                  </a:cubicBezTo>
                  <a:cubicBezTo>
                    <a:pt x="931" y="4316"/>
                    <a:pt x="827" y="4316"/>
                    <a:pt x="733" y="4270"/>
                  </a:cubicBezTo>
                  <a:cubicBezTo>
                    <a:pt x="687" y="4270"/>
                    <a:pt x="640" y="4270"/>
                    <a:pt x="582" y="4211"/>
                  </a:cubicBezTo>
                  <a:lnTo>
                    <a:pt x="396" y="4211"/>
                  </a:lnTo>
                  <a:lnTo>
                    <a:pt x="536" y="4072"/>
                  </a:lnTo>
                  <a:cubicBezTo>
                    <a:pt x="582" y="3979"/>
                    <a:pt x="687" y="3921"/>
                    <a:pt x="733" y="3828"/>
                  </a:cubicBezTo>
                  <a:cubicBezTo>
                    <a:pt x="873" y="3688"/>
                    <a:pt x="1024" y="3490"/>
                    <a:pt x="1222" y="3339"/>
                  </a:cubicBezTo>
                  <a:cubicBezTo>
                    <a:pt x="1652" y="2909"/>
                    <a:pt x="1850" y="2420"/>
                    <a:pt x="1745" y="1792"/>
                  </a:cubicBezTo>
                  <a:cubicBezTo>
                    <a:pt x="1699" y="1501"/>
                    <a:pt x="1699" y="1257"/>
                    <a:pt x="1699" y="920"/>
                  </a:cubicBezTo>
                  <a:cubicBezTo>
                    <a:pt x="1699" y="827"/>
                    <a:pt x="1745" y="676"/>
                    <a:pt x="1745" y="536"/>
                  </a:cubicBezTo>
                  <a:lnTo>
                    <a:pt x="1745" y="338"/>
                  </a:lnTo>
                  <a:lnTo>
                    <a:pt x="1897" y="489"/>
                  </a:lnTo>
                  <a:cubicBezTo>
                    <a:pt x="1990" y="536"/>
                    <a:pt x="2094" y="629"/>
                    <a:pt x="2187" y="676"/>
                  </a:cubicBezTo>
                  <a:cubicBezTo>
                    <a:pt x="2432" y="873"/>
                    <a:pt x="2676" y="1071"/>
                    <a:pt x="2909" y="1257"/>
                  </a:cubicBezTo>
                  <a:cubicBezTo>
                    <a:pt x="3091" y="1409"/>
                    <a:pt x="3270" y="1481"/>
                    <a:pt x="3467" y="1481"/>
                  </a:cubicBezTo>
                  <a:cubicBezTo>
                    <a:pt x="3648" y="1481"/>
                    <a:pt x="3844" y="1420"/>
                    <a:pt x="4072" y="1304"/>
                  </a:cubicBezTo>
                  <a:cubicBezTo>
                    <a:pt x="4362" y="1164"/>
                    <a:pt x="4607" y="1013"/>
                    <a:pt x="4898" y="873"/>
                  </a:cubicBezTo>
                  <a:lnTo>
                    <a:pt x="4711" y="536"/>
                  </a:lnTo>
                  <a:lnTo>
                    <a:pt x="3351" y="1164"/>
                  </a:lnTo>
                  <a:lnTo>
                    <a:pt x="2862" y="780"/>
                  </a:lnTo>
                  <a:cubicBezTo>
                    <a:pt x="2571" y="582"/>
                    <a:pt x="2234" y="338"/>
                    <a:pt x="1943" y="140"/>
                  </a:cubicBezTo>
                  <a:cubicBezTo>
                    <a:pt x="1850" y="47"/>
                    <a:pt x="1745" y="1"/>
                    <a:pt x="160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816200" y="3543700"/>
              <a:ext cx="199800" cy="13875"/>
            </a:xfrm>
            <a:custGeom>
              <a:avLst/>
              <a:gdLst/>
              <a:ahLst/>
              <a:cxnLst/>
              <a:rect l="l" t="t" r="r" b="b"/>
              <a:pathLst>
                <a:path w="7992" h="555" extrusionOk="0">
                  <a:moveTo>
                    <a:pt x="1863" y="0"/>
                  </a:moveTo>
                  <a:cubicBezTo>
                    <a:pt x="1279" y="0"/>
                    <a:pt x="674" y="97"/>
                    <a:pt x="47" y="263"/>
                  </a:cubicBezTo>
                  <a:cubicBezTo>
                    <a:pt x="47" y="310"/>
                    <a:pt x="47" y="310"/>
                    <a:pt x="0" y="310"/>
                  </a:cubicBezTo>
                  <a:cubicBezTo>
                    <a:pt x="93" y="310"/>
                    <a:pt x="186" y="310"/>
                    <a:pt x="291" y="263"/>
                  </a:cubicBezTo>
                  <a:cubicBezTo>
                    <a:pt x="768" y="159"/>
                    <a:pt x="1210" y="112"/>
                    <a:pt x="1687" y="112"/>
                  </a:cubicBezTo>
                  <a:cubicBezTo>
                    <a:pt x="2175" y="112"/>
                    <a:pt x="2664" y="159"/>
                    <a:pt x="3141" y="263"/>
                  </a:cubicBezTo>
                  <a:cubicBezTo>
                    <a:pt x="4211" y="449"/>
                    <a:pt x="5281" y="554"/>
                    <a:pt x="6398" y="554"/>
                  </a:cubicBezTo>
                  <a:cubicBezTo>
                    <a:pt x="6921" y="554"/>
                    <a:pt x="7456" y="554"/>
                    <a:pt x="7991" y="508"/>
                  </a:cubicBezTo>
                  <a:cubicBezTo>
                    <a:pt x="7654" y="449"/>
                    <a:pt x="7317" y="449"/>
                    <a:pt x="6921" y="449"/>
                  </a:cubicBezTo>
                  <a:cubicBezTo>
                    <a:pt x="5374" y="449"/>
                    <a:pt x="3967" y="310"/>
                    <a:pt x="2664" y="66"/>
                  </a:cubicBezTo>
                  <a:cubicBezTo>
                    <a:pt x="2402" y="21"/>
                    <a:pt x="2135" y="0"/>
                    <a:pt x="186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988050" y="2473200"/>
              <a:ext cx="25625" cy="16900"/>
            </a:xfrm>
            <a:custGeom>
              <a:avLst/>
              <a:gdLst/>
              <a:ahLst/>
              <a:cxnLst/>
              <a:rect l="l" t="t" r="r" b="b"/>
              <a:pathLst>
                <a:path w="1025" h="676" extrusionOk="0">
                  <a:moveTo>
                    <a:pt x="629" y="1"/>
                  </a:moveTo>
                  <a:cubicBezTo>
                    <a:pt x="536" y="47"/>
                    <a:pt x="443" y="47"/>
                    <a:pt x="338" y="94"/>
                  </a:cubicBezTo>
                  <a:lnTo>
                    <a:pt x="1" y="291"/>
                  </a:lnTo>
                  <a:lnTo>
                    <a:pt x="152" y="582"/>
                  </a:lnTo>
                  <a:lnTo>
                    <a:pt x="245" y="582"/>
                  </a:lnTo>
                  <a:lnTo>
                    <a:pt x="443" y="478"/>
                  </a:lnTo>
                  <a:lnTo>
                    <a:pt x="489" y="524"/>
                  </a:lnTo>
                  <a:cubicBezTo>
                    <a:pt x="489" y="524"/>
                    <a:pt x="536" y="524"/>
                    <a:pt x="536" y="582"/>
                  </a:cubicBezTo>
                  <a:lnTo>
                    <a:pt x="629" y="582"/>
                  </a:lnTo>
                  <a:lnTo>
                    <a:pt x="978" y="675"/>
                  </a:lnTo>
                  <a:cubicBezTo>
                    <a:pt x="978" y="524"/>
                    <a:pt x="1024" y="431"/>
                    <a:pt x="1024" y="338"/>
                  </a:cubicBezTo>
                  <a:cubicBezTo>
                    <a:pt x="1024" y="233"/>
                    <a:pt x="1024" y="140"/>
                    <a:pt x="978" y="94"/>
                  </a:cubicBezTo>
                  <a:cubicBezTo>
                    <a:pt x="919" y="1"/>
                    <a:pt x="826" y="1"/>
                    <a:pt x="78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1003750" y="2487750"/>
              <a:ext cx="8750" cy="2350"/>
            </a:xfrm>
            <a:custGeom>
              <a:avLst/>
              <a:gdLst/>
              <a:ahLst/>
              <a:cxnLst/>
              <a:rect l="l" t="t" r="r" b="b"/>
              <a:pathLst>
                <a:path w="350" h="94" extrusionOk="0">
                  <a:moveTo>
                    <a:pt x="350" y="93"/>
                  </a:moveTo>
                  <a:lnTo>
                    <a:pt x="350" y="93"/>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988050" y="2480475"/>
              <a:ext cx="3800" cy="7300"/>
            </a:xfrm>
            <a:custGeom>
              <a:avLst/>
              <a:gdLst/>
              <a:ahLst/>
              <a:cxnLst/>
              <a:rect l="l" t="t" r="r" b="b"/>
              <a:pathLst>
                <a:path w="152" h="292" extrusionOk="0">
                  <a:moveTo>
                    <a:pt x="1" y="0"/>
                  </a:moveTo>
                  <a:lnTo>
                    <a:pt x="152" y="291"/>
                  </a:lnTo>
                  <a:lnTo>
                    <a:pt x="152" y="29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973500" y="2686350"/>
              <a:ext cx="37550" cy="26775"/>
            </a:xfrm>
            <a:custGeom>
              <a:avLst/>
              <a:gdLst/>
              <a:ahLst/>
              <a:cxnLst/>
              <a:rect l="l" t="t" r="r" b="b"/>
              <a:pathLst>
                <a:path w="1502" h="1071" extrusionOk="0">
                  <a:moveTo>
                    <a:pt x="1362" y="0"/>
                  </a:moveTo>
                  <a:cubicBezTo>
                    <a:pt x="1211" y="0"/>
                    <a:pt x="1071" y="0"/>
                    <a:pt x="1025" y="47"/>
                  </a:cubicBezTo>
                  <a:cubicBezTo>
                    <a:pt x="687" y="338"/>
                    <a:pt x="396" y="629"/>
                    <a:pt x="106" y="919"/>
                  </a:cubicBezTo>
                  <a:cubicBezTo>
                    <a:pt x="47" y="966"/>
                    <a:pt x="47" y="1012"/>
                    <a:pt x="1" y="1071"/>
                  </a:cubicBezTo>
                  <a:lnTo>
                    <a:pt x="199" y="1071"/>
                  </a:lnTo>
                  <a:cubicBezTo>
                    <a:pt x="734" y="675"/>
                    <a:pt x="1118" y="384"/>
                    <a:pt x="1455" y="93"/>
                  </a:cubicBezTo>
                  <a:cubicBezTo>
                    <a:pt x="1501" y="93"/>
                    <a:pt x="1501" y="47"/>
                    <a:pt x="1501" y="47"/>
                  </a:cubicBezTo>
                  <a:cubicBezTo>
                    <a:pt x="1501" y="0"/>
                    <a:pt x="1455" y="0"/>
                    <a:pt x="14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927575" y="3467675"/>
              <a:ext cx="35200" cy="26800"/>
            </a:xfrm>
            <a:custGeom>
              <a:avLst/>
              <a:gdLst/>
              <a:ahLst/>
              <a:cxnLst/>
              <a:rect l="l" t="t" r="r" b="b"/>
              <a:pathLst>
                <a:path w="1408" h="1072" extrusionOk="0">
                  <a:moveTo>
                    <a:pt x="1361" y="1"/>
                  </a:moveTo>
                  <a:cubicBezTo>
                    <a:pt x="919" y="292"/>
                    <a:pt x="489" y="536"/>
                    <a:pt x="47" y="827"/>
                  </a:cubicBezTo>
                  <a:cubicBezTo>
                    <a:pt x="0" y="827"/>
                    <a:pt x="0" y="931"/>
                    <a:pt x="0" y="978"/>
                  </a:cubicBezTo>
                  <a:cubicBezTo>
                    <a:pt x="0" y="978"/>
                    <a:pt x="47" y="1025"/>
                    <a:pt x="93" y="1071"/>
                  </a:cubicBezTo>
                  <a:lnTo>
                    <a:pt x="140" y="1025"/>
                  </a:lnTo>
                  <a:cubicBezTo>
                    <a:pt x="291" y="1025"/>
                    <a:pt x="431" y="1025"/>
                    <a:pt x="535" y="931"/>
                  </a:cubicBezTo>
                  <a:cubicBezTo>
                    <a:pt x="826" y="687"/>
                    <a:pt x="1070" y="396"/>
                    <a:pt x="1303" y="152"/>
                  </a:cubicBezTo>
                  <a:cubicBezTo>
                    <a:pt x="1303" y="106"/>
                    <a:pt x="1361" y="59"/>
                    <a:pt x="14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904600" y="2732300"/>
              <a:ext cx="23000" cy="28525"/>
            </a:xfrm>
            <a:custGeom>
              <a:avLst/>
              <a:gdLst/>
              <a:ahLst/>
              <a:cxnLst/>
              <a:rect l="l" t="t" r="r" b="b"/>
              <a:pathLst>
                <a:path w="920" h="1141" extrusionOk="0">
                  <a:moveTo>
                    <a:pt x="477" y="0"/>
                  </a:moveTo>
                  <a:cubicBezTo>
                    <a:pt x="384" y="0"/>
                    <a:pt x="338" y="47"/>
                    <a:pt x="291" y="151"/>
                  </a:cubicBezTo>
                  <a:cubicBezTo>
                    <a:pt x="186" y="291"/>
                    <a:pt x="140" y="442"/>
                    <a:pt x="93" y="686"/>
                  </a:cubicBezTo>
                  <a:cubicBezTo>
                    <a:pt x="0" y="826"/>
                    <a:pt x="47" y="977"/>
                    <a:pt x="186" y="1070"/>
                  </a:cubicBezTo>
                  <a:cubicBezTo>
                    <a:pt x="262" y="1117"/>
                    <a:pt x="335" y="1140"/>
                    <a:pt x="407" y="1140"/>
                  </a:cubicBezTo>
                  <a:cubicBezTo>
                    <a:pt x="480" y="1140"/>
                    <a:pt x="553" y="1117"/>
                    <a:pt x="628" y="1070"/>
                  </a:cubicBezTo>
                  <a:cubicBezTo>
                    <a:pt x="826" y="919"/>
                    <a:pt x="919" y="733"/>
                    <a:pt x="919" y="628"/>
                  </a:cubicBezTo>
                  <a:cubicBezTo>
                    <a:pt x="919" y="396"/>
                    <a:pt x="873" y="105"/>
                    <a:pt x="582" y="47"/>
                  </a:cubicBezTo>
                  <a:cubicBezTo>
                    <a:pt x="582" y="0"/>
                    <a:pt x="535" y="0"/>
                    <a:pt x="47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875525" y="3460425"/>
              <a:ext cx="45950" cy="35200"/>
            </a:xfrm>
            <a:custGeom>
              <a:avLst/>
              <a:gdLst/>
              <a:ahLst/>
              <a:cxnLst/>
              <a:rect l="l" t="t" r="r" b="b"/>
              <a:pathLst>
                <a:path w="1838" h="1408" extrusionOk="0">
                  <a:moveTo>
                    <a:pt x="1838" y="0"/>
                  </a:moveTo>
                  <a:cubicBezTo>
                    <a:pt x="1791" y="0"/>
                    <a:pt x="1791" y="58"/>
                    <a:pt x="1745" y="58"/>
                  </a:cubicBezTo>
                  <a:cubicBezTo>
                    <a:pt x="1256" y="396"/>
                    <a:pt x="768" y="733"/>
                    <a:pt x="186" y="1117"/>
                  </a:cubicBezTo>
                  <a:cubicBezTo>
                    <a:pt x="140" y="1163"/>
                    <a:pt x="47" y="1221"/>
                    <a:pt x="0" y="1268"/>
                  </a:cubicBezTo>
                  <a:lnTo>
                    <a:pt x="0" y="1408"/>
                  </a:lnTo>
                  <a:lnTo>
                    <a:pt x="93" y="1408"/>
                  </a:lnTo>
                  <a:cubicBezTo>
                    <a:pt x="140" y="1408"/>
                    <a:pt x="186" y="1408"/>
                    <a:pt x="244" y="1361"/>
                  </a:cubicBezTo>
                  <a:cubicBezTo>
                    <a:pt x="337" y="1268"/>
                    <a:pt x="431" y="1221"/>
                    <a:pt x="535" y="1163"/>
                  </a:cubicBezTo>
                  <a:cubicBezTo>
                    <a:pt x="826" y="931"/>
                    <a:pt x="1163" y="686"/>
                    <a:pt x="1454" y="489"/>
                  </a:cubicBezTo>
                  <a:cubicBezTo>
                    <a:pt x="1547" y="349"/>
                    <a:pt x="1698" y="198"/>
                    <a:pt x="1791" y="58"/>
                  </a:cubicBezTo>
                  <a:cubicBezTo>
                    <a:pt x="1791" y="58"/>
                    <a:pt x="1838" y="58"/>
                    <a:pt x="183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862150" y="2658400"/>
              <a:ext cx="48575" cy="43675"/>
            </a:xfrm>
            <a:custGeom>
              <a:avLst/>
              <a:gdLst/>
              <a:ahLst/>
              <a:cxnLst/>
              <a:rect l="l" t="t" r="r" b="b"/>
              <a:pathLst>
                <a:path w="1943" h="1747" extrusionOk="0">
                  <a:moveTo>
                    <a:pt x="1073" y="0"/>
                  </a:moveTo>
                  <a:cubicBezTo>
                    <a:pt x="966" y="0"/>
                    <a:pt x="870" y="55"/>
                    <a:pt x="779" y="153"/>
                  </a:cubicBezTo>
                  <a:lnTo>
                    <a:pt x="1070" y="386"/>
                  </a:lnTo>
                  <a:cubicBezTo>
                    <a:pt x="1163" y="490"/>
                    <a:pt x="1210" y="583"/>
                    <a:pt x="1303" y="676"/>
                  </a:cubicBezTo>
                  <a:cubicBezTo>
                    <a:pt x="1408" y="735"/>
                    <a:pt x="1408" y="828"/>
                    <a:pt x="1408" y="874"/>
                  </a:cubicBezTo>
                  <a:cubicBezTo>
                    <a:pt x="1408" y="921"/>
                    <a:pt x="1361" y="1025"/>
                    <a:pt x="1303" y="1072"/>
                  </a:cubicBezTo>
                  <a:cubicBezTo>
                    <a:pt x="1163" y="1165"/>
                    <a:pt x="1012" y="1211"/>
                    <a:pt x="872" y="1258"/>
                  </a:cubicBezTo>
                  <a:cubicBezTo>
                    <a:pt x="824" y="1272"/>
                    <a:pt x="776" y="1280"/>
                    <a:pt x="729" y="1280"/>
                  </a:cubicBezTo>
                  <a:cubicBezTo>
                    <a:pt x="588" y="1280"/>
                    <a:pt x="463" y="1212"/>
                    <a:pt x="384" y="1072"/>
                  </a:cubicBezTo>
                  <a:cubicBezTo>
                    <a:pt x="291" y="874"/>
                    <a:pt x="337" y="676"/>
                    <a:pt x="535" y="537"/>
                  </a:cubicBezTo>
                  <a:cubicBezTo>
                    <a:pt x="628" y="490"/>
                    <a:pt x="675" y="444"/>
                    <a:pt x="779" y="444"/>
                  </a:cubicBezTo>
                  <a:lnTo>
                    <a:pt x="779" y="386"/>
                  </a:lnTo>
                  <a:lnTo>
                    <a:pt x="675" y="293"/>
                  </a:lnTo>
                  <a:cubicBezTo>
                    <a:pt x="675" y="293"/>
                    <a:pt x="628" y="293"/>
                    <a:pt x="582" y="339"/>
                  </a:cubicBezTo>
                  <a:cubicBezTo>
                    <a:pt x="198" y="386"/>
                    <a:pt x="0" y="630"/>
                    <a:pt x="0" y="967"/>
                  </a:cubicBezTo>
                  <a:cubicBezTo>
                    <a:pt x="0" y="1363"/>
                    <a:pt x="198" y="1607"/>
                    <a:pt x="582" y="1700"/>
                  </a:cubicBezTo>
                  <a:cubicBezTo>
                    <a:pt x="628" y="1700"/>
                    <a:pt x="721" y="1747"/>
                    <a:pt x="779" y="1747"/>
                  </a:cubicBezTo>
                  <a:cubicBezTo>
                    <a:pt x="1163" y="1747"/>
                    <a:pt x="1594" y="1502"/>
                    <a:pt x="1791" y="1211"/>
                  </a:cubicBezTo>
                  <a:cubicBezTo>
                    <a:pt x="1884" y="1025"/>
                    <a:pt x="1943" y="874"/>
                    <a:pt x="1838" y="676"/>
                  </a:cubicBezTo>
                  <a:cubicBezTo>
                    <a:pt x="1745" y="386"/>
                    <a:pt x="1547" y="153"/>
                    <a:pt x="1256" y="48"/>
                  </a:cubicBezTo>
                  <a:cubicBezTo>
                    <a:pt x="1191" y="16"/>
                    <a:pt x="1131" y="0"/>
                    <a:pt x="107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845275" y="3433950"/>
              <a:ext cx="60500" cy="50925"/>
            </a:xfrm>
            <a:custGeom>
              <a:avLst/>
              <a:gdLst/>
              <a:ahLst/>
              <a:cxnLst/>
              <a:rect l="l" t="t" r="r" b="b"/>
              <a:pathLst>
                <a:path w="2420" h="2037" extrusionOk="0">
                  <a:moveTo>
                    <a:pt x="2420" y="1"/>
                  </a:moveTo>
                  <a:cubicBezTo>
                    <a:pt x="2373" y="1"/>
                    <a:pt x="2373" y="47"/>
                    <a:pt x="2373" y="47"/>
                  </a:cubicBezTo>
                  <a:lnTo>
                    <a:pt x="2420" y="1"/>
                  </a:lnTo>
                  <a:close/>
                  <a:moveTo>
                    <a:pt x="2373" y="47"/>
                  </a:moveTo>
                  <a:cubicBezTo>
                    <a:pt x="2269" y="47"/>
                    <a:pt x="2222" y="94"/>
                    <a:pt x="2176" y="140"/>
                  </a:cubicBezTo>
                  <a:cubicBezTo>
                    <a:pt x="1931" y="292"/>
                    <a:pt x="1745" y="385"/>
                    <a:pt x="1547" y="536"/>
                  </a:cubicBezTo>
                  <a:cubicBezTo>
                    <a:pt x="1012" y="966"/>
                    <a:pt x="524" y="1408"/>
                    <a:pt x="47" y="1838"/>
                  </a:cubicBezTo>
                  <a:cubicBezTo>
                    <a:pt x="0" y="1838"/>
                    <a:pt x="0" y="1932"/>
                    <a:pt x="0" y="1932"/>
                  </a:cubicBezTo>
                  <a:cubicBezTo>
                    <a:pt x="0" y="1990"/>
                    <a:pt x="94" y="2036"/>
                    <a:pt x="94" y="2036"/>
                  </a:cubicBezTo>
                  <a:lnTo>
                    <a:pt x="140" y="2036"/>
                  </a:lnTo>
                  <a:cubicBezTo>
                    <a:pt x="291" y="1990"/>
                    <a:pt x="477" y="1885"/>
                    <a:pt x="582" y="1792"/>
                  </a:cubicBezTo>
                  <a:cubicBezTo>
                    <a:pt x="1105" y="1350"/>
                    <a:pt x="1594" y="873"/>
                    <a:pt x="2036" y="385"/>
                  </a:cubicBezTo>
                  <a:lnTo>
                    <a:pt x="2373" y="47"/>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842650" y="3404875"/>
              <a:ext cx="47425" cy="43650"/>
            </a:xfrm>
            <a:custGeom>
              <a:avLst/>
              <a:gdLst/>
              <a:ahLst/>
              <a:cxnLst/>
              <a:rect l="l" t="t" r="r" b="b"/>
              <a:pathLst>
                <a:path w="1897" h="1746" extrusionOk="0">
                  <a:moveTo>
                    <a:pt x="1897" y="1"/>
                  </a:moveTo>
                  <a:cubicBezTo>
                    <a:pt x="1850" y="1"/>
                    <a:pt x="1792" y="47"/>
                    <a:pt x="1746" y="94"/>
                  </a:cubicBezTo>
                  <a:cubicBezTo>
                    <a:pt x="1071" y="629"/>
                    <a:pt x="536" y="1164"/>
                    <a:pt x="1" y="1594"/>
                  </a:cubicBezTo>
                  <a:lnTo>
                    <a:pt x="1" y="1745"/>
                  </a:lnTo>
                  <a:lnTo>
                    <a:pt x="152" y="1745"/>
                  </a:lnTo>
                  <a:cubicBezTo>
                    <a:pt x="292" y="1641"/>
                    <a:pt x="489" y="1548"/>
                    <a:pt x="582" y="1408"/>
                  </a:cubicBezTo>
                  <a:cubicBezTo>
                    <a:pt x="920" y="1059"/>
                    <a:pt x="1269" y="722"/>
                    <a:pt x="1559" y="384"/>
                  </a:cubicBezTo>
                  <a:cubicBezTo>
                    <a:pt x="1699" y="245"/>
                    <a:pt x="1792" y="94"/>
                    <a:pt x="189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856025" y="2746825"/>
              <a:ext cx="20675" cy="24450"/>
            </a:xfrm>
            <a:custGeom>
              <a:avLst/>
              <a:gdLst/>
              <a:ahLst/>
              <a:cxnLst/>
              <a:rect l="l" t="t" r="r" b="b"/>
              <a:pathLst>
                <a:path w="827" h="978" extrusionOk="0">
                  <a:moveTo>
                    <a:pt x="443" y="1"/>
                  </a:moveTo>
                  <a:cubicBezTo>
                    <a:pt x="338" y="1"/>
                    <a:pt x="245" y="105"/>
                    <a:pt x="199" y="152"/>
                  </a:cubicBezTo>
                  <a:cubicBezTo>
                    <a:pt x="47" y="292"/>
                    <a:pt x="1" y="443"/>
                    <a:pt x="1" y="536"/>
                  </a:cubicBezTo>
                  <a:cubicBezTo>
                    <a:pt x="1" y="734"/>
                    <a:pt x="152" y="873"/>
                    <a:pt x="338" y="873"/>
                  </a:cubicBezTo>
                  <a:lnTo>
                    <a:pt x="338" y="978"/>
                  </a:lnTo>
                  <a:lnTo>
                    <a:pt x="385" y="873"/>
                  </a:lnTo>
                  <a:cubicBezTo>
                    <a:pt x="489" y="873"/>
                    <a:pt x="582" y="827"/>
                    <a:pt x="675" y="734"/>
                  </a:cubicBezTo>
                  <a:cubicBezTo>
                    <a:pt x="780" y="687"/>
                    <a:pt x="827" y="536"/>
                    <a:pt x="827" y="443"/>
                  </a:cubicBezTo>
                  <a:cubicBezTo>
                    <a:pt x="827" y="198"/>
                    <a:pt x="629" y="47"/>
                    <a:pt x="44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776075" y="2896000"/>
              <a:ext cx="15725" cy="118675"/>
            </a:xfrm>
            <a:custGeom>
              <a:avLst/>
              <a:gdLst/>
              <a:ahLst/>
              <a:cxnLst/>
              <a:rect l="l" t="t" r="r" b="b"/>
              <a:pathLst>
                <a:path w="629" h="4747" extrusionOk="0">
                  <a:moveTo>
                    <a:pt x="198" y="1"/>
                  </a:moveTo>
                  <a:cubicBezTo>
                    <a:pt x="0" y="1013"/>
                    <a:pt x="244" y="3444"/>
                    <a:pt x="628" y="4746"/>
                  </a:cubicBezTo>
                  <a:lnTo>
                    <a:pt x="198"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747000" y="2411275"/>
              <a:ext cx="34025" cy="861600"/>
            </a:xfrm>
            <a:custGeom>
              <a:avLst/>
              <a:gdLst/>
              <a:ahLst/>
              <a:cxnLst/>
              <a:rect l="l" t="t" r="r" b="b"/>
              <a:pathLst>
                <a:path w="1361" h="34464" extrusionOk="0">
                  <a:moveTo>
                    <a:pt x="93" y="0"/>
                  </a:moveTo>
                  <a:lnTo>
                    <a:pt x="93" y="93"/>
                  </a:lnTo>
                  <a:cubicBezTo>
                    <a:pt x="384" y="1698"/>
                    <a:pt x="489" y="3397"/>
                    <a:pt x="535" y="5676"/>
                  </a:cubicBezTo>
                  <a:cubicBezTo>
                    <a:pt x="535" y="6351"/>
                    <a:pt x="489" y="7025"/>
                    <a:pt x="489" y="7712"/>
                  </a:cubicBezTo>
                  <a:lnTo>
                    <a:pt x="489" y="8340"/>
                  </a:lnTo>
                  <a:lnTo>
                    <a:pt x="442" y="8724"/>
                  </a:lnTo>
                  <a:cubicBezTo>
                    <a:pt x="442" y="9643"/>
                    <a:pt x="384" y="10666"/>
                    <a:pt x="384" y="11585"/>
                  </a:cubicBezTo>
                  <a:cubicBezTo>
                    <a:pt x="337" y="12550"/>
                    <a:pt x="291" y="13527"/>
                    <a:pt x="244" y="14493"/>
                  </a:cubicBezTo>
                  <a:cubicBezTo>
                    <a:pt x="198" y="15319"/>
                    <a:pt x="198" y="16145"/>
                    <a:pt x="151" y="16959"/>
                  </a:cubicBezTo>
                  <a:cubicBezTo>
                    <a:pt x="151" y="17354"/>
                    <a:pt x="93" y="17738"/>
                    <a:pt x="93" y="18122"/>
                  </a:cubicBezTo>
                  <a:cubicBezTo>
                    <a:pt x="93" y="18471"/>
                    <a:pt x="93" y="18762"/>
                    <a:pt x="47" y="19099"/>
                  </a:cubicBezTo>
                  <a:cubicBezTo>
                    <a:pt x="0" y="20309"/>
                    <a:pt x="0" y="21762"/>
                    <a:pt x="244" y="23170"/>
                  </a:cubicBezTo>
                  <a:cubicBezTo>
                    <a:pt x="291" y="23507"/>
                    <a:pt x="337" y="23844"/>
                    <a:pt x="442" y="24135"/>
                  </a:cubicBezTo>
                  <a:cubicBezTo>
                    <a:pt x="675" y="25543"/>
                    <a:pt x="919" y="26997"/>
                    <a:pt x="919" y="28451"/>
                  </a:cubicBezTo>
                  <a:cubicBezTo>
                    <a:pt x="965" y="28986"/>
                    <a:pt x="919" y="29521"/>
                    <a:pt x="919" y="30044"/>
                  </a:cubicBezTo>
                  <a:lnTo>
                    <a:pt x="919" y="31312"/>
                  </a:lnTo>
                  <a:lnTo>
                    <a:pt x="919" y="33975"/>
                  </a:lnTo>
                  <a:lnTo>
                    <a:pt x="965" y="34464"/>
                  </a:lnTo>
                  <a:cubicBezTo>
                    <a:pt x="965" y="34115"/>
                    <a:pt x="1024" y="33778"/>
                    <a:pt x="1024" y="33440"/>
                  </a:cubicBezTo>
                  <a:cubicBezTo>
                    <a:pt x="1070" y="33103"/>
                    <a:pt x="1070" y="32766"/>
                    <a:pt x="1117" y="32370"/>
                  </a:cubicBezTo>
                  <a:cubicBezTo>
                    <a:pt x="1163" y="31556"/>
                    <a:pt x="1256" y="30626"/>
                    <a:pt x="1256" y="29753"/>
                  </a:cubicBezTo>
                  <a:cubicBezTo>
                    <a:pt x="1361" y="28253"/>
                    <a:pt x="1210" y="26555"/>
                    <a:pt x="826" y="24519"/>
                  </a:cubicBezTo>
                  <a:cubicBezTo>
                    <a:pt x="535" y="23170"/>
                    <a:pt x="337" y="21716"/>
                    <a:pt x="384" y="20157"/>
                  </a:cubicBezTo>
                  <a:cubicBezTo>
                    <a:pt x="384" y="18808"/>
                    <a:pt x="442" y="17401"/>
                    <a:pt x="489" y="16040"/>
                  </a:cubicBezTo>
                  <a:cubicBezTo>
                    <a:pt x="535" y="15365"/>
                    <a:pt x="535" y="14691"/>
                    <a:pt x="582" y="14004"/>
                  </a:cubicBezTo>
                  <a:cubicBezTo>
                    <a:pt x="628" y="13237"/>
                    <a:pt x="675" y="12457"/>
                    <a:pt x="675" y="11678"/>
                  </a:cubicBezTo>
                  <a:cubicBezTo>
                    <a:pt x="733" y="10131"/>
                    <a:pt x="779" y="8479"/>
                    <a:pt x="826" y="6549"/>
                  </a:cubicBezTo>
                  <a:cubicBezTo>
                    <a:pt x="872" y="5141"/>
                    <a:pt x="779" y="3583"/>
                    <a:pt x="582" y="1896"/>
                  </a:cubicBezTo>
                  <a:cubicBezTo>
                    <a:pt x="535" y="1454"/>
                    <a:pt x="442" y="1024"/>
                    <a:pt x="337" y="582"/>
                  </a:cubicBezTo>
                  <a:lnTo>
                    <a:pt x="291" y="337"/>
                  </a:lnTo>
                  <a:cubicBezTo>
                    <a:pt x="244" y="244"/>
                    <a:pt x="244" y="93"/>
                    <a:pt x="9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749325" y="3378125"/>
              <a:ext cx="8750" cy="94525"/>
            </a:xfrm>
            <a:custGeom>
              <a:avLst/>
              <a:gdLst/>
              <a:ahLst/>
              <a:cxnLst/>
              <a:rect l="l" t="t" r="r" b="b"/>
              <a:pathLst>
                <a:path w="350" h="3781" extrusionOk="0">
                  <a:moveTo>
                    <a:pt x="198" y="1"/>
                  </a:moveTo>
                  <a:lnTo>
                    <a:pt x="198" y="94"/>
                  </a:lnTo>
                  <a:cubicBezTo>
                    <a:pt x="151" y="629"/>
                    <a:pt x="105" y="1164"/>
                    <a:pt x="58" y="1745"/>
                  </a:cubicBezTo>
                  <a:cubicBezTo>
                    <a:pt x="0" y="2525"/>
                    <a:pt x="58" y="3199"/>
                    <a:pt x="151" y="3781"/>
                  </a:cubicBezTo>
                  <a:cubicBezTo>
                    <a:pt x="151" y="3641"/>
                    <a:pt x="151" y="3490"/>
                    <a:pt x="198" y="3350"/>
                  </a:cubicBezTo>
                  <a:cubicBezTo>
                    <a:pt x="244" y="2525"/>
                    <a:pt x="291" y="1699"/>
                    <a:pt x="349" y="826"/>
                  </a:cubicBezTo>
                  <a:cubicBezTo>
                    <a:pt x="349" y="629"/>
                    <a:pt x="291" y="338"/>
                    <a:pt x="244" y="152"/>
                  </a:cubicBezTo>
                  <a:lnTo>
                    <a:pt x="244" y="47"/>
                  </a:lnTo>
                  <a:cubicBezTo>
                    <a:pt x="244" y="47"/>
                    <a:pt x="244" y="1"/>
                    <a:pt x="19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2173000" y="2906775"/>
              <a:ext cx="1200" cy="3800"/>
            </a:xfrm>
            <a:custGeom>
              <a:avLst/>
              <a:gdLst/>
              <a:ahLst/>
              <a:cxnLst/>
              <a:rect l="l" t="t" r="r" b="b"/>
              <a:pathLst>
                <a:path w="48" h="152" extrusionOk="0">
                  <a:moveTo>
                    <a:pt x="47" y="0"/>
                  </a:moveTo>
                  <a:cubicBezTo>
                    <a:pt x="47" y="23"/>
                    <a:pt x="36" y="49"/>
                    <a:pt x="24" y="75"/>
                  </a:cubicBezTo>
                  <a:lnTo>
                    <a:pt x="24" y="75"/>
                  </a:lnTo>
                  <a:cubicBezTo>
                    <a:pt x="47" y="44"/>
                    <a:pt x="47" y="37"/>
                    <a:pt x="47" y="0"/>
                  </a:cubicBezTo>
                  <a:close/>
                  <a:moveTo>
                    <a:pt x="24" y="75"/>
                  </a:moveTo>
                  <a:cubicBezTo>
                    <a:pt x="18" y="83"/>
                    <a:pt x="11" y="92"/>
                    <a:pt x="1" y="105"/>
                  </a:cubicBezTo>
                  <a:lnTo>
                    <a:pt x="1" y="151"/>
                  </a:lnTo>
                  <a:cubicBezTo>
                    <a:pt x="1" y="128"/>
                    <a:pt x="13" y="101"/>
                    <a:pt x="24" y="75"/>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1106975" y="3380450"/>
              <a:ext cx="7300" cy="3800"/>
            </a:xfrm>
            <a:custGeom>
              <a:avLst/>
              <a:gdLst/>
              <a:ahLst/>
              <a:cxnLst/>
              <a:rect l="l" t="t" r="r" b="b"/>
              <a:pathLst>
                <a:path w="292" h="152" extrusionOk="0">
                  <a:moveTo>
                    <a:pt x="1" y="1"/>
                  </a:moveTo>
                  <a:cubicBezTo>
                    <a:pt x="94" y="59"/>
                    <a:pt x="187" y="105"/>
                    <a:pt x="292" y="152"/>
                  </a:cubicBezTo>
                  <a:cubicBezTo>
                    <a:pt x="187" y="105"/>
                    <a:pt x="94" y="59"/>
                    <a:pt x="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1383225" y="2536025"/>
              <a:ext cx="25" cy="0"/>
            </a:xfrm>
            <a:custGeom>
              <a:avLst/>
              <a:gdLst/>
              <a:ahLst/>
              <a:cxnLst/>
              <a:rect l="l" t="t" r="r" b="b"/>
              <a:pathLst>
                <a:path w="1" extrusionOk="0">
                  <a:moveTo>
                    <a:pt x="1" y="0"/>
                  </a:move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1385550" y="2542125"/>
              <a:ext cx="25" cy="25"/>
            </a:xfrm>
            <a:custGeom>
              <a:avLst/>
              <a:gdLst/>
              <a:ahLst/>
              <a:cxnLst/>
              <a:rect l="l" t="t" r="r" b="b"/>
              <a:pathLst>
                <a:path w="1" h="1" extrusionOk="0">
                  <a:moveTo>
                    <a:pt x="1" y="0"/>
                  </a:moveTo>
                  <a:lnTo>
                    <a:pt x="1" y="0"/>
                  </a:lnTo>
                  <a:lnTo>
                    <a:pt x="1" y="0"/>
                  </a:ln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1384400" y="2539800"/>
              <a:ext cx="1175" cy="1175"/>
            </a:xfrm>
            <a:custGeom>
              <a:avLst/>
              <a:gdLst/>
              <a:ahLst/>
              <a:cxnLst/>
              <a:rect l="l" t="t" r="r" b="b"/>
              <a:pathLst>
                <a:path w="47" h="47" extrusionOk="0">
                  <a:moveTo>
                    <a:pt x="0" y="0"/>
                  </a:moveTo>
                  <a:cubicBezTo>
                    <a:pt x="47" y="0"/>
                    <a:pt x="47" y="47"/>
                    <a:pt x="47" y="47"/>
                  </a:cubicBezTo>
                  <a:lnTo>
                    <a:pt x="4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721700" y="3437450"/>
              <a:ext cx="1696175" cy="143075"/>
            </a:xfrm>
            <a:custGeom>
              <a:avLst/>
              <a:gdLst/>
              <a:ahLst/>
              <a:cxnLst/>
              <a:rect l="l" t="t" r="r" b="b"/>
              <a:pathLst>
                <a:path w="67847" h="5723" extrusionOk="0">
                  <a:moveTo>
                    <a:pt x="186" y="0"/>
                  </a:moveTo>
                  <a:cubicBezTo>
                    <a:pt x="186" y="47"/>
                    <a:pt x="140" y="47"/>
                    <a:pt x="140" y="105"/>
                  </a:cubicBezTo>
                  <a:lnTo>
                    <a:pt x="93" y="152"/>
                  </a:lnTo>
                  <a:lnTo>
                    <a:pt x="47" y="152"/>
                  </a:lnTo>
                  <a:cubicBezTo>
                    <a:pt x="47" y="198"/>
                    <a:pt x="47" y="198"/>
                    <a:pt x="0" y="198"/>
                  </a:cubicBezTo>
                  <a:lnTo>
                    <a:pt x="0" y="1315"/>
                  </a:lnTo>
                  <a:lnTo>
                    <a:pt x="0" y="1605"/>
                  </a:lnTo>
                  <a:lnTo>
                    <a:pt x="0" y="1745"/>
                  </a:lnTo>
                  <a:lnTo>
                    <a:pt x="0" y="3013"/>
                  </a:lnTo>
                  <a:lnTo>
                    <a:pt x="0" y="4699"/>
                  </a:lnTo>
                  <a:cubicBezTo>
                    <a:pt x="0" y="4944"/>
                    <a:pt x="47" y="5234"/>
                    <a:pt x="47" y="5572"/>
                  </a:cubicBezTo>
                  <a:cubicBezTo>
                    <a:pt x="47" y="5723"/>
                    <a:pt x="93" y="5723"/>
                    <a:pt x="186" y="5723"/>
                  </a:cubicBezTo>
                  <a:lnTo>
                    <a:pt x="477" y="5723"/>
                  </a:lnTo>
                  <a:cubicBezTo>
                    <a:pt x="628" y="5676"/>
                    <a:pt x="768" y="5676"/>
                    <a:pt x="919" y="5676"/>
                  </a:cubicBezTo>
                  <a:lnTo>
                    <a:pt x="67509" y="5676"/>
                  </a:lnTo>
                  <a:cubicBezTo>
                    <a:pt x="67525" y="5692"/>
                    <a:pt x="67540" y="5697"/>
                    <a:pt x="67554" y="5697"/>
                  </a:cubicBezTo>
                  <a:cubicBezTo>
                    <a:pt x="67581" y="5697"/>
                    <a:pt x="67602" y="5676"/>
                    <a:pt x="67602" y="5676"/>
                  </a:cubicBezTo>
                  <a:cubicBezTo>
                    <a:pt x="67695" y="5572"/>
                    <a:pt x="67800" y="5525"/>
                    <a:pt x="67846" y="5432"/>
                  </a:cubicBezTo>
                  <a:lnTo>
                    <a:pt x="67695" y="5432"/>
                  </a:lnTo>
                  <a:cubicBezTo>
                    <a:pt x="67556" y="5386"/>
                    <a:pt x="67404" y="5386"/>
                    <a:pt x="67265" y="5386"/>
                  </a:cubicBezTo>
                  <a:lnTo>
                    <a:pt x="3676" y="5386"/>
                  </a:lnTo>
                  <a:cubicBezTo>
                    <a:pt x="3001" y="5386"/>
                    <a:pt x="2326" y="5432"/>
                    <a:pt x="1687" y="5432"/>
                  </a:cubicBezTo>
                  <a:lnTo>
                    <a:pt x="337" y="5432"/>
                  </a:lnTo>
                  <a:lnTo>
                    <a:pt x="337" y="5339"/>
                  </a:lnTo>
                  <a:lnTo>
                    <a:pt x="337"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721700" y="2342350"/>
              <a:ext cx="8450" cy="644400"/>
            </a:xfrm>
            <a:custGeom>
              <a:avLst/>
              <a:gdLst/>
              <a:ahLst/>
              <a:cxnLst/>
              <a:rect l="l" t="t" r="r" b="b"/>
              <a:pathLst>
                <a:path w="338" h="25776" extrusionOk="0">
                  <a:moveTo>
                    <a:pt x="93" y="1"/>
                  </a:moveTo>
                  <a:cubicBezTo>
                    <a:pt x="0" y="2711"/>
                    <a:pt x="47" y="5467"/>
                    <a:pt x="47" y="8084"/>
                  </a:cubicBezTo>
                  <a:lnTo>
                    <a:pt x="47" y="12109"/>
                  </a:lnTo>
                  <a:cubicBezTo>
                    <a:pt x="0" y="14924"/>
                    <a:pt x="47" y="17785"/>
                    <a:pt x="47" y="20588"/>
                  </a:cubicBezTo>
                  <a:lnTo>
                    <a:pt x="47" y="24322"/>
                  </a:lnTo>
                  <a:lnTo>
                    <a:pt x="47" y="24613"/>
                  </a:lnTo>
                  <a:lnTo>
                    <a:pt x="0" y="24566"/>
                  </a:lnTo>
                  <a:lnTo>
                    <a:pt x="0" y="25636"/>
                  </a:lnTo>
                  <a:lnTo>
                    <a:pt x="0" y="25729"/>
                  </a:lnTo>
                  <a:lnTo>
                    <a:pt x="0" y="25776"/>
                  </a:lnTo>
                  <a:lnTo>
                    <a:pt x="291" y="25776"/>
                  </a:lnTo>
                  <a:cubicBezTo>
                    <a:pt x="337" y="25531"/>
                    <a:pt x="337" y="25241"/>
                    <a:pt x="291" y="24950"/>
                  </a:cubicBezTo>
                  <a:lnTo>
                    <a:pt x="291" y="24519"/>
                  </a:lnTo>
                  <a:cubicBezTo>
                    <a:pt x="291" y="21949"/>
                    <a:pt x="291" y="19378"/>
                    <a:pt x="337" y="16808"/>
                  </a:cubicBezTo>
                  <a:cubicBezTo>
                    <a:pt x="337" y="11283"/>
                    <a:pt x="337" y="5618"/>
                    <a:pt x="2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717900" y="2991675"/>
              <a:ext cx="12250" cy="441150"/>
            </a:xfrm>
            <a:custGeom>
              <a:avLst/>
              <a:gdLst/>
              <a:ahLst/>
              <a:cxnLst/>
              <a:rect l="l" t="t" r="r" b="b"/>
              <a:pathLst>
                <a:path w="490" h="17646" extrusionOk="0">
                  <a:moveTo>
                    <a:pt x="152" y="0"/>
                  </a:moveTo>
                  <a:lnTo>
                    <a:pt x="152" y="12120"/>
                  </a:lnTo>
                  <a:lnTo>
                    <a:pt x="152" y="12260"/>
                  </a:lnTo>
                  <a:lnTo>
                    <a:pt x="152" y="12504"/>
                  </a:lnTo>
                  <a:lnTo>
                    <a:pt x="152" y="12993"/>
                  </a:lnTo>
                  <a:lnTo>
                    <a:pt x="152" y="13283"/>
                  </a:lnTo>
                  <a:lnTo>
                    <a:pt x="152" y="14633"/>
                  </a:lnTo>
                  <a:lnTo>
                    <a:pt x="152" y="15796"/>
                  </a:lnTo>
                  <a:lnTo>
                    <a:pt x="152" y="15900"/>
                  </a:lnTo>
                  <a:cubicBezTo>
                    <a:pt x="152" y="15947"/>
                    <a:pt x="152" y="16040"/>
                    <a:pt x="94" y="16087"/>
                  </a:cubicBezTo>
                  <a:lnTo>
                    <a:pt x="94" y="16133"/>
                  </a:lnTo>
                  <a:lnTo>
                    <a:pt x="47" y="16238"/>
                  </a:lnTo>
                  <a:lnTo>
                    <a:pt x="1" y="16238"/>
                  </a:lnTo>
                  <a:lnTo>
                    <a:pt x="1" y="16529"/>
                  </a:lnTo>
                  <a:lnTo>
                    <a:pt x="1" y="16575"/>
                  </a:lnTo>
                  <a:cubicBezTo>
                    <a:pt x="1" y="16668"/>
                    <a:pt x="1" y="16715"/>
                    <a:pt x="47" y="16715"/>
                  </a:cubicBezTo>
                  <a:cubicBezTo>
                    <a:pt x="152" y="16773"/>
                    <a:pt x="152" y="16912"/>
                    <a:pt x="152" y="16912"/>
                  </a:cubicBezTo>
                  <a:lnTo>
                    <a:pt x="152" y="17447"/>
                  </a:lnTo>
                  <a:lnTo>
                    <a:pt x="245" y="17447"/>
                  </a:lnTo>
                  <a:cubicBezTo>
                    <a:pt x="292" y="17494"/>
                    <a:pt x="292" y="17541"/>
                    <a:pt x="338" y="17587"/>
                  </a:cubicBezTo>
                  <a:lnTo>
                    <a:pt x="338" y="17645"/>
                  </a:lnTo>
                  <a:lnTo>
                    <a:pt x="489" y="17645"/>
                  </a:lnTo>
                  <a:lnTo>
                    <a:pt x="489" y="8817"/>
                  </a:lnTo>
                  <a:cubicBezTo>
                    <a:pt x="489" y="5863"/>
                    <a:pt x="489" y="2955"/>
                    <a:pt x="44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2210525" y="3607275"/>
              <a:ext cx="20675" cy="22975"/>
            </a:xfrm>
            <a:custGeom>
              <a:avLst/>
              <a:gdLst/>
              <a:ahLst/>
              <a:cxnLst/>
              <a:rect l="l" t="t" r="r" b="b"/>
              <a:pathLst>
                <a:path w="827" h="919" extrusionOk="0">
                  <a:moveTo>
                    <a:pt x="826" y="0"/>
                  </a:moveTo>
                  <a:lnTo>
                    <a:pt x="826" y="0"/>
                  </a:lnTo>
                  <a:cubicBezTo>
                    <a:pt x="535" y="47"/>
                    <a:pt x="349" y="140"/>
                    <a:pt x="198" y="337"/>
                  </a:cubicBezTo>
                  <a:cubicBezTo>
                    <a:pt x="105" y="477"/>
                    <a:pt x="0" y="628"/>
                    <a:pt x="0" y="768"/>
                  </a:cubicBezTo>
                  <a:cubicBezTo>
                    <a:pt x="0" y="814"/>
                    <a:pt x="0" y="814"/>
                    <a:pt x="58" y="872"/>
                  </a:cubicBezTo>
                  <a:cubicBezTo>
                    <a:pt x="58" y="872"/>
                    <a:pt x="105" y="919"/>
                    <a:pt x="151" y="919"/>
                  </a:cubicBezTo>
                  <a:cubicBezTo>
                    <a:pt x="151" y="919"/>
                    <a:pt x="198" y="919"/>
                    <a:pt x="198" y="872"/>
                  </a:cubicBezTo>
                  <a:cubicBezTo>
                    <a:pt x="535" y="768"/>
                    <a:pt x="826" y="384"/>
                    <a:pt x="82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2151200" y="3668900"/>
              <a:ext cx="32875" cy="34050"/>
            </a:xfrm>
            <a:custGeom>
              <a:avLst/>
              <a:gdLst/>
              <a:ahLst/>
              <a:cxnLst/>
              <a:rect l="l" t="t" r="r" b="b"/>
              <a:pathLst>
                <a:path w="1315" h="1362" extrusionOk="0">
                  <a:moveTo>
                    <a:pt x="1315" y="1"/>
                  </a:moveTo>
                  <a:cubicBezTo>
                    <a:pt x="1210" y="47"/>
                    <a:pt x="1117" y="47"/>
                    <a:pt x="1070" y="94"/>
                  </a:cubicBezTo>
                  <a:cubicBezTo>
                    <a:pt x="780" y="338"/>
                    <a:pt x="442" y="676"/>
                    <a:pt x="0" y="1071"/>
                  </a:cubicBezTo>
                  <a:lnTo>
                    <a:pt x="0" y="1257"/>
                  </a:lnTo>
                  <a:cubicBezTo>
                    <a:pt x="0" y="1257"/>
                    <a:pt x="47" y="1315"/>
                    <a:pt x="105" y="1362"/>
                  </a:cubicBezTo>
                  <a:lnTo>
                    <a:pt x="152" y="1362"/>
                  </a:lnTo>
                  <a:cubicBezTo>
                    <a:pt x="198" y="1362"/>
                    <a:pt x="245" y="1362"/>
                    <a:pt x="245" y="1315"/>
                  </a:cubicBezTo>
                  <a:cubicBezTo>
                    <a:pt x="338" y="1315"/>
                    <a:pt x="396" y="1257"/>
                    <a:pt x="442" y="1211"/>
                  </a:cubicBezTo>
                  <a:cubicBezTo>
                    <a:pt x="687" y="966"/>
                    <a:pt x="977" y="629"/>
                    <a:pt x="1268" y="245"/>
                  </a:cubicBezTo>
                  <a:cubicBezTo>
                    <a:pt x="1315" y="199"/>
                    <a:pt x="1315" y="94"/>
                    <a:pt x="1315" y="47"/>
                  </a:cubicBezTo>
                  <a:lnTo>
                    <a:pt x="1315"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1624300" y="3714325"/>
              <a:ext cx="30250" cy="16550"/>
            </a:xfrm>
            <a:custGeom>
              <a:avLst/>
              <a:gdLst/>
              <a:ahLst/>
              <a:cxnLst/>
              <a:rect l="l" t="t" r="r" b="b"/>
              <a:pathLst>
                <a:path w="1210" h="662" extrusionOk="0">
                  <a:moveTo>
                    <a:pt x="1074" y="1"/>
                  </a:moveTo>
                  <a:cubicBezTo>
                    <a:pt x="1050" y="1"/>
                    <a:pt x="1028" y="6"/>
                    <a:pt x="1012" y="22"/>
                  </a:cubicBezTo>
                  <a:cubicBezTo>
                    <a:pt x="768" y="126"/>
                    <a:pt x="431" y="219"/>
                    <a:pt x="47" y="417"/>
                  </a:cubicBezTo>
                  <a:cubicBezTo>
                    <a:pt x="47" y="417"/>
                    <a:pt x="0" y="464"/>
                    <a:pt x="0" y="510"/>
                  </a:cubicBezTo>
                  <a:lnTo>
                    <a:pt x="0" y="603"/>
                  </a:lnTo>
                  <a:cubicBezTo>
                    <a:pt x="0" y="603"/>
                    <a:pt x="47" y="603"/>
                    <a:pt x="47" y="661"/>
                  </a:cubicBezTo>
                  <a:lnTo>
                    <a:pt x="93" y="661"/>
                  </a:lnTo>
                  <a:cubicBezTo>
                    <a:pt x="140" y="661"/>
                    <a:pt x="186" y="661"/>
                    <a:pt x="244" y="603"/>
                  </a:cubicBezTo>
                  <a:cubicBezTo>
                    <a:pt x="477" y="510"/>
                    <a:pt x="768" y="371"/>
                    <a:pt x="1059" y="219"/>
                  </a:cubicBezTo>
                  <a:cubicBezTo>
                    <a:pt x="1117" y="173"/>
                    <a:pt x="1163" y="126"/>
                    <a:pt x="1210" y="22"/>
                  </a:cubicBezTo>
                  <a:cubicBezTo>
                    <a:pt x="1179" y="22"/>
                    <a:pt x="1122" y="1"/>
                    <a:pt x="107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2067750" y="3727075"/>
              <a:ext cx="48275" cy="19500"/>
            </a:xfrm>
            <a:custGeom>
              <a:avLst/>
              <a:gdLst/>
              <a:ahLst/>
              <a:cxnLst/>
              <a:rect l="l" t="t" r="r" b="b"/>
              <a:pathLst>
                <a:path w="1931" h="780" extrusionOk="0">
                  <a:moveTo>
                    <a:pt x="1884" y="0"/>
                  </a:moveTo>
                  <a:cubicBezTo>
                    <a:pt x="1745" y="0"/>
                    <a:pt x="1640" y="0"/>
                    <a:pt x="1501" y="47"/>
                  </a:cubicBezTo>
                  <a:cubicBezTo>
                    <a:pt x="1256" y="151"/>
                    <a:pt x="1012" y="198"/>
                    <a:pt x="768" y="291"/>
                  </a:cubicBezTo>
                  <a:lnTo>
                    <a:pt x="384" y="442"/>
                  </a:lnTo>
                  <a:lnTo>
                    <a:pt x="244" y="442"/>
                  </a:lnTo>
                  <a:cubicBezTo>
                    <a:pt x="186" y="442"/>
                    <a:pt x="140" y="442"/>
                    <a:pt x="140" y="489"/>
                  </a:cubicBezTo>
                  <a:cubicBezTo>
                    <a:pt x="47" y="535"/>
                    <a:pt x="47" y="582"/>
                    <a:pt x="0" y="628"/>
                  </a:cubicBezTo>
                  <a:lnTo>
                    <a:pt x="93" y="733"/>
                  </a:lnTo>
                  <a:cubicBezTo>
                    <a:pt x="186" y="779"/>
                    <a:pt x="244" y="779"/>
                    <a:pt x="337" y="779"/>
                  </a:cubicBezTo>
                  <a:lnTo>
                    <a:pt x="477" y="779"/>
                  </a:lnTo>
                  <a:cubicBezTo>
                    <a:pt x="966" y="779"/>
                    <a:pt x="1303" y="675"/>
                    <a:pt x="1547" y="489"/>
                  </a:cubicBezTo>
                  <a:cubicBezTo>
                    <a:pt x="1698" y="337"/>
                    <a:pt x="1838" y="198"/>
                    <a:pt x="1931" y="47"/>
                  </a:cubicBezTo>
                  <a:lnTo>
                    <a:pt x="193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1970625" y="3750050"/>
              <a:ext cx="52350" cy="9900"/>
            </a:xfrm>
            <a:custGeom>
              <a:avLst/>
              <a:gdLst/>
              <a:ahLst/>
              <a:cxnLst/>
              <a:rect l="l" t="t" r="r" b="b"/>
              <a:pathLst>
                <a:path w="2094" h="396" extrusionOk="0">
                  <a:moveTo>
                    <a:pt x="931" y="0"/>
                  </a:moveTo>
                  <a:cubicBezTo>
                    <a:pt x="686" y="0"/>
                    <a:pt x="442" y="47"/>
                    <a:pt x="198" y="47"/>
                  </a:cubicBezTo>
                  <a:cubicBezTo>
                    <a:pt x="0" y="47"/>
                    <a:pt x="0" y="151"/>
                    <a:pt x="0" y="198"/>
                  </a:cubicBezTo>
                  <a:cubicBezTo>
                    <a:pt x="0" y="244"/>
                    <a:pt x="58" y="291"/>
                    <a:pt x="198" y="337"/>
                  </a:cubicBezTo>
                  <a:lnTo>
                    <a:pt x="442" y="337"/>
                  </a:lnTo>
                  <a:cubicBezTo>
                    <a:pt x="582" y="396"/>
                    <a:pt x="780" y="396"/>
                    <a:pt x="931" y="396"/>
                  </a:cubicBezTo>
                  <a:lnTo>
                    <a:pt x="1024" y="396"/>
                  </a:lnTo>
                  <a:cubicBezTo>
                    <a:pt x="1361" y="396"/>
                    <a:pt x="1652" y="396"/>
                    <a:pt x="1943" y="337"/>
                  </a:cubicBezTo>
                  <a:cubicBezTo>
                    <a:pt x="1989" y="337"/>
                    <a:pt x="2036" y="291"/>
                    <a:pt x="2094" y="244"/>
                  </a:cubicBezTo>
                  <a:lnTo>
                    <a:pt x="2094" y="198"/>
                  </a:lnTo>
                  <a:cubicBezTo>
                    <a:pt x="2036" y="105"/>
                    <a:pt x="1943" y="47"/>
                    <a:pt x="189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1676350" y="3696400"/>
              <a:ext cx="49750" cy="15000"/>
            </a:xfrm>
            <a:custGeom>
              <a:avLst/>
              <a:gdLst/>
              <a:ahLst/>
              <a:cxnLst/>
              <a:rect l="l" t="t" r="r" b="b"/>
              <a:pathLst>
                <a:path w="1990" h="600" extrusionOk="0">
                  <a:moveTo>
                    <a:pt x="1212" y="0"/>
                  </a:moveTo>
                  <a:cubicBezTo>
                    <a:pt x="899" y="0"/>
                    <a:pt x="649" y="52"/>
                    <a:pt x="431" y="157"/>
                  </a:cubicBezTo>
                  <a:cubicBezTo>
                    <a:pt x="244" y="262"/>
                    <a:pt x="93" y="401"/>
                    <a:pt x="0" y="553"/>
                  </a:cubicBezTo>
                  <a:cubicBezTo>
                    <a:pt x="0" y="599"/>
                    <a:pt x="0" y="599"/>
                    <a:pt x="47" y="599"/>
                  </a:cubicBezTo>
                  <a:lnTo>
                    <a:pt x="431" y="599"/>
                  </a:lnTo>
                  <a:cubicBezTo>
                    <a:pt x="675" y="553"/>
                    <a:pt x="919" y="506"/>
                    <a:pt x="1163" y="506"/>
                  </a:cubicBezTo>
                  <a:lnTo>
                    <a:pt x="1594" y="401"/>
                  </a:lnTo>
                  <a:lnTo>
                    <a:pt x="1838" y="401"/>
                  </a:lnTo>
                  <a:cubicBezTo>
                    <a:pt x="1884" y="355"/>
                    <a:pt x="1989" y="308"/>
                    <a:pt x="1989" y="262"/>
                  </a:cubicBezTo>
                  <a:cubicBezTo>
                    <a:pt x="1989" y="215"/>
                    <a:pt x="1943" y="157"/>
                    <a:pt x="1884" y="157"/>
                  </a:cubicBezTo>
                  <a:cubicBezTo>
                    <a:pt x="1838" y="111"/>
                    <a:pt x="1745" y="64"/>
                    <a:pt x="1698" y="64"/>
                  </a:cubicBezTo>
                  <a:cubicBezTo>
                    <a:pt x="1652" y="64"/>
                    <a:pt x="1594" y="18"/>
                    <a:pt x="1547" y="18"/>
                  </a:cubicBezTo>
                  <a:cubicBezTo>
                    <a:pt x="1428" y="6"/>
                    <a:pt x="1317" y="0"/>
                    <a:pt x="121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1772000" y="3694500"/>
              <a:ext cx="52075" cy="14850"/>
            </a:xfrm>
            <a:custGeom>
              <a:avLst/>
              <a:gdLst/>
              <a:ahLst/>
              <a:cxnLst/>
              <a:rect l="l" t="t" r="r" b="b"/>
              <a:pathLst>
                <a:path w="2083" h="594" extrusionOk="0">
                  <a:moveTo>
                    <a:pt x="199" y="0"/>
                  </a:moveTo>
                  <a:cubicBezTo>
                    <a:pt x="152" y="0"/>
                    <a:pt x="94" y="94"/>
                    <a:pt x="47" y="94"/>
                  </a:cubicBezTo>
                  <a:cubicBezTo>
                    <a:pt x="47" y="140"/>
                    <a:pt x="1" y="140"/>
                    <a:pt x="1" y="140"/>
                  </a:cubicBezTo>
                  <a:cubicBezTo>
                    <a:pt x="47" y="233"/>
                    <a:pt x="152" y="291"/>
                    <a:pt x="199" y="384"/>
                  </a:cubicBezTo>
                  <a:lnTo>
                    <a:pt x="338" y="384"/>
                  </a:lnTo>
                  <a:lnTo>
                    <a:pt x="536" y="431"/>
                  </a:lnTo>
                  <a:lnTo>
                    <a:pt x="1025" y="524"/>
                  </a:lnTo>
                  <a:lnTo>
                    <a:pt x="1164" y="524"/>
                  </a:lnTo>
                  <a:cubicBezTo>
                    <a:pt x="1408" y="582"/>
                    <a:pt x="1606" y="582"/>
                    <a:pt x="1839" y="582"/>
                  </a:cubicBezTo>
                  <a:cubicBezTo>
                    <a:pt x="1873" y="590"/>
                    <a:pt x="1902" y="594"/>
                    <a:pt x="1926" y="594"/>
                  </a:cubicBezTo>
                  <a:cubicBezTo>
                    <a:pt x="2038" y="594"/>
                    <a:pt x="2045" y="516"/>
                    <a:pt x="2083" y="477"/>
                  </a:cubicBezTo>
                  <a:cubicBezTo>
                    <a:pt x="2083" y="431"/>
                    <a:pt x="2083" y="338"/>
                    <a:pt x="1897" y="291"/>
                  </a:cubicBezTo>
                  <a:cubicBezTo>
                    <a:pt x="1839" y="291"/>
                    <a:pt x="1746" y="291"/>
                    <a:pt x="1699" y="233"/>
                  </a:cubicBezTo>
                  <a:cubicBezTo>
                    <a:pt x="1501" y="187"/>
                    <a:pt x="1362" y="140"/>
                    <a:pt x="1164" y="140"/>
                  </a:cubicBezTo>
                  <a:lnTo>
                    <a:pt x="1118" y="94"/>
                  </a:lnTo>
                  <a:cubicBezTo>
                    <a:pt x="780" y="47"/>
                    <a:pt x="489" y="47"/>
                    <a:pt x="19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1544325" y="3725900"/>
              <a:ext cx="50925" cy="13200"/>
            </a:xfrm>
            <a:custGeom>
              <a:avLst/>
              <a:gdLst/>
              <a:ahLst/>
              <a:cxnLst/>
              <a:rect l="l" t="t" r="r" b="b"/>
              <a:pathLst>
                <a:path w="2037" h="528" extrusionOk="0">
                  <a:moveTo>
                    <a:pt x="1594" y="1"/>
                  </a:moveTo>
                  <a:cubicBezTo>
                    <a:pt x="1303" y="1"/>
                    <a:pt x="1059" y="1"/>
                    <a:pt x="826" y="47"/>
                  </a:cubicBezTo>
                  <a:lnTo>
                    <a:pt x="140" y="47"/>
                  </a:lnTo>
                  <a:cubicBezTo>
                    <a:pt x="94" y="94"/>
                    <a:pt x="1" y="140"/>
                    <a:pt x="1" y="198"/>
                  </a:cubicBezTo>
                  <a:cubicBezTo>
                    <a:pt x="1" y="198"/>
                    <a:pt x="47" y="291"/>
                    <a:pt x="94" y="291"/>
                  </a:cubicBezTo>
                  <a:cubicBezTo>
                    <a:pt x="140" y="338"/>
                    <a:pt x="187" y="384"/>
                    <a:pt x="291" y="384"/>
                  </a:cubicBezTo>
                  <a:cubicBezTo>
                    <a:pt x="338" y="431"/>
                    <a:pt x="384" y="431"/>
                    <a:pt x="384" y="431"/>
                  </a:cubicBezTo>
                  <a:cubicBezTo>
                    <a:pt x="607" y="500"/>
                    <a:pt x="798" y="528"/>
                    <a:pt x="972" y="528"/>
                  </a:cubicBezTo>
                  <a:cubicBezTo>
                    <a:pt x="1180" y="528"/>
                    <a:pt x="1364" y="488"/>
                    <a:pt x="1547" y="431"/>
                  </a:cubicBezTo>
                  <a:cubicBezTo>
                    <a:pt x="1699" y="338"/>
                    <a:pt x="1885" y="198"/>
                    <a:pt x="1989" y="94"/>
                  </a:cubicBezTo>
                  <a:cubicBezTo>
                    <a:pt x="2036" y="94"/>
                    <a:pt x="2036" y="47"/>
                    <a:pt x="2036" y="47"/>
                  </a:cubicBezTo>
                  <a:lnTo>
                    <a:pt x="1989" y="47"/>
                  </a:lnTo>
                  <a:cubicBezTo>
                    <a:pt x="1838" y="1"/>
                    <a:pt x="1699" y="1"/>
                    <a:pt x="159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1447200" y="3714550"/>
              <a:ext cx="49750" cy="18650"/>
            </a:xfrm>
            <a:custGeom>
              <a:avLst/>
              <a:gdLst/>
              <a:ahLst/>
              <a:cxnLst/>
              <a:rect l="l" t="t" r="r" b="b"/>
              <a:pathLst>
                <a:path w="1990" h="746" extrusionOk="0">
                  <a:moveTo>
                    <a:pt x="159" y="1"/>
                  </a:moveTo>
                  <a:cubicBezTo>
                    <a:pt x="40" y="1"/>
                    <a:pt x="1" y="79"/>
                    <a:pt x="1" y="117"/>
                  </a:cubicBezTo>
                  <a:cubicBezTo>
                    <a:pt x="1" y="164"/>
                    <a:pt x="1" y="210"/>
                    <a:pt x="152" y="303"/>
                  </a:cubicBezTo>
                  <a:cubicBezTo>
                    <a:pt x="245" y="303"/>
                    <a:pt x="291" y="362"/>
                    <a:pt x="350" y="362"/>
                  </a:cubicBezTo>
                  <a:cubicBezTo>
                    <a:pt x="536" y="408"/>
                    <a:pt x="687" y="501"/>
                    <a:pt x="873" y="548"/>
                  </a:cubicBezTo>
                  <a:lnTo>
                    <a:pt x="931" y="548"/>
                  </a:lnTo>
                  <a:cubicBezTo>
                    <a:pt x="1268" y="652"/>
                    <a:pt x="1559" y="699"/>
                    <a:pt x="1850" y="745"/>
                  </a:cubicBezTo>
                  <a:cubicBezTo>
                    <a:pt x="1850" y="745"/>
                    <a:pt x="1943" y="699"/>
                    <a:pt x="1990" y="652"/>
                  </a:cubicBezTo>
                  <a:cubicBezTo>
                    <a:pt x="1990" y="548"/>
                    <a:pt x="1943" y="455"/>
                    <a:pt x="1897" y="408"/>
                  </a:cubicBezTo>
                  <a:cubicBezTo>
                    <a:pt x="1850" y="408"/>
                    <a:pt x="1850" y="408"/>
                    <a:pt x="1803" y="362"/>
                  </a:cubicBezTo>
                  <a:lnTo>
                    <a:pt x="1699" y="362"/>
                  </a:lnTo>
                  <a:lnTo>
                    <a:pt x="1513" y="303"/>
                  </a:lnTo>
                  <a:lnTo>
                    <a:pt x="1071" y="164"/>
                  </a:lnTo>
                  <a:lnTo>
                    <a:pt x="931" y="117"/>
                  </a:lnTo>
                  <a:cubicBezTo>
                    <a:pt x="687" y="71"/>
                    <a:pt x="443" y="71"/>
                    <a:pt x="245" y="13"/>
                  </a:cubicBezTo>
                  <a:cubicBezTo>
                    <a:pt x="212" y="5"/>
                    <a:pt x="184" y="1"/>
                    <a:pt x="15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1877575" y="3722125"/>
              <a:ext cx="58175" cy="23275"/>
            </a:xfrm>
            <a:custGeom>
              <a:avLst/>
              <a:gdLst/>
              <a:ahLst/>
              <a:cxnLst/>
              <a:rect l="l" t="t" r="r" b="b"/>
              <a:pathLst>
                <a:path w="2327" h="931" extrusionOk="0">
                  <a:moveTo>
                    <a:pt x="140" y="0"/>
                  </a:moveTo>
                  <a:cubicBezTo>
                    <a:pt x="93" y="0"/>
                    <a:pt x="0" y="59"/>
                    <a:pt x="0" y="105"/>
                  </a:cubicBezTo>
                  <a:lnTo>
                    <a:pt x="0" y="245"/>
                  </a:lnTo>
                  <a:cubicBezTo>
                    <a:pt x="47" y="291"/>
                    <a:pt x="93" y="349"/>
                    <a:pt x="140" y="396"/>
                  </a:cubicBezTo>
                  <a:lnTo>
                    <a:pt x="186" y="442"/>
                  </a:lnTo>
                  <a:cubicBezTo>
                    <a:pt x="628" y="733"/>
                    <a:pt x="1105" y="931"/>
                    <a:pt x="1640" y="931"/>
                  </a:cubicBezTo>
                  <a:cubicBezTo>
                    <a:pt x="1884" y="931"/>
                    <a:pt x="2129" y="873"/>
                    <a:pt x="2326" y="826"/>
                  </a:cubicBezTo>
                  <a:cubicBezTo>
                    <a:pt x="2175" y="780"/>
                    <a:pt x="2036" y="733"/>
                    <a:pt x="1884" y="640"/>
                  </a:cubicBezTo>
                  <a:cubicBezTo>
                    <a:pt x="1454" y="489"/>
                    <a:pt x="966" y="291"/>
                    <a:pt x="477" y="105"/>
                  </a:cubicBezTo>
                  <a:lnTo>
                    <a:pt x="431" y="105"/>
                  </a:lnTo>
                  <a:cubicBezTo>
                    <a:pt x="337" y="59"/>
                    <a:pt x="233" y="0"/>
                    <a:pt x="14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1364900" y="3666575"/>
              <a:ext cx="50925" cy="36375"/>
            </a:xfrm>
            <a:custGeom>
              <a:avLst/>
              <a:gdLst/>
              <a:ahLst/>
              <a:cxnLst/>
              <a:rect l="l" t="t" r="r" b="b"/>
              <a:pathLst>
                <a:path w="2037" h="1455" extrusionOk="0">
                  <a:moveTo>
                    <a:pt x="1" y="1"/>
                  </a:moveTo>
                  <a:lnTo>
                    <a:pt x="1" y="245"/>
                  </a:lnTo>
                  <a:lnTo>
                    <a:pt x="152" y="385"/>
                  </a:lnTo>
                  <a:cubicBezTo>
                    <a:pt x="292" y="536"/>
                    <a:pt x="443" y="629"/>
                    <a:pt x="582" y="722"/>
                  </a:cubicBezTo>
                  <a:cubicBezTo>
                    <a:pt x="734" y="827"/>
                    <a:pt x="873" y="966"/>
                    <a:pt x="966" y="1059"/>
                  </a:cubicBezTo>
                  <a:cubicBezTo>
                    <a:pt x="1257" y="1304"/>
                    <a:pt x="1606" y="1408"/>
                    <a:pt x="2036" y="1455"/>
                  </a:cubicBezTo>
                  <a:cubicBezTo>
                    <a:pt x="1548" y="873"/>
                    <a:pt x="920" y="478"/>
                    <a:pt x="338" y="94"/>
                  </a:cubicBezTo>
                  <a:lnTo>
                    <a:pt x="199"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1265450" y="3610750"/>
              <a:ext cx="59650" cy="27950"/>
            </a:xfrm>
            <a:custGeom>
              <a:avLst/>
              <a:gdLst/>
              <a:ahLst/>
              <a:cxnLst/>
              <a:rect l="l" t="t" r="r" b="b"/>
              <a:pathLst>
                <a:path w="2386" h="1118" extrusionOk="0">
                  <a:moveTo>
                    <a:pt x="292" y="1"/>
                  </a:moveTo>
                  <a:cubicBezTo>
                    <a:pt x="59" y="1"/>
                    <a:pt x="1" y="47"/>
                    <a:pt x="1" y="152"/>
                  </a:cubicBezTo>
                  <a:cubicBezTo>
                    <a:pt x="1" y="245"/>
                    <a:pt x="59" y="291"/>
                    <a:pt x="199" y="291"/>
                  </a:cubicBezTo>
                  <a:cubicBezTo>
                    <a:pt x="245" y="338"/>
                    <a:pt x="245" y="338"/>
                    <a:pt x="292" y="338"/>
                  </a:cubicBezTo>
                  <a:cubicBezTo>
                    <a:pt x="583" y="443"/>
                    <a:pt x="978" y="536"/>
                    <a:pt x="1315" y="675"/>
                  </a:cubicBezTo>
                  <a:cubicBezTo>
                    <a:pt x="1408" y="733"/>
                    <a:pt x="1513" y="780"/>
                    <a:pt x="1606" y="873"/>
                  </a:cubicBezTo>
                  <a:cubicBezTo>
                    <a:pt x="1699" y="919"/>
                    <a:pt x="1804" y="966"/>
                    <a:pt x="1897" y="1024"/>
                  </a:cubicBezTo>
                  <a:cubicBezTo>
                    <a:pt x="1990" y="1071"/>
                    <a:pt x="2141" y="1071"/>
                    <a:pt x="2234" y="1117"/>
                  </a:cubicBezTo>
                  <a:lnTo>
                    <a:pt x="2385" y="1117"/>
                  </a:lnTo>
                  <a:cubicBezTo>
                    <a:pt x="2327" y="1071"/>
                    <a:pt x="2327" y="1024"/>
                    <a:pt x="2281" y="1024"/>
                  </a:cubicBezTo>
                  <a:cubicBezTo>
                    <a:pt x="2188" y="873"/>
                    <a:pt x="2141" y="780"/>
                    <a:pt x="2036" y="675"/>
                  </a:cubicBezTo>
                  <a:cubicBezTo>
                    <a:pt x="1513" y="245"/>
                    <a:pt x="1025" y="1"/>
                    <a:pt x="39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919125" y="3604650"/>
              <a:ext cx="27950" cy="25700"/>
            </a:xfrm>
            <a:custGeom>
              <a:avLst/>
              <a:gdLst/>
              <a:ahLst/>
              <a:cxnLst/>
              <a:rect l="l" t="t" r="r" b="b"/>
              <a:pathLst>
                <a:path w="1118" h="1028" extrusionOk="0">
                  <a:moveTo>
                    <a:pt x="1059" y="0"/>
                  </a:moveTo>
                  <a:cubicBezTo>
                    <a:pt x="536" y="0"/>
                    <a:pt x="292" y="338"/>
                    <a:pt x="94" y="687"/>
                  </a:cubicBezTo>
                  <a:cubicBezTo>
                    <a:pt x="47" y="780"/>
                    <a:pt x="1" y="873"/>
                    <a:pt x="94" y="977"/>
                  </a:cubicBezTo>
                  <a:cubicBezTo>
                    <a:pt x="129" y="1012"/>
                    <a:pt x="172" y="1027"/>
                    <a:pt x="214" y="1027"/>
                  </a:cubicBezTo>
                  <a:cubicBezTo>
                    <a:pt x="285" y="1027"/>
                    <a:pt x="356" y="985"/>
                    <a:pt x="385" y="919"/>
                  </a:cubicBezTo>
                  <a:cubicBezTo>
                    <a:pt x="629" y="733"/>
                    <a:pt x="827" y="489"/>
                    <a:pt x="1059" y="198"/>
                  </a:cubicBezTo>
                  <a:cubicBezTo>
                    <a:pt x="1117" y="152"/>
                    <a:pt x="1117" y="105"/>
                    <a:pt x="111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831900" y="3671225"/>
              <a:ext cx="54400" cy="41325"/>
            </a:xfrm>
            <a:custGeom>
              <a:avLst/>
              <a:gdLst/>
              <a:ahLst/>
              <a:cxnLst/>
              <a:rect l="l" t="t" r="r" b="b"/>
              <a:pathLst>
                <a:path w="2176" h="1653" extrusionOk="0">
                  <a:moveTo>
                    <a:pt x="2129" y="1"/>
                  </a:moveTo>
                  <a:cubicBezTo>
                    <a:pt x="2036" y="59"/>
                    <a:pt x="1931" y="106"/>
                    <a:pt x="1838" y="199"/>
                  </a:cubicBezTo>
                  <a:cubicBezTo>
                    <a:pt x="1640" y="292"/>
                    <a:pt x="1501" y="443"/>
                    <a:pt x="1350" y="583"/>
                  </a:cubicBezTo>
                  <a:cubicBezTo>
                    <a:pt x="966" y="873"/>
                    <a:pt x="582" y="1222"/>
                    <a:pt x="93" y="1362"/>
                  </a:cubicBezTo>
                  <a:cubicBezTo>
                    <a:pt x="93" y="1408"/>
                    <a:pt x="47" y="1408"/>
                    <a:pt x="47" y="1408"/>
                  </a:cubicBezTo>
                  <a:cubicBezTo>
                    <a:pt x="47" y="1455"/>
                    <a:pt x="0" y="1560"/>
                    <a:pt x="0" y="1560"/>
                  </a:cubicBezTo>
                  <a:cubicBezTo>
                    <a:pt x="47" y="1606"/>
                    <a:pt x="93" y="1653"/>
                    <a:pt x="140" y="1653"/>
                  </a:cubicBezTo>
                  <a:lnTo>
                    <a:pt x="187" y="1653"/>
                  </a:lnTo>
                  <a:cubicBezTo>
                    <a:pt x="291" y="1653"/>
                    <a:pt x="431" y="1653"/>
                    <a:pt x="535" y="1606"/>
                  </a:cubicBezTo>
                  <a:cubicBezTo>
                    <a:pt x="1012" y="1408"/>
                    <a:pt x="1454" y="1071"/>
                    <a:pt x="1838" y="583"/>
                  </a:cubicBezTo>
                  <a:cubicBezTo>
                    <a:pt x="1931" y="443"/>
                    <a:pt x="2036" y="245"/>
                    <a:pt x="2129" y="106"/>
                  </a:cubicBezTo>
                  <a:cubicBezTo>
                    <a:pt x="2176" y="59"/>
                    <a:pt x="2176" y="59"/>
                    <a:pt x="217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719075" y="3746550"/>
              <a:ext cx="55850" cy="11650"/>
            </a:xfrm>
            <a:custGeom>
              <a:avLst/>
              <a:gdLst/>
              <a:ahLst/>
              <a:cxnLst/>
              <a:rect l="l" t="t" r="r" b="b"/>
              <a:pathLst>
                <a:path w="2234" h="466" extrusionOk="0">
                  <a:moveTo>
                    <a:pt x="1699" y="0"/>
                  </a:moveTo>
                  <a:cubicBezTo>
                    <a:pt x="1408" y="0"/>
                    <a:pt x="1117" y="47"/>
                    <a:pt x="873" y="47"/>
                  </a:cubicBezTo>
                  <a:lnTo>
                    <a:pt x="198" y="47"/>
                  </a:lnTo>
                  <a:cubicBezTo>
                    <a:pt x="105" y="47"/>
                    <a:pt x="0" y="94"/>
                    <a:pt x="0" y="94"/>
                  </a:cubicBezTo>
                  <a:cubicBezTo>
                    <a:pt x="0" y="140"/>
                    <a:pt x="0" y="245"/>
                    <a:pt x="47" y="245"/>
                  </a:cubicBezTo>
                  <a:cubicBezTo>
                    <a:pt x="152" y="384"/>
                    <a:pt x="291" y="431"/>
                    <a:pt x="396" y="431"/>
                  </a:cubicBezTo>
                  <a:cubicBezTo>
                    <a:pt x="611" y="454"/>
                    <a:pt x="803" y="466"/>
                    <a:pt x="977" y="466"/>
                  </a:cubicBezTo>
                  <a:cubicBezTo>
                    <a:pt x="1152" y="466"/>
                    <a:pt x="1309" y="454"/>
                    <a:pt x="1454" y="431"/>
                  </a:cubicBezTo>
                  <a:cubicBezTo>
                    <a:pt x="1699" y="384"/>
                    <a:pt x="1896" y="338"/>
                    <a:pt x="2187" y="140"/>
                  </a:cubicBezTo>
                  <a:cubicBezTo>
                    <a:pt x="2234" y="140"/>
                    <a:pt x="2234" y="94"/>
                    <a:pt x="2234" y="94"/>
                  </a:cubicBezTo>
                  <a:lnTo>
                    <a:pt x="2141" y="94"/>
                  </a:lnTo>
                  <a:cubicBezTo>
                    <a:pt x="2036" y="47"/>
                    <a:pt x="1850" y="0"/>
                    <a:pt x="169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606550" y="3709050"/>
              <a:ext cx="47125" cy="39850"/>
            </a:xfrm>
            <a:custGeom>
              <a:avLst/>
              <a:gdLst/>
              <a:ahLst/>
              <a:cxnLst/>
              <a:rect l="l" t="t" r="r" b="b"/>
              <a:pathLst>
                <a:path w="1885" h="1594" extrusionOk="0">
                  <a:moveTo>
                    <a:pt x="47" y="0"/>
                  </a:moveTo>
                  <a:cubicBezTo>
                    <a:pt x="0" y="47"/>
                    <a:pt x="0" y="186"/>
                    <a:pt x="47" y="233"/>
                  </a:cubicBezTo>
                  <a:cubicBezTo>
                    <a:pt x="337" y="582"/>
                    <a:pt x="675" y="965"/>
                    <a:pt x="1059" y="1303"/>
                  </a:cubicBezTo>
                  <a:cubicBezTo>
                    <a:pt x="1163" y="1396"/>
                    <a:pt x="1303" y="1454"/>
                    <a:pt x="1454" y="1500"/>
                  </a:cubicBezTo>
                  <a:cubicBezTo>
                    <a:pt x="1501" y="1547"/>
                    <a:pt x="1594" y="1547"/>
                    <a:pt x="1640" y="1594"/>
                  </a:cubicBezTo>
                  <a:cubicBezTo>
                    <a:pt x="1745" y="1547"/>
                    <a:pt x="1838" y="1500"/>
                    <a:pt x="1884" y="1454"/>
                  </a:cubicBezTo>
                  <a:cubicBezTo>
                    <a:pt x="1838" y="1396"/>
                    <a:pt x="1838" y="1303"/>
                    <a:pt x="1791" y="1303"/>
                  </a:cubicBezTo>
                  <a:cubicBezTo>
                    <a:pt x="1407" y="919"/>
                    <a:pt x="965" y="582"/>
                    <a:pt x="535" y="233"/>
                  </a:cubicBezTo>
                  <a:cubicBezTo>
                    <a:pt x="430" y="140"/>
                    <a:pt x="337" y="47"/>
                    <a:pt x="2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548375" y="3622975"/>
              <a:ext cx="29100" cy="62825"/>
            </a:xfrm>
            <a:custGeom>
              <a:avLst/>
              <a:gdLst/>
              <a:ahLst/>
              <a:cxnLst/>
              <a:rect l="l" t="t" r="r" b="b"/>
              <a:pathLst>
                <a:path w="1164" h="2513" extrusionOk="0">
                  <a:moveTo>
                    <a:pt x="140" y="0"/>
                  </a:moveTo>
                  <a:cubicBezTo>
                    <a:pt x="140" y="0"/>
                    <a:pt x="47" y="47"/>
                    <a:pt x="47" y="140"/>
                  </a:cubicBezTo>
                  <a:cubicBezTo>
                    <a:pt x="1" y="140"/>
                    <a:pt x="1" y="186"/>
                    <a:pt x="1" y="244"/>
                  </a:cubicBezTo>
                  <a:lnTo>
                    <a:pt x="1" y="337"/>
                  </a:lnTo>
                  <a:cubicBezTo>
                    <a:pt x="47" y="1059"/>
                    <a:pt x="292" y="1745"/>
                    <a:pt x="675" y="2222"/>
                  </a:cubicBezTo>
                  <a:cubicBezTo>
                    <a:pt x="768" y="2326"/>
                    <a:pt x="873" y="2419"/>
                    <a:pt x="1059" y="2513"/>
                  </a:cubicBezTo>
                  <a:lnTo>
                    <a:pt x="1164" y="2513"/>
                  </a:lnTo>
                  <a:lnTo>
                    <a:pt x="1164" y="2419"/>
                  </a:lnTo>
                  <a:cubicBezTo>
                    <a:pt x="1117" y="2280"/>
                    <a:pt x="1117" y="2129"/>
                    <a:pt x="1059" y="2036"/>
                  </a:cubicBezTo>
                  <a:cubicBezTo>
                    <a:pt x="873" y="1547"/>
                    <a:pt x="675" y="1059"/>
                    <a:pt x="478" y="582"/>
                  </a:cubicBezTo>
                  <a:lnTo>
                    <a:pt x="338" y="186"/>
                  </a:lnTo>
                  <a:cubicBezTo>
                    <a:pt x="292" y="186"/>
                    <a:pt x="292" y="140"/>
                    <a:pt x="292" y="140"/>
                  </a:cubicBezTo>
                  <a:lnTo>
                    <a:pt x="245" y="93"/>
                  </a:lnTo>
                  <a:cubicBezTo>
                    <a:pt x="245" y="47"/>
                    <a:pt x="187" y="0"/>
                    <a:pt x="14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542275" y="3551425"/>
              <a:ext cx="18050" cy="43875"/>
            </a:xfrm>
            <a:custGeom>
              <a:avLst/>
              <a:gdLst/>
              <a:ahLst/>
              <a:cxnLst/>
              <a:rect l="l" t="t" r="r" b="b"/>
              <a:pathLst>
                <a:path w="722" h="1755" extrusionOk="0">
                  <a:moveTo>
                    <a:pt x="675" y="1"/>
                  </a:moveTo>
                  <a:cubicBezTo>
                    <a:pt x="629" y="1"/>
                    <a:pt x="536" y="47"/>
                    <a:pt x="489" y="47"/>
                  </a:cubicBezTo>
                  <a:cubicBezTo>
                    <a:pt x="431" y="94"/>
                    <a:pt x="431" y="94"/>
                    <a:pt x="384" y="94"/>
                  </a:cubicBezTo>
                  <a:lnTo>
                    <a:pt x="384" y="140"/>
                  </a:lnTo>
                  <a:lnTo>
                    <a:pt x="94" y="1013"/>
                  </a:lnTo>
                  <a:lnTo>
                    <a:pt x="1" y="1362"/>
                  </a:lnTo>
                  <a:cubicBezTo>
                    <a:pt x="1" y="1408"/>
                    <a:pt x="1" y="1455"/>
                    <a:pt x="47" y="1501"/>
                  </a:cubicBezTo>
                  <a:cubicBezTo>
                    <a:pt x="47" y="1699"/>
                    <a:pt x="94" y="1746"/>
                    <a:pt x="198" y="1746"/>
                  </a:cubicBezTo>
                  <a:cubicBezTo>
                    <a:pt x="210" y="1752"/>
                    <a:pt x="222" y="1755"/>
                    <a:pt x="232" y="1755"/>
                  </a:cubicBezTo>
                  <a:cubicBezTo>
                    <a:pt x="303" y="1755"/>
                    <a:pt x="344" y="1627"/>
                    <a:pt x="384" y="1455"/>
                  </a:cubicBezTo>
                  <a:cubicBezTo>
                    <a:pt x="536" y="1013"/>
                    <a:pt x="629" y="629"/>
                    <a:pt x="722" y="199"/>
                  </a:cubicBezTo>
                  <a:cubicBezTo>
                    <a:pt x="722" y="140"/>
                    <a:pt x="675" y="1"/>
                    <a:pt x="67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376225" y="3181850"/>
              <a:ext cx="340550" cy="390250"/>
            </a:xfrm>
            <a:custGeom>
              <a:avLst/>
              <a:gdLst/>
              <a:ahLst/>
              <a:cxnLst/>
              <a:rect l="l" t="t" r="r" b="b"/>
              <a:pathLst>
                <a:path w="13622" h="15610" extrusionOk="0">
                  <a:moveTo>
                    <a:pt x="1408" y="0"/>
                  </a:moveTo>
                  <a:lnTo>
                    <a:pt x="1164" y="47"/>
                  </a:lnTo>
                  <a:cubicBezTo>
                    <a:pt x="1118" y="338"/>
                    <a:pt x="1118" y="582"/>
                    <a:pt x="1071" y="873"/>
                  </a:cubicBezTo>
                  <a:cubicBezTo>
                    <a:pt x="1025" y="1210"/>
                    <a:pt x="1025" y="1605"/>
                    <a:pt x="966" y="1943"/>
                  </a:cubicBezTo>
                  <a:cubicBezTo>
                    <a:pt x="920" y="2664"/>
                    <a:pt x="873" y="3350"/>
                    <a:pt x="827" y="4025"/>
                  </a:cubicBezTo>
                  <a:lnTo>
                    <a:pt x="780" y="4804"/>
                  </a:lnTo>
                  <a:cubicBezTo>
                    <a:pt x="734" y="5188"/>
                    <a:pt x="734" y="5618"/>
                    <a:pt x="676" y="6014"/>
                  </a:cubicBezTo>
                  <a:cubicBezTo>
                    <a:pt x="629" y="6886"/>
                    <a:pt x="583" y="7805"/>
                    <a:pt x="489" y="8724"/>
                  </a:cubicBezTo>
                  <a:cubicBezTo>
                    <a:pt x="443" y="9305"/>
                    <a:pt x="385" y="9934"/>
                    <a:pt x="338" y="10469"/>
                  </a:cubicBezTo>
                  <a:lnTo>
                    <a:pt x="199" y="11632"/>
                  </a:lnTo>
                  <a:cubicBezTo>
                    <a:pt x="94" y="12551"/>
                    <a:pt x="47" y="13330"/>
                    <a:pt x="1" y="14051"/>
                  </a:cubicBezTo>
                  <a:cubicBezTo>
                    <a:pt x="1" y="14156"/>
                    <a:pt x="1" y="14295"/>
                    <a:pt x="47" y="14342"/>
                  </a:cubicBezTo>
                  <a:cubicBezTo>
                    <a:pt x="94" y="14400"/>
                    <a:pt x="152" y="14400"/>
                    <a:pt x="245" y="14400"/>
                  </a:cubicBezTo>
                  <a:cubicBezTo>
                    <a:pt x="292" y="14400"/>
                    <a:pt x="338" y="14446"/>
                    <a:pt x="385" y="14493"/>
                  </a:cubicBezTo>
                  <a:lnTo>
                    <a:pt x="385" y="14540"/>
                  </a:lnTo>
                  <a:cubicBezTo>
                    <a:pt x="489" y="14586"/>
                    <a:pt x="583" y="14691"/>
                    <a:pt x="676" y="14737"/>
                  </a:cubicBezTo>
                  <a:cubicBezTo>
                    <a:pt x="920" y="14923"/>
                    <a:pt x="1118" y="15121"/>
                    <a:pt x="1315" y="15319"/>
                  </a:cubicBezTo>
                  <a:cubicBezTo>
                    <a:pt x="1501" y="15563"/>
                    <a:pt x="1746" y="15610"/>
                    <a:pt x="1990" y="15610"/>
                  </a:cubicBezTo>
                  <a:cubicBezTo>
                    <a:pt x="2083" y="15610"/>
                    <a:pt x="2129" y="15610"/>
                    <a:pt x="2234" y="15563"/>
                  </a:cubicBezTo>
                  <a:cubicBezTo>
                    <a:pt x="2571" y="15563"/>
                    <a:pt x="2862" y="15458"/>
                    <a:pt x="3153" y="15412"/>
                  </a:cubicBezTo>
                  <a:lnTo>
                    <a:pt x="4025" y="15121"/>
                  </a:lnTo>
                  <a:cubicBezTo>
                    <a:pt x="5526" y="14691"/>
                    <a:pt x="7073" y="14202"/>
                    <a:pt x="8585" y="13714"/>
                  </a:cubicBezTo>
                  <a:cubicBezTo>
                    <a:pt x="10178" y="13179"/>
                    <a:pt x="11877" y="12597"/>
                    <a:pt x="13621" y="11922"/>
                  </a:cubicBezTo>
                  <a:lnTo>
                    <a:pt x="13621" y="11434"/>
                  </a:lnTo>
                  <a:lnTo>
                    <a:pt x="13528" y="11387"/>
                  </a:lnTo>
                  <a:cubicBezTo>
                    <a:pt x="13528" y="11434"/>
                    <a:pt x="13470" y="11492"/>
                    <a:pt x="13470" y="11492"/>
                  </a:cubicBezTo>
                  <a:cubicBezTo>
                    <a:pt x="13424" y="11492"/>
                    <a:pt x="13424" y="11539"/>
                    <a:pt x="13377" y="11539"/>
                  </a:cubicBezTo>
                  <a:lnTo>
                    <a:pt x="13086" y="11678"/>
                  </a:lnTo>
                  <a:cubicBezTo>
                    <a:pt x="12947" y="11725"/>
                    <a:pt x="12796" y="11783"/>
                    <a:pt x="12656" y="11829"/>
                  </a:cubicBezTo>
                  <a:cubicBezTo>
                    <a:pt x="12365" y="11969"/>
                    <a:pt x="12121" y="12074"/>
                    <a:pt x="11877" y="12120"/>
                  </a:cubicBezTo>
                  <a:cubicBezTo>
                    <a:pt x="10330" y="12702"/>
                    <a:pt x="8434" y="13330"/>
                    <a:pt x="6491" y="13958"/>
                  </a:cubicBezTo>
                  <a:cubicBezTo>
                    <a:pt x="5770" y="14202"/>
                    <a:pt x="4991" y="14446"/>
                    <a:pt x="4072" y="14737"/>
                  </a:cubicBezTo>
                  <a:cubicBezTo>
                    <a:pt x="3781" y="14784"/>
                    <a:pt x="3490" y="14877"/>
                    <a:pt x="3200" y="14982"/>
                  </a:cubicBezTo>
                  <a:cubicBezTo>
                    <a:pt x="2862" y="15075"/>
                    <a:pt x="2525" y="15168"/>
                    <a:pt x="2188" y="15272"/>
                  </a:cubicBezTo>
                  <a:cubicBezTo>
                    <a:pt x="2188" y="15319"/>
                    <a:pt x="2129" y="15319"/>
                    <a:pt x="2129" y="15319"/>
                  </a:cubicBezTo>
                  <a:cubicBezTo>
                    <a:pt x="2036" y="15319"/>
                    <a:pt x="1943" y="15272"/>
                    <a:pt x="1897" y="15214"/>
                  </a:cubicBezTo>
                  <a:cubicBezTo>
                    <a:pt x="1653" y="15028"/>
                    <a:pt x="1408" y="14830"/>
                    <a:pt x="1164" y="14633"/>
                  </a:cubicBezTo>
                  <a:cubicBezTo>
                    <a:pt x="966" y="14493"/>
                    <a:pt x="734" y="14295"/>
                    <a:pt x="489" y="14109"/>
                  </a:cubicBezTo>
                  <a:lnTo>
                    <a:pt x="443" y="14051"/>
                  </a:lnTo>
                  <a:cubicBezTo>
                    <a:pt x="443" y="14005"/>
                    <a:pt x="385" y="14005"/>
                    <a:pt x="385" y="13958"/>
                  </a:cubicBezTo>
                  <a:cubicBezTo>
                    <a:pt x="385" y="13911"/>
                    <a:pt x="338" y="13865"/>
                    <a:pt x="385" y="13818"/>
                  </a:cubicBezTo>
                  <a:cubicBezTo>
                    <a:pt x="443" y="13376"/>
                    <a:pt x="489" y="12888"/>
                    <a:pt x="536" y="12458"/>
                  </a:cubicBezTo>
                  <a:cubicBezTo>
                    <a:pt x="629" y="11725"/>
                    <a:pt x="780" y="10957"/>
                    <a:pt x="827" y="10224"/>
                  </a:cubicBezTo>
                  <a:cubicBezTo>
                    <a:pt x="873" y="9840"/>
                    <a:pt x="920" y="9457"/>
                    <a:pt x="966" y="8968"/>
                  </a:cubicBezTo>
                  <a:cubicBezTo>
                    <a:pt x="966" y="8677"/>
                    <a:pt x="1025" y="8387"/>
                    <a:pt x="1025" y="8142"/>
                  </a:cubicBezTo>
                  <a:lnTo>
                    <a:pt x="1071" y="7712"/>
                  </a:lnTo>
                  <a:cubicBezTo>
                    <a:pt x="1118" y="6735"/>
                    <a:pt x="1164" y="5816"/>
                    <a:pt x="1257" y="4851"/>
                  </a:cubicBezTo>
                  <a:lnTo>
                    <a:pt x="1315" y="3932"/>
                  </a:lnTo>
                  <a:lnTo>
                    <a:pt x="1455" y="873"/>
                  </a:lnTo>
                  <a:cubicBezTo>
                    <a:pt x="1501" y="582"/>
                    <a:pt x="1455" y="291"/>
                    <a:pt x="140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81800" y="2411275"/>
              <a:ext cx="234975" cy="563550"/>
            </a:xfrm>
            <a:custGeom>
              <a:avLst/>
              <a:gdLst/>
              <a:ahLst/>
              <a:cxnLst/>
              <a:rect l="l" t="t" r="r" b="b"/>
              <a:pathLst>
                <a:path w="9399" h="22542" extrusionOk="0">
                  <a:moveTo>
                    <a:pt x="6293" y="10422"/>
                  </a:moveTo>
                  <a:lnTo>
                    <a:pt x="6397" y="10468"/>
                  </a:lnTo>
                  <a:lnTo>
                    <a:pt x="6491" y="10468"/>
                  </a:lnTo>
                  <a:lnTo>
                    <a:pt x="6630" y="10515"/>
                  </a:lnTo>
                  <a:lnTo>
                    <a:pt x="6491" y="11003"/>
                  </a:lnTo>
                  <a:lnTo>
                    <a:pt x="6397" y="11050"/>
                  </a:lnTo>
                  <a:cubicBezTo>
                    <a:pt x="6246" y="11096"/>
                    <a:pt x="6107" y="11143"/>
                    <a:pt x="5909" y="11201"/>
                  </a:cubicBezTo>
                  <a:cubicBezTo>
                    <a:pt x="5758" y="11248"/>
                    <a:pt x="5618" y="11294"/>
                    <a:pt x="5467" y="11341"/>
                  </a:cubicBezTo>
                  <a:cubicBezTo>
                    <a:pt x="5374" y="11387"/>
                    <a:pt x="5234" y="11434"/>
                    <a:pt x="5130" y="11492"/>
                  </a:cubicBezTo>
                  <a:cubicBezTo>
                    <a:pt x="4944" y="11585"/>
                    <a:pt x="4746" y="11678"/>
                    <a:pt x="4548" y="11783"/>
                  </a:cubicBezTo>
                  <a:cubicBezTo>
                    <a:pt x="4455" y="11829"/>
                    <a:pt x="4362" y="11876"/>
                    <a:pt x="4257" y="11969"/>
                  </a:cubicBezTo>
                  <a:cubicBezTo>
                    <a:pt x="4211" y="12015"/>
                    <a:pt x="4118" y="12120"/>
                    <a:pt x="4013" y="12167"/>
                  </a:cubicBezTo>
                  <a:cubicBezTo>
                    <a:pt x="3966" y="12213"/>
                    <a:pt x="3920" y="12260"/>
                    <a:pt x="3873" y="12260"/>
                  </a:cubicBezTo>
                  <a:cubicBezTo>
                    <a:pt x="3827" y="12260"/>
                    <a:pt x="3827" y="12306"/>
                    <a:pt x="3780" y="12306"/>
                  </a:cubicBezTo>
                  <a:lnTo>
                    <a:pt x="3629" y="12306"/>
                  </a:lnTo>
                  <a:cubicBezTo>
                    <a:pt x="3536" y="12260"/>
                    <a:pt x="3490" y="12213"/>
                    <a:pt x="3431" y="12167"/>
                  </a:cubicBezTo>
                  <a:cubicBezTo>
                    <a:pt x="3141" y="11969"/>
                    <a:pt x="3141" y="11725"/>
                    <a:pt x="3338" y="11434"/>
                  </a:cubicBezTo>
                  <a:cubicBezTo>
                    <a:pt x="3385" y="11387"/>
                    <a:pt x="3490" y="11294"/>
                    <a:pt x="3583" y="11201"/>
                  </a:cubicBezTo>
                  <a:cubicBezTo>
                    <a:pt x="4013" y="10957"/>
                    <a:pt x="4408" y="10759"/>
                    <a:pt x="4792" y="10620"/>
                  </a:cubicBezTo>
                  <a:cubicBezTo>
                    <a:pt x="5130" y="10515"/>
                    <a:pt x="5420" y="10422"/>
                    <a:pt x="5758" y="10422"/>
                  </a:cubicBezTo>
                  <a:close/>
                  <a:moveTo>
                    <a:pt x="1396" y="0"/>
                  </a:moveTo>
                  <a:cubicBezTo>
                    <a:pt x="1396" y="0"/>
                    <a:pt x="1349" y="47"/>
                    <a:pt x="1303" y="47"/>
                  </a:cubicBezTo>
                  <a:cubicBezTo>
                    <a:pt x="1256" y="93"/>
                    <a:pt x="1210" y="151"/>
                    <a:pt x="1210" y="198"/>
                  </a:cubicBezTo>
                  <a:lnTo>
                    <a:pt x="1163" y="244"/>
                  </a:lnTo>
                  <a:cubicBezTo>
                    <a:pt x="1163" y="337"/>
                    <a:pt x="1105" y="442"/>
                    <a:pt x="1105" y="535"/>
                  </a:cubicBezTo>
                  <a:cubicBezTo>
                    <a:pt x="1105" y="733"/>
                    <a:pt x="1059" y="966"/>
                    <a:pt x="1059" y="1163"/>
                  </a:cubicBezTo>
                  <a:cubicBezTo>
                    <a:pt x="1012" y="1547"/>
                    <a:pt x="966" y="1989"/>
                    <a:pt x="919" y="2373"/>
                  </a:cubicBezTo>
                  <a:cubicBezTo>
                    <a:pt x="721" y="3583"/>
                    <a:pt x="524" y="4804"/>
                    <a:pt x="337" y="6014"/>
                  </a:cubicBezTo>
                  <a:lnTo>
                    <a:pt x="140" y="7316"/>
                  </a:lnTo>
                  <a:cubicBezTo>
                    <a:pt x="140" y="7363"/>
                    <a:pt x="93" y="7467"/>
                    <a:pt x="47" y="7514"/>
                  </a:cubicBezTo>
                  <a:lnTo>
                    <a:pt x="0" y="7514"/>
                  </a:lnTo>
                  <a:lnTo>
                    <a:pt x="0" y="7561"/>
                  </a:lnTo>
                  <a:lnTo>
                    <a:pt x="0" y="7607"/>
                  </a:lnTo>
                  <a:lnTo>
                    <a:pt x="0" y="7654"/>
                  </a:lnTo>
                  <a:cubicBezTo>
                    <a:pt x="47" y="7758"/>
                    <a:pt x="93" y="7851"/>
                    <a:pt x="140" y="7944"/>
                  </a:cubicBezTo>
                  <a:cubicBezTo>
                    <a:pt x="186" y="8049"/>
                    <a:pt x="291" y="8142"/>
                    <a:pt x="384" y="8293"/>
                  </a:cubicBezTo>
                  <a:cubicBezTo>
                    <a:pt x="431" y="8340"/>
                    <a:pt x="524" y="8433"/>
                    <a:pt x="628" y="8526"/>
                  </a:cubicBezTo>
                  <a:lnTo>
                    <a:pt x="675" y="8584"/>
                  </a:lnTo>
                  <a:cubicBezTo>
                    <a:pt x="768" y="8677"/>
                    <a:pt x="814" y="8724"/>
                    <a:pt x="873" y="8770"/>
                  </a:cubicBezTo>
                  <a:lnTo>
                    <a:pt x="966" y="8875"/>
                  </a:lnTo>
                  <a:lnTo>
                    <a:pt x="1256" y="9061"/>
                  </a:lnTo>
                  <a:lnTo>
                    <a:pt x="1303" y="9108"/>
                  </a:lnTo>
                  <a:lnTo>
                    <a:pt x="1349" y="9166"/>
                  </a:lnTo>
                  <a:lnTo>
                    <a:pt x="2617" y="10515"/>
                  </a:lnTo>
                  <a:cubicBezTo>
                    <a:pt x="2850" y="10806"/>
                    <a:pt x="3001" y="11096"/>
                    <a:pt x="2803" y="11585"/>
                  </a:cubicBezTo>
                  <a:cubicBezTo>
                    <a:pt x="2757" y="11585"/>
                    <a:pt x="2757" y="11632"/>
                    <a:pt x="2757" y="11678"/>
                  </a:cubicBezTo>
                  <a:cubicBezTo>
                    <a:pt x="2710" y="11725"/>
                    <a:pt x="2710" y="11783"/>
                    <a:pt x="2710" y="11876"/>
                  </a:cubicBezTo>
                  <a:cubicBezTo>
                    <a:pt x="2710" y="11876"/>
                    <a:pt x="2710" y="11922"/>
                    <a:pt x="2757" y="11969"/>
                  </a:cubicBezTo>
                  <a:cubicBezTo>
                    <a:pt x="2757" y="12015"/>
                    <a:pt x="2757" y="12074"/>
                    <a:pt x="2803" y="12167"/>
                  </a:cubicBezTo>
                  <a:cubicBezTo>
                    <a:pt x="2803" y="12213"/>
                    <a:pt x="2850" y="12260"/>
                    <a:pt x="2908" y="12306"/>
                  </a:cubicBezTo>
                  <a:cubicBezTo>
                    <a:pt x="2908" y="12364"/>
                    <a:pt x="2955" y="12411"/>
                    <a:pt x="2955" y="12411"/>
                  </a:cubicBezTo>
                  <a:cubicBezTo>
                    <a:pt x="3001" y="12457"/>
                    <a:pt x="3048" y="12504"/>
                    <a:pt x="3141" y="12550"/>
                  </a:cubicBezTo>
                  <a:cubicBezTo>
                    <a:pt x="3141" y="12597"/>
                    <a:pt x="3199" y="12597"/>
                    <a:pt x="3245" y="12597"/>
                  </a:cubicBezTo>
                  <a:cubicBezTo>
                    <a:pt x="3292" y="12655"/>
                    <a:pt x="3338" y="12702"/>
                    <a:pt x="3431" y="12702"/>
                  </a:cubicBezTo>
                  <a:cubicBezTo>
                    <a:pt x="3490" y="12748"/>
                    <a:pt x="3536" y="12748"/>
                    <a:pt x="3629" y="12748"/>
                  </a:cubicBezTo>
                  <a:lnTo>
                    <a:pt x="3873" y="12748"/>
                  </a:lnTo>
                  <a:lnTo>
                    <a:pt x="3920" y="13039"/>
                  </a:lnTo>
                  <a:lnTo>
                    <a:pt x="3966" y="13039"/>
                  </a:lnTo>
                  <a:lnTo>
                    <a:pt x="4164" y="12992"/>
                  </a:lnTo>
                  <a:lnTo>
                    <a:pt x="4118" y="12841"/>
                  </a:lnTo>
                  <a:cubicBezTo>
                    <a:pt x="4071" y="12597"/>
                    <a:pt x="4118" y="12457"/>
                    <a:pt x="4362" y="12364"/>
                  </a:cubicBezTo>
                  <a:cubicBezTo>
                    <a:pt x="4746" y="12167"/>
                    <a:pt x="5130" y="11969"/>
                    <a:pt x="5572" y="11783"/>
                  </a:cubicBezTo>
                  <a:cubicBezTo>
                    <a:pt x="5711" y="11678"/>
                    <a:pt x="5909" y="11632"/>
                    <a:pt x="6049" y="11538"/>
                  </a:cubicBezTo>
                  <a:lnTo>
                    <a:pt x="6153" y="11492"/>
                  </a:lnTo>
                  <a:lnTo>
                    <a:pt x="6200" y="11585"/>
                  </a:lnTo>
                  <a:cubicBezTo>
                    <a:pt x="6200" y="11678"/>
                    <a:pt x="6246" y="11725"/>
                    <a:pt x="6246" y="11783"/>
                  </a:cubicBezTo>
                  <a:cubicBezTo>
                    <a:pt x="6246" y="11876"/>
                    <a:pt x="6293" y="11969"/>
                    <a:pt x="6293" y="12015"/>
                  </a:cubicBezTo>
                  <a:cubicBezTo>
                    <a:pt x="6491" y="12550"/>
                    <a:pt x="6630" y="13085"/>
                    <a:pt x="6781" y="13667"/>
                  </a:cubicBezTo>
                  <a:cubicBezTo>
                    <a:pt x="7212" y="14923"/>
                    <a:pt x="7607" y="16284"/>
                    <a:pt x="7991" y="17598"/>
                  </a:cubicBezTo>
                  <a:cubicBezTo>
                    <a:pt x="8189" y="18320"/>
                    <a:pt x="8375" y="19099"/>
                    <a:pt x="8573" y="19820"/>
                  </a:cubicBezTo>
                  <a:cubicBezTo>
                    <a:pt x="8619" y="20215"/>
                    <a:pt x="8724" y="20599"/>
                    <a:pt x="8817" y="20983"/>
                  </a:cubicBezTo>
                  <a:cubicBezTo>
                    <a:pt x="8956" y="21565"/>
                    <a:pt x="9108" y="22100"/>
                    <a:pt x="9398" y="22542"/>
                  </a:cubicBezTo>
                  <a:lnTo>
                    <a:pt x="9398" y="21518"/>
                  </a:lnTo>
                  <a:cubicBezTo>
                    <a:pt x="9352" y="21472"/>
                    <a:pt x="9352" y="21425"/>
                    <a:pt x="9352" y="21379"/>
                  </a:cubicBezTo>
                  <a:cubicBezTo>
                    <a:pt x="9305" y="21088"/>
                    <a:pt x="9201" y="20797"/>
                    <a:pt x="9154" y="20506"/>
                  </a:cubicBezTo>
                  <a:cubicBezTo>
                    <a:pt x="9015" y="19820"/>
                    <a:pt x="8863" y="19192"/>
                    <a:pt x="8666" y="18517"/>
                  </a:cubicBezTo>
                  <a:cubicBezTo>
                    <a:pt x="8573" y="18075"/>
                    <a:pt x="8433" y="17645"/>
                    <a:pt x="8282" y="17203"/>
                  </a:cubicBezTo>
                  <a:lnTo>
                    <a:pt x="7851" y="15900"/>
                  </a:lnTo>
                  <a:cubicBezTo>
                    <a:pt x="7502" y="14493"/>
                    <a:pt x="7119" y="13132"/>
                    <a:pt x="6630" y="11829"/>
                  </a:cubicBezTo>
                  <a:lnTo>
                    <a:pt x="6584" y="11783"/>
                  </a:lnTo>
                  <a:cubicBezTo>
                    <a:pt x="6537" y="11585"/>
                    <a:pt x="6444" y="11387"/>
                    <a:pt x="6630" y="11201"/>
                  </a:cubicBezTo>
                  <a:lnTo>
                    <a:pt x="6630" y="11143"/>
                  </a:lnTo>
                  <a:lnTo>
                    <a:pt x="6630" y="11096"/>
                  </a:lnTo>
                  <a:lnTo>
                    <a:pt x="6630" y="11050"/>
                  </a:lnTo>
                  <a:lnTo>
                    <a:pt x="6688" y="11003"/>
                  </a:lnTo>
                  <a:cubicBezTo>
                    <a:pt x="6921" y="10852"/>
                    <a:pt x="7026" y="10713"/>
                    <a:pt x="7026" y="10620"/>
                  </a:cubicBezTo>
                  <a:cubicBezTo>
                    <a:pt x="7072" y="10468"/>
                    <a:pt x="6874" y="10271"/>
                    <a:pt x="6537" y="10038"/>
                  </a:cubicBezTo>
                  <a:lnTo>
                    <a:pt x="6537" y="9980"/>
                  </a:lnTo>
                  <a:lnTo>
                    <a:pt x="6537" y="9933"/>
                  </a:lnTo>
                  <a:lnTo>
                    <a:pt x="6537" y="9747"/>
                  </a:lnTo>
                  <a:cubicBezTo>
                    <a:pt x="6584" y="9596"/>
                    <a:pt x="6584" y="9456"/>
                    <a:pt x="6630" y="9305"/>
                  </a:cubicBezTo>
                  <a:cubicBezTo>
                    <a:pt x="6688" y="9014"/>
                    <a:pt x="6781" y="8724"/>
                    <a:pt x="6828" y="8433"/>
                  </a:cubicBezTo>
                  <a:cubicBezTo>
                    <a:pt x="6921" y="7851"/>
                    <a:pt x="7072" y="7316"/>
                    <a:pt x="7165" y="6735"/>
                  </a:cubicBezTo>
                  <a:cubicBezTo>
                    <a:pt x="7165" y="6688"/>
                    <a:pt x="7212" y="6642"/>
                    <a:pt x="7212" y="6595"/>
                  </a:cubicBezTo>
                  <a:cubicBezTo>
                    <a:pt x="7270" y="6351"/>
                    <a:pt x="7316" y="6107"/>
                    <a:pt x="7165" y="5909"/>
                  </a:cubicBezTo>
                  <a:lnTo>
                    <a:pt x="6979" y="5909"/>
                  </a:lnTo>
                  <a:lnTo>
                    <a:pt x="6049" y="9933"/>
                  </a:lnTo>
                  <a:lnTo>
                    <a:pt x="6002" y="9933"/>
                  </a:lnTo>
                  <a:cubicBezTo>
                    <a:pt x="5957" y="9931"/>
                    <a:pt x="5912" y="9930"/>
                    <a:pt x="5868" y="9930"/>
                  </a:cubicBezTo>
                  <a:cubicBezTo>
                    <a:pt x="5002" y="9930"/>
                    <a:pt x="4220" y="10348"/>
                    <a:pt x="3490" y="10713"/>
                  </a:cubicBezTo>
                  <a:lnTo>
                    <a:pt x="3385" y="10713"/>
                  </a:lnTo>
                  <a:lnTo>
                    <a:pt x="3338" y="10666"/>
                  </a:lnTo>
                  <a:lnTo>
                    <a:pt x="3292" y="10666"/>
                  </a:lnTo>
                  <a:cubicBezTo>
                    <a:pt x="3292" y="10620"/>
                    <a:pt x="3292" y="10620"/>
                    <a:pt x="3245" y="10561"/>
                  </a:cubicBezTo>
                  <a:cubicBezTo>
                    <a:pt x="2710" y="9689"/>
                    <a:pt x="1931" y="9014"/>
                    <a:pt x="1163" y="8386"/>
                  </a:cubicBezTo>
                  <a:cubicBezTo>
                    <a:pt x="1012" y="8235"/>
                    <a:pt x="873" y="8142"/>
                    <a:pt x="721" y="8003"/>
                  </a:cubicBezTo>
                  <a:cubicBezTo>
                    <a:pt x="582" y="7898"/>
                    <a:pt x="524" y="7758"/>
                    <a:pt x="524" y="7607"/>
                  </a:cubicBezTo>
                  <a:lnTo>
                    <a:pt x="524" y="7421"/>
                  </a:lnTo>
                  <a:lnTo>
                    <a:pt x="1256" y="3350"/>
                  </a:lnTo>
                  <a:lnTo>
                    <a:pt x="1349" y="2768"/>
                  </a:lnTo>
                  <a:cubicBezTo>
                    <a:pt x="1349" y="2664"/>
                    <a:pt x="1396" y="2524"/>
                    <a:pt x="1396" y="2419"/>
                  </a:cubicBezTo>
                  <a:lnTo>
                    <a:pt x="1396" y="2326"/>
                  </a:lnTo>
                  <a:cubicBezTo>
                    <a:pt x="1454" y="2187"/>
                    <a:pt x="1454" y="1989"/>
                    <a:pt x="1501" y="1838"/>
                  </a:cubicBezTo>
                  <a:lnTo>
                    <a:pt x="1594" y="1454"/>
                  </a:lnTo>
                  <a:lnTo>
                    <a:pt x="1791" y="2326"/>
                  </a:lnTo>
                  <a:cubicBezTo>
                    <a:pt x="1884" y="2664"/>
                    <a:pt x="1931" y="2955"/>
                    <a:pt x="2036" y="3245"/>
                  </a:cubicBezTo>
                  <a:lnTo>
                    <a:pt x="2129" y="3734"/>
                  </a:lnTo>
                  <a:lnTo>
                    <a:pt x="2513" y="3641"/>
                  </a:lnTo>
                  <a:cubicBezTo>
                    <a:pt x="2466" y="3490"/>
                    <a:pt x="2420" y="3292"/>
                    <a:pt x="2373" y="3152"/>
                  </a:cubicBezTo>
                  <a:lnTo>
                    <a:pt x="2326" y="2955"/>
                  </a:lnTo>
                  <a:cubicBezTo>
                    <a:pt x="2268" y="2710"/>
                    <a:pt x="2222" y="2419"/>
                    <a:pt x="2129" y="2129"/>
                  </a:cubicBezTo>
                  <a:cubicBezTo>
                    <a:pt x="2082" y="1989"/>
                    <a:pt x="2036" y="1791"/>
                    <a:pt x="1978" y="1652"/>
                  </a:cubicBezTo>
                  <a:cubicBezTo>
                    <a:pt x="1884" y="1210"/>
                    <a:pt x="1745" y="779"/>
                    <a:pt x="1547" y="198"/>
                  </a:cubicBezTo>
                  <a:cubicBezTo>
                    <a:pt x="1501" y="93"/>
                    <a:pt x="1454" y="47"/>
                    <a:pt x="139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240450" y="2906775"/>
              <a:ext cx="476325" cy="405950"/>
            </a:xfrm>
            <a:custGeom>
              <a:avLst/>
              <a:gdLst/>
              <a:ahLst/>
              <a:cxnLst/>
              <a:rect l="l" t="t" r="r" b="b"/>
              <a:pathLst>
                <a:path w="19053" h="16238" extrusionOk="0">
                  <a:moveTo>
                    <a:pt x="6397" y="0"/>
                  </a:moveTo>
                  <a:cubicBezTo>
                    <a:pt x="6304" y="0"/>
                    <a:pt x="6211" y="47"/>
                    <a:pt x="6060" y="105"/>
                  </a:cubicBezTo>
                  <a:lnTo>
                    <a:pt x="5920" y="151"/>
                  </a:lnTo>
                  <a:cubicBezTo>
                    <a:pt x="5676" y="244"/>
                    <a:pt x="5478" y="337"/>
                    <a:pt x="5292" y="442"/>
                  </a:cubicBezTo>
                  <a:cubicBezTo>
                    <a:pt x="3931" y="1117"/>
                    <a:pt x="2478" y="1896"/>
                    <a:pt x="872" y="2722"/>
                  </a:cubicBezTo>
                  <a:cubicBezTo>
                    <a:pt x="640" y="2815"/>
                    <a:pt x="396" y="2954"/>
                    <a:pt x="105" y="3152"/>
                  </a:cubicBezTo>
                  <a:cubicBezTo>
                    <a:pt x="58" y="3199"/>
                    <a:pt x="0" y="3245"/>
                    <a:pt x="0" y="3303"/>
                  </a:cubicBezTo>
                  <a:cubicBezTo>
                    <a:pt x="0" y="3350"/>
                    <a:pt x="0" y="3396"/>
                    <a:pt x="58" y="3443"/>
                  </a:cubicBezTo>
                  <a:cubicBezTo>
                    <a:pt x="244" y="3687"/>
                    <a:pt x="396" y="3885"/>
                    <a:pt x="535" y="4024"/>
                  </a:cubicBezTo>
                  <a:cubicBezTo>
                    <a:pt x="686" y="4222"/>
                    <a:pt x="931" y="4315"/>
                    <a:pt x="1221" y="4315"/>
                  </a:cubicBezTo>
                  <a:lnTo>
                    <a:pt x="1268" y="4315"/>
                  </a:lnTo>
                  <a:cubicBezTo>
                    <a:pt x="1698" y="4315"/>
                    <a:pt x="2094" y="4118"/>
                    <a:pt x="2478" y="3885"/>
                  </a:cubicBezTo>
                  <a:cubicBezTo>
                    <a:pt x="2571" y="3827"/>
                    <a:pt x="2675" y="3780"/>
                    <a:pt x="2722" y="3734"/>
                  </a:cubicBezTo>
                  <a:lnTo>
                    <a:pt x="2966" y="3594"/>
                  </a:lnTo>
                  <a:lnTo>
                    <a:pt x="3106" y="3978"/>
                  </a:lnTo>
                  <a:cubicBezTo>
                    <a:pt x="3199" y="4222"/>
                    <a:pt x="3350" y="4408"/>
                    <a:pt x="3443" y="4653"/>
                  </a:cubicBezTo>
                  <a:cubicBezTo>
                    <a:pt x="3548" y="4850"/>
                    <a:pt x="3641" y="5048"/>
                    <a:pt x="3734" y="5281"/>
                  </a:cubicBezTo>
                  <a:cubicBezTo>
                    <a:pt x="3838" y="5432"/>
                    <a:pt x="3885" y="5571"/>
                    <a:pt x="3978" y="5723"/>
                  </a:cubicBezTo>
                  <a:cubicBezTo>
                    <a:pt x="4804" y="7421"/>
                    <a:pt x="5676" y="9166"/>
                    <a:pt x="6549" y="10864"/>
                  </a:cubicBezTo>
                  <a:lnTo>
                    <a:pt x="6642" y="10864"/>
                  </a:lnTo>
                  <a:lnTo>
                    <a:pt x="6793" y="10806"/>
                  </a:lnTo>
                  <a:cubicBezTo>
                    <a:pt x="6688" y="10515"/>
                    <a:pt x="6595" y="10177"/>
                    <a:pt x="6456" y="9887"/>
                  </a:cubicBezTo>
                  <a:cubicBezTo>
                    <a:pt x="5920" y="8875"/>
                    <a:pt x="5385" y="7851"/>
                    <a:pt x="4897" y="6839"/>
                  </a:cubicBezTo>
                  <a:cubicBezTo>
                    <a:pt x="4711" y="6397"/>
                    <a:pt x="4467" y="5967"/>
                    <a:pt x="4269" y="5525"/>
                  </a:cubicBezTo>
                  <a:lnTo>
                    <a:pt x="4176" y="5339"/>
                  </a:lnTo>
                  <a:cubicBezTo>
                    <a:pt x="4025" y="5048"/>
                    <a:pt x="3885" y="4804"/>
                    <a:pt x="3734" y="4513"/>
                  </a:cubicBezTo>
                  <a:cubicBezTo>
                    <a:pt x="3594" y="4222"/>
                    <a:pt x="3443" y="3931"/>
                    <a:pt x="3257" y="3641"/>
                  </a:cubicBezTo>
                  <a:cubicBezTo>
                    <a:pt x="3106" y="3350"/>
                    <a:pt x="2966" y="3303"/>
                    <a:pt x="2861" y="3303"/>
                  </a:cubicBezTo>
                  <a:cubicBezTo>
                    <a:pt x="2768" y="3303"/>
                    <a:pt x="2675" y="3350"/>
                    <a:pt x="2571" y="3350"/>
                  </a:cubicBezTo>
                  <a:cubicBezTo>
                    <a:pt x="2571" y="3396"/>
                    <a:pt x="2524" y="3396"/>
                    <a:pt x="2478" y="3396"/>
                  </a:cubicBezTo>
                  <a:cubicBezTo>
                    <a:pt x="2431" y="3443"/>
                    <a:pt x="2326" y="3489"/>
                    <a:pt x="2280" y="3489"/>
                  </a:cubicBezTo>
                  <a:lnTo>
                    <a:pt x="2187" y="3536"/>
                  </a:lnTo>
                  <a:cubicBezTo>
                    <a:pt x="2036" y="3641"/>
                    <a:pt x="1849" y="3734"/>
                    <a:pt x="1698" y="3827"/>
                  </a:cubicBezTo>
                  <a:cubicBezTo>
                    <a:pt x="1512" y="3885"/>
                    <a:pt x="1361" y="3931"/>
                    <a:pt x="1268" y="3931"/>
                  </a:cubicBezTo>
                  <a:cubicBezTo>
                    <a:pt x="872" y="3931"/>
                    <a:pt x="686" y="3641"/>
                    <a:pt x="582" y="3396"/>
                  </a:cubicBezTo>
                  <a:lnTo>
                    <a:pt x="535" y="3303"/>
                  </a:lnTo>
                  <a:lnTo>
                    <a:pt x="640" y="3245"/>
                  </a:lnTo>
                  <a:cubicBezTo>
                    <a:pt x="2524" y="2326"/>
                    <a:pt x="4362" y="1361"/>
                    <a:pt x="6258" y="442"/>
                  </a:cubicBezTo>
                  <a:lnTo>
                    <a:pt x="6304" y="442"/>
                  </a:lnTo>
                  <a:lnTo>
                    <a:pt x="6502" y="489"/>
                  </a:lnTo>
                  <a:lnTo>
                    <a:pt x="6502" y="582"/>
                  </a:lnTo>
                  <a:lnTo>
                    <a:pt x="6502" y="733"/>
                  </a:lnTo>
                  <a:lnTo>
                    <a:pt x="6502" y="826"/>
                  </a:lnTo>
                  <a:cubicBezTo>
                    <a:pt x="6456" y="919"/>
                    <a:pt x="6456" y="1024"/>
                    <a:pt x="6456" y="1117"/>
                  </a:cubicBezTo>
                  <a:cubicBezTo>
                    <a:pt x="6397" y="1210"/>
                    <a:pt x="6351" y="1314"/>
                    <a:pt x="6304" y="1454"/>
                  </a:cubicBezTo>
                  <a:cubicBezTo>
                    <a:pt x="6258" y="1559"/>
                    <a:pt x="6211" y="1652"/>
                    <a:pt x="6165" y="1791"/>
                  </a:cubicBezTo>
                  <a:cubicBezTo>
                    <a:pt x="6107" y="1791"/>
                    <a:pt x="6107" y="1849"/>
                    <a:pt x="6107" y="1849"/>
                  </a:cubicBezTo>
                  <a:cubicBezTo>
                    <a:pt x="6060" y="1896"/>
                    <a:pt x="6014" y="1942"/>
                    <a:pt x="5920" y="1989"/>
                  </a:cubicBezTo>
                  <a:cubicBezTo>
                    <a:pt x="5816" y="2082"/>
                    <a:pt x="5723" y="2140"/>
                    <a:pt x="5630" y="2187"/>
                  </a:cubicBezTo>
                  <a:cubicBezTo>
                    <a:pt x="5583" y="2187"/>
                    <a:pt x="5525" y="2233"/>
                    <a:pt x="5478" y="2280"/>
                  </a:cubicBezTo>
                  <a:cubicBezTo>
                    <a:pt x="5292" y="2373"/>
                    <a:pt x="5292" y="2373"/>
                    <a:pt x="5385" y="2617"/>
                  </a:cubicBezTo>
                  <a:cubicBezTo>
                    <a:pt x="5583" y="3013"/>
                    <a:pt x="5769" y="3443"/>
                    <a:pt x="5920" y="3885"/>
                  </a:cubicBezTo>
                  <a:lnTo>
                    <a:pt x="5967" y="4024"/>
                  </a:lnTo>
                  <a:lnTo>
                    <a:pt x="5967" y="4071"/>
                  </a:lnTo>
                  <a:cubicBezTo>
                    <a:pt x="5967" y="4118"/>
                    <a:pt x="5967" y="4176"/>
                    <a:pt x="5920" y="4222"/>
                  </a:cubicBezTo>
                  <a:lnTo>
                    <a:pt x="5874" y="4269"/>
                  </a:lnTo>
                  <a:lnTo>
                    <a:pt x="5816" y="4315"/>
                  </a:lnTo>
                  <a:cubicBezTo>
                    <a:pt x="5723" y="4408"/>
                    <a:pt x="5583" y="4513"/>
                    <a:pt x="5478" y="4560"/>
                  </a:cubicBezTo>
                  <a:cubicBezTo>
                    <a:pt x="5292" y="4699"/>
                    <a:pt x="5095" y="4850"/>
                    <a:pt x="4943" y="5048"/>
                  </a:cubicBezTo>
                  <a:cubicBezTo>
                    <a:pt x="4850" y="5095"/>
                    <a:pt x="4850" y="5141"/>
                    <a:pt x="4804" y="5234"/>
                  </a:cubicBezTo>
                  <a:lnTo>
                    <a:pt x="4804" y="5281"/>
                  </a:lnTo>
                  <a:lnTo>
                    <a:pt x="5095" y="5281"/>
                  </a:lnTo>
                  <a:cubicBezTo>
                    <a:pt x="5478" y="5234"/>
                    <a:pt x="5769" y="4943"/>
                    <a:pt x="6107" y="4653"/>
                  </a:cubicBezTo>
                  <a:lnTo>
                    <a:pt x="6211" y="4560"/>
                  </a:lnTo>
                  <a:lnTo>
                    <a:pt x="6258" y="4653"/>
                  </a:lnTo>
                  <a:cubicBezTo>
                    <a:pt x="6351" y="4850"/>
                    <a:pt x="6456" y="4990"/>
                    <a:pt x="6549" y="5141"/>
                  </a:cubicBezTo>
                  <a:lnTo>
                    <a:pt x="6549" y="5234"/>
                  </a:lnTo>
                  <a:lnTo>
                    <a:pt x="6258" y="5478"/>
                  </a:lnTo>
                  <a:cubicBezTo>
                    <a:pt x="6060" y="5676"/>
                    <a:pt x="5874" y="5816"/>
                    <a:pt x="5676" y="6013"/>
                  </a:cubicBezTo>
                  <a:cubicBezTo>
                    <a:pt x="5478" y="6153"/>
                    <a:pt x="5432" y="6258"/>
                    <a:pt x="5478" y="6351"/>
                  </a:cubicBezTo>
                  <a:cubicBezTo>
                    <a:pt x="5531" y="6397"/>
                    <a:pt x="5592" y="6421"/>
                    <a:pt x="5665" y="6421"/>
                  </a:cubicBezTo>
                  <a:cubicBezTo>
                    <a:pt x="5737" y="6421"/>
                    <a:pt x="5822" y="6397"/>
                    <a:pt x="5920" y="6351"/>
                  </a:cubicBezTo>
                  <a:cubicBezTo>
                    <a:pt x="6107" y="6211"/>
                    <a:pt x="6304" y="6107"/>
                    <a:pt x="6502" y="5967"/>
                  </a:cubicBezTo>
                  <a:cubicBezTo>
                    <a:pt x="6549" y="5920"/>
                    <a:pt x="6642" y="5862"/>
                    <a:pt x="6746" y="5816"/>
                  </a:cubicBezTo>
                  <a:lnTo>
                    <a:pt x="6839" y="5769"/>
                  </a:lnTo>
                  <a:lnTo>
                    <a:pt x="6886" y="5816"/>
                  </a:lnTo>
                  <a:cubicBezTo>
                    <a:pt x="6932" y="5967"/>
                    <a:pt x="7037" y="6107"/>
                    <a:pt x="7130" y="6258"/>
                  </a:cubicBezTo>
                  <a:lnTo>
                    <a:pt x="7270" y="6502"/>
                  </a:lnTo>
                  <a:lnTo>
                    <a:pt x="7037" y="6642"/>
                  </a:lnTo>
                  <a:cubicBezTo>
                    <a:pt x="6839" y="6793"/>
                    <a:pt x="6688" y="6932"/>
                    <a:pt x="6502" y="7084"/>
                  </a:cubicBezTo>
                  <a:cubicBezTo>
                    <a:pt x="6397" y="7177"/>
                    <a:pt x="6351" y="7270"/>
                    <a:pt x="6258" y="7421"/>
                  </a:cubicBezTo>
                  <a:lnTo>
                    <a:pt x="6211" y="7467"/>
                  </a:lnTo>
                  <a:lnTo>
                    <a:pt x="6258" y="7467"/>
                  </a:lnTo>
                  <a:cubicBezTo>
                    <a:pt x="6549" y="7421"/>
                    <a:pt x="6839" y="7316"/>
                    <a:pt x="7130" y="7223"/>
                  </a:cubicBezTo>
                  <a:cubicBezTo>
                    <a:pt x="7177" y="7177"/>
                    <a:pt x="7270" y="7130"/>
                    <a:pt x="7328" y="7084"/>
                  </a:cubicBezTo>
                  <a:cubicBezTo>
                    <a:pt x="7374" y="7025"/>
                    <a:pt x="7421" y="7025"/>
                    <a:pt x="7467" y="6979"/>
                  </a:cubicBezTo>
                  <a:lnTo>
                    <a:pt x="7560" y="6932"/>
                  </a:lnTo>
                  <a:lnTo>
                    <a:pt x="7851" y="7467"/>
                  </a:lnTo>
                  <a:lnTo>
                    <a:pt x="7560" y="7758"/>
                  </a:lnTo>
                  <a:cubicBezTo>
                    <a:pt x="7328" y="7956"/>
                    <a:pt x="7130" y="8142"/>
                    <a:pt x="6932" y="8340"/>
                  </a:cubicBezTo>
                  <a:cubicBezTo>
                    <a:pt x="6886" y="8340"/>
                    <a:pt x="6886" y="8386"/>
                    <a:pt x="6886" y="8433"/>
                  </a:cubicBezTo>
                  <a:cubicBezTo>
                    <a:pt x="6886" y="8479"/>
                    <a:pt x="6886" y="8479"/>
                    <a:pt x="6839" y="8479"/>
                  </a:cubicBezTo>
                  <a:lnTo>
                    <a:pt x="6979" y="8479"/>
                  </a:lnTo>
                  <a:cubicBezTo>
                    <a:pt x="7223" y="8433"/>
                    <a:pt x="7467" y="8340"/>
                    <a:pt x="7805" y="8189"/>
                  </a:cubicBezTo>
                  <a:cubicBezTo>
                    <a:pt x="7851" y="8189"/>
                    <a:pt x="7909" y="8142"/>
                    <a:pt x="7956" y="8095"/>
                  </a:cubicBezTo>
                  <a:cubicBezTo>
                    <a:pt x="8002" y="8049"/>
                    <a:pt x="8002" y="8049"/>
                    <a:pt x="8049" y="8002"/>
                  </a:cubicBezTo>
                  <a:lnTo>
                    <a:pt x="8142" y="7898"/>
                  </a:lnTo>
                  <a:lnTo>
                    <a:pt x="8200" y="8002"/>
                  </a:lnTo>
                  <a:cubicBezTo>
                    <a:pt x="8247" y="8095"/>
                    <a:pt x="8293" y="8189"/>
                    <a:pt x="8386" y="8293"/>
                  </a:cubicBezTo>
                  <a:cubicBezTo>
                    <a:pt x="8491" y="8479"/>
                    <a:pt x="8631" y="8724"/>
                    <a:pt x="8724" y="8968"/>
                  </a:cubicBezTo>
                  <a:cubicBezTo>
                    <a:pt x="8968" y="9596"/>
                    <a:pt x="9410" y="10131"/>
                    <a:pt x="10178" y="10515"/>
                  </a:cubicBezTo>
                  <a:cubicBezTo>
                    <a:pt x="10375" y="10619"/>
                    <a:pt x="10620" y="10759"/>
                    <a:pt x="10817" y="10910"/>
                  </a:cubicBezTo>
                  <a:cubicBezTo>
                    <a:pt x="10957" y="11003"/>
                    <a:pt x="11108" y="11155"/>
                    <a:pt x="11248" y="11201"/>
                  </a:cubicBezTo>
                  <a:cubicBezTo>
                    <a:pt x="11876" y="11631"/>
                    <a:pt x="12504" y="12027"/>
                    <a:pt x="13190" y="12457"/>
                  </a:cubicBezTo>
                  <a:cubicBezTo>
                    <a:pt x="14202" y="13085"/>
                    <a:pt x="15272" y="13772"/>
                    <a:pt x="16342" y="14446"/>
                  </a:cubicBezTo>
                  <a:cubicBezTo>
                    <a:pt x="16924" y="14784"/>
                    <a:pt x="17447" y="15167"/>
                    <a:pt x="17982" y="15516"/>
                  </a:cubicBezTo>
                  <a:cubicBezTo>
                    <a:pt x="18227" y="15702"/>
                    <a:pt x="18471" y="15900"/>
                    <a:pt x="18715" y="16040"/>
                  </a:cubicBezTo>
                  <a:lnTo>
                    <a:pt x="18762" y="16098"/>
                  </a:lnTo>
                  <a:cubicBezTo>
                    <a:pt x="18855" y="16144"/>
                    <a:pt x="18901" y="16191"/>
                    <a:pt x="18959" y="16191"/>
                  </a:cubicBezTo>
                  <a:cubicBezTo>
                    <a:pt x="19006" y="16191"/>
                    <a:pt x="19006" y="16191"/>
                    <a:pt x="19052" y="16237"/>
                  </a:cubicBezTo>
                  <a:lnTo>
                    <a:pt x="19052" y="15749"/>
                  </a:lnTo>
                  <a:lnTo>
                    <a:pt x="18424" y="15319"/>
                  </a:lnTo>
                  <a:cubicBezTo>
                    <a:pt x="17982" y="15074"/>
                    <a:pt x="17598" y="14784"/>
                    <a:pt x="17215" y="14539"/>
                  </a:cubicBezTo>
                  <a:cubicBezTo>
                    <a:pt x="17156" y="14493"/>
                    <a:pt x="17110" y="14400"/>
                    <a:pt x="17110" y="14295"/>
                  </a:cubicBezTo>
                  <a:lnTo>
                    <a:pt x="17110" y="14248"/>
                  </a:lnTo>
                  <a:lnTo>
                    <a:pt x="16773" y="14248"/>
                  </a:lnTo>
                  <a:lnTo>
                    <a:pt x="16726" y="14202"/>
                  </a:lnTo>
                  <a:cubicBezTo>
                    <a:pt x="16238" y="13865"/>
                    <a:pt x="15703" y="13574"/>
                    <a:pt x="15226" y="13283"/>
                  </a:cubicBezTo>
                  <a:lnTo>
                    <a:pt x="15028" y="13132"/>
                  </a:lnTo>
                  <a:cubicBezTo>
                    <a:pt x="14737" y="12992"/>
                    <a:pt x="14493" y="12795"/>
                    <a:pt x="14202" y="12608"/>
                  </a:cubicBezTo>
                  <a:cubicBezTo>
                    <a:pt x="14156" y="12550"/>
                    <a:pt x="14062" y="12457"/>
                    <a:pt x="14016" y="12364"/>
                  </a:cubicBezTo>
                  <a:cubicBezTo>
                    <a:pt x="13958" y="11969"/>
                    <a:pt x="13865" y="11585"/>
                    <a:pt x="13772" y="11155"/>
                  </a:cubicBezTo>
                  <a:lnTo>
                    <a:pt x="13772" y="11096"/>
                  </a:lnTo>
                  <a:lnTo>
                    <a:pt x="13481" y="9794"/>
                  </a:lnTo>
                  <a:lnTo>
                    <a:pt x="13481" y="9701"/>
                  </a:lnTo>
                  <a:lnTo>
                    <a:pt x="13481" y="9549"/>
                  </a:lnTo>
                  <a:cubicBezTo>
                    <a:pt x="13527" y="9456"/>
                    <a:pt x="13527" y="9410"/>
                    <a:pt x="13620" y="9305"/>
                  </a:cubicBezTo>
                  <a:cubicBezTo>
                    <a:pt x="13667" y="9259"/>
                    <a:pt x="13667" y="9212"/>
                    <a:pt x="13725" y="9166"/>
                  </a:cubicBezTo>
                  <a:lnTo>
                    <a:pt x="13725" y="9119"/>
                  </a:lnTo>
                  <a:lnTo>
                    <a:pt x="13667" y="9119"/>
                  </a:lnTo>
                  <a:cubicBezTo>
                    <a:pt x="13574" y="9061"/>
                    <a:pt x="13481" y="9061"/>
                    <a:pt x="13434" y="9014"/>
                  </a:cubicBezTo>
                  <a:cubicBezTo>
                    <a:pt x="13434" y="8968"/>
                    <a:pt x="13376" y="8968"/>
                    <a:pt x="13376" y="8968"/>
                  </a:cubicBezTo>
                  <a:cubicBezTo>
                    <a:pt x="13330" y="8875"/>
                    <a:pt x="13283" y="8828"/>
                    <a:pt x="13237" y="8724"/>
                  </a:cubicBezTo>
                  <a:cubicBezTo>
                    <a:pt x="13237" y="8677"/>
                    <a:pt x="13237" y="8631"/>
                    <a:pt x="13190" y="8584"/>
                  </a:cubicBezTo>
                  <a:lnTo>
                    <a:pt x="13144" y="8293"/>
                  </a:lnTo>
                  <a:lnTo>
                    <a:pt x="13190" y="8247"/>
                  </a:lnTo>
                  <a:cubicBezTo>
                    <a:pt x="13283" y="8189"/>
                    <a:pt x="13330" y="8189"/>
                    <a:pt x="13376" y="8142"/>
                  </a:cubicBezTo>
                  <a:lnTo>
                    <a:pt x="13481" y="8095"/>
                  </a:lnTo>
                  <a:cubicBezTo>
                    <a:pt x="13574" y="8002"/>
                    <a:pt x="13667" y="7956"/>
                    <a:pt x="13772" y="7898"/>
                  </a:cubicBezTo>
                  <a:cubicBezTo>
                    <a:pt x="13772" y="7851"/>
                    <a:pt x="13818" y="7805"/>
                    <a:pt x="13818" y="7758"/>
                  </a:cubicBezTo>
                  <a:lnTo>
                    <a:pt x="13818" y="7712"/>
                  </a:lnTo>
                  <a:cubicBezTo>
                    <a:pt x="13772" y="7665"/>
                    <a:pt x="13667" y="7665"/>
                    <a:pt x="13620" y="7665"/>
                  </a:cubicBezTo>
                  <a:cubicBezTo>
                    <a:pt x="13527" y="7665"/>
                    <a:pt x="13376" y="7665"/>
                    <a:pt x="13283" y="7712"/>
                  </a:cubicBezTo>
                  <a:cubicBezTo>
                    <a:pt x="13190" y="7712"/>
                    <a:pt x="13144" y="7712"/>
                    <a:pt x="13085" y="7758"/>
                  </a:cubicBezTo>
                  <a:lnTo>
                    <a:pt x="12992" y="7758"/>
                  </a:lnTo>
                  <a:lnTo>
                    <a:pt x="12702" y="6793"/>
                  </a:lnTo>
                  <a:lnTo>
                    <a:pt x="12364" y="6839"/>
                  </a:lnTo>
                  <a:cubicBezTo>
                    <a:pt x="12457" y="7316"/>
                    <a:pt x="12609" y="7805"/>
                    <a:pt x="12702" y="8293"/>
                  </a:cubicBezTo>
                  <a:cubicBezTo>
                    <a:pt x="12946" y="9166"/>
                    <a:pt x="13144" y="9991"/>
                    <a:pt x="13283" y="10864"/>
                  </a:cubicBezTo>
                  <a:cubicBezTo>
                    <a:pt x="13376" y="11201"/>
                    <a:pt x="13481" y="11585"/>
                    <a:pt x="13527" y="11922"/>
                  </a:cubicBezTo>
                  <a:lnTo>
                    <a:pt x="13574" y="12027"/>
                  </a:lnTo>
                  <a:lnTo>
                    <a:pt x="13527" y="12073"/>
                  </a:lnTo>
                  <a:lnTo>
                    <a:pt x="13481" y="12073"/>
                  </a:lnTo>
                  <a:lnTo>
                    <a:pt x="13376" y="12120"/>
                  </a:lnTo>
                  <a:lnTo>
                    <a:pt x="12795" y="11783"/>
                  </a:lnTo>
                  <a:cubicBezTo>
                    <a:pt x="12457" y="11538"/>
                    <a:pt x="12074" y="11294"/>
                    <a:pt x="11736" y="11050"/>
                  </a:cubicBezTo>
                  <a:cubicBezTo>
                    <a:pt x="11538" y="10957"/>
                    <a:pt x="11399" y="10864"/>
                    <a:pt x="11248" y="10759"/>
                  </a:cubicBezTo>
                  <a:cubicBezTo>
                    <a:pt x="10910" y="10515"/>
                    <a:pt x="10573" y="10329"/>
                    <a:pt x="10178" y="10084"/>
                  </a:cubicBezTo>
                  <a:cubicBezTo>
                    <a:pt x="9840" y="9933"/>
                    <a:pt x="9654" y="9701"/>
                    <a:pt x="9456" y="9352"/>
                  </a:cubicBezTo>
                  <a:cubicBezTo>
                    <a:pt x="9166" y="8770"/>
                    <a:pt x="8828" y="8189"/>
                    <a:pt x="8491" y="7607"/>
                  </a:cubicBezTo>
                  <a:cubicBezTo>
                    <a:pt x="8293" y="7270"/>
                    <a:pt x="8096" y="6886"/>
                    <a:pt x="7851" y="6548"/>
                  </a:cubicBezTo>
                  <a:cubicBezTo>
                    <a:pt x="7328" y="5571"/>
                    <a:pt x="6886" y="4757"/>
                    <a:pt x="6502" y="3931"/>
                  </a:cubicBezTo>
                  <a:cubicBezTo>
                    <a:pt x="6304" y="3594"/>
                    <a:pt x="6165" y="3303"/>
                    <a:pt x="6060" y="2954"/>
                  </a:cubicBezTo>
                  <a:cubicBezTo>
                    <a:pt x="5967" y="2815"/>
                    <a:pt x="5920" y="2722"/>
                    <a:pt x="5874" y="2571"/>
                  </a:cubicBezTo>
                  <a:lnTo>
                    <a:pt x="5874" y="2524"/>
                  </a:lnTo>
                  <a:lnTo>
                    <a:pt x="5920" y="2478"/>
                  </a:lnTo>
                  <a:cubicBezTo>
                    <a:pt x="6107" y="2233"/>
                    <a:pt x="6304" y="1989"/>
                    <a:pt x="6549" y="1745"/>
                  </a:cubicBezTo>
                  <a:cubicBezTo>
                    <a:pt x="6839" y="1454"/>
                    <a:pt x="6932" y="1024"/>
                    <a:pt x="6886" y="582"/>
                  </a:cubicBezTo>
                  <a:cubicBezTo>
                    <a:pt x="6886" y="198"/>
                    <a:pt x="6688" y="0"/>
                    <a:pt x="639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06475" y="3176900"/>
              <a:ext cx="3800" cy="1475"/>
            </a:xfrm>
            <a:custGeom>
              <a:avLst/>
              <a:gdLst/>
              <a:ahLst/>
              <a:cxnLst/>
              <a:rect l="l" t="t" r="r" b="b"/>
              <a:pathLst>
                <a:path w="152" h="59" extrusionOk="0">
                  <a:moveTo>
                    <a:pt x="152" y="1"/>
                  </a:moveTo>
                  <a:lnTo>
                    <a:pt x="152" y="1"/>
                  </a:lnTo>
                  <a:lnTo>
                    <a:pt x="1" y="59"/>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410250" y="3282450"/>
              <a:ext cx="306525" cy="257950"/>
            </a:xfrm>
            <a:custGeom>
              <a:avLst/>
              <a:gdLst/>
              <a:ahLst/>
              <a:cxnLst/>
              <a:rect l="l" t="t" r="r" b="b"/>
              <a:pathLst>
                <a:path w="12261" h="10318" extrusionOk="0">
                  <a:moveTo>
                    <a:pt x="1013" y="1"/>
                  </a:moveTo>
                  <a:cubicBezTo>
                    <a:pt x="966" y="1"/>
                    <a:pt x="920" y="1"/>
                    <a:pt x="920" y="94"/>
                  </a:cubicBezTo>
                  <a:cubicBezTo>
                    <a:pt x="873" y="245"/>
                    <a:pt x="768" y="385"/>
                    <a:pt x="768" y="536"/>
                  </a:cubicBezTo>
                  <a:cubicBezTo>
                    <a:pt x="582" y="1699"/>
                    <a:pt x="478" y="2816"/>
                    <a:pt x="385" y="3734"/>
                  </a:cubicBezTo>
                  <a:lnTo>
                    <a:pt x="385" y="3781"/>
                  </a:lnTo>
                  <a:cubicBezTo>
                    <a:pt x="385" y="4165"/>
                    <a:pt x="338" y="4560"/>
                    <a:pt x="338" y="4898"/>
                  </a:cubicBezTo>
                  <a:lnTo>
                    <a:pt x="292" y="5479"/>
                  </a:lnTo>
                  <a:cubicBezTo>
                    <a:pt x="292" y="5910"/>
                    <a:pt x="245" y="6398"/>
                    <a:pt x="187" y="6828"/>
                  </a:cubicBezTo>
                  <a:cubicBezTo>
                    <a:pt x="187" y="7026"/>
                    <a:pt x="140" y="7270"/>
                    <a:pt x="140" y="7468"/>
                  </a:cubicBezTo>
                  <a:cubicBezTo>
                    <a:pt x="140" y="7608"/>
                    <a:pt x="94" y="7759"/>
                    <a:pt x="94" y="7898"/>
                  </a:cubicBezTo>
                  <a:lnTo>
                    <a:pt x="94" y="8050"/>
                  </a:lnTo>
                  <a:cubicBezTo>
                    <a:pt x="47" y="8282"/>
                    <a:pt x="47" y="8573"/>
                    <a:pt x="1" y="8817"/>
                  </a:cubicBezTo>
                  <a:lnTo>
                    <a:pt x="1" y="9259"/>
                  </a:lnTo>
                  <a:lnTo>
                    <a:pt x="1" y="9399"/>
                  </a:lnTo>
                  <a:cubicBezTo>
                    <a:pt x="1" y="9445"/>
                    <a:pt x="1" y="9504"/>
                    <a:pt x="47" y="9550"/>
                  </a:cubicBezTo>
                  <a:cubicBezTo>
                    <a:pt x="47" y="9597"/>
                    <a:pt x="94" y="9690"/>
                    <a:pt x="140" y="9736"/>
                  </a:cubicBezTo>
                  <a:cubicBezTo>
                    <a:pt x="140" y="9794"/>
                    <a:pt x="187" y="9841"/>
                    <a:pt x="187" y="9887"/>
                  </a:cubicBezTo>
                  <a:cubicBezTo>
                    <a:pt x="245" y="9934"/>
                    <a:pt x="292" y="9934"/>
                    <a:pt x="338" y="9981"/>
                  </a:cubicBezTo>
                  <a:cubicBezTo>
                    <a:pt x="431" y="10085"/>
                    <a:pt x="536" y="10132"/>
                    <a:pt x="629" y="10178"/>
                  </a:cubicBezTo>
                  <a:cubicBezTo>
                    <a:pt x="675" y="10178"/>
                    <a:pt x="722" y="10225"/>
                    <a:pt x="722" y="10225"/>
                  </a:cubicBezTo>
                  <a:lnTo>
                    <a:pt x="768" y="10225"/>
                  </a:lnTo>
                  <a:cubicBezTo>
                    <a:pt x="1059" y="10271"/>
                    <a:pt x="1350" y="10318"/>
                    <a:pt x="1594" y="10318"/>
                  </a:cubicBezTo>
                  <a:cubicBezTo>
                    <a:pt x="1932" y="10271"/>
                    <a:pt x="2222" y="10225"/>
                    <a:pt x="2571" y="10132"/>
                  </a:cubicBezTo>
                  <a:cubicBezTo>
                    <a:pt x="2618" y="10132"/>
                    <a:pt x="2618" y="10132"/>
                    <a:pt x="2664" y="10085"/>
                  </a:cubicBezTo>
                  <a:cubicBezTo>
                    <a:pt x="3153" y="9934"/>
                    <a:pt x="3676" y="9736"/>
                    <a:pt x="4316" y="9504"/>
                  </a:cubicBezTo>
                  <a:cubicBezTo>
                    <a:pt x="4746" y="9352"/>
                    <a:pt x="5188" y="9155"/>
                    <a:pt x="5619" y="9015"/>
                  </a:cubicBezTo>
                  <a:lnTo>
                    <a:pt x="6538" y="8678"/>
                  </a:lnTo>
                  <a:cubicBezTo>
                    <a:pt x="6980" y="8527"/>
                    <a:pt x="7364" y="8340"/>
                    <a:pt x="7806" y="8189"/>
                  </a:cubicBezTo>
                  <a:cubicBezTo>
                    <a:pt x="8282" y="7992"/>
                    <a:pt x="8678" y="7852"/>
                    <a:pt x="9062" y="7701"/>
                  </a:cubicBezTo>
                  <a:cubicBezTo>
                    <a:pt x="9690" y="7410"/>
                    <a:pt x="10318" y="7119"/>
                    <a:pt x="10853" y="6828"/>
                  </a:cubicBezTo>
                  <a:lnTo>
                    <a:pt x="10899" y="6828"/>
                  </a:lnTo>
                  <a:cubicBezTo>
                    <a:pt x="10946" y="6782"/>
                    <a:pt x="11051" y="6782"/>
                    <a:pt x="11144" y="6735"/>
                  </a:cubicBezTo>
                  <a:cubicBezTo>
                    <a:pt x="11237" y="6689"/>
                    <a:pt x="11295" y="6689"/>
                    <a:pt x="11388" y="6642"/>
                  </a:cubicBezTo>
                  <a:lnTo>
                    <a:pt x="11923" y="6445"/>
                  </a:lnTo>
                  <a:cubicBezTo>
                    <a:pt x="12109" y="6398"/>
                    <a:pt x="12214" y="6352"/>
                    <a:pt x="12260" y="6305"/>
                  </a:cubicBezTo>
                  <a:lnTo>
                    <a:pt x="12260" y="5956"/>
                  </a:lnTo>
                  <a:lnTo>
                    <a:pt x="12214" y="5956"/>
                  </a:lnTo>
                  <a:cubicBezTo>
                    <a:pt x="12109" y="5956"/>
                    <a:pt x="11237" y="6200"/>
                    <a:pt x="11190" y="6247"/>
                  </a:cubicBezTo>
                  <a:cubicBezTo>
                    <a:pt x="11004" y="6305"/>
                    <a:pt x="10806" y="6398"/>
                    <a:pt x="10655" y="6491"/>
                  </a:cubicBezTo>
                  <a:cubicBezTo>
                    <a:pt x="10364" y="6642"/>
                    <a:pt x="10027" y="6782"/>
                    <a:pt x="9690" y="6933"/>
                  </a:cubicBezTo>
                  <a:cubicBezTo>
                    <a:pt x="8573" y="7410"/>
                    <a:pt x="7410" y="7852"/>
                    <a:pt x="6154" y="8340"/>
                  </a:cubicBezTo>
                  <a:cubicBezTo>
                    <a:pt x="4840" y="8864"/>
                    <a:pt x="3537" y="9352"/>
                    <a:pt x="2222" y="9841"/>
                  </a:cubicBezTo>
                  <a:lnTo>
                    <a:pt x="2176" y="9841"/>
                  </a:lnTo>
                  <a:cubicBezTo>
                    <a:pt x="1932" y="9934"/>
                    <a:pt x="1699" y="10027"/>
                    <a:pt x="1455" y="10027"/>
                  </a:cubicBezTo>
                  <a:cubicBezTo>
                    <a:pt x="1304" y="10027"/>
                    <a:pt x="1117" y="9981"/>
                    <a:pt x="966" y="9934"/>
                  </a:cubicBezTo>
                  <a:cubicBezTo>
                    <a:pt x="582" y="9736"/>
                    <a:pt x="338" y="9597"/>
                    <a:pt x="338" y="9062"/>
                  </a:cubicBezTo>
                  <a:cubicBezTo>
                    <a:pt x="338" y="8817"/>
                    <a:pt x="385" y="8631"/>
                    <a:pt x="385" y="8387"/>
                  </a:cubicBezTo>
                  <a:lnTo>
                    <a:pt x="478" y="7410"/>
                  </a:lnTo>
                  <a:cubicBezTo>
                    <a:pt x="536" y="6247"/>
                    <a:pt x="629" y="5084"/>
                    <a:pt x="722" y="3921"/>
                  </a:cubicBezTo>
                  <a:cubicBezTo>
                    <a:pt x="768" y="3444"/>
                    <a:pt x="827" y="2955"/>
                    <a:pt x="827" y="2467"/>
                  </a:cubicBezTo>
                  <a:cubicBezTo>
                    <a:pt x="873" y="2083"/>
                    <a:pt x="920" y="1745"/>
                    <a:pt x="920" y="1362"/>
                  </a:cubicBezTo>
                  <a:cubicBezTo>
                    <a:pt x="966" y="1071"/>
                    <a:pt x="966" y="722"/>
                    <a:pt x="1013" y="385"/>
                  </a:cubicBezTo>
                  <a:lnTo>
                    <a:pt x="1013"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716750" y="3431350"/>
              <a:ext cx="25" cy="8725"/>
            </a:xfrm>
            <a:custGeom>
              <a:avLst/>
              <a:gdLst/>
              <a:ahLst/>
              <a:cxnLst/>
              <a:rect l="l" t="t" r="r" b="b"/>
              <a:pathLst>
                <a:path w="1" h="349" extrusionOk="0">
                  <a:moveTo>
                    <a:pt x="0" y="0"/>
                  </a:moveTo>
                  <a:lnTo>
                    <a:pt x="0" y="0"/>
                  </a:lnTo>
                  <a:lnTo>
                    <a:pt x="0" y="349"/>
                  </a:lnTo>
                  <a:lnTo>
                    <a:pt x="0" y="349"/>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438175" y="3271300"/>
              <a:ext cx="270175" cy="120225"/>
            </a:xfrm>
            <a:custGeom>
              <a:avLst/>
              <a:gdLst/>
              <a:ahLst/>
              <a:cxnLst/>
              <a:rect l="l" t="t" r="r" b="b"/>
              <a:pathLst>
                <a:path w="10807" h="4809" extrusionOk="0">
                  <a:moveTo>
                    <a:pt x="678" y="1"/>
                  </a:moveTo>
                  <a:cubicBezTo>
                    <a:pt x="508" y="1"/>
                    <a:pt x="331" y="30"/>
                    <a:pt x="140" y="63"/>
                  </a:cubicBezTo>
                  <a:cubicBezTo>
                    <a:pt x="93" y="109"/>
                    <a:pt x="47" y="109"/>
                    <a:pt x="0" y="156"/>
                  </a:cubicBezTo>
                  <a:cubicBezTo>
                    <a:pt x="0" y="203"/>
                    <a:pt x="47" y="249"/>
                    <a:pt x="47" y="296"/>
                  </a:cubicBezTo>
                  <a:cubicBezTo>
                    <a:pt x="140" y="296"/>
                    <a:pt x="233" y="296"/>
                    <a:pt x="338" y="354"/>
                  </a:cubicBezTo>
                  <a:cubicBezTo>
                    <a:pt x="524" y="354"/>
                    <a:pt x="768" y="400"/>
                    <a:pt x="966" y="447"/>
                  </a:cubicBezTo>
                  <a:cubicBezTo>
                    <a:pt x="1303" y="540"/>
                    <a:pt x="1640" y="645"/>
                    <a:pt x="1978" y="831"/>
                  </a:cubicBezTo>
                  <a:cubicBezTo>
                    <a:pt x="2420" y="1075"/>
                    <a:pt x="2908" y="1459"/>
                    <a:pt x="3385" y="1947"/>
                  </a:cubicBezTo>
                  <a:cubicBezTo>
                    <a:pt x="4362" y="2820"/>
                    <a:pt x="5281" y="3494"/>
                    <a:pt x="6340" y="3983"/>
                  </a:cubicBezTo>
                  <a:cubicBezTo>
                    <a:pt x="6630" y="4134"/>
                    <a:pt x="6921" y="4274"/>
                    <a:pt x="7270" y="4367"/>
                  </a:cubicBezTo>
                  <a:cubicBezTo>
                    <a:pt x="7561" y="4471"/>
                    <a:pt x="7852" y="4564"/>
                    <a:pt x="8189" y="4611"/>
                  </a:cubicBezTo>
                  <a:cubicBezTo>
                    <a:pt x="8480" y="4715"/>
                    <a:pt x="8817" y="4762"/>
                    <a:pt x="9154" y="4762"/>
                  </a:cubicBezTo>
                  <a:cubicBezTo>
                    <a:pt x="9445" y="4809"/>
                    <a:pt x="9782" y="4809"/>
                    <a:pt x="10120" y="4809"/>
                  </a:cubicBezTo>
                  <a:cubicBezTo>
                    <a:pt x="10318" y="4809"/>
                    <a:pt x="10515" y="4762"/>
                    <a:pt x="10701" y="4657"/>
                  </a:cubicBezTo>
                  <a:cubicBezTo>
                    <a:pt x="10760" y="4657"/>
                    <a:pt x="10806" y="4657"/>
                    <a:pt x="10806" y="4611"/>
                  </a:cubicBezTo>
                  <a:lnTo>
                    <a:pt x="10760" y="4564"/>
                  </a:lnTo>
                  <a:lnTo>
                    <a:pt x="10701" y="4564"/>
                  </a:lnTo>
                  <a:cubicBezTo>
                    <a:pt x="10655" y="4518"/>
                    <a:pt x="10608" y="4518"/>
                    <a:pt x="10562" y="4471"/>
                  </a:cubicBezTo>
                  <a:lnTo>
                    <a:pt x="10364" y="4471"/>
                  </a:lnTo>
                  <a:cubicBezTo>
                    <a:pt x="10120" y="4425"/>
                    <a:pt x="9887" y="4367"/>
                    <a:pt x="9596" y="4367"/>
                  </a:cubicBezTo>
                  <a:lnTo>
                    <a:pt x="9538" y="4367"/>
                  </a:lnTo>
                  <a:cubicBezTo>
                    <a:pt x="9306" y="4320"/>
                    <a:pt x="9015" y="4274"/>
                    <a:pt x="8771" y="4227"/>
                  </a:cubicBezTo>
                  <a:cubicBezTo>
                    <a:pt x="8573" y="4227"/>
                    <a:pt x="8375" y="4180"/>
                    <a:pt x="8189" y="4134"/>
                  </a:cubicBezTo>
                  <a:cubicBezTo>
                    <a:pt x="7898" y="4076"/>
                    <a:pt x="7561" y="3983"/>
                    <a:pt x="7212" y="3890"/>
                  </a:cubicBezTo>
                  <a:cubicBezTo>
                    <a:pt x="6875" y="3738"/>
                    <a:pt x="6537" y="3599"/>
                    <a:pt x="6200" y="3401"/>
                  </a:cubicBezTo>
                  <a:cubicBezTo>
                    <a:pt x="6002" y="3308"/>
                    <a:pt x="5758" y="3157"/>
                    <a:pt x="5572" y="3017"/>
                  </a:cubicBezTo>
                  <a:cubicBezTo>
                    <a:pt x="5235" y="2820"/>
                    <a:pt x="4944" y="2622"/>
                    <a:pt x="4595" y="2389"/>
                  </a:cubicBezTo>
                  <a:cubicBezTo>
                    <a:pt x="4502" y="2285"/>
                    <a:pt x="4455" y="2238"/>
                    <a:pt x="4362" y="2145"/>
                  </a:cubicBezTo>
                  <a:cubicBezTo>
                    <a:pt x="4258" y="2040"/>
                    <a:pt x="4165" y="1994"/>
                    <a:pt x="4071" y="1901"/>
                  </a:cubicBezTo>
                  <a:lnTo>
                    <a:pt x="3920" y="1808"/>
                  </a:lnTo>
                  <a:cubicBezTo>
                    <a:pt x="3827" y="1656"/>
                    <a:pt x="3676" y="1563"/>
                    <a:pt x="3583" y="1459"/>
                  </a:cubicBezTo>
                  <a:cubicBezTo>
                    <a:pt x="2908" y="877"/>
                    <a:pt x="2129" y="296"/>
                    <a:pt x="1059" y="63"/>
                  </a:cubicBezTo>
                  <a:cubicBezTo>
                    <a:pt x="933" y="18"/>
                    <a:pt x="807" y="1"/>
                    <a:pt x="67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439325" y="3278675"/>
              <a:ext cx="25" cy="25"/>
            </a:xfrm>
            <a:custGeom>
              <a:avLst/>
              <a:gdLst/>
              <a:ahLst/>
              <a:cxnLst/>
              <a:rect l="l" t="t" r="r" b="b"/>
              <a:pathLst>
                <a:path w="1" h="1" extrusionOk="0">
                  <a:moveTo>
                    <a:pt x="1" y="1"/>
                  </a:moveTo>
                  <a:lnTo>
                    <a:pt x="1" y="1"/>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642875" y="3295825"/>
              <a:ext cx="47150" cy="32600"/>
            </a:xfrm>
            <a:custGeom>
              <a:avLst/>
              <a:gdLst/>
              <a:ahLst/>
              <a:cxnLst/>
              <a:rect l="l" t="t" r="r" b="b"/>
              <a:pathLst>
                <a:path w="1886" h="1304" extrusionOk="0">
                  <a:moveTo>
                    <a:pt x="245" y="1"/>
                  </a:moveTo>
                  <a:cubicBezTo>
                    <a:pt x="187" y="1"/>
                    <a:pt x="141" y="1"/>
                    <a:pt x="141" y="47"/>
                  </a:cubicBezTo>
                  <a:cubicBezTo>
                    <a:pt x="94" y="94"/>
                    <a:pt x="1" y="140"/>
                    <a:pt x="141" y="292"/>
                  </a:cubicBezTo>
                  <a:cubicBezTo>
                    <a:pt x="629" y="873"/>
                    <a:pt x="1211" y="1210"/>
                    <a:pt x="1885" y="1304"/>
                  </a:cubicBezTo>
                  <a:cubicBezTo>
                    <a:pt x="1885" y="1257"/>
                    <a:pt x="1839" y="1210"/>
                    <a:pt x="1839" y="1164"/>
                  </a:cubicBezTo>
                  <a:cubicBezTo>
                    <a:pt x="1792" y="1164"/>
                    <a:pt x="1792" y="1117"/>
                    <a:pt x="1792" y="1117"/>
                  </a:cubicBezTo>
                  <a:cubicBezTo>
                    <a:pt x="1304" y="768"/>
                    <a:pt x="873" y="385"/>
                    <a:pt x="385" y="47"/>
                  </a:cubicBezTo>
                  <a:cubicBezTo>
                    <a:pt x="338" y="1"/>
                    <a:pt x="292" y="1"/>
                    <a:pt x="24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527725" y="2740725"/>
              <a:ext cx="155025" cy="333275"/>
            </a:xfrm>
            <a:custGeom>
              <a:avLst/>
              <a:gdLst/>
              <a:ahLst/>
              <a:cxnLst/>
              <a:rect l="l" t="t" r="r" b="b"/>
              <a:pathLst>
                <a:path w="6201" h="13331" extrusionOk="0">
                  <a:moveTo>
                    <a:pt x="2374" y="1"/>
                  </a:moveTo>
                  <a:lnTo>
                    <a:pt x="2176" y="59"/>
                  </a:lnTo>
                  <a:lnTo>
                    <a:pt x="2129" y="59"/>
                  </a:lnTo>
                  <a:lnTo>
                    <a:pt x="2176" y="442"/>
                  </a:lnTo>
                  <a:cubicBezTo>
                    <a:pt x="2281" y="1071"/>
                    <a:pt x="2420" y="1699"/>
                    <a:pt x="2467" y="2280"/>
                  </a:cubicBezTo>
                  <a:lnTo>
                    <a:pt x="2467" y="2327"/>
                  </a:lnTo>
                  <a:cubicBezTo>
                    <a:pt x="2665" y="3595"/>
                    <a:pt x="2816" y="4897"/>
                    <a:pt x="2955" y="6107"/>
                  </a:cubicBezTo>
                  <a:cubicBezTo>
                    <a:pt x="2955" y="6351"/>
                    <a:pt x="3002" y="6642"/>
                    <a:pt x="3002" y="6933"/>
                  </a:cubicBezTo>
                  <a:cubicBezTo>
                    <a:pt x="3002" y="7177"/>
                    <a:pt x="3002" y="7514"/>
                    <a:pt x="3048" y="7759"/>
                  </a:cubicBezTo>
                  <a:cubicBezTo>
                    <a:pt x="3107" y="8201"/>
                    <a:pt x="3200" y="8631"/>
                    <a:pt x="3246" y="9073"/>
                  </a:cubicBezTo>
                  <a:cubicBezTo>
                    <a:pt x="3293" y="9259"/>
                    <a:pt x="3293" y="9457"/>
                    <a:pt x="3339" y="9655"/>
                  </a:cubicBezTo>
                  <a:cubicBezTo>
                    <a:pt x="3339" y="9701"/>
                    <a:pt x="3339" y="9748"/>
                    <a:pt x="3397" y="9794"/>
                  </a:cubicBezTo>
                  <a:lnTo>
                    <a:pt x="3397" y="9945"/>
                  </a:lnTo>
                  <a:lnTo>
                    <a:pt x="3293" y="9992"/>
                  </a:lnTo>
                  <a:cubicBezTo>
                    <a:pt x="3246" y="9992"/>
                    <a:pt x="3153" y="10038"/>
                    <a:pt x="3048" y="10038"/>
                  </a:cubicBezTo>
                  <a:cubicBezTo>
                    <a:pt x="2909" y="10085"/>
                    <a:pt x="2711" y="10131"/>
                    <a:pt x="2571" y="10178"/>
                  </a:cubicBezTo>
                  <a:cubicBezTo>
                    <a:pt x="2129" y="10329"/>
                    <a:pt x="1699" y="10527"/>
                    <a:pt x="1211" y="10713"/>
                  </a:cubicBezTo>
                  <a:lnTo>
                    <a:pt x="629" y="10957"/>
                  </a:lnTo>
                  <a:lnTo>
                    <a:pt x="338" y="9887"/>
                  </a:lnTo>
                  <a:lnTo>
                    <a:pt x="1" y="9992"/>
                  </a:lnTo>
                  <a:cubicBezTo>
                    <a:pt x="245" y="11108"/>
                    <a:pt x="536" y="12213"/>
                    <a:pt x="827" y="13330"/>
                  </a:cubicBezTo>
                  <a:lnTo>
                    <a:pt x="1164" y="13237"/>
                  </a:lnTo>
                  <a:lnTo>
                    <a:pt x="1164" y="13190"/>
                  </a:lnTo>
                  <a:lnTo>
                    <a:pt x="1118" y="12993"/>
                  </a:lnTo>
                  <a:cubicBezTo>
                    <a:pt x="1071" y="12702"/>
                    <a:pt x="966" y="12365"/>
                    <a:pt x="920" y="12074"/>
                  </a:cubicBezTo>
                  <a:lnTo>
                    <a:pt x="722" y="11341"/>
                  </a:lnTo>
                  <a:lnTo>
                    <a:pt x="827" y="11341"/>
                  </a:lnTo>
                  <a:cubicBezTo>
                    <a:pt x="1746" y="11050"/>
                    <a:pt x="2571" y="10818"/>
                    <a:pt x="3339" y="10329"/>
                  </a:cubicBezTo>
                  <a:lnTo>
                    <a:pt x="3444" y="10283"/>
                  </a:lnTo>
                  <a:lnTo>
                    <a:pt x="3490" y="10376"/>
                  </a:lnTo>
                  <a:cubicBezTo>
                    <a:pt x="3490" y="10527"/>
                    <a:pt x="3537" y="10666"/>
                    <a:pt x="3537" y="10760"/>
                  </a:cubicBezTo>
                  <a:lnTo>
                    <a:pt x="3583" y="10864"/>
                  </a:lnTo>
                  <a:lnTo>
                    <a:pt x="3688" y="10864"/>
                  </a:lnTo>
                  <a:lnTo>
                    <a:pt x="3979" y="10818"/>
                  </a:lnTo>
                  <a:cubicBezTo>
                    <a:pt x="3921" y="10713"/>
                    <a:pt x="3921" y="10666"/>
                    <a:pt x="3921" y="10573"/>
                  </a:cubicBezTo>
                  <a:lnTo>
                    <a:pt x="3828" y="10178"/>
                  </a:lnTo>
                  <a:lnTo>
                    <a:pt x="3921" y="10178"/>
                  </a:lnTo>
                  <a:lnTo>
                    <a:pt x="4409" y="9992"/>
                  </a:lnTo>
                  <a:cubicBezTo>
                    <a:pt x="4898" y="9841"/>
                    <a:pt x="5328" y="9701"/>
                    <a:pt x="5817" y="9550"/>
                  </a:cubicBezTo>
                  <a:cubicBezTo>
                    <a:pt x="5863" y="9503"/>
                    <a:pt x="5863" y="9503"/>
                    <a:pt x="5910" y="9503"/>
                  </a:cubicBezTo>
                  <a:cubicBezTo>
                    <a:pt x="6014" y="9457"/>
                    <a:pt x="6061" y="9410"/>
                    <a:pt x="6154" y="9306"/>
                  </a:cubicBezTo>
                  <a:cubicBezTo>
                    <a:pt x="6200" y="9306"/>
                    <a:pt x="6200" y="9259"/>
                    <a:pt x="6200" y="9213"/>
                  </a:cubicBezTo>
                  <a:lnTo>
                    <a:pt x="5956" y="9213"/>
                  </a:lnTo>
                  <a:cubicBezTo>
                    <a:pt x="5724" y="9213"/>
                    <a:pt x="5479" y="9213"/>
                    <a:pt x="5235" y="9259"/>
                  </a:cubicBezTo>
                  <a:cubicBezTo>
                    <a:pt x="4898" y="9306"/>
                    <a:pt x="4607" y="9410"/>
                    <a:pt x="4270" y="9503"/>
                  </a:cubicBezTo>
                  <a:cubicBezTo>
                    <a:pt x="4118" y="9550"/>
                    <a:pt x="3979" y="9596"/>
                    <a:pt x="3828" y="9655"/>
                  </a:cubicBezTo>
                  <a:lnTo>
                    <a:pt x="3735" y="9701"/>
                  </a:lnTo>
                  <a:lnTo>
                    <a:pt x="3735" y="9550"/>
                  </a:lnTo>
                  <a:cubicBezTo>
                    <a:pt x="3630" y="9166"/>
                    <a:pt x="3583" y="8782"/>
                    <a:pt x="3537" y="8387"/>
                  </a:cubicBezTo>
                  <a:lnTo>
                    <a:pt x="3490" y="8049"/>
                  </a:lnTo>
                  <a:lnTo>
                    <a:pt x="3781" y="8003"/>
                  </a:lnTo>
                  <a:cubicBezTo>
                    <a:pt x="3921" y="8003"/>
                    <a:pt x="4072" y="7956"/>
                    <a:pt x="4270" y="7956"/>
                  </a:cubicBezTo>
                  <a:cubicBezTo>
                    <a:pt x="4793" y="7852"/>
                    <a:pt x="5375" y="7666"/>
                    <a:pt x="5910" y="7270"/>
                  </a:cubicBezTo>
                  <a:lnTo>
                    <a:pt x="5956" y="7224"/>
                  </a:lnTo>
                  <a:cubicBezTo>
                    <a:pt x="5956" y="7177"/>
                    <a:pt x="5910" y="7177"/>
                    <a:pt x="5910" y="7177"/>
                  </a:cubicBezTo>
                  <a:lnTo>
                    <a:pt x="5863" y="7177"/>
                  </a:lnTo>
                  <a:cubicBezTo>
                    <a:pt x="5433" y="7224"/>
                    <a:pt x="4991" y="7270"/>
                    <a:pt x="4607" y="7328"/>
                  </a:cubicBezTo>
                  <a:cubicBezTo>
                    <a:pt x="4363" y="7375"/>
                    <a:pt x="4118" y="7421"/>
                    <a:pt x="3874" y="7468"/>
                  </a:cubicBezTo>
                  <a:cubicBezTo>
                    <a:pt x="3781" y="7468"/>
                    <a:pt x="3688" y="7514"/>
                    <a:pt x="3583" y="7514"/>
                  </a:cubicBezTo>
                  <a:lnTo>
                    <a:pt x="3444" y="7561"/>
                  </a:lnTo>
                  <a:lnTo>
                    <a:pt x="3293" y="6060"/>
                  </a:lnTo>
                  <a:lnTo>
                    <a:pt x="3397" y="6060"/>
                  </a:lnTo>
                  <a:cubicBezTo>
                    <a:pt x="3537" y="6014"/>
                    <a:pt x="3688" y="6014"/>
                    <a:pt x="3828" y="5967"/>
                  </a:cubicBezTo>
                  <a:cubicBezTo>
                    <a:pt x="4212" y="5921"/>
                    <a:pt x="4560" y="5816"/>
                    <a:pt x="4898" y="5770"/>
                  </a:cubicBezTo>
                  <a:cubicBezTo>
                    <a:pt x="5037" y="5723"/>
                    <a:pt x="5235" y="5584"/>
                    <a:pt x="5375" y="5525"/>
                  </a:cubicBezTo>
                  <a:cubicBezTo>
                    <a:pt x="5433" y="5479"/>
                    <a:pt x="5479" y="5432"/>
                    <a:pt x="5572" y="5432"/>
                  </a:cubicBezTo>
                  <a:lnTo>
                    <a:pt x="5572" y="5386"/>
                  </a:lnTo>
                  <a:lnTo>
                    <a:pt x="5572" y="5339"/>
                  </a:lnTo>
                  <a:lnTo>
                    <a:pt x="5328" y="5339"/>
                  </a:lnTo>
                  <a:cubicBezTo>
                    <a:pt x="5189" y="5339"/>
                    <a:pt x="5084" y="5386"/>
                    <a:pt x="4944" y="5386"/>
                  </a:cubicBezTo>
                  <a:cubicBezTo>
                    <a:pt x="4700" y="5386"/>
                    <a:pt x="4502" y="5386"/>
                    <a:pt x="4316" y="5432"/>
                  </a:cubicBezTo>
                  <a:cubicBezTo>
                    <a:pt x="4118" y="5432"/>
                    <a:pt x="3921" y="5479"/>
                    <a:pt x="3688" y="5525"/>
                  </a:cubicBezTo>
                  <a:cubicBezTo>
                    <a:pt x="3583" y="5584"/>
                    <a:pt x="3490" y="5584"/>
                    <a:pt x="3397" y="5630"/>
                  </a:cubicBezTo>
                  <a:lnTo>
                    <a:pt x="3293" y="5630"/>
                  </a:lnTo>
                  <a:lnTo>
                    <a:pt x="3293" y="5525"/>
                  </a:lnTo>
                  <a:cubicBezTo>
                    <a:pt x="3246" y="5293"/>
                    <a:pt x="3246" y="5049"/>
                    <a:pt x="3200" y="4851"/>
                  </a:cubicBezTo>
                  <a:lnTo>
                    <a:pt x="3153" y="4362"/>
                  </a:lnTo>
                  <a:lnTo>
                    <a:pt x="3688" y="4362"/>
                  </a:lnTo>
                  <a:cubicBezTo>
                    <a:pt x="3828" y="4362"/>
                    <a:pt x="3921" y="4362"/>
                    <a:pt x="4072" y="4316"/>
                  </a:cubicBezTo>
                  <a:cubicBezTo>
                    <a:pt x="4456" y="4269"/>
                    <a:pt x="4793" y="4130"/>
                    <a:pt x="5084" y="3781"/>
                  </a:cubicBezTo>
                  <a:cubicBezTo>
                    <a:pt x="4747" y="3781"/>
                    <a:pt x="4409" y="3839"/>
                    <a:pt x="4072" y="3885"/>
                  </a:cubicBezTo>
                  <a:cubicBezTo>
                    <a:pt x="3781" y="3932"/>
                    <a:pt x="3490" y="3978"/>
                    <a:pt x="3200" y="3978"/>
                  </a:cubicBezTo>
                  <a:lnTo>
                    <a:pt x="3107" y="3978"/>
                  </a:lnTo>
                  <a:lnTo>
                    <a:pt x="3048" y="3641"/>
                  </a:lnTo>
                  <a:cubicBezTo>
                    <a:pt x="3048" y="3443"/>
                    <a:pt x="3002" y="3257"/>
                    <a:pt x="2955" y="3060"/>
                  </a:cubicBezTo>
                  <a:lnTo>
                    <a:pt x="2909" y="2769"/>
                  </a:lnTo>
                  <a:cubicBezTo>
                    <a:pt x="2816" y="2327"/>
                    <a:pt x="2758" y="1896"/>
                    <a:pt x="2665" y="1513"/>
                  </a:cubicBezTo>
                  <a:cubicBezTo>
                    <a:pt x="2571" y="1024"/>
                    <a:pt x="2467" y="489"/>
                    <a:pt x="237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582125" y="2740725"/>
              <a:ext cx="4950" cy="1475"/>
            </a:xfrm>
            <a:custGeom>
              <a:avLst/>
              <a:gdLst/>
              <a:ahLst/>
              <a:cxnLst/>
              <a:rect l="l" t="t" r="r" b="b"/>
              <a:pathLst>
                <a:path w="198" h="59" extrusionOk="0">
                  <a:moveTo>
                    <a:pt x="198" y="1"/>
                  </a:moveTo>
                  <a:lnTo>
                    <a:pt x="0" y="59"/>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548375" y="3071650"/>
              <a:ext cx="8475" cy="2350"/>
            </a:xfrm>
            <a:custGeom>
              <a:avLst/>
              <a:gdLst/>
              <a:ahLst/>
              <a:cxnLst/>
              <a:rect l="l" t="t" r="r" b="b"/>
              <a:pathLst>
                <a:path w="339" h="94" extrusionOk="0">
                  <a:moveTo>
                    <a:pt x="1" y="93"/>
                  </a:moveTo>
                  <a:lnTo>
                    <a:pt x="338" y="0"/>
                  </a:lnTo>
                  <a:lnTo>
                    <a:pt x="338" y="0"/>
                  </a:lnTo>
                  <a:lnTo>
                    <a:pt x="1" y="93"/>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610025" y="2852375"/>
              <a:ext cx="25" cy="25"/>
            </a:xfrm>
            <a:custGeom>
              <a:avLst/>
              <a:gdLst/>
              <a:ahLst/>
              <a:cxnLst/>
              <a:rect l="l" t="t" r="r" b="b"/>
              <a:pathLst>
                <a:path w="1" h="1" extrusionOk="0">
                  <a:moveTo>
                    <a:pt x="1" y="1"/>
                  </a:moveTo>
                  <a:lnTo>
                    <a:pt x="1" y="1"/>
                  </a:lnTo>
                  <a:lnTo>
                    <a:pt x="1" y="1"/>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608875" y="2852375"/>
              <a:ext cx="1175" cy="25"/>
            </a:xfrm>
            <a:custGeom>
              <a:avLst/>
              <a:gdLst/>
              <a:ahLst/>
              <a:cxnLst/>
              <a:rect l="l" t="t" r="r" b="b"/>
              <a:pathLst>
                <a:path w="47" h="1" extrusionOk="0">
                  <a:moveTo>
                    <a:pt x="47" y="1"/>
                  </a:moveTo>
                  <a:lnTo>
                    <a:pt x="47" y="1"/>
                  </a:lnTo>
                  <a:lnTo>
                    <a:pt x="0" y="1"/>
                  </a:lnTo>
                  <a:lnTo>
                    <a:pt x="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608875" y="2852375"/>
              <a:ext cx="25" cy="25"/>
            </a:xfrm>
            <a:custGeom>
              <a:avLst/>
              <a:gdLst/>
              <a:ahLst/>
              <a:cxnLst/>
              <a:rect l="l" t="t" r="r" b="b"/>
              <a:pathLst>
                <a:path w="1" h="1" extrusionOk="0">
                  <a:moveTo>
                    <a:pt x="0" y="1"/>
                  </a:moveTo>
                  <a:lnTo>
                    <a:pt x="0" y="1"/>
                  </a:lnTo>
                  <a:lnTo>
                    <a:pt x="0"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610025" y="2852375"/>
              <a:ext cx="25" cy="25"/>
            </a:xfrm>
            <a:custGeom>
              <a:avLst/>
              <a:gdLst/>
              <a:ahLst/>
              <a:cxnLst/>
              <a:rect l="l" t="t" r="r" b="b"/>
              <a:pathLst>
                <a:path w="1" h="1" extrusionOk="0">
                  <a:moveTo>
                    <a:pt x="1" y="1"/>
                  </a:moveTo>
                  <a:lnTo>
                    <a:pt x="1" y="1"/>
                  </a:lnTo>
                  <a:lnTo>
                    <a:pt x="1" y="1"/>
                  </a:lnTo>
                  <a:lnTo>
                    <a:pt x="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680400" y="2920150"/>
              <a:ext cx="25" cy="25"/>
            </a:xfrm>
            <a:custGeom>
              <a:avLst/>
              <a:gdLst/>
              <a:ahLst/>
              <a:cxnLst/>
              <a:rect l="l" t="t" r="r" b="b"/>
              <a:pathLst>
                <a:path w="1" h="1" extrusionOk="0">
                  <a:moveTo>
                    <a:pt x="0" y="0"/>
                  </a:moveTo>
                  <a:lnTo>
                    <a:pt x="0" y="0"/>
                  </a:lnTo>
                  <a:lnTo>
                    <a:pt x="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618450" y="3013475"/>
              <a:ext cx="55875" cy="244875"/>
            </a:xfrm>
            <a:custGeom>
              <a:avLst/>
              <a:gdLst/>
              <a:ahLst/>
              <a:cxnLst/>
              <a:rect l="l" t="t" r="r" b="b"/>
              <a:pathLst>
                <a:path w="2235" h="9795" extrusionOk="0">
                  <a:moveTo>
                    <a:pt x="2141" y="1"/>
                  </a:moveTo>
                  <a:cubicBezTo>
                    <a:pt x="1943" y="47"/>
                    <a:pt x="1699" y="47"/>
                    <a:pt x="1455" y="140"/>
                  </a:cubicBezTo>
                  <a:cubicBezTo>
                    <a:pt x="1269" y="198"/>
                    <a:pt x="1025" y="292"/>
                    <a:pt x="780" y="385"/>
                  </a:cubicBezTo>
                  <a:lnTo>
                    <a:pt x="443" y="489"/>
                  </a:lnTo>
                  <a:lnTo>
                    <a:pt x="350" y="94"/>
                  </a:lnTo>
                  <a:lnTo>
                    <a:pt x="1" y="140"/>
                  </a:lnTo>
                  <a:cubicBezTo>
                    <a:pt x="1" y="292"/>
                    <a:pt x="59" y="431"/>
                    <a:pt x="59" y="629"/>
                  </a:cubicBezTo>
                  <a:cubicBezTo>
                    <a:pt x="152" y="1117"/>
                    <a:pt x="199" y="1652"/>
                    <a:pt x="292" y="2176"/>
                  </a:cubicBezTo>
                  <a:cubicBezTo>
                    <a:pt x="443" y="3153"/>
                    <a:pt x="536" y="4118"/>
                    <a:pt x="734" y="5084"/>
                  </a:cubicBezTo>
                  <a:cubicBezTo>
                    <a:pt x="931" y="6154"/>
                    <a:pt x="1164" y="7224"/>
                    <a:pt x="1408" y="8236"/>
                  </a:cubicBezTo>
                  <a:cubicBezTo>
                    <a:pt x="1455" y="8631"/>
                    <a:pt x="1560" y="9015"/>
                    <a:pt x="1653" y="9399"/>
                  </a:cubicBezTo>
                  <a:cubicBezTo>
                    <a:pt x="1653" y="9504"/>
                    <a:pt x="1699" y="9597"/>
                    <a:pt x="1746" y="9690"/>
                  </a:cubicBezTo>
                  <a:lnTo>
                    <a:pt x="1746" y="9794"/>
                  </a:lnTo>
                  <a:lnTo>
                    <a:pt x="1990" y="9794"/>
                  </a:lnTo>
                  <a:cubicBezTo>
                    <a:pt x="1990" y="9550"/>
                    <a:pt x="1943" y="9306"/>
                    <a:pt x="1897" y="9062"/>
                  </a:cubicBezTo>
                  <a:cubicBezTo>
                    <a:pt x="1850" y="8817"/>
                    <a:pt x="1804" y="8527"/>
                    <a:pt x="1746" y="8282"/>
                  </a:cubicBezTo>
                  <a:cubicBezTo>
                    <a:pt x="1699" y="8096"/>
                    <a:pt x="1653" y="7945"/>
                    <a:pt x="1606" y="7759"/>
                  </a:cubicBezTo>
                  <a:cubicBezTo>
                    <a:pt x="1606" y="7515"/>
                    <a:pt x="1560" y="7270"/>
                    <a:pt x="1513" y="7026"/>
                  </a:cubicBezTo>
                  <a:cubicBezTo>
                    <a:pt x="1408" y="6689"/>
                    <a:pt x="1362" y="6305"/>
                    <a:pt x="1269" y="5956"/>
                  </a:cubicBezTo>
                  <a:lnTo>
                    <a:pt x="1222" y="5619"/>
                  </a:lnTo>
                  <a:lnTo>
                    <a:pt x="1025" y="4746"/>
                  </a:lnTo>
                  <a:lnTo>
                    <a:pt x="1164" y="4746"/>
                  </a:lnTo>
                  <a:cubicBezTo>
                    <a:pt x="1201" y="4752"/>
                    <a:pt x="1235" y="4755"/>
                    <a:pt x="1265" y="4755"/>
                  </a:cubicBezTo>
                  <a:cubicBezTo>
                    <a:pt x="1470" y="4755"/>
                    <a:pt x="1519" y="4622"/>
                    <a:pt x="1560" y="4409"/>
                  </a:cubicBezTo>
                  <a:cubicBezTo>
                    <a:pt x="1606" y="4409"/>
                    <a:pt x="1606" y="4409"/>
                    <a:pt x="1606" y="4363"/>
                  </a:cubicBezTo>
                  <a:lnTo>
                    <a:pt x="1606" y="4363"/>
                  </a:lnTo>
                  <a:cubicBezTo>
                    <a:pt x="1513" y="4409"/>
                    <a:pt x="1455" y="4409"/>
                    <a:pt x="1408" y="4409"/>
                  </a:cubicBezTo>
                  <a:lnTo>
                    <a:pt x="1118" y="4502"/>
                  </a:lnTo>
                  <a:lnTo>
                    <a:pt x="1071" y="4456"/>
                  </a:lnTo>
                  <a:lnTo>
                    <a:pt x="1025" y="4409"/>
                  </a:lnTo>
                  <a:lnTo>
                    <a:pt x="978" y="4363"/>
                  </a:lnTo>
                  <a:lnTo>
                    <a:pt x="1025" y="4269"/>
                  </a:lnTo>
                  <a:lnTo>
                    <a:pt x="1025" y="4211"/>
                  </a:lnTo>
                  <a:cubicBezTo>
                    <a:pt x="1071" y="4165"/>
                    <a:pt x="1071" y="4118"/>
                    <a:pt x="1164" y="4072"/>
                  </a:cubicBezTo>
                  <a:cubicBezTo>
                    <a:pt x="1315" y="3979"/>
                    <a:pt x="1455" y="3827"/>
                    <a:pt x="1513" y="3630"/>
                  </a:cubicBezTo>
                  <a:cubicBezTo>
                    <a:pt x="1362" y="3630"/>
                    <a:pt x="1164" y="3583"/>
                    <a:pt x="978" y="3583"/>
                  </a:cubicBezTo>
                  <a:lnTo>
                    <a:pt x="931" y="3583"/>
                  </a:lnTo>
                  <a:lnTo>
                    <a:pt x="780" y="2571"/>
                  </a:lnTo>
                  <a:lnTo>
                    <a:pt x="873" y="2525"/>
                  </a:lnTo>
                  <a:lnTo>
                    <a:pt x="1071" y="2525"/>
                  </a:lnTo>
                  <a:cubicBezTo>
                    <a:pt x="1164" y="2467"/>
                    <a:pt x="1315" y="2467"/>
                    <a:pt x="1408" y="2420"/>
                  </a:cubicBezTo>
                  <a:cubicBezTo>
                    <a:pt x="1653" y="2374"/>
                    <a:pt x="1850" y="2280"/>
                    <a:pt x="1990" y="2129"/>
                  </a:cubicBezTo>
                  <a:lnTo>
                    <a:pt x="2036" y="2083"/>
                  </a:lnTo>
                  <a:lnTo>
                    <a:pt x="2095" y="2036"/>
                  </a:lnTo>
                  <a:lnTo>
                    <a:pt x="2095" y="1990"/>
                  </a:lnTo>
                  <a:lnTo>
                    <a:pt x="2095" y="1943"/>
                  </a:lnTo>
                  <a:cubicBezTo>
                    <a:pt x="2095" y="1943"/>
                    <a:pt x="2036" y="1885"/>
                    <a:pt x="1990" y="1885"/>
                  </a:cubicBezTo>
                  <a:cubicBezTo>
                    <a:pt x="1990" y="1839"/>
                    <a:pt x="1943" y="1839"/>
                    <a:pt x="1897" y="1839"/>
                  </a:cubicBezTo>
                  <a:cubicBezTo>
                    <a:pt x="1846" y="1823"/>
                    <a:pt x="1792" y="1818"/>
                    <a:pt x="1737" y="1818"/>
                  </a:cubicBezTo>
                  <a:cubicBezTo>
                    <a:pt x="1625" y="1818"/>
                    <a:pt x="1509" y="1839"/>
                    <a:pt x="1408" y="1839"/>
                  </a:cubicBezTo>
                  <a:cubicBezTo>
                    <a:pt x="1269" y="1885"/>
                    <a:pt x="1118" y="1885"/>
                    <a:pt x="978" y="1943"/>
                  </a:cubicBezTo>
                  <a:cubicBezTo>
                    <a:pt x="931" y="1990"/>
                    <a:pt x="873" y="1990"/>
                    <a:pt x="780" y="1990"/>
                  </a:cubicBezTo>
                  <a:lnTo>
                    <a:pt x="687" y="2036"/>
                  </a:lnTo>
                  <a:lnTo>
                    <a:pt x="536" y="1071"/>
                  </a:lnTo>
                  <a:lnTo>
                    <a:pt x="583" y="1013"/>
                  </a:lnTo>
                  <a:cubicBezTo>
                    <a:pt x="734" y="966"/>
                    <a:pt x="827" y="966"/>
                    <a:pt x="931" y="920"/>
                  </a:cubicBezTo>
                  <a:cubicBezTo>
                    <a:pt x="1222" y="827"/>
                    <a:pt x="1455" y="722"/>
                    <a:pt x="1699" y="582"/>
                  </a:cubicBezTo>
                  <a:cubicBezTo>
                    <a:pt x="1850" y="489"/>
                    <a:pt x="1990" y="338"/>
                    <a:pt x="2188" y="140"/>
                  </a:cubicBezTo>
                  <a:cubicBezTo>
                    <a:pt x="2234" y="94"/>
                    <a:pt x="2234" y="94"/>
                    <a:pt x="2234" y="47"/>
                  </a:cubicBezTo>
                  <a:cubicBezTo>
                    <a:pt x="2234" y="47"/>
                    <a:pt x="2188" y="1"/>
                    <a:pt x="214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637950" y="3318800"/>
              <a:ext cx="30250" cy="23000"/>
            </a:xfrm>
            <a:custGeom>
              <a:avLst/>
              <a:gdLst/>
              <a:ahLst/>
              <a:cxnLst/>
              <a:rect l="l" t="t" r="r" b="b"/>
              <a:pathLst>
                <a:path w="1210" h="920" extrusionOk="0">
                  <a:moveTo>
                    <a:pt x="198" y="1"/>
                  </a:moveTo>
                  <a:cubicBezTo>
                    <a:pt x="151" y="1"/>
                    <a:pt x="151" y="1"/>
                    <a:pt x="93" y="47"/>
                  </a:cubicBezTo>
                  <a:cubicBezTo>
                    <a:pt x="0" y="94"/>
                    <a:pt x="0" y="198"/>
                    <a:pt x="151" y="385"/>
                  </a:cubicBezTo>
                  <a:cubicBezTo>
                    <a:pt x="245" y="536"/>
                    <a:pt x="384" y="675"/>
                    <a:pt x="582" y="780"/>
                  </a:cubicBezTo>
                  <a:cubicBezTo>
                    <a:pt x="733" y="827"/>
                    <a:pt x="919" y="873"/>
                    <a:pt x="1163" y="920"/>
                  </a:cubicBezTo>
                  <a:lnTo>
                    <a:pt x="1210" y="873"/>
                  </a:lnTo>
                  <a:cubicBezTo>
                    <a:pt x="1210" y="873"/>
                    <a:pt x="1210" y="827"/>
                    <a:pt x="1163" y="780"/>
                  </a:cubicBezTo>
                  <a:cubicBezTo>
                    <a:pt x="1024" y="629"/>
                    <a:pt x="826" y="431"/>
                    <a:pt x="628" y="291"/>
                  </a:cubicBezTo>
                  <a:lnTo>
                    <a:pt x="384" y="94"/>
                  </a:lnTo>
                  <a:cubicBezTo>
                    <a:pt x="338" y="47"/>
                    <a:pt x="245" y="1"/>
                    <a:pt x="19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537325" y="2407775"/>
              <a:ext cx="123625" cy="162275"/>
            </a:xfrm>
            <a:custGeom>
              <a:avLst/>
              <a:gdLst/>
              <a:ahLst/>
              <a:cxnLst/>
              <a:rect l="l" t="t" r="r" b="b"/>
              <a:pathLst>
                <a:path w="4945" h="6491" extrusionOk="0">
                  <a:moveTo>
                    <a:pt x="152" y="1"/>
                  </a:moveTo>
                  <a:cubicBezTo>
                    <a:pt x="152" y="1"/>
                    <a:pt x="105" y="1"/>
                    <a:pt x="47" y="47"/>
                  </a:cubicBezTo>
                  <a:cubicBezTo>
                    <a:pt x="1" y="94"/>
                    <a:pt x="1" y="140"/>
                    <a:pt x="47" y="338"/>
                  </a:cubicBezTo>
                  <a:cubicBezTo>
                    <a:pt x="105" y="431"/>
                    <a:pt x="105" y="524"/>
                    <a:pt x="152" y="629"/>
                  </a:cubicBezTo>
                  <a:cubicBezTo>
                    <a:pt x="199" y="768"/>
                    <a:pt x="199" y="919"/>
                    <a:pt x="245" y="1059"/>
                  </a:cubicBezTo>
                  <a:cubicBezTo>
                    <a:pt x="245" y="1257"/>
                    <a:pt x="292" y="1454"/>
                    <a:pt x="338" y="1594"/>
                  </a:cubicBezTo>
                  <a:cubicBezTo>
                    <a:pt x="396" y="1745"/>
                    <a:pt x="396" y="1838"/>
                    <a:pt x="443" y="1931"/>
                  </a:cubicBezTo>
                  <a:cubicBezTo>
                    <a:pt x="734" y="2559"/>
                    <a:pt x="873" y="3199"/>
                    <a:pt x="1024" y="3827"/>
                  </a:cubicBezTo>
                  <a:lnTo>
                    <a:pt x="1164" y="4409"/>
                  </a:lnTo>
                  <a:cubicBezTo>
                    <a:pt x="1315" y="4990"/>
                    <a:pt x="1501" y="5619"/>
                    <a:pt x="1652" y="6247"/>
                  </a:cubicBezTo>
                  <a:cubicBezTo>
                    <a:pt x="1745" y="6398"/>
                    <a:pt x="1850" y="6491"/>
                    <a:pt x="1990" y="6491"/>
                  </a:cubicBezTo>
                  <a:lnTo>
                    <a:pt x="2141" y="6444"/>
                  </a:lnTo>
                  <a:lnTo>
                    <a:pt x="2281" y="6398"/>
                  </a:lnTo>
                  <a:cubicBezTo>
                    <a:pt x="2234" y="6398"/>
                    <a:pt x="2187" y="6340"/>
                    <a:pt x="2187" y="6340"/>
                  </a:cubicBezTo>
                  <a:lnTo>
                    <a:pt x="2083" y="6340"/>
                  </a:lnTo>
                  <a:lnTo>
                    <a:pt x="2083" y="6293"/>
                  </a:lnTo>
                  <a:cubicBezTo>
                    <a:pt x="1897" y="5665"/>
                    <a:pt x="1745" y="5037"/>
                    <a:pt x="1652" y="4409"/>
                  </a:cubicBezTo>
                  <a:cubicBezTo>
                    <a:pt x="1455" y="3385"/>
                    <a:pt x="1210" y="2373"/>
                    <a:pt x="734" y="1396"/>
                  </a:cubicBezTo>
                  <a:lnTo>
                    <a:pt x="338" y="582"/>
                  </a:lnTo>
                  <a:lnTo>
                    <a:pt x="338" y="582"/>
                  </a:lnTo>
                  <a:lnTo>
                    <a:pt x="920" y="1303"/>
                  </a:lnTo>
                  <a:cubicBezTo>
                    <a:pt x="978" y="1396"/>
                    <a:pt x="1071" y="1501"/>
                    <a:pt x="1117" y="1548"/>
                  </a:cubicBezTo>
                  <a:lnTo>
                    <a:pt x="1699" y="2269"/>
                  </a:lnTo>
                  <a:cubicBezTo>
                    <a:pt x="2187" y="2955"/>
                    <a:pt x="2723" y="3583"/>
                    <a:pt x="3199" y="4211"/>
                  </a:cubicBezTo>
                  <a:cubicBezTo>
                    <a:pt x="3304" y="4362"/>
                    <a:pt x="3444" y="4548"/>
                    <a:pt x="3537" y="4700"/>
                  </a:cubicBezTo>
                  <a:cubicBezTo>
                    <a:pt x="3595" y="4793"/>
                    <a:pt x="3688" y="4944"/>
                    <a:pt x="3781" y="5037"/>
                  </a:cubicBezTo>
                  <a:cubicBezTo>
                    <a:pt x="4025" y="5421"/>
                    <a:pt x="4316" y="5665"/>
                    <a:pt x="4700" y="5863"/>
                  </a:cubicBezTo>
                  <a:lnTo>
                    <a:pt x="4898" y="5863"/>
                  </a:lnTo>
                  <a:cubicBezTo>
                    <a:pt x="4944" y="5665"/>
                    <a:pt x="4898" y="5572"/>
                    <a:pt x="4758" y="5421"/>
                  </a:cubicBezTo>
                  <a:lnTo>
                    <a:pt x="4700" y="5421"/>
                  </a:lnTo>
                  <a:cubicBezTo>
                    <a:pt x="4653" y="5328"/>
                    <a:pt x="4560" y="5235"/>
                    <a:pt x="4467" y="5130"/>
                  </a:cubicBezTo>
                  <a:cubicBezTo>
                    <a:pt x="4363" y="4990"/>
                    <a:pt x="4270" y="4886"/>
                    <a:pt x="4118" y="4746"/>
                  </a:cubicBezTo>
                  <a:cubicBezTo>
                    <a:pt x="3734" y="4258"/>
                    <a:pt x="3397" y="3723"/>
                    <a:pt x="3013" y="3246"/>
                  </a:cubicBezTo>
                  <a:cubicBezTo>
                    <a:pt x="2571" y="2711"/>
                    <a:pt x="2187" y="2129"/>
                    <a:pt x="1745" y="1594"/>
                  </a:cubicBezTo>
                  <a:lnTo>
                    <a:pt x="1699" y="1548"/>
                  </a:lnTo>
                  <a:cubicBezTo>
                    <a:pt x="1315" y="1059"/>
                    <a:pt x="920" y="524"/>
                    <a:pt x="396" y="140"/>
                  </a:cubicBezTo>
                  <a:cubicBezTo>
                    <a:pt x="396" y="94"/>
                    <a:pt x="338" y="94"/>
                    <a:pt x="338" y="94"/>
                  </a:cubicBezTo>
                  <a:cubicBezTo>
                    <a:pt x="292" y="47"/>
                    <a:pt x="199" y="1"/>
                    <a:pt x="15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549550" y="3255700"/>
              <a:ext cx="57025" cy="58175"/>
            </a:xfrm>
            <a:custGeom>
              <a:avLst/>
              <a:gdLst/>
              <a:ahLst/>
              <a:cxnLst/>
              <a:rect l="l" t="t" r="r" b="b"/>
              <a:pathLst>
                <a:path w="2281" h="2327" extrusionOk="0">
                  <a:moveTo>
                    <a:pt x="780" y="291"/>
                  </a:moveTo>
                  <a:cubicBezTo>
                    <a:pt x="873" y="291"/>
                    <a:pt x="966" y="338"/>
                    <a:pt x="1070" y="396"/>
                  </a:cubicBezTo>
                  <a:cubicBezTo>
                    <a:pt x="1210" y="443"/>
                    <a:pt x="1361" y="489"/>
                    <a:pt x="1501" y="582"/>
                  </a:cubicBezTo>
                  <a:cubicBezTo>
                    <a:pt x="1698" y="733"/>
                    <a:pt x="1792" y="920"/>
                    <a:pt x="1838" y="1117"/>
                  </a:cubicBezTo>
                  <a:cubicBezTo>
                    <a:pt x="1838" y="1315"/>
                    <a:pt x="1792" y="1501"/>
                    <a:pt x="1698" y="1652"/>
                  </a:cubicBezTo>
                  <a:cubicBezTo>
                    <a:pt x="1547" y="1792"/>
                    <a:pt x="1361" y="1897"/>
                    <a:pt x="1163" y="1897"/>
                  </a:cubicBezTo>
                  <a:cubicBezTo>
                    <a:pt x="919" y="1897"/>
                    <a:pt x="721" y="1792"/>
                    <a:pt x="628" y="1652"/>
                  </a:cubicBezTo>
                  <a:cubicBezTo>
                    <a:pt x="489" y="1501"/>
                    <a:pt x="431" y="1362"/>
                    <a:pt x="384" y="1210"/>
                  </a:cubicBezTo>
                  <a:cubicBezTo>
                    <a:pt x="338" y="1164"/>
                    <a:pt x="338" y="1117"/>
                    <a:pt x="291" y="1024"/>
                  </a:cubicBezTo>
                  <a:lnTo>
                    <a:pt x="245" y="978"/>
                  </a:lnTo>
                  <a:lnTo>
                    <a:pt x="338" y="920"/>
                  </a:lnTo>
                  <a:lnTo>
                    <a:pt x="338" y="873"/>
                  </a:lnTo>
                  <a:cubicBezTo>
                    <a:pt x="338" y="827"/>
                    <a:pt x="384" y="780"/>
                    <a:pt x="384" y="733"/>
                  </a:cubicBezTo>
                  <a:cubicBezTo>
                    <a:pt x="431" y="536"/>
                    <a:pt x="535" y="291"/>
                    <a:pt x="780" y="291"/>
                  </a:cubicBezTo>
                  <a:close/>
                  <a:moveTo>
                    <a:pt x="1070" y="1"/>
                  </a:moveTo>
                  <a:cubicBezTo>
                    <a:pt x="873" y="1"/>
                    <a:pt x="721" y="47"/>
                    <a:pt x="582" y="47"/>
                  </a:cubicBezTo>
                  <a:cubicBezTo>
                    <a:pt x="489" y="105"/>
                    <a:pt x="384" y="152"/>
                    <a:pt x="338" y="198"/>
                  </a:cubicBezTo>
                  <a:cubicBezTo>
                    <a:pt x="245" y="291"/>
                    <a:pt x="198" y="338"/>
                    <a:pt x="140" y="443"/>
                  </a:cubicBezTo>
                  <a:cubicBezTo>
                    <a:pt x="47" y="582"/>
                    <a:pt x="0" y="780"/>
                    <a:pt x="0" y="1024"/>
                  </a:cubicBezTo>
                  <a:cubicBezTo>
                    <a:pt x="0" y="1745"/>
                    <a:pt x="535" y="2327"/>
                    <a:pt x="1256" y="2327"/>
                  </a:cubicBezTo>
                  <a:cubicBezTo>
                    <a:pt x="1792" y="2327"/>
                    <a:pt x="2280" y="1792"/>
                    <a:pt x="2280" y="1164"/>
                  </a:cubicBezTo>
                  <a:cubicBezTo>
                    <a:pt x="2280" y="536"/>
                    <a:pt x="1745" y="1"/>
                    <a:pt x="107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536175" y="2506925"/>
              <a:ext cx="72725" cy="118975"/>
            </a:xfrm>
            <a:custGeom>
              <a:avLst/>
              <a:gdLst/>
              <a:ahLst/>
              <a:cxnLst/>
              <a:rect l="l" t="t" r="r" b="b"/>
              <a:pathLst>
                <a:path w="2909" h="4759" extrusionOk="0">
                  <a:moveTo>
                    <a:pt x="384" y="1"/>
                  </a:moveTo>
                  <a:lnTo>
                    <a:pt x="47" y="106"/>
                  </a:lnTo>
                  <a:lnTo>
                    <a:pt x="0" y="106"/>
                  </a:lnTo>
                  <a:cubicBezTo>
                    <a:pt x="198" y="873"/>
                    <a:pt x="384" y="1653"/>
                    <a:pt x="582" y="2478"/>
                  </a:cubicBezTo>
                  <a:cubicBezTo>
                    <a:pt x="628" y="2571"/>
                    <a:pt x="582" y="2723"/>
                    <a:pt x="489" y="2816"/>
                  </a:cubicBezTo>
                  <a:cubicBezTo>
                    <a:pt x="245" y="3153"/>
                    <a:pt x="198" y="3781"/>
                    <a:pt x="442" y="4177"/>
                  </a:cubicBezTo>
                  <a:cubicBezTo>
                    <a:pt x="628" y="4514"/>
                    <a:pt x="1024" y="4758"/>
                    <a:pt x="1408" y="4758"/>
                  </a:cubicBezTo>
                  <a:cubicBezTo>
                    <a:pt x="1501" y="4758"/>
                    <a:pt x="1547" y="4700"/>
                    <a:pt x="1652" y="4700"/>
                  </a:cubicBezTo>
                  <a:cubicBezTo>
                    <a:pt x="2373" y="4560"/>
                    <a:pt x="2908" y="3886"/>
                    <a:pt x="2815" y="3106"/>
                  </a:cubicBezTo>
                  <a:cubicBezTo>
                    <a:pt x="2769" y="2862"/>
                    <a:pt x="2664" y="2664"/>
                    <a:pt x="2524" y="2525"/>
                  </a:cubicBezTo>
                  <a:lnTo>
                    <a:pt x="2187" y="2664"/>
                  </a:lnTo>
                  <a:lnTo>
                    <a:pt x="2187" y="2723"/>
                  </a:lnTo>
                  <a:cubicBezTo>
                    <a:pt x="2233" y="2816"/>
                    <a:pt x="2280" y="2909"/>
                    <a:pt x="2327" y="3013"/>
                  </a:cubicBezTo>
                  <a:cubicBezTo>
                    <a:pt x="2373" y="3304"/>
                    <a:pt x="2327" y="3641"/>
                    <a:pt x="2129" y="3886"/>
                  </a:cubicBezTo>
                  <a:cubicBezTo>
                    <a:pt x="1943" y="4118"/>
                    <a:pt x="1698" y="4270"/>
                    <a:pt x="1408" y="4270"/>
                  </a:cubicBezTo>
                  <a:cubicBezTo>
                    <a:pt x="1070" y="4270"/>
                    <a:pt x="873" y="4118"/>
                    <a:pt x="780" y="3828"/>
                  </a:cubicBezTo>
                  <a:cubicBezTo>
                    <a:pt x="675" y="3688"/>
                    <a:pt x="582" y="3351"/>
                    <a:pt x="826" y="3106"/>
                  </a:cubicBezTo>
                  <a:cubicBezTo>
                    <a:pt x="1070" y="2909"/>
                    <a:pt x="1117" y="2723"/>
                    <a:pt x="1024" y="2432"/>
                  </a:cubicBezTo>
                  <a:lnTo>
                    <a:pt x="919" y="2036"/>
                  </a:lnTo>
                  <a:cubicBezTo>
                    <a:pt x="733" y="1408"/>
                    <a:pt x="582" y="780"/>
                    <a:pt x="384" y="152"/>
                  </a:cubicBezTo>
                  <a:lnTo>
                    <a:pt x="384"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561750" y="3058550"/>
              <a:ext cx="29100" cy="14275"/>
            </a:xfrm>
            <a:custGeom>
              <a:avLst/>
              <a:gdLst/>
              <a:ahLst/>
              <a:cxnLst/>
              <a:rect l="l" t="t" r="r" b="b"/>
              <a:pathLst>
                <a:path w="1164" h="571" extrusionOk="0">
                  <a:moveTo>
                    <a:pt x="708" y="1"/>
                  </a:moveTo>
                  <a:cubicBezTo>
                    <a:pt x="416" y="1"/>
                    <a:pt x="176" y="108"/>
                    <a:pt x="1" y="326"/>
                  </a:cubicBezTo>
                  <a:lnTo>
                    <a:pt x="47" y="524"/>
                  </a:lnTo>
                  <a:cubicBezTo>
                    <a:pt x="140" y="524"/>
                    <a:pt x="233" y="571"/>
                    <a:pt x="338" y="571"/>
                  </a:cubicBezTo>
                  <a:cubicBezTo>
                    <a:pt x="582" y="571"/>
                    <a:pt x="768" y="477"/>
                    <a:pt x="1059" y="233"/>
                  </a:cubicBezTo>
                  <a:cubicBezTo>
                    <a:pt x="1106" y="187"/>
                    <a:pt x="1164" y="140"/>
                    <a:pt x="1106" y="82"/>
                  </a:cubicBezTo>
                  <a:cubicBezTo>
                    <a:pt x="1106" y="82"/>
                    <a:pt x="1059" y="36"/>
                    <a:pt x="1013" y="36"/>
                  </a:cubicBezTo>
                  <a:cubicBezTo>
                    <a:pt x="906" y="12"/>
                    <a:pt x="804" y="1"/>
                    <a:pt x="7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561750" y="3066700"/>
              <a:ext cx="1200" cy="4975"/>
            </a:xfrm>
            <a:custGeom>
              <a:avLst/>
              <a:gdLst/>
              <a:ahLst/>
              <a:cxnLst/>
              <a:rect l="l" t="t" r="r" b="b"/>
              <a:pathLst>
                <a:path w="48" h="199" extrusionOk="0">
                  <a:moveTo>
                    <a:pt x="47" y="198"/>
                  </a:moveTo>
                  <a:lnTo>
                    <a:pt x="1"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480350" y="2797025"/>
              <a:ext cx="92200" cy="156000"/>
            </a:xfrm>
            <a:custGeom>
              <a:avLst/>
              <a:gdLst/>
              <a:ahLst/>
              <a:cxnLst/>
              <a:rect l="l" t="t" r="r" b="b"/>
              <a:pathLst>
                <a:path w="3688" h="6240" extrusionOk="0">
                  <a:moveTo>
                    <a:pt x="3438" y="1"/>
                  </a:moveTo>
                  <a:cubicBezTo>
                    <a:pt x="3367" y="1"/>
                    <a:pt x="3286" y="12"/>
                    <a:pt x="3199" y="28"/>
                  </a:cubicBezTo>
                  <a:cubicBezTo>
                    <a:pt x="2617" y="226"/>
                    <a:pt x="2094" y="424"/>
                    <a:pt x="1559" y="610"/>
                  </a:cubicBezTo>
                  <a:lnTo>
                    <a:pt x="872" y="808"/>
                  </a:lnTo>
                  <a:cubicBezTo>
                    <a:pt x="779" y="854"/>
                    <a:pt x="733" y="854"/>
                    <a:pt x="640" y="901"/>
                  </a:cubicBezTo>
                  <a:lnTo>
                    <a:pt x="535" y="947"/>
                  </a:lnTo>
                  <a:lnTo>
                    <a:pt x="489" y="854"/>
                  </a:lnTo>
                  <a:lnTo>
                    <a:pt x="349" y="273"/>
                  </a:lnTo>
                  <a:lnTo>
                    <a:pt x="151" y="319"/>
                  </a:lnTo>
                  <a:lnTo>
                    <a:pt x="0" y="366"/>
                  </a:lnTo>
                  <a:cubicBezTo>
                    <a:pt x="58" y="610"/>
                    <a:pt x="105" y="947"/>
                    <a:pt x="105" y="1296"/>
                  </a:cubicBezTo>
                  <a:lnTo>
                    <a:pt x="105" y="1343"/>
                  </a:lnTo>
                  <a:lnTo>
                    <a:pt x="151" y="1389"/>
                  </a:lnTo>
                  <a:cubicBezTo>
                    <a:pt x="151" y="1436"/>
                    <a:pt x="151" y="1436"/>
                    <a:pt x="198" y="1436"/>
                  </a:cubicBezTo>
                  <a:cubicBezTo>
                    <a:pt x="198" y="1482"/>
                    <a:pt x="244" y="1529"/>
                    <a:pt x="244" y="1633"/>
                  </a:cubicBezTo>
                  <a:lnTo>
                    <a:pt x="489" y="2401"/>
                  </a:lnTo>
                  <a:cubicBezTo>
                    <a:pt x="686" y="3134"/>
                    <a:pt x="872" y="3913"/>
                    <a:pt x="1070" y="4634"/>
                  </a:cubicBezTo>
                  <a:lnTo>
                    <a:pt x="1512" y="6239"/>
                  </a:lnTo>
                  <a:lnTo>
                    <a:pt x="1849" y="6135"/>
                  </a:lnTo>
                  <a:lnTo>
                    <a:pt x="1745" y="5751"/>
                  </a:lnTo>
                  <a:cubicBezTo>
                    <a:pt x="1698" y="5507"/>
                    <a:pt x="1652" y="5309"/>
                    <a:pt x="1605" y="5123"/>
                  </a:cubicBezTo>
                  <a:lnTo>
                    <a:pt x="1559" y="5018"/>
                  </a:lnTo>
                  <a:lnTo>
                    <a:pt x="1652" y="5018"/>
                  </a:lnTo>
                  <a:cubicBezTo>
                    <a:pt x="1745" y="4972"/>
                    <a:pt x="1849" y="4925"/>
                    <a:pt x="1942" y="4925"/>
                  </a:cubicBezTo>
                  <a:cubicBezTo>
                    <a:pt x="2187" y="4832"/>
                    <a:pt x="2384" y="4727"/>
                    <a:pt x="2617" y="4634"/>
                  </a:cubicBezTo>
                  <a:cubicBezTo>
                    <a:pt x="2675" y="4588"/>
                    <a:pt x="2722" y="4541"/>
                    <a:pt x="2768" y="4437"/>
                  </a:cubicBezTo>
                  <a:lnTo>
                    <a:pt x="2768" y="4390"/>
                  </a:lnTo>
                  <a:lnTo>
                    <a:pt x="2722" y="4390"/>
                  </a:lnTo>
                  <a:cubicBezTo>
                    <a:pt x="2675" y="4343"/>
                    <a:pt x="2571" y="4297"/>
                    <a:pt x="2478" y="4297"/>
                  </a:cubicBezTo>
                  <a:cubicBezTo>
                    <a:pt x="2326" y="4297"/>
                    <a:pt x="2187" y="4297"/>
                    <a:pt x="2036" y="4343"/>
                  </a:cubicBezTo>
                  <a:cubicBezTo>
                    <a:pt x="1989" y="4390"/>
                    <a:pt x="1896" y="4390"/>
                    <a:pt x="1849" y="4390"/>
                  </a:cubicBezTo>
                  <a:cubicBezTo>
                    <a:pt x="1803" y="4390"/>
                    <a:pt x="1745" y="4437"/>
                    <a:pt x="1652" y="4437"/>
                  </a:cubicBezTo>
                  <a:lnTo>
                    <a:pt x="1454" y="4541"/>
                  </a:lnTo>
                  <a:lnTo>
                    <a:pt x="1407" y="4437"/>
                  </a:lnTo>
                  <a:cubicBezTo>
                    <a:pt x="1361" y="4146"/>
                    <a:pt x="1268" y="3855"/>
                    <a:pt x="1221" y="3564"/>
                  </a:cubicBezTo>
                  <a:lnTo>
                    <a:pt x="1163" y="3471"/>
                  </a:lnTo>
                  <a:lnTo>
                    <a:pt x="1268" y="3425"/>
                  </a:lnTo>
                  <a:cubicBezTo>
                    <a:pt x="1314" y="3425"/>
                    <a:pt x="1407" y="3378"/>
                    <a:pt x="1454" y="3378"/>
                  </a:cubicBezTo>
                  <a:cubicBezTo>
                    <a:pt x="1605" y="3378"/>
                    <a:pt x="1745" y="3332"/>
                    <a:pt x="1849" y="3273"/>
                  </a:cubicBezTo>
                  <a:cubicBezTo>
                    <a:pt x="2094" y="3180"/>
                    <a:pt x="2233" y="3087"/>
                    <a:pt x="2384" y="2983"/>
                  </a:cubicBezTo>
                  <a:cubicBezTo>
                    <a:pt x="2431" y="2936"/>
                    <a:pt x="2431" y="2890"/>
                    <a:pt x="2431" y="2843"/>
                  </a:cubicBezTo>
                  <a:cubicBezTo>
                    <a:pt x="2431" y="2843"/>
                    <a:pt x="2384" y="2843"/>
                    <a:pt x="2280" y="2797"/>
                  </a:cubicBezTo>
                  <a:lnTo>
                    <a:pt x="2233" y="2797"/>
                  </a:lnTo>
                  <a:cubicBezTo>
                    <a:pt x="2036" y="2797"/>
                    <a:pt x="1849" y="2843"/>
                    <a:pt x="1698" y="2890"/>
                  </a:cubicBezTo>
                  <a:lnTo>
                    <a:pt x="1512" y="2890"/>
                  </a:lnTo>
                  <a:cubicBezTo>
                    <a:pt x="1454" y="2890"/>
                    <a:pt x="1361" y="2936"/>
                    <a:pt x="1268" y="2983"/>
                  </a:cubicBezTo>
                  <a:lnTo>
                    <a:pt x="1117" y="2983"/>
                  </a:lnTo>
                  <a:lnTo>
                    <a:pt x="1024" y="3041"/>
                  </a:lnTo>
                  <a:lnTo>
                    <a:pt x="977" y="2843"/>
                  </a:lnTo>
                  <a:cubicBezTo>
                    <a:pt x="872" y="2401"/>
                    <a:pt x="779" y="2017"/>
                    <a:pt x="640" y="1529"/>
                  </a:cubicBezTo>
                  <a:lnTo>
                    <a:pt x="640" y="1482"/>
                  </a:lnTo>
                  <a:lnTo>
                    <a:pt x="1221" y="1296"/>
                  </a:lnTo>
                  <a:cubicBezTo>
                    <a:pt x="1652" y="1145"/>
                    <a:pt x="2036" y="1005"/>
                    <a:pt x="2478" y="854"/>
                  </a:cubicBezTo>
                  <a:cubicBezTo>
                    <a:pt x="2815" y="761"/>
                    <a:pt x="3106" y="656"/>
                    <a:pt x="3396" y="517"/>
                  </a:cubicBezTo>
                  <a:cubicBezTo>
                    <a:pt x="3594" y="424"/>
                    <a:pt x="3687" y="273"/>
                    <a:pt x="3687" y="179"/>
                  </a:cubicBezTo>
                  <a:lnTo>
                    <a:pt x="3687" y="133"/>
                  </a:lnTo>
                  <a:cubicBezTo>
                    <a:pt x="3657" y="36"/>
                    <a:pt x="3565" y="1"/>
                    <a:pt x="343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377400" y="2364150"/>
              <a:ext cx="182925" cy="77375"/>
            </a:xfrm>
            <a:custGeom>
              <a:avLst/>
              <a:gdLst/>
              <a:ahLst/>
              <a:cxnLst/>
              <a:rect l="l" t="t" r="r" b="b"/>
              <a:pathLst>
                <a:path w="7317" h="3095" extrusionOk="0">
                  <a:moveTo>
                    <a:pt x="6212" y="1"/>
                  </a:moveTo>
                  <a:cubicBezTo>
                    <a:pt x="6014" y="1"/>
                    <a:pt x="5863" y="47"/>
                    <a:pt x="5677" y="140"/>
                  </a:cubicBezTo>
                  <a:cubicBezTo>
                    <a:pt x="4804" y="524"/>
                    <a:pt x="3932" y="966"/>
                    <a:pt x="3106" y="1350"/>
                  </a:cubicBezTo>
                  <a:cubicBezTo>
                    <a:pt x="2327" y="1687"/>
                    <a:pt x="1559" y="2083"/>
                    <a:pt x="780" y="2420"/>
                  </a:cubicBezTo>
                  <a:cubicBezTo>
                    <a:pt x="536" y="2513"/>
                    <a:pt x="338" y="2664"/>
                    <a:pt x="198" y="2757"/>
                  </a:cubicBezTo>
                  <a:cubicBezTo>
                    <a:pt x="0" y="2909"/>
                    <a:pt x="0" y="2909"/>
                    <a:pt x="105" y="3095"/>
                  </a:cubicBezTo>
                  <a:lnTo>
                    <a:pt x="291" y="3048"/>
                  </a:lnTo>
                  <a:lnTo>
                    <a:pt x="245" y="3048"/>
                  </a:lnTo>
                  <a:lnTo>
                    <a:pt x="338" y="3002"/>
                  </a:lnTo>
                  <a:lnTo>
                    <a:pt x="6305" y="292"/>
                  </a:lnTo>
                  <a:lnTo>
                    <a:pt x="6351" y="524"/>
                  </a:lnTo>
                  <a:cubicBezTo>
                    <a:pt x="6502" y="920"/>
                    <a:pt x="6689" y="1304"/>
                    <a:pt x="6979" y="1594"/>
                  </a:cubicBezTo>
                  <a:cubicBezTo>
                    <a:pt x="7084" y="1687"/>
                    <a:pt x="7177" y="1746"/>
                    <a:pt x="7317" y="1792"/>
                  </a:cubicBezTo>
                  <a:cubicBezTo>
                    <a:pt x="7270" y="1746"/>
                    <a:pt x="7270" y="1641"/>
                    <a:pt x="7270" y="1641"/>
                  </a:cubicBezTo>
                  <a:cubicBezTo>
                    <a:pt x="7084" y="1211"/>
                    <a:pt x="6886" y="675"/>
                    <a:pt x="6596" y="140"/>
                  </a:cubicBezTo>
                  <a:cubicBezTo>
                    <a:pt x="6596" y="94"/>
                    <a:pt x="6444" y="47"/>
                    <a:pt x="6398" y="47"/>
                  </a:cubicBezTo>
                  <a:cubicBezTo>
                    <a:pt x="6351" y="1"/>
                    <a:pt x="6258" y="1"/>
                    <a:pt x="621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536175" y="3415625"/>
              <a:ext cx="21825" cy="25625"/>
            </a:xfrm>
            <a:custGeom>
              <a:avLst/>
              <a:gdLst/>
              <a:ahLst/>
              <a:cxnLst/>
              <a:rect l="l" t="t" r="r" b="b"/>
              <a:pathLst>
                <a:path w="873" h="1025" extrusionOk="0">
                  <a:moveTo>
                    <a:pt x="442" y="1"/>
                  </a:moveTo>
                  <a:cubicBezTo>
                    <a:pt x="338" y="1"/>
                    <a:pt x="291" y="47"/>
                    <a:pt x="198" y="106"/>
                  </a:cubicBezTo>
                  <a:cubicBezTo>
                    <a:pt x="151" y="152"/>
                    <a:pt x="93" y="199"/>
                    <a:pt x="93" y="292"/>
                  </a:cubicBezTo>
                  <a:cubicBezTo>
                    <a:pt x="47" y="292"/>
                    <a:pt x="47" y="338"/>
                    <a:pt x="47" y="396"/>
                  </a:cubicBezTo>
                  <a:cubicBezTo>
                    <a:pt x="0" y="443"/>
                    <a:pt x="0" y="536"/>
                    <a:pt x="0" y="629"/>
                  </a:cubicBezTo>
                  <a:lnTo>
                    <a:pt x="0" y="734"/>
                  </a:lnTo>
                  <a:cubicBezTo>
                    <a:pt x="47" y="780"/>
                    <a:pt x="47" y="827"/>
                    <a:pt x="93" y="873"/>
                  </a:cubicBezTo>
                  <a:cubicBezTo>
                    <a:pt x="93" y="920"/>
                    <a:pt x="151" y="920"/>
                    <a:pt x="151" y="978"/>
                  </a:cubicBezTo>
                  <a:cubicBezTo>
                    <a:pt x="245" y="1025"/>
                    <a:pt x="291" y="1025"/>
                    <a:pt x="384" y="1025"/>
                  </a:cubicBezTo>
                  <a:cubicBezTo>
                    <a:pt x="489" y="1025"/>
                    <a:pt x="628" y="978"/>
                    <a:pt x="733" y="873"/>
                  </a:cubicBezTo>
                  <a:cubicBezTo>
                    <a:pt x="826" y="780"/>
                    <a:pt x="873" y="629"/>
                    <a:pt x="873" y="489"/>
                  </a:cubicBezTo>
                  <a:cubicBezTo>
                    <a:pt x="873" y="396"/>
                    <a:pt x="826" y="292"/>
                    <a:pt x="733" y="199"/>
                  </a:cubicBezTo>
                  <a:cubicBezTo>
                    <a:pt x="675" y="152"/>
                    <a:pt x="628" y="106"/>
                    <a:pt x="582" y="47"/>
                  </a:cubicBezTo>
                  <a:cubicBezTo>
                    <a:pt x="535" y="47"/>
                    <a:pt x="489" y="1"/>
                    <a:pt x="44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533850" y="3431350"/>
              <a:ext cx="25" cy="25"/>
            </a:xfrm>
            <a:custGeom>
              <a:avLst/>
              <a:gdLst/>
              <a:ahLst/>
              <a:cxnLst/>
              <a:rect l="l" t="t" r="r" b="b"/>
              <a:pathLst>
                <a:path w="1" h="1" extrusionOk="0">
                  <a:moveTo>
                    <a:pt x="0" y="0"/>
                  </a:moveTo>
                  <a:lnTo>
                    <a:pt x="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519300" y="2955325"/>
              <a:ext cx="32600" cy="31425"/>
            </a:xfrm>
            <a:custGeom>
              <a:avLst/>
              <a:gdLst/>
              <a:ahLst/>
              <a:cxnLst/>
              <a:rect l="l" t="t" r="r" b="b"/>
              <a:pathLst>
                <a:path w="1304" h="1257" extrusionOk="0">
                  <a:moveTo>
                    <a:pt x="338" y="0"/>
                  </a:moveTo>
                  <a:lnTo>
                    <a:pt x="1" y="94"/>
                  </a:lnTo>
                  <a:lnTo>
                    <a:pt x="291" y="1257"/>
                  </a:lnTo>
                  <a:lnTo>
                    <a:pt x="582" y="1164"/>
                  </a:lnTo>
                  <a:lnTo>
                    <a:pt x="722" y="1117"/>
                  </a:lnTo>
                  <a:cubicBezTo>
                    <a:pt x="768" y="1071"/>
                    <a:pt x="826" y="1012"/>
                    <a:pt x="873" y="1012"/>
                  </a:cubicBezTo>
                  <a:lnTo>
                    <a:pt x="1257" y="629"/>
                  </a:lnTo>
                  <a:lnTo>
                    <a:pt x="1303" y="582"/>
                  </a:lnTo>
                  <a:lnTo>
                    <a:pt x="1210" y="582"/>
                  </a:lnTo>
                  <a:cubicBezTo>
                    <a:pt x="1117" y="536"/>
                    <a:pt x="966" y="536"/>
                    <a:pt x="768" y="536"/>
                  </a:cubicBezTo>
                  <a:lnTo>
                    <a:pt x="478" y="536"/>
                  </a:lnTo>
                  <a:lnTo>
                    <a:pt x="431" y="431"/>
                  </a:lnTo>
                  <a:cubicBezTo>
                    <a:pt x="431" y="338"/>
                    <a:pt x="384" y="198"/>
                    <a:pt x="338" y="47"/>
                  </a:cubicBezTo>
                  <a:lnTo>
                    <a:pt x="338"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526575" y="2984400"/>
              <a:ext cx="7300" cy="2350"/>
            </a:xfrm>
            <a:custGeom>
              <a:avLst/>
              <a:gdLst/>
              <a:ahLst/>
              <a:cxnLst/>
              <a:rect l="l" t="t" r="r" b="b"/>
              <a:pathLst>
                <a:path w="292" h="94" extrusionOk="0">
                  <a:moveTo>
                    <a:pt x="0" y="94"/>
                  </a:moveTo>
                  <a:lnTo>
                    <a:pt x="291"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519300" y="2955325"/>
              <a:ext cx="8450" cy="2350"/>
            </a:xfrm>
            <a:custGeom>
              <a:avLst/>
              <a:gdLst/>
              <a:ahLst/>
              <a:cxnLst/>
              <a:rect l="l" t="t" r="r" b="b"/>
              <a:pathLst>
                <a:path w="338" h="94" extrusionOk="0">
                  <a:moveTo>
                    <a:pt x="338" y="0"/>
                  </a:moveTo>
                  <a:lnTo>
                    <a:pt x="1" y="94"/>
                  </a:lnTo>
                  <a:lnTo>
                    <a:pt x="1" y="94"/>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528900" y="2936050"/>
              <a:ext cx="25625" cy="14350"/>
            </a:xfrm>
            <a:custGeom>
              <a:avLst/>
              <a:gdLst/>
              <a:ahLst/>
              <a:cxnLst/>
              <a:rect l="l" t="t" r="r" b="b"/>
              <a:pathLst>
                <a:path w="1025" h="574" extrusionOk="0">
                  <a:moveTo>
                    <a:pt x="664" y="0"/>
                  </a:moveTo>
                  <a:cubicBezTo>
                    <a:pt x="496" y="0"/>
                    <a:pt x="282" y="61"/>
                    <a:pt x="0" y="190"/>
                  </a:cubicBezTo>
                  <a:lnTo>
                    <a:pt x="94" y="574"/>
                  </a:lnTo>
                  <a:cubicBezTo>
                    <a:pt x="489" y="527"/>
                    <a:pt x="780" y="388"/>
                    <a:pt x="1024" y="143"/>
                  </a:cubicBezTo>
                  <a:cubicBezTo>
                    <a:pt x="930" y="50"/>
                    <a:pt x="816" y="0"/>
                    <a:pt x="66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462300" y="3340625"/>
              <a:ext cx="64300" cy="68925"/>
            </a:xfrm>
            <a:custGeom>
              <a:avLst/>
              <a:gdLst/>
              <a:ahLst/>
              <a:cxnLst/>
              <a:rect l="l" t="t" r="r" b="b"/>
              <a:pathLst>
                <a:path w="2572" h="2757" extrusionOk="0">
                  <a:moveTo>
                    <a:pt x="966" y="244"/>
                  </a:moveTo>
                  <a:cubicBezTo>
                    <a:pt x="1257" y="244"/>
                    <a:pt x="1594" y="337"/>
                    <a:pt x="1792" y="582"/>
                  </a:cubicBezTo>
                  <a:cubicBezTo>
                    <a:pt x="2036" y="779"/>
                    <a:pt x="2129" y="1070"/>
                    <a:pt x="2129" y="1361"/>
                  </a:cubicBezTo>
                  <a:cubicBezTo>
                    <a:pt x="2129" y="1594"/>
                    <a:pt x="2129" y="1989"/>
                    <a:pt x="1699" y="2175"/>
                  </a:cubicBezTo>
                  <a:cubicBezTo>
                    <a:pt x="1548" y="2233"/>
                    <a:pt x="1408" y="2280"/>
                    <a:pt x="1257" y="2280"/>
                  </a:cubicBezTo>
                  <a:cubicBezTo>
                    <a:pt x="1013" y="2280"/>
                    <a:pt x="827" y="2175"/>
                    <a:pt x="629" y="2036"/>
                  </a:cubicBezTo>
                  <a:cubicBezTo>
                    <a:pt x="338" y="1791"/>
                    <a:pt x="245" y="1407"/>
                    <a:pt x="338" y="1012"/>
                  </a:cubicBezTo>
                  <a:cubicBezTo>
                    <a:pt x="385" y="779"/>
                    <a:pt x="536" y="582"/>
                    <a:pt x="629" y="430"/>
                  </a:cubicBezTo>
                  <a:cubicBezTo>
                    <a:pt x="722" y="337"/>
                    <a:pt x="827" y="291"/>
                    <a:pt x="966" y="244"/>
                  </a:cubicBezTo>
                  <a:close/>
                  <a:moveTo>
                    <a:pt x="1455" y="0"/>
                  </a:moveTo>
                  <a:cubicBezTo>
                    <a:pt x="1257" y="0"/>
                    <a:pt x="1117" y="47"/>
                    <a:pt x="966" y="93"/>
                  </a:cubicBezTo>
                  <a:cubicBezTo>
                    <a:pt x="920" y="140"/>
                    <a:pt x="873" y="140"/>
                    <a:pt x="827" y="140"/>
                  </a:cubicBezTo>
                  <a:lnTo>
                    <a:pt x="780" y="140"/>
                  </a:lnTo>
                  <a:cubicBezTo>
                    <a:pt x="722" y="198"/>
                    <a:pt x="722" y="198"/>
                    <a:pt x="675" y="198"/>
                  </a:cubicBezTo>
                  <a:cubicBezTo>
                    <a:pt x="582" y="244"/>
                    <a:pt x="489" y="291"/>
                    <a:pt x="431" y="337"/>
                  </a:cubicBezTo>
                  <a:cubicBezTo>
                    <a:pt x="338" y="430"/>
                    <a:pt x="245" y="535"/>
                    <a:pt x="199" y="628"/>
                  </a:cubicBezTo>
                  <a:cubicBezTo>
                    <a:pt x="94" y="779"/>
                    <a:pt x="47" y="872"/>
                    <a:pt x="47" y="1012"/>
                  </a:cubicBezTo>
                  <a:cubicBezTo>
                    <a:pt x="1" y="1303"/>
                    <a:pt x="1" y="1594"/>
                    <a:pt x="94" y="1838"/>
                  </a:cubicBezTo>
                  <a:cubicBezTo>
                    <a:pt x="292" y="2326"/>
                    <a:pt x="780" y="2664"/>
                    <a:pt x="1304" y="2664"/>
                  </a:cubicBezTo>
                  <a:lnTo>
                    <a:pt x="1362" y="2757"/>
                  </a:lnTo>
                  <a:lnTo>
                    <a:pt x="1362" y="2664"/>
                  </a:lnTo>
                  <a:cubicBezTo>
                    <a:pt x="1746" y="2664"/>
                    <a:pt x="2036" y="2524"/>
                    <a:pt x="2281" y="2280"/>
                  </a:cubicBezTo>
                  <a:cubicBezTo>
                    <a:pt x="2327" y="2233"/>
                    <a:pt x="2327" y="2175"/>
                    <a:pt x="2374" y="2129"/>
                  </a:cubicBezTo>
                  <a:cubicBezTo>
                    <a:pt x="2374" y="2082"/>
                    <a:pt x="2420" y="2036"/>
                    <a:pt x="2420" y="1989"/>
                  </a:cubicBezTo>
                  <a:cubicBezTo>
                    <a:pt x="2525" y="1838"/>
                    <a:pt x="2571" y="1698"/>
                    <a:pt x="2571" y="1501"/>
                  </a:cubicBezTo>
                  <a:lnTo>
                    <a:pt x="2571" y="1361"/>
                  </a:lnTo>
                  <a:lnTo>
                    <a:pt x="2571" y="1210"/>
                  </a:lnTo>
                  <a:cubicBezTo>
                    <a:pt x="2571" y="1070"/>
                    <a:pt x="2525" y="872"/>
                    <a:pt x="2467" y="721"/>
                  </a:cubicBezTo>
                  <a:cubicBezTo>
                    <a:pt x="2327" y="291"/>
                    <a:pt x="1885" y="0"/>
                    <a:pt x="1455"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489050" y="3237675"/>
              <a:ext cx="31450" cy="30275"/>
            </a:xfrm>
            <a:custGeom>
              <a:avLst/>
              <a:gdLst/>
              <a:ahLst/>
              <a:cxnLst/>
              <a:rect l="l" t="t" r="r" b="b"/>
              <a:pathLst>
                <a:path w="1258" h="1211" extrusionOk="0">
                  <a:moveTo>
                    <a:pt x="676" y="1"/>
                  </a:moveTo>
                  <a:cubicBezTo>
                    <a:pt x="338" y="47"/>
                    <a:pt x="1" y="338"/>
                    <a:pt x="1" y="675"/>
                  </a:cubicBezTo>
                  <a:lnTo>
                    <a:pt x="1" y="826"/>
                  </a:lnTo>
                  <a:cubicBezTo>
                    <a:pt x="1" y="826"/>
                    <a:pt x="47" y="873"/>
                    <a:pt x="47" y="919"/>
                  </a:cubicBezTo>
                  <a:cubicBezTo>
                    <a:pt x="47" y="966"/>
                    <a:pt x="94" y="1059"/>
                    <a:pt x="141" y="1117"/>
                  </a:cubicBezTo>
                  <a:cubicBezTo>
                    <a:pt x="234" y="1164"/>
                    <a:pt x="292" y="1164"/>
                    <a:pt x="338" y="1210"/>
                  </a:cubicBezTo>
                  <a:lnTo>
                    <a:pt x="583" y="1210"/>
                  </a:lnTo>
                  <a:cubicBezTo>
                    <a:pt x="722" y="1164"/>
                    <a:pt x="815" y="1117"/>
                    <a:pt x="920" y="1059"/>
                  </a:cubicBezTo>
                  <a:cubicBezTo>
                    <a:pt x="966" y="1012"/>
                    <a:pt x="966" y="1012"/>
                    <a:pt x="1013" y="1012"/>
                  </a:cubicBezTo>
                  <a:cubicBezTo>
                    <a:pt x="1106" y="919"/>
                    <a:pt x="1164" y="768"/>
                    <a:pt x="1211" y="629"/>
                  </a:cubicBezTo>
                  <a:cubicBezTo>
                    <a:pt x="1257" y="582"/>
                    <a:pt x="1257" y="477"/>
                    <a:pt x="1257" y="431"/>
                  </a:cubicBezTo>
                  <a:cubicBezTo>
                    <a:pt x="1257" y="384"/>
                    <a:pt x="1257" y="338"/>
                    <a:pt x="1211" y="291"/>
                  </a:cubicBezTo>
                  <a:cubicBezTo>
                    <a:pt x="1164" y="187"/>
                    <a:pt x="1106" y="94"/>
                    <a:pt x="1013" y="47"/>
                  </a:cubicBezTo>
                  <a:cubicBezTo>
                    <a:pt x="920" y="1"/>
                    <a:pt x="873" y="1"/>
                    <a:pt x="76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429450" y="2617150"/>
              <a:ext cx="80000" cy="184375"/>
            </a:xfrm>
            <a:custGeom>
              <a:avLst/>
              <a:gdLst/>
              <a:ahLst/>
              <a:cxnLst/>
              <a:rect l="l" t="t" r="r" b="b"/>
              <a:pathLst>
                <a:path w="3200" h="7375" extrusionOk="0">
                  <a:moveTo>
                    <a:pt x="291" y="0"/>
                  </a:moveTo>
                  <a:lnTo>
                    <a:pt x="0" y="105"/>
                  </a:lnTo>
                  <a:cubicBezTo>
                    <a:pt x="291" y="1221"/>
                    <a:pt x="582" y="2326"/>
                    <a:pt x="873" y="3397"/>
                  </a:cubicBezTo>
                  <a:cubicBezTo>
                    <a:pt x="1164" y="4467"/>
                    <a:pt x="1513" y="5583"/>
                    <a:pt x="1803" y="6688"/>
                  </a:cubicBezTo>
                  <a:cubicBezTo>
                    <a:pt x="1803" y="6793"/>
                    <a:pt x="1850" y="6932"/>
                    <a:pt x="1896" y="7084"/>
                  </a:cubicBezTo>
                  <a:cubicBezTo>
                    <a:pt x="1943" y="7177"/>
                    <a:pt x="1943" y="7270"/>
                    <a:pt x="1989" y="7374"/>
                  </a:cubicBezTo>
                  <a:lnTo>
                    <a:pt x="2327" y="7270"/>
                  </a:lnTo>
                  <a:cubicBezTo>
                    <a:pt x="2280" y="7084"/>
                    <a:pt x="2234" y="6839"/>
                    <a:pt x="2187" y="6642"/>
                  </a:cubicBezTo>
                  <a:lnTo>
                    <a:pt x="2141" y="6397"/>
                  </a:lnTo>
                  <a:lnTo>
                    <a:pt x="2327" y="6304"/>
                  </a:lnTo>
                  <a:cubicBezTo>
                    <a:pt x="2431" y="6258"/>
                    <a:pt x="2525" y="6211"/>
                    <a:pt x="2571" y="6107"/>
                  </a:cubicBezTo>
                  <a:cubicBezTo>
                    <a:pt x="2676" y="6060"/>
                    <a:pt x="2769" y="6014"/>
                    <a:pt x="2815" y="5967"/>
                  </a:cubicBezTo>
                  <a:cubicBezTo>
                    <a:pt x="2862" y="5874"/>
                    <a:pt x="2862" y="5723"/>
                    <a:pt x="2862" y="5723"/>
                  </a:cubicBezTo>
                  <a:cubicBezTo>
                    <a:pt x="2862" y="5690"/>
                    <a:pt x="2792" y="5657"/>
                    <a:pt x="2714" y="5657"/>
                  </a:cubicBezTo>
                  <a:cubicBezTo>
                    <a:pt x="2682" y="5657"/>
                    <a:pt x="2648" y="5663"/>
                    <a:pt x="2618" y="5676"/>
                  </a:cubicBezTo>
                  <a:cubicBezTo>
                    <a:pt x="2525" y="5676"/>
                    <a:pt x="2385" y="5723"/>
                    <a:pt x="2280" y="5769"/>
                  </a:cubicBezTo>
                  <a:cubicBezTo>
                    <a:pt x="2187" y="5769"/>
                    <a:pt x="2141" y="5816"/>
                    <a:pt x="2094" y="5816"/>
                  </a:cubicBezTo>
                  <a:lnTo>
                    <a:pt x="1989" y="5874"/>
                  </a:lnTo>
                  <a:lnTo>
                    <a:pt x="1803" y="5188"/>
                  </a:lnTo>
                  <a:lnTo>
                    <a:pt x="1896" y="5141"/>
                  </a:lnTo>
                  <a:lnTo>
                    <a:pt x="2094" y="5141"/>
                  </a:lnTo>
                  <a:cubicBezTo>
                    <a:pt x="2234" y="5095"/>
                    <a:pt x="2385" y="5048"/>
                    <a:pt x="2525" y="5002"/>
                  </a:cubicBezTo>
                  <a:cubicBezTo>
                    <a:pt x="2676" y="5002"/>
                    <a:pt x="2769" y="4944"/>
                    <a:pt x="2815" y="4897"/>
                  </a:cubicBezTo>
                  <a:cubicBezTo>
                    <a:pt x="2908" y="4757"/>
                    <a:pt x="2967" y="4653"/>
                    <a:pt x="2967" y="4606"/>
                  </a:cubicBezTo>
                  <a:cubicBezTo>
                    <a:pt x="2908" y="4560"/>
                    <a:pt x="2815" y="4513"/>
                    <a:pt x="2722" y="4513"/>
                  </a:cubicBezTo>
                  <a:cubicBezTo>
                    <a:pt x="2525" y="4513"/>
                    <a:pt x="2327" y="4606"/>
                    <a:pt x="2141" y="4653"/>
                  </a:cubicBezTo>
                  <a:cubicBezTo>
                    <a:pt x="2036" y="4653"/>
                    <a:pt x="1989" y="4711"/>
                    <a:pt x="1896" y="4711"/>
                  </a:cubicBezTo>
                  <a:lnTo>
                    <a:pt x="1850" y="4711"/>
                  </a:lnTo>
                  <a:lnTo>
                    <a:pt x="1652" y="4804"/>
                  </a:lnTo>
                  <a:lnTo>
                    <a:pt x="1408" y="3885"/>
                  </a:lnTo>
                  <a:lnTo>
                    <a:pt x="1513" y="3839"/>
                  </a:lnTo>
                  <a:cubicBezTo>
                    <a:pt x="1559" y="3839"/>
                    <a:pt x="1606" y="3780"/>
                    <a:pt x="1652" y="3780"/>
                  </a:cubicBezTo>
                  <a:cubicBezTo>
                    <a:pt x="1803" y="3734"/>
                    <a:pt x="1896" y="3734"/>
                    <a:pt x="1989" y="3687"/>
                  </a:cubicBezTo>
                  <a:cubicBezTo>
                    <a:pt x="2141" y="3594"/>
                    <a:pt x="2280" y="3490"/>
                    <a:pt x="2431" y="3350"/>
                  </a:cubicBezTo>
                  <a:cubicBezTo>
                    <a:pt x="2431" y="3350"/>
                    <a:pt x="2478" y="3350"/>
                    <a:pt x="2478" y="3303"/>
                  </a:cubicBezTo>
                  <a:lnTo>
                    <a:pt x="2385" y="3303"/>
                  </a:lnTo>
                  <a:cubicBezTo>
                    <a:pt x="2280" y="3257"/>
                    <a:pt x="2141" y="3257"/>
                    <a:pt x="2036" y="3257"/>
                  </a:cubicBezTo>
                  <a:cubicBezTo>
                    <a:pt x="1896" y="3257"/>
                    <a:pt x="1745" y="3303"/>
                    <a:pt x="1606" y="3303"/>
                  </a:cubicBezTo>
                  <a:cubicBezTo>
                    <a:pt x="1559" y="3350"/>
                    <a:pt x="1454" y="3350"/>
                    <a:pt x="1408" y="3397"/>
                  </a:cubicBezTo>
                  <a:lnTo>
                    <a:pt x="1315" y="3397"/>
                  </a:lnTo>
                  <a:lnTo>
                    <a:pt x="873" y="1803"/>
                  </a:lnTo>
                  <a:lnTo>
                    <a:pt x="978" y="1745"/>
                  </a:lnTo>
                  <a:cubicBezTo>
                    <a:pt x="1164" y="1698"/>
                    <a:pt x="1408" y="1698"/>
                    <a:pt x="1606" y="1652"/>
                  </a:cubicBezTo>
                  <a:cubicBezTo>
                    <a:pt x="1989" y="1559"/>
                    <a:pt x="2385" y="1454"/>
                    <a:pt x="2769" y="1361"/>
                  </a:cubicBezTo>
                  <a:cubicBezTo>
                    <a:pt x="3013" y="1268"/>
                    <a:pt x="3153" y="1163"/>
                    <a:pt x="3199" y="977"/>
                  </a:cubicBezTo>
                  <a:lnTo>
                    <a:pt x="2967" y="779"/>
                  </a:lnTo>
                  <a:lnTo>
                    <a:pt x="733" y="1315"/>
                  </a:lnTo>
                  <a:lnTo>
                    <a:pt x="349"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479175" y="2798875"/>
              <a:ext cx="8450" cy="2650"/>
            </a:xfrm>
            <a:custGeom>
              <a:avLst/>
              <a:gdLst/>
              <a:ahLst/>
              <a:cxnLst/>
              <a:rect l="l" t="t" r="r" b="b"/>
              <a:pathLst>
                <a:path w="338" h="106" extrusionOk="0">
                  <a:moveTo>
                    <a:pt x="0" y="105"/>
                  </a:moveTo>
                  <a:lnTo>
                    <a:pt x="338" y="1"/>
                  </a:lnTo>
                  <a:lnTo>
                    <a:pt x="338" y="1"/>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450100" y="3425525"/>
              <a:ext cx="50900" cy="49450"/>
            </a:xfrm>
            <a:custGeom>
              <a:avLst/>
              <a:gdLst/>
              <a:ahLst/>
              <a:cxnLst/>
              <a:rect l="l" t="t" r="r" b="b"/>
              <a:pathLst>
                <a:path w="2036" h="1978" extrusionOk="0">
                  <a:moveTo>
                    <a:pt x="1163" y="431"/>
                  </a:moveTo>
                  <a:cubicBezTo>
                    <a:pt x="1361" y="431"/>
                    <a:pt x="1559" y="722"/>
                    <a:pt x="1559" y="919"/>
                  </a:cubicBezTo>
                  <a:cubicBezTo>
                    <a:pt x="1559" y="1059"/>
                    <a:pt x="1501" y="1210"/>
                    <a:pt x="1408" y="1303"/>
                  </a:cubicBezTo>
                  <a:cubicBezTo>
                    <a:pt x="1268" y="1396"/>
                    <a:pt x="1070" y="1501"/>
                    <a:pt x="919" y="1501"/>
                  </a:cubicBezTo>
                  <a:cubicBezTo>
                    <a:pt x="687" y="1501"/>
                    <a:pt x="442" y="1257"/>
                    <a:pt x="442" y="1012"/>
                  </a:cubicBezTo>
                  <a:cubicBezTo>
                    <a:pt x="442" y="675"/>
                    <a:pt x="733" y="431"/>
                    <a:pt x="1163" y="431"/>
                  </a:cubicBezTo>
                  <a:close/>
                  <a:moveTo>
                    <a:pt x="1210" y="0"/>
                  </a:moveTo>
                  <a:cubicBezTo>
                    <a:pt x="873" y="47"/>
                    <a:pt x="489" y="140"/>
                    <a:pt x="291" y="384"/>
                  </a:cubicBezTo>
                  <a:cubicBezTo>
                    <a:pt x="152" y="582"/>
                    <a:pt x="47" y="815"/>
                    <a:pt x="0" y="1012"/>
                  </a:cubicBezTo>
                  <a:lnTo>
                    <a:pt x="0" y="1105"/>
                  </a:lnTo>
                  <a:cubicBezTo>
                    <a:pt x="0" y="1164"/>
                    <a:pt x="47" y="1164"/>
                    <a:pt x="47" y="1210"/>
                  </a:cubicBezTo>
                  <a:cubicBezTo>
                    <a:pt x="47" y="1303"/>
                    <a:pt x="47" y="1396"/>
                    <a:pt x="105" y="1454"/>
                  </a:cubicBezTo>
                  <a:cubicBezTo>
                    <a:pt x="152" y="1547"/>
                    <a:pt x="198" y="1594"/>
                    <a:pt x="198" y="1640"/>
                  </a:cubicBezTo>
                  <a:cubicBezTo>
                    <a:pt x="396" y="1838"/>
                    <a:pt x="628" y="1978"/>
                    <a:pt x="919" y="1978"/>
                  </a:cubicBezTo>
                  <a:cubicBezTo>
                    <a:pt x="1024" y="1978"/>
                    <a:pt x="1163" y="1978"/>
                    <a:pt x="1268" y="1931"/>
                  </a:cubicBezTo>
                  <a:cubicBezTo>
                    <a:pt x="1315" y="1931"/>
                    <a:pt x="1408" y="1885"/>
                    <a:pt x="1454" y="1885"/>
                  </a:cubicBezTo>
                  <a:cubicBezTo>
                    <a:pt x="1850" y="1687"/>
                    <a:pt x="2036" y="1350"/>
                    <a:pt x="2036" y="966"/>
                  </a:cubicBezTo>
                  <a:lnTo>
                    <a:pt x="2036" y="768"/>
                  </a:lnTo>
                  <a:cubicBezTo>
                    <a:pt x="1989" y="675"/>
                    <a:pt x="1989" y="629"/>
                    <a:pt x="1943" y="524"/>
                  </a:cubicBezTo>
                  <a:cubicBezTo>
                    <a:pt x="1896" y="477"/>
                    <a:pt x="1850" y="431"/>
                    <a:pt x="1850" y="384"/>
                  </a:cubicBezTo>
                  <a:cubicBezTo>
                    <a:pt x="1745" y="233"/>
                    <a:pt x="1652" y="187"/>
                    <a:pt x="1559" y="93"/>
                  </a:cubicBezTo>
                  <a:cubicBezTo>
                    <a:pt x="1501" y="93"/>
                    <a:pt x="1454" y="47"/>
                    <a:pt x="1408" y="47"/>
                  </a:cubicBezTo>
                  <a:cubicBezTo>
                    <a:pt x="1361" y="47"/>
                    <a:pt x="1315" y="0"/>
                    <a:pt x="126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382350" y="2445300"/>
              <a:ext cx="79975" cy="169550"/>
            </a:xfrm>
            <a:custGeom>
              <a:avLst/>
              <a:gdLst/>
              <a:ahLst/>
              <a:cxnLst/>
              <a:rect l="l" t="t" r="r" b="b"/>
              <a:pathLst>
                <a:path w="3199" h="6782" extrusionOk="0">
                  <a:moveTo>
                    <a:pt x="140" y="0"/>
                  </a:moveTo>
                  <a:lnTo>
                    <a:pt x="0" y="47"/>
                  </a:lnTo>
                  <a:cubicBezTo>
                    <a:pt x="47" y="244"/>
                    <a:pt x="47" y="384"/>
                    <a:pt x="93" y="582"/>
                  </a:cubicBezTo>
                  <a:cubicBezTo>
                    <a:pt x="140" y="965"/>
                    <a:pt x="244" y="1407"/>
                    <a:pt x="384" y="1745"/>
                  </a:cubicBezTo>
                  <a:cubicBezTo>
                    <a:pt x="873" y="3094"/>
                    <a:pt x="1210" y="4501"/>
                    <a:pt x="1594" y="5909"/>
                  </a:cubicBezTo>
                  <a:lnTo>
                    <a:pt x="1698" y="6397"/>
                  </a:lnTo>
                  <a:cubicBezTo>
                    <a:pt x="1745" y="6537"/>
                    <a:pt x="1791" y="6642"/>
                    <a:pt x="1838" y="6781"/>
                  </a:cubicBezTo>
                  <a:lnTo>
                    <a:pt x="2280" y="6688"/>
                  </a:lnTo>
                  <a:cubicBezTo>
                    <a:pt x="2326" y="6642"/>
                    <a:pt x="2420" y="6583"/>
                    <a:pt x="2524" y="6537"/>
                  </a:cubicBezTo>
                  <a:cubicBezTo>
                    <a:pt x="2664" y="6444"/>
                    <a:pt x="2815" y="6397"/>
                    <a:pt x="2955" y="6293"/>
                  </a:cubicBezTo>
                  <a:cubicBezTo>
                    <a:pt x="3152" y="6153"/>
                    <a:pt x="3199" y="6060"/>
                    <a:pt x="3152" y="5909"/>
                  </a:cubicBezTo>
                  <a:cubicBezTo>
                    <a:pt x="3152" y="5909"/>
                    <a:pt x="3048" y="5862"/>
                    <a:pt x="2908" y="5862"/>
                  </a:cubicBezTo>
                  <a:lnTo>
                    <a:pt x="2710" y="5862"/>
                  </a:lnTo>
                  <a:cubicBezTo>
                    <a:pt x="2664" y="5909"/>
                    <a:pt x="2571" y="5955"/>
                    <a:pt x="2524" y="5955"/>
                  </a:cubicBezTo>
                  <a:lnTo>
                    <a:pt x="2466" y="6002"/>
                  </a:lnTo>
                  <a:cubicBezTo>
                    <a:pt x="2373" y="6002"/>
                    <a:pt x="2326" y="6060"/>
                    <a:pt x="2280" y="6106"/>
                  </a:cubicBezTo>
                  <a:cubicBezTo>
                    <a:pt x="2233" y="6106"/>
                    <a:pt x="2233" y="6153"/>
                    <a:pt x="2175" y="6153"/>
                  </a:cubicBezTo>
                  <a:lnTo>
                    <a:pt x="2036" y="6200"/>
                  </a:lnTo>
                  <a:lnTo>
                    <a:pt x="1791" y="5129"/>
                  </a:lnTo>
                  <a:lnTo>
                    <a:pt x="1838" y="5083"/>
                  </a:lnTo>
                  <a:cubicBezTo>
                    <a:pt x="1943" y="5036"/>
                    <a:pt x="2036" y="5036"/>
                    <a:pt x="2129" y="4990"/>
                  </a:cubicBezTo>
                  <a:cubicBezTo>
                    <a:pt x="2326" y="4943"/>
                    <a:pt x="2571" y="4839"/>
                    <a:pt x="2757" y="4746"/>
                  </a:cubicBezTo>
                  <a:cubicBezTo>
                    <a:pt x="2815" y="4699"/>
                    <a:pt x="2908" y="4606"/>
                    <a:pt x="2908" y="4501"/>
                  </a:cubicBezTo>
                  <a:cubicBezTo>
                    <a:pt x="2908" y="4455"/>
                    <a:pt x="2908" y="4408"/>
                    <a:pt x="2710" y="4408"/>
                  </a:cubicBezTo>
                  <a:lnTo>
                    <a:pt x="2664" y="4408"/>
                  </a:lnTo>
                  <a:cubicBezTo>
                    <a:pt x="2524" y="4408"/>
                    <a:pt x="2373" y="4455"/>
                    <a:pt x="2280" y="4455"/>
                  </a:cubicBezTo>
                  <a:cubicBezTo>
                    <a:pt x="2129" y="4501"/>
                    <a:pt x="2036" y="4548"/>
                    <a:pt x="1884" y="4548"/>
                  </a:cubicBezTo>
                  <a:lnTo>
                    <a:pt x="1652" y="4653"/>
                  </a:lnTo>
                  <a:lnTo>
                    <a:pt x="1652" y="4548"/>
                  </a:lnTo>
                  <a:cubicBezTo>
                    <a:pt x="1594" y="4362"/>
                    <a:pt x="1547" y="4211"/>
                    <a:pt x="1501" y="4071"/>
                  </a:cubicBezTo>
                  <a:lnTo>
                    <a:pt x="1501" y="3966"/>
                  </a:lnTo>
                  <a:lnTo>
                    <a:pt x="1547" y="3920"/>
                  </a:lnTo>
                  <a:cubicBezTo>
                    <a:pt x="1652" y="3920"/>
                    <a:pt x="1745" y="3873"/>
                    <a:pt x="1791" y="3873"/>
                  </a:cubicBezTo>
                  <a:cubicBezTo>
                    <a:pt x="1989" y="3827"/>
                    <a:pt x="2082" y="3780"/>
                    <a:pt x="2233" y="3734"/>
                  </a:cubicBezTo>
                  <a:cubicBezTo>
                    <a:pt x="2420" y="3676"/>
                    <a:pt x="2617" y="3582"/>
                    <a:pt x="2571" y="3443"/>
                  </a:cubicBezTo>
                  <a:cubicBezTo>
                    <a:pt x="2571" y="3292"/>
                    <a:pt x="2420" y="3292"/>
                    <a:pt x="2326" y="3292"/>
                  </a:cubicBezTo>
                  <a:lnTo>
                    <a:pt x="2129" y="3292"/>
                  </a:lnTo>
                  <a:cubicBezTo>
                    <a:pt x="1989" y="3338"/>
                    <a:pt x="1838" y="3385"/>
                    <a:pt x="1698" y="3443"/>
                  </a:cubicBezTo>
                  <a:cubicBezTo>
                    <a:pt x="1594" y="3443"/>
                    <a:pt x="1501" y="3443"/>
                    <a:pt x="1454" y="3489"/>
                  </a:cubicBezTo>
                  <a:lnTo>
                    <a:pt x="1361" y="3489"/>
                  </a:lnTo>
                  <a:lnTo>
                    <a:pt x="1303" y="3443"/>
                  </a:lnTo>
                  <a:cubicBezTo>
                    <a:pt x="1163" y="2954"/>
                    <a:pt x="1012" y="2512"/>
                    <a:pt x="826" y="2036"/>
                  </a:cubicBezTo>
                  <a:lnTo>
                    <a:pt x="780" y="1931"/>
                  </a:lnTo>
                  <a:lnTo>
                    <a:pt x="919" y="1884"/>
                  </a:lnTo>
                  <a:cubicBezTo>
                    <a:pt x="1652" y="1838"/>
                    <a:pt x="2175" y="1698"/>
                    <a:pt x="2617" y="1454"/>
                  </a:cubicBezTo>
                  <a:cubicBezTo>
                    <a:pt x="2757" y="1407"/>
                    <a:pt x="2862" y="1303"/>
                    <a:pt x="2955" y="1210"/>
                  </a:cubicBezTo>
                  <a:cubicBezTo>
                    <a:pt x="3001" y="1163"/>
                    <a:pt x="3001" y="1058"/>
                    <a:pt x="3001" y="1012"/>
                  </a:cubicBezTo>
                  <a:cubicBezTo>
                    <a:pt x="2955" y="965"/>
                    <a:pt x="2908" y="919"/>
                    <a:pt x="2815" y="919"/>
                  </a:cubicBezTo>
                  <a:cubicBezTo>
                    <a:pt x="2710" y="919"/>
                    <a:pt x="2571" y="965"/>
                    <a:pt x="2466" y="1012"/>
                  </a:cubicBezTo>
                  <a:lnTo>
                    <a:pt x="2373" y="1012"/>
                  </a:lnTo>
                  <a:cubicBezTo>
                    <a:pt x="1884" y="1163"/>
                    <a:pt x="1454" y="1303"/>
                    <a:pt x="1012" y="1407"/>
                  </a:cubicBezTo>
                  <a:lnTo>
                    <a:pt x="675" y="1500"/>
                  </a:lnTo>
                  <a:lnTo>
                    <a:pt x="140"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428275" y="2612500"/>
              <a:ext cx="11075" cy="2350"/>
            </a:xfrm>
            <a:custGeom>
              <a:avLst/>
              <a:gdLst/>
              <a:ahLst/>
              <a:cxnLst/>
              <a:rect l="l" t="t" r="r" b="b"/>
              <a:pathLst>
                <a:path w="443" h="94" extrusionOk="0">
                  <a:moveTo>
                    <a:pt x="1" y="93"/>
                  </a:moveTo>
                  <a:lnTo>
                    <a:pt x="443" y="0"/>
                  </a:ln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453875" y="3207425"/>
              <a:ext cx="3525" cy="3525"/>
            </a:xfrm>
            <a:custGeom>
              <a:avLst/>
              <a:gdLst/>
              <a:ahLst/>
              <a:cxnLst/>
              <a:rect l="l" t="t" r="r" b="b"/>
              <a:pathLst>
                <a:path w="141" h="141" extrusionOk="0">
                  <a:moveTo>
                    <a:pt x="47" y="1"/>
                  </a:moveTo>
                  <a:lnTo>
                    <a:pt x="47" y="47"/>
                  </a:lnTo>
                  <a:cubicBezTo>
                    <a:pt x="47" y="94"/>
                    <a:pt x="1" y="94"/>
                    <a:pt x="1" y="94"/>
                  </a:cubicBezTo>
                  <a:lnTo>
                    <a:pt x="47" y="140"/>
                  </a:lnTo>
                  <a:lnTo>
                    <a:pt x="94" y="140"/>
                  </a:lnTo>
                  <a:lnTo>
                    <a:pt x="140" y="94"/>
                  </a:lnTo>
                  <a:lnTo>
                    <a:pt x="140" y="47"/>
                  </a:lnTo>
                  <a:cubicBezTo>
                    <a:pt x="94" y="47"/>
                    <a:pt x="94" y="47"/>
                    <a:pt x="47"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307325" y="2822150"/>
              <a:ext cx="87250" cy="77550"/>
            </a:xfrm>
            <a:custGeom>
              <a:avLst/>
              <a:gdLst/>
              <a:ahLst/>
              <a:cxnLst/>
              <a:rect l="l" t="t" r="r" b="b"/>
              <a:pathLst>
                <a:path w="3490" h="3102" extrusionOk="0">
                  <a:moveTo>
                    <a:pt x="1396" y="431"/>
                  </a:moveTo>
                  <a:cubicBezTo>
                    <a:pt x="1687" y="431"/>
                    <a:pt x="2036" y="477"/>
                    <a:pt x="2373" y="768"/>
                  </a:cubicBezTo>
                  <a:cubicBezTo>
                    <a:pt x="2513" y="919"/>
                    <a:pt x="2664" y="1105"/>
                    <a:pt x="2803" y="1350"/>
                  </a:cubicBezTo>
                  <a:cubicBezTo>
                    <a:pt x="2955" y="1547"/>
                    <a:pt x="2908" y="1792"/>
                    <a:pt x="2757" y="2036"/>
                  </a:cubicBezTo>
                  <a:cubicBezTo>
                    <a:pt x="2420" y="2420"/>
                    <a:pt x="1978" y="2617"/>
                    <a:pt x="1547" y="2617"/>
                  </a:cubicBezTo>
                  <a:lnTo>
                    <a:pt x="1303" y="2617"/>
                  </a:lnTo>
                  <a:cubicBezTo>
                    <a:pt x="1012" y="2559"/>
                    <a:pt x="768" y="2420"/>
                    <a:pt x="582" y="2175"/>
                  </a:cubicBezTo>
                  <a:cubicBezTo>
                    <a:pt x="431" y="1885"/>
                    <a:pt x="384" y="1547"/>
                    <a:pt x="524" y="1256"/>
                  </a:cubicBezTo>
                  <a:cubicBezTo>
                    <a:pt x="582" y="1059"/>
                    <a:pt x="675" y="873"/>
                    <a:pt x="721" y="721"/>
                  </a:cubicBezTo>
                  <a:cubicBezTo>
                    <a:pt x="768" y="675"/>
                    <a:pt x="814" y="582"/>
                    <a:pt x="873" y="524"/>
                  </a:cubicBezTo>
                  <a:lnTo>
                    <a:pt x="873" y="477"/>
                  </a:lnTo>
                  <a:lnTo>
                    <a:pt x="966" y="477"/>
                  </a:lnTo>
                  <a:cubicBezTo>
                    <a:pt x="1105" y="431"/>
                    <a:pt x="1256" y="431"/>
                    <a:pt x="1396" y="431"/>
                  </a:cubicBezTo>
                  <a:close/>
                  <a:moveTo>
                    <a:pt x="1640" y="0"/>
                  </a:moveTo>
                  <a:cubicBezTo>
                    <a:pt x="1594" y="0"/>
                    <a:pt x="1547" y="0"/>
                    <a:pt x="1501" y="47"/>
                  </a:cubicBezTo>
                  <a:cubicBezTo>
                    <a:pt x="919" y="93"/>
                    <a:pt x="524" y="384"/>
                    <a:pt x="186" y="1105"/>
                  </a:cubicBezTo>
                  <a:cubicBezTo>
                    <a:pt x="0" y="1547"/>
                    <a:pt x="93" y="2129"/>
                    <a:pt x="338" y="2559"/>
                  </a:cubicBezTo>
                  <a:cubicBezTo>
                    <a:pt x="557" y="2915"/>
                    <a:pt x="852" y="3101"/>
                    <a:pt x="1223" y="3101"/>
                  </a:cubicBezTo>
                  <a:cubicBezTo>
                    <a:pt x="1264" y="3101"/>
                    <a:pt x="1306" y="3099"/>
                    <a:pt x="1350" y="3094"/>
                  </a:cubicBezTo>
                  <a:cubicBezTo>
                    <a:pt x="2129" y="3094"/>
                    <a:pt x="2617" y="2908"/>
                    <a:pt x="3048" y="2466"/>
                  </a:cubicBezTo>
                  <a:cubicBezTo>
                    <a:pt x="3385" y="2129"/>
                    <a:pt x="3490" y="1687"/>
                    <a:pt x="3339" y="1256"/>
                  </a:cubicBezTo>
                  <a:cubicBezTo>
                    <a:pt x="3141" y="675"/>
                    <a:pt x="2757" y="291"/>
                    <a:pt x="2175" y="93"/>
                  </a:cubicBezTo>
                  <a:cubicBezTo>
                    <a:pt x="2036" y="47"/>
                    <a:pt x="1838" y="0"/>
                    <a:pt x="164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264875" y="2762525"/>
              <a:ext cx="61650" cy="49750"/>
            </a:xfrm>
            <a:custGeom>
              <a:avLst/>
              <a:gdLst/>
              <a:ahLst/>
              <a:cxnLst/>
              <a:rect l="l" t="t" r="r" b="b"/>
              <a:pathLst>
                <a:path w="2466" h="1990" extrusionOk="0">
                  <a:moveTo>
                    <a:pt x="430" y="1"/>
                  </a:moveTo>
                  <a:cubicBezTo>
                    <a:pt x="337" y="1"/>
                    <a:pt x="244" y="59"/>
                    <a:pt x="140" y="199"/>
                  </a:cubicBezTo>
                  <a:cubicBezTo>
                    <a:pt x="140" y="245"/>
                    <a:pt x="93" y="350"/>
                    <a:pt x="93" y="396"/>
                  </a:cubicBezTo>
                  <a:cubicBezTo>
                    <a:pt x="0" y="734"/>
                    <a:pt x="0" y="1117"/>
                    <a:pt x="186" y="1455"/>
                  </a:cubicBezTo>
                  <a:cubicBezTo>
                    <a:pt x="337" y="1699"/>
                    <a:pt x="535" y="1897"/>
                    <a:pt x="826" y="1943"/>
                  </a:cubicBezTo>
                  <a:cubicBezTo>
                    <a:pt x="919" y="1990"/>
                    <a:pt x="1012" y="1990"/>
                    <a:pt x="1163" y="1990"/>
                  </a:cubicBezTo>
                  <a:cubicBezTo>
                    <a:pt x="1791" y="1990"/>
                    <a:pt x="2280" y="1606"/>
                    <a:pt x="2419" y="1024"/>
                  </a:cubicBezTo>
                  <a:cubicBezTo>
                    <a:pt x="2466" y="687"/>
                    <a:pt x="2326" y="396"/>
                    <a:pt x="2082" y="245"/>
                  </a:cubicBezTo>
                  <a:cubicBezTo>
                    <a:pt x="1931" y="152"/>
                    <a:pt x="1745" y="106"/>
                    <a:pt x="1547" y="106"/>
                  </a:cubicBezTo>
                  <a:cubicBezTo>
                    <a:pt x="1501" y="106"/>
                    <a:pt x="1349" y="106"/>
                    <a:pt x="1256" y="152"/>
                  </a:cubicBezTo>
                  <a:cubicBezTo>
                    <a:pt x="1408" y="245"/>
                    <a:pt x="1501" y="292"/>
                    <a:pt x="1594" y="350"/>
                  </a:cubicBezTo>
                  <a:cubicBezTo>
                    <a:pt x="1698" y="443"/>
                    <a:pt x="1931" y="582"/>
                    <a:pt x="1884" y="873"/>
                  </a:cubicBezTo>
                  <a:cubicBezTo>
                    <a:pt x="1791" y="1164"/>
                    <a:pt x="1408" y="1455"/>
                    <a:pt x="1059" y="1455"/>
                  </a:cubicBezTo>
                  <a:cubicBezTo>
                    <a:pt x="721" y="1455"/>
                    <a:pt x="535" y="1222"/>
                    <a:pt x="430" y="873"/>
                  </a:cubicBezTo>
                  <a:cubicBezTo>
                    <a:pt x="337" y="489"/>
                    <a:pt x="430" y="292"/>
                    <a:pt x="721" y="106"/>
                  </a:cubicBezTo>
                  <a:cubicBezTo>
                    <a:pt x="628" y="59"/>
                    <a:pt x="535" y="1"/>
                    <a:pt x="43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236950" y="2854275"/>
              <a:ext cx="47125" cy="45250"/>
            </a:xfrm>
            <a:custGeom>
              <a:avLst/>
              <a:gdLst/>
              <a:ahLst/>
              <a:cxnLst/>
              <a:rect l="l" t="t" r="r" b="b"/>
              <a:pathLst>
                <a:path w="1885" h="1810" extrusionOk="0">
                  <a:moveTo>
                    <a:pt x="1153" y="1"/>
                  </a:moveTo>
                  <a:cubicBezTo>
                    <a:pt x="1046" y="1"/>
                    <a:pt x="943" y="55"/>
                    <a:pt x="873" y="169"/>
                  </a:cubicBezTo>
                  <a:lnTo>
                    <a:pt x="919" y="169"/>
                  </a:lnTo>
                  <a:cubicBezTo>
                    <a:pt x="966" y="216"/>
                    <a:pt x="1012" y="216"/>
                    <a:pt x="1012" y="262"/>
                  </a:cubicBezTo>
                  <a:cubicBezTo>
                    <a:pt x="1257" y="507"/>
                    <a:pt x="1303" y="646"/>
                    <a:pt x="1257" y="797"/>
                  </a:cubicBezTo>
                  <a:cubicBezTo>
                    <a:pt x="1257" y="890"/>
                    <a:pt x="1164" y="1088"/>
                    <a:pt x="919" y="1228"/>
                  </a:cubicBezTo>
                  <a:cubicBezTo>
                    <a:pt x="820" y="1280"/>
                    <a:pt x="736" y="1306"/>
                    <a:pt x="671" y="1306"/>
                  </a:cubicBezTo>
                  <a:cubicBezTo>
                    <a:pt x="605" y="1306"/>
                    <a:pt x="559" y="1280"/>
                    <a:pt x="536" y="1228"/>
                  </a:cubicBezTo>
                  <a:cubicBezTo>
                    <a:pt x="431" y="1181"/>
                    <a:pt x="431" y="1088"/>
                    <a:pt x="431" y="937"/>
                  </a:cubicBezTo>
                  <a:cubicBezTo>
                    <a:pt x="431" y="797"/>
                    <a:pt x="489" y="646"/>
                    <a:pt x="536" y="507"/>
                  </a:cubicBezTo>
                  <a:lnTo>
                    <a:pt x="536" y="460"/>
                  </a:lnTo>
                  <a:cubicBezTo>
                    <a:pt x="582" y="402"/>
                    <a:pt x="582" y="309"/>
                    <a:pt x="582" y="309"/>
                  </a:cubicBezTo>
                  <a:lnTo>
                    <a:pt x="536" y="309"/>
                  </a:lnTo>
                  <a:cubicBezTo>
                    <a:pt x="536" y="262"/>
                    <a:pt x="536" y="262"/>
                    <a:pt x="489" y="262"/>
                  </a:cubicBezTo>
                  <a:cubicBezTo>
                    <a:pt x="384" y="262"/>
                    <a:pt x="338" y="309"/>
                    <a:pt x="291" y="309"/>
                  </a:cubicBezTo>
                  <a:cubicBezTo>
                    <a:pt x="94" y="507"/>
                    <a:pt x="47" y="751"/>
                    <a:pt x="0" y="1042"/>
                  </a:cubicBezTo>
                  <a:cubicBezTo>
                    <a:pt x="0" y="1518"/>
                    <a:pt x="291" y="1809"/>
                    <a:pt x="722" y="1809"/>
                  </a:cubicBezTo>
                  <a:lnTo>
                    <a:pt x="873" y="1809"/>
                  </a:lnTo>
                  <a:cubicBezTo>
                    <a:pt x="1303" y="1763"/>
                    <a:pt x="1745" y="1332"/>
                    <a:pt x="1838" y="937"/>
                  </a:cubicBezTo>
                  <a:cubicBezTo>
                    <a:pt x="1885" y="553"/>
                    <a:pt x="1652" y="169"/>
                    <a:pt x="1257" y="18"/>
                  </a:cubicBezTo>
                  <a:cubicBezTo>
                    <a:pt x="1222" y="7"/>
                    <a:pt x="1187" y="1"/>
                    <a:pt x="1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250325" y="2859650"/>
              <a:ext cx="19225" cy="24625"/>
            </a:xfrm>
            <a:custGeom>
              <a:avLst/>
              <a:gdLst/>
              <a:ahLst/>
              <a:cxnLst/>
              <a:rect l="l" t="t" r="r" b="b"/>
              <a:pathLst>
                <a:path w="769" h="985" extrusionOk="0">
                  <a:moveTo>
                    <a:pt x="94" y="1"/>
                  </a:moveTo>
                  <a:cubicBezTo>
                    <a:pt x="187" y="47"/>
                    <a:pt x="140" y="187"/>
                    <a:pt x="94" y="292"/>
                  </a:cubicBezTo>
                  <a:cubicBezTo>
                    <a:pt x="47" y="431"/>
                    <a:pt x="1" y="582"/>
                    <a:pt x="1" y="722"/>
                  </a:cubicBezTo>
                  <a:cubicBezTo>
                    <a:pt x="1" y="889"/>
                    <a:pt x="44" y="985"/>
                    <a:pt x="149" y="985"/>
                  </a:cubicBezTo>
                  <a:cubicBezTo>
                    <a:pt x="198" y="985"/>
                    <a:pt x="260" y="964"/>
                    <a:pt x="338" y="920"/>
                  </a:cubicBezTo>
                  <a:cubicBezTo>
                    <a:pt x="722" y="722"/>
                    <a:pt x="768" y="431"/>
                    <a:pt x="431" y="140"/>
                  </a:cubicBezTo>
                  <a:cubicBezTo>
                    <a:pt x="384" y="94"/>
                    <a:pt x="338" y="47"/>
                    <a:pt x="291" y="1"/>
                  </a:cubicBezTo>
                  <a:close/>
                </a:path>
              </a:pathLst>
            </a:custGeom>
            <a:solidFill>
              <a:srgbClr val="FE8488"/>
            </a:solidFill>
            <a:ln w="9600" cap="flat" cmpd="sng">
              <a:solidFill>
                <a:srgbClr val="FE8488"/>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7"/>
          <p:cNvSpPr txBox="1">
            <a:spLocks noGrp="1"/>
          </p:cNvSpPr>
          <p:nvPr>
            <p:ph type="title"/>
          </p:nvPr>
        </p:nvSpPr>
        <p:spPr>
          <a:xfrm>
            <a:off x="3308963" y="2091400"/>
            <a:ext cx="2438400" cy="56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02" name="Google Shape;902;p7"/>
          <p:cNvSpPr txBox="1">
            <a:spLocks noGrp="1"/>
          </p:cNvSpPr>
          <p:nvPr>
            <p:ph type="body" idx="1"/>
          </p:nvPr>
        </p:nvSpPr>
        <p:spPr>
          <a:xfrm>
            <a:off x="3308963" y="2493075"/>
            <a:ext cx="2438400" cy="11820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903" name="Google Shape;903;p7"/>
          <p:cNvSpPr/>
          <p:nvPr/>
        </p:nvSpPr>
        <p:spPr>
          <a:xfrm>
            <a:off x="1262685"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7"/>
          <p:cNvGrpSpPr/>
          <p:nvPr/>
        </p:nvGrpSpPr>
        <p:grpSpPr>
          <a:xfrm>
            <a:off x="271005" y="1135966"/>
            <a:ext cx="8600462" cy="2643102"/>
            <a:chOff x="271005" y="1135966"/>
            <a:chExt cx="8600462" cy="2643102"/>
          </a:xfrm>
        </p:grpSpPr>
        <p:sp>
          <p:nvSpPr>
            <p:cNvPr id="905" name="Google Shape;905;p7"/>
            <p:cNvSpPr/>
            <p:nvPr/>
          </p:nvSpPr>
          <p:spPr>
            <a:xfrm>
              <a:off x="999908"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1218158"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1307512"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382276"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430325"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490681"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832183"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1129632"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325124"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271005"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28702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flipH="1">
              <a:off x="7835280"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flipH="1">
              <a:off x="8101259"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flipH="1">
              <a:off x="7879806"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flipH="1">
              <a:off x="7793655"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flipH="1">
              <a:off x="8718891"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flipH="1">
              <a:off x="8670842"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flipH="1">
              <a:off x="8610486"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flipH="1">
              <a:off x="8223970"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flipH="1">
              <a:off x="7834976"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flipH="1">
              <a:off x="8642519"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flipH="1">
              <a:off x="8782113"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flipH="1">
              <a:off x="876913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022"/>
        <p:cNvGrpSpPr/>
        <p:nvPr/>
      </p:nvGrpSpPr>
      <p:grpSpPr>
        <a:xfrm>
          <a:off x="0" y="0"/>
          <a:ext cx="0" cy="0"/>
          <a:chOff x="0" y="0"/>
          <a:chExt cx="0" cy="0"/>
        </a:xfrm>
      </p:grpSpPr>
      <p:sp>
        <p:nvSpPr>
          <p:cNvPr id="2023" name="Google Shape;2023;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2024" name="Google Shape;2024;p13"/>
          <p:cNvSpPr txBox="1">
            <a:spLocks noGrp="1"/>
          </p:cNvSpPr>
          <p:nvPr>
            <p:ph type="subTitle" idx="1"/>
          </p:nvPr>
        </p:nvSpPr>
        <p:spPr>
          <a:xfrm>
            <a:off x="2069063" y="2343367"/>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5" name="Google Shape;2025;p13"/>
          <p:cNvSpPr txBox="1">
            <a:spLocks noGrp="1"/>
          </p:cNvSpPr>
          <p:nvPr>
            <p:ph type="title" idx="2"/>
          </p:nvPr>
        </p:nvSpPr>
        <p:spPr>
          <a:xfrm>
            <a:off x="2069063" y="2116520"/>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26" name="Google Shape;2026;p13"/>
          <p:cNvSpPr txBox="1">
            <a:spLocks noGrp="1"/>
          </p:cNvSpPr>
          <p:nvPr>
            <p:ph type="title" idx="3" hasCustomPrompt="1"/>
          </p:nvPr>
        </p:nvSpPr>
        <p:spPr>
          <a:xfrm>
            <a:off x="2069100" y="1479061"/>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7" name="Google Shape;2027;p13"/>
          <p:cNvSpPr txBox="1">
            <a:spLocks noGrp="1"/>
          </p:cNvSpPr>
          <p:nvPr>
            <p:ph type="subTitle" idx="4"/>
          </p:nvPr>
        </p:nvSpPr>
        <p:spPr>
          <a:xfrm>
            <a:off x="4758933" y="2343367"/>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8" name="Google Shape;2028;p13"/>
          <p:cNvSpPr txBox="1">
            <a:spLocks noGrp="1"/>
          </p:cNvSpPr>
          <p:nvPr>
            <p:ph type="title" idx="5"/>
          </p:nvPr>
        </p:nvSpPr>
        <p:spPr>
          <a:xfrm>
            <a:off x="4758936" y="2116520"/>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29" name="Google Shape;2029;p13"/>
          <p:cNvSpPr txBox="1">
            <a:spLocks noGrp="1"/>
          </p:cNvSpPr>
          <p:nvPr>
            <p:ph type="title" idx="6" hasCustomPrompt="1"/>
          </p:nvPr>
        </p:nvSpPr>
        <p:spPr>
          <a:xfrm>
            <a:off x="4758946" y="1478998"/>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0" name="Google Shape;2030;p13"/>
          <p:cNvSpPr txBox="1">
            <a:spLocks noGrp="1"/>
          </p:cNvSpPr>
          <p:nvPr>
            <p:ph type="subTitle" idx="7"/>
          </p:nvPr>
        </p:nvSpPr>
        <p:spPr>
          <a:xfrm>
            <a:off x="2069063" y="4057108"/>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31" name="Google Shape;2031;p13"/>
          <p:cNvSpPr txBox="1">
            <a:spLocks noGrp="1"/>
          </p:cNvSpPr>
          <p:nvPr>
            <p:ph type="title" idx="8"/>
          </p:nvPr>
        </p:nvSpPr>
        <p:spPr>
          <a:xfrm>
            <a:off x="2069063" y="3830261"/>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32" name="Google Shape;2032;p13"/>
          <p:cNvSpPr txBox="1">
            <a:spLocks noGrp="1"/>
          </p:cNvSpPr>
          <p:nvPr>
            <p:ph type="title" idx="9" hasCustomPrompt="1"/>
          </p:nvPr>
        </p:nvSpPr>
        <p:spPr>
          <a:xfrm>
            <a:off x="2069075" y="3192739"/>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3" name="Google Shape;2033;p13"/>
          <p:cNvSpPr txBox="1">
            <a:spLocks noGrp="1"/>
          </p:cNvSpPr>
          <p:nvPr>
            <p:ph type="subTitle" idx="13"/>
          </p:nvPr>
        </p:nvSpPr>
        <p:spPr>
          <a:xfrm>
            <a:off x="4758933" y="4057108"/>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34" name="Google Shape;2034;p13"/>
          <p:cNvSpPr txBox="1">
            <a:spLocks noGrp="1"/>
          </p:cNvSpPr>
          <p:nvPr>
            <p:ph type="title" idx="14"/>
          </p:nvPr>
        </p:nvSpPr>
        <p:spPr>
          <a:xfrm>
            <a:off x="4758936" y="3830261"/>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35" name="Google Shape;2035;p13"/>
          <p:cNvSpPr txBox="1">
            <a:spLocks noGrp="1"/>
          </p:cNvSpPr>
          <p:nvPr>
            <p:ph type="title" idx="15" hasCustomPrompt="1"/>
          </p:nvPr>
        </p:nvSpPr>
        <p:spPr>
          <a:xfrm>
            <a:off x="4758946" y="3192739"/>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6" name="Google Shape;2036;p13"/>
          <p:cNvSpPr/>
          <p:nvPr/>
        </p:nvSpPr>
        <p:spPr>
          <a:xfrm rot="2700000">
            <a:off x="-1515370" y="3373821"/>
            <a:ext cx="3287761" cy="1760467"/>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3"/>
          <p:cNvSpPr/>
          <p:nvPr/>
        </p:nvSpPr>
        <p:spPr>
          <a:xfrm>
            <a:off x="119249" y="2752651"/>
            <a:ext cx="633919" cy="584179"/>
          </a:xfrm>
          <a:custGeom>
            <a:avLst/>
            <a:gdLst/>
            <a:ahLst/>
            <a:cxnLst/>
            <a:rect l="l" t="t" r="r" b="b"/>
            <a:pathLst>
              <a:path w="7239" h="6671" extrusionOk="0">
                <a:moveTo>
                  <a:pt x="3430" y="0"/>
                </a:moveTo>
                <a:cubicBezTo>
                  <a:pt x="3072" y="0"/>
                  <a:pt x="2691" y="149"/>
                  <a:pt x="2394" y="301"/>
                </a:cubicBezTo>
                <a:cubicBezTo>
                  <a:pt x="1851" y="582"/>
                  <a:pt x="1340" y="980"/>
                  <a:pt x="946" y="1450"/>
                </a:cubicBezTo>
                <a:cubicBezTo>
                  <a:pt x="548" y="1939"/>
                  <a:pt x="227" y="2504"/>
                  <a:pt x="114" y="3129"/>
                </a:cubicBezTo>
                <a:cubicBezTo>
                  <a:pt x="1" y="3712"/>
                  <a:pt x="42" y="4314"/>
                  <a:pt x="268" y="4879"/>
                </a:cubicBezTo>
                <a:cubicBezTo>
                  <a:pt x="494" y="5445"/>
                  <a:pt x="869" y="5938"/>
                  <a:pt x="1399" y="6236"/>
                </a:cubicBezTo>
                <a:cubicBezTo>
                  <a:pt x="1964" y="6576"/>
                  <a:pt x="2661" y="6671"/>
                  <a:pt x="3299" y="6671"/>
                </a:cubicBezTo>
                <a:cubicBezTo>
                  <a:pt x="3661" y="6653"/>
                  <a:pt x="4000" y="6616"/>
                  <a:pt x="4317" y="6558"/>
                </a:cubicBezTo>
                <a:cubicBezTo>
                  <a:pt x="4678" y="6503"/>
                  <a:pt x="5036" y="6426"/>
                  <a:pt x="5357" y="6295"/>
                </a:cubicBezTo>
                <a:cubicBezTo>
                  <a:pt x="5995" y="6051"/>
                  <a:pt x="6524" y="5617"/>
                  <a:pt x="6845" y="5015"/>
                </a:cubicBezTo>
                <a:cubicBezTo>
                  <a:pt x="7144" y="4427"/>
                  <a:pt x="7239" y="3771"/>
                  <a:pt x="7090" y="3147"/>
                </a:cubicBezTo>
                <a:cubicBezTo>
                  <a:pt x="6940" y="2486"/>
                  <a:pt x="6542" y="1903"/>
                  <a:pt x="5995" y="1527"/>
                </a:cubicBezTo>
                <a:cubicBezTo>
                  <a:pt x="5714" y="1319"/>
                  <a:pt x="5393" y="1170"/>
                  <a:pt x="5072" y="1057"/>
                </a:cubicBezTo>
                <a:cubicBezTo>
                  <a:pt x="4697" y="903"/>
                  <a:pt x="4317" y="808"/>
                  <a:pt x="3941" y="808"/>
                </a:cubicBezTo>
                <a:cubicBezTo>
                  <a:pt x="3922" y="807"/>
                  <a:pt x="3903" y="807"/>
                  <a:pt x="3884" y="807"/>
                </a:cubicBezTo>
                <a:cubicBezTo>
                  <a:pt x="3303" y="807"/>
                  <a:pt x="2761" y="1071"/>
                  <a:pt x="2376" y="1509"/>
                </a:cubicBezTo>
                <a:cubicBezTo>
                  <a:pt x="1643" y="2373"/>
                  <a:pt x="1489" y="3771"/>
                  <a:pt x="2190" y="4712"/>
                </a:cubicBezTo>
                <a:cubicBezTo>
                  <a:pt x="2376" y="4956"/>
                  <a:pt x="2584" y="5146"/>
                  <a:pt x="2869" y="5259"/>
                </a:cubicBezTo>
                <a:cubicBezTo>
                  <a:pt x="3030" y="5330"/>
                  <a:pt x="3203" y="5363"/>
                  <a:pt x="3379" y="5363"/>
                </a:cubicBezTo>
                <a:cubicBezTo>
                  <a:pt x="3529" y="5363"/>
                  <a:pt x="3680" y="5339"/>
                  <a:pt x="3828" y="5295"/>
                </a:cubicBezTo>
                <a:cubicBezTo>
                  <a:pt x="4452" y="5087"/>
                  <a:pt x="4995" y="4563"/>
                  <a:pt x="5203" y="3938"/>
                </a:cubicBezTo>
                <a:cubicBezTo>
                  <a:pt x="5411" y="3355"/>
                  <a:pt x="5244" y="2676"/>
                  <a:pt x="4769" y="2260"/>
                </a:cubicBezTo>
                <a:cubicBezTo>
                  <a:pt x="4543" y="2075"/>
                  <a:pt x="4262" y="1939"/>
                  <a:pt x="3959" y="1939"/>
                </a:cubicBezTo>
                <a:cubicBezTo>
                  <a:pt x="3661" y="1961"/>
                  <a:pt x="3358" y="2093"/>
                  <a:pt x="3149" y="2301"/>
                </a:cubicBezTo>
                <a:cubicBezTo>
                  <a:pt x="2941" y="2486"/>
                  <a:pt x="2792" y="2789"/>
                  <a:pt x="2810" y="3070"/>
                </a:cubicBezTo>
                <a:cubicBezTo>
                  <a:pt x="2810" y="3409"/>
                  <a:pt x="3000" y="3730"/>
                  <a:pt x="3321" y="3825"/>
                </a:cubicBezTo>
                <a:cubicBezTo>
                  <a:pt x="3396" y="3852"/>
                  <a:pt x="3478" y="3865"/>
                  <a:pt x="3560" y="3865"/>
                </a:cubicBezTo>
                <a:cubicBezTo>
                  <a:pt x="3766" y="3865"/>
                  <a:pt x="3977" y="3784"/>
                  <a:pt x="4113" y="3635"/>
                </a:cubicBezTo>
                <a:cubicBezTo>
                  <a:pt x="4317" y="3409"/>
                  <a:pt x="4357" y="2979"/>
                  <a:pt x="4054" y="2807"/>
                </a:cubicBezTo>
                <a:cubicBezTo>
                  <a:pt x="3997" y="2774"/>
                  <a:pt x="3933" y="2759"/>
                  <a:pt x="3869" y="2759"/>
                </a:cubicBezTo>
                <a:cubicBezTo>
                  <a:pt x="3785" y="2759"/>
                  <a:pt x="3702" y="2784"/>
                  <a:pt x="3638" y="2825"/>
                </a:cubicBezTo>
                <a:cubicBezTo>
                  <a:pt x="3489" y="2902"/>
                  <a:pt x="3434" y="3052"/>
                  <a:pt x="3453" y="3205"/>
                </a:cubicBezTo>
                <a:cubicBezTo>
                  <a:pt x="3467" y="3295"/>
                  <a:pt x="3552" y="3348"/>
                  <a:pt x="3634" y="3348"/>
                </a:cubicBezTo>
                <a:cubicBezTo>
                  <a:pt x="3656" y="3348"/>
                  <a:pt x="3677" y="3344"/>
                  <a:pt x="3697" y="3337"/>
                </a:cubicBezTo>
                <a:cubicBezTo>
                  <a:pt x="3797" y="3321"/>
                  <a:pt x="3837" y="3229"/>
                  <a:pt x="3832" y="3143"/>
                </a:cubicBezTo>
                <a:lnTo>
                  <a:pt x="3832" y="3143"/>
                </a:lnTo>
                <a:lnTo>
                  <a:pt x="3846" y="3129"/>
                </a:lnTo>
                <a:lnTo>
                  <a:pt x="3864" y="3129"/>
                </a:lnTo>
                <a:cubicBezTo>
                  <a:pt x="3846" y="3129"/>
                  <a:pt x="3887" y="3147"/>
                  <a:pt x="3887" y="3147"/>
                </a:cubicBezTo>
                <a:lnTo>
                  <a:pt x="3905" y="3183"/>
                </a:lnTo>
                <a:cubicBezTo>
                  <a:pt x="3905" y="3224"/>
                  <a:pt x="3905" y="3278"/>
                  <a:pt x="3887" y="3319"/>
                </a:cubicBezTo>
                <a:cubicBezTo>
                  <a:pt x="3819" y="3439"/>
                  <a:pt x="3683" y="3491"/>
                  <a:pt x="3555" y="3491"/>
                </a:cubicBezTo>
                <a:cubicBezTo>
                  <a:pt x="3504" y="3491"/>
                  <a:pt x="3455" y="3483"/>
                  <a:pt x="3412" y="3468"/>
                </a:cubicBezTo>
                <a:cubicBezTo>
                  <a:pt x="3226" y="3391"/>
                  <a:pt x="3149" y="3129"/>
                  <a:pt x="3186" y="2939"/>
                </a:cubicBezTo>
                <a:cubicBezTo>
                  <a:pt x="3244" y="2730"/>
                  <a:pt x="3394" y="2545"/>
                  <a:pt x="3566" y="2450"/>
                </a:cubicBezTo>
                <a:cubicBezTo>
                  <a:pt x="3703" y="2363"/>
                  <a:pt x="3838" y="2316"/>
                  <a:pt x="3979" y="2316"/>
                </a:cubicBezTo>
                <a:cubicBezTo>
                  <a:pt x="4052" y="2316"/>
                  <a:pt x="4127" y="2329"/>
                  <a:pt x="4203" y="2355"/>
                </a:cubicBezTo>
                <a:cubicBezTo>
                  <a:pt x="4412" y="2432"/>
                  <a:pt x="4602" y="2581"/>
                  <a:pt x="4715" y="2771"/>
                </a:cubicBezTo>
                <a:cubicBezTo>
                  <a:pt x="4995" y="3183"/>
                  <a:pt x="4959" y="3712"/>
                  <a:pt x="4697" y="4146"/>
                </a:cubicBezTo>
                <a:cubicBezTo>
                  <a:pt x="4418" y="4571"/>
                  <a:pt x="3909" y="4975"/>
                  <a:pt x="3374" y="4975"/>
                </a:cubicBezTo>
                <a:cubicBezTo>
                  <a:pt x="3363" y="4975"/>
                  <a:pt x="3351" y="4975"/>
                  <a:pt x="3339" y="4974"/>
                </a:cubicBezTo>
                <a:cubicBezTo>
                  <a:pt x="2869" y="4974"/>
                  <a:pt x="2507" y="4581"/>
                  <a:pt x="2322" y="4183"/>
                </a:cubicBezTo>
                <a:cubicBezTo>
                  <a:pt x="1905" y="3355"/>
                  <a:pt x="2132" y="2260"/>
                  <a:pt x="2792" y="1640"/>
                </a:cubicBezTo>
                <a:cubicBezTo>
                  <a:pt x="3111" y="1336"/>
                  <a:pt x="3516" y="1193"/>
                  <a:pt x="3941" y="1193"/>
                </a:cubicBezTo>
                <a:cubicBezTo>
                  <a:pt x="4016" y="1193"/>
                  <a:pt x="4091" y="1197"/>
                  <a:pt x="4167" y="1206"/>
                </a:cubicBezTo>
                <a:cubicBezTo>
                  <a:pt x="4488" y="1242"/>
                  <a:pt x="4810" y="1337"/>
                  <a:pt x="5090" y="1468"/>
                </a:cubicBezTo>
                <a:cubicBezTo>
                  <a:pt x="5375" y="1563"/>
                  <a:pt x="5638" y="1713"/>
                  <a:pt x="5864" y="1885"/>
                </a:cubicBezTo>
                <a:cubicBezTo>
                  <a:pt x="6750" y="2563"/>
                  <a:pt x="7031" y="3807"/>
                  <a:pt x="6524" y="4789"/>
                </a:cubicBezTo>
                <a:cubicBezTo>
                  <a:pt x="6280" y="5277"/>
                  <a:pt x="5864" y="5671"/>
                  <a:pt x="5357" y="5897"/>
                </a:cubicBezTo>
                <a:cubicBezTo>
                  <a:pt x="4810" y="6123"/>
                  <a:pt x="4185" y="6218"/>
                  <a:pt x="3602" y="6277"/>
                </a:cubicBezTo>
                <a:cubicBezTo>
                  <a:pt x="3479" y="6285"/>
                  <a:pt x="3356" y="6289"/>
                  <a:pt x="3233" y="6289"/>
                </a:cubicBezTo>
                <a:cubicBezTo>
                  <a:pt x="2791" y="6289"/>
                  <a:pt x="2352" y="6232"/>
                  <a:pt x="1923" y="6069"/>
                </a:cubicBezTo>
                <a:cubicBezTo>
                  <a:pt x="1453" y="5897"/>
                  <a:pt x="1059" y="5558"/>
                  <a:pt x="793" y="5128"/>
                </a:cubicBezTo>
                <a:cubicBezTo>
                  <a:pt x="286" y="4241"/>
                  <a:pt x="340" y="3147"/>
                  <a:pt x="833" y="2278"/>
                </a:cubicBezTo>
                <a:cubicBezTo>
                  <a:pt x="1096" y="1808"/>
                  <a:pt x="1453" y="1414"/>
                  <a:pt x="1887" y="1075"/>
                </a:cubicBezTo>
                <a:cubicBezTo>
                  <a:pt x="2095" y="921"/>
                  <a:pt x="2322" y="772"/>
                  <a:pt x="2566" y="640"/>
                </a:cubicBezTo>
                <a:cubicBezTo>
                  <a:pt x="2792" y="527"/>
                  <a:pt x="3018" y="414"/>
                  <a:pt x="3281" y="396"/>
                </a:cubicBezTo>
                <a:cubicBezTo>
                  <a:pt x="3331" y="386"/>
                  <a:pt x="3381" y="381"/>
                  <a:pt x="3430" y="381"/>
                </a:cubicBezTo>
                <a:cubicBezTo>
                  <a:pt x="3585" y="381"/>
                  <a:pt x="3733" y="432"/>
                  <a:pt x="3846" y="545"/>
                </a:cubicBezTo>
                <a:cubicBezTo>
                  <a:pt x="3886" y="590"/>
                  <a:pt x="3933" y="608"/>
                  <a:pt x="3978" y="608"/>
                </a:cubicBezTo>
                <a:cubicBezTo>
                  <a:pt x="4125" y="608"/>
                  <a:pt x="4259" y="411"/>
                  <a:pt x="4131" y="283"/>
                </a:cubicBezTo>
                <a:cubicBezTo>
                  <a:pt x="3934" y="77"/>
                  <a:pt x="3688" y="0"/>
                  <a:pt x="343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13"/>
          <p:cNvGrpSpPr/>
          <p:nvPr/>
        </p:nvGrpSpPr>
        <p:grpSpPr>
          <a:xfrm>
            <a:off x="7135951" y="-1661517"/>
            <a:ext cx="3753445" cy="4021041"/>
            <a:chOff x="7135951" y="-1661517"/>
            <a:chExt cx="3753445" cy="4021041"/>
          </a:xfrm>
        </p:grpSpPr>
        <p:sp>
          <p:nvSpPr>
            <p:cNvPr id="2039" name="Google Shape;2039;p13"/>
            <p:cNvSpPr/>
            <p:nvPr/>
          </p:nvSpPr>
          <p:spPr>
            <a:xfrm rot="-3796382">
              <a:off x="7538163" y="-1092223"/>
              <a:ext cx="2949020" cy="2717468"/>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0" name="Google Shape;2040;p13"/>
            <p:cNvGrpSpPr/>
            <p:nvPr/>
          </p:nvGrpSpPr>
          <p:grpSpPr>
            <a:xfrm>
              <a:off x="8090250" y="1355275"/>
              <a:ext cx="1404941" cy="1004250"/>
              <a:chOff x="8090250" y="1355275"/>
              <a:chExt cx="1404941" cy="1004250"/>
            </a:xfrm>
          </p:grpSpPr>
          <p:sp>
            <p:nvSpPr>
              <p:cNvPr id="2041" name="Google Shape;2041;p13"/>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3"/>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3"/>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3"/>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3"/>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3"/>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3"/>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3"/>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3"/>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3"/>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3"/>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3"/>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3"/>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3"/>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3"/>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3"/>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3"/>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3"/>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3"/>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3"/>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3"/>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2" name="Google Shape;2062;p13"/>
          <p:cNvGrpSpPr/>
          <p:nvPr/>
        </p:nvGrpSpPr>
        <p:grpSpPr>
          <a:xfrm>
            <a:off x="324650" y="4073250"/>
            <a:ext cx="1106519" cy="522875"/>
            <a:chOff x="1259825" y="1188950"/>
            <a:chExt cx="1106519" cy="522875"/>
          </a:xfrm>
        </p:grpSpPr>
        <p:sp>
          <p:nvSpPr>
            <p:cNvPr id="2063" name="Google Shape;2063;p13"/>
            <p:cNvSpPr/>
            <p:nvPr/>
          </p:nvSpPr>
          <p:spPr>
            <a:xfrm>
              <a:off x="1259825" y="1488606"/>
              <a:ext cx="1106519" cy="223219"/>
            </a:xfrm>
            <a:custGeom>
              <a:avLst/>
              <a:gdLst/>
              <a:ahLst/>
              <a:cxnLst/>
              <a:rect l="l" t="t" r="r" b="b"/>
              <a:pathLst>
                <a:path w="13984" h="2821" extrusionOk="0">
                  <a:moveTo>
                    <a:pt x="2093" y="0"/>
                  </a:moveTo>
                  <a:cubicBezTo>
                    <a:pt x="1914" y="0"/>
                    <a:pt x="1732" y="38"/>
                    <a:pt x="1561" y="108"/>
                  </a:cubicBezTo>
                  <a:cubicBezTo>
                    <a:pt x="1239" y="221"/>
                    <a:pt x="959" y="429"/>
                    <a:pt x="733" y="714"/>
                  </a:cubicBezTo>
                  <a:cubicBezTo>
                    <a:pt x="507" y="1013"/>
                    <a:pt x="335" y="1352"/>
                    <a:pt x="204" y="1691"/>
                  </a:cubicBezTo>
                  <a:cubicBezTo>
                    <a:pt x="149" y="1863"/>
                    <a:pt x="90" y="2053"/>
                    <a:pt x="36" y="2221"/>
                  </a:cubicBezTo>
                  <a:cubicBezTo>
                    <a:pt x="1" y="2335"/>
                    <a:pt x="97" y="2415"/>
                    <a:pt x="190" y="2415"/>
                  </a:cubicBezTo>
                  <a:cubicBezTo>
                    <a:pt x="252" y="2415"/>
                    <a:pt x="313" y="2380"/>
                    <a:pt x="335" y="2297"/>
                  </a:cubicBezTo>
                  <a:cubicBezTo>
                    <a:pt x="543" y="1673"/>
                    <a:pt x="769" y="940"/>
                    <a:pt x="1375" y="542"/>
                  </a:cubicBezTo>
                  <a:cubicBezTo>
                    <a:pt x="1577" y="419"/>
                    <a:pt x="1816" y="320"/>
                    <a:pt x="2064" y="320"/>
                  </a:cubicBezTo>
                  <a:cubicBezTo>
                    <a:pt x="2116" y="320"/>
                    <a:pt x="2168" y="325"/>
                    <a:pt x="2221" y="334"/>
                  </a:cubicBezTo>
                  <a:cubicBezTo>
                    <a:pt x="2484" y="375"/>
                    <a:pt x="2692" y="524"/>
                    <a:pt x="2864" y="714"/>
                  </a:cubicBezTo>
                  <a:cubicBezTo>
                    <a:pt x="3203" y="1072"/>
                    <a:pt x="3465" y="1578"/>
                    <a:pt x="3918" y="1827"/>
                  </a:cubicBezTo>
                  <a:cubicBezTo>
                    <a:pt x="4062" y="1899"/>
                    <a:pt x="4221" y="1940"/>
                    <a:pt x="4383" y="1940"/>
                  </a:cubicBezTo>
                  <a:cubicBezTo>
                    <a:pt x="4474" y="1940"/>
                    <a:pt x="4565" y="1927"/>
                    <a:pt x="4655" y="1899"/>
                  </a:cubicBezTo>
                  <a:cubicBezTo>
                    <a:pt x="4881" y="1845"/>
                    <a:pt x="5085" y="1714"/>
                    <a:pt x="5257" y="1560"/>
                  </a:cubicBezTo>
                  <a:cubicBezTo>
                    <a:pt x="5447" y="1393"/>
                    <a:pt x="5614" y="1221"/>
                    <a:pt x="5763" y="1053"/>
                  </a:cubicBezTo>
                  <a:cubicBezTo>
                    <a:pt x="5935" y="882"/>
                    <a:pt x="6084" y="732"/>
                    <a:pt x="6274" y="619"/>
                  </a:cubicBezTo>
                  <a:cubicBezTo>
                    <a:pt x="6399" y="548"/>
                    <a:pt x="6536" y="510"/>
                    <a:pt x="6676" y="510"/>
                  </a:cubicBezTo>
                  <a:cubicBezTo>
                    <a:pt x="6725" y="510"/>
                    <a:pt x="6773" y="515"/>
                    <a:pt x="6822" y="524"/>
                  </a:cubicBezTo>
                  <a:cubicBezTo>
                    <a:pt x="6935" y="542"/>
                    <a:pt x="7007" y="583"/>
                    <a:pt x="7102" y="655"/>
                  </a:cubicBezTo>
                  <a:cubicBezTo>
                    <a:pt x="7179" y="714"/>
                    <a:pt x="7274" y="787"/>
                    <a:pt x="7347" y="863"/>
                  </a:cubicBezTo>
                  <a:cubicBezTo>
                    <a:pt x="7668" y="1221"/>
                    <a:pt x="7912" y="1673"/>
                    <a:pt x="8328" y="1940"/>
                  </a:cubicBezTo>
                  <a:cubicBezTo>
                    <a:pt x="8509" y="2037"/>
                    <a:pt x="8702" y="2092"/>
                    <a:pt x="8904" y="2092"/>
                  </a:cubicBezTo>
                  <a:cubicBezTo>
                    <a:pt x="8975" y="2092"/>
                    <a:pt x="9047" y="2085"/>
                    <a:pt x="9120" y="2071"/>
                  </a:cubicBezTo>
                  <a:cubicBezTo>
                    <a:pt x="9423" y="2012"/>
                    <a:pt x="9685" y="1827"/>
                    <a:pt x="9912" y="1655"/>
                  </a:cubicBezTo>
                  <a:cubicBezTo>
                    <a:pt x="10156" y="1465"/>
                    <a:pt x="10400" y="1280"/>
                    <a:pt x="10685" y="1148"/>
                  </a:cubicBezTo>
                  <a:cubicBezTo>
                    <a:pt x="10868" y="1067"/>
                    <a:pt x="11064" y="1034"/>
                    <a:pt x="11256" y="1034"/>
                  </a:cubicBezTo>
                  <a:cubicBezTo>
                    <a:pt x="11383" y="1034"/>
                    <a:pt x="11508" y="1048"/>
                    <a:pt x="11626" y="1072"/>
                  </a:cubicBezTo>
                  <a:cubicBezTo>
                    <a:pt x="12345" y="1239"/>
                    <a:pt x="12888" y="1768"/>
                    <a:pt x="13341" y="2334"/>
                  </a:cubicBezTo>
                  <a:cubicBezTo>
                    <a:pt x="13436" y="2465"/>
                    <a:pt x="13549" y="2596"/>
                    <a:pt x="13662" y="2750"/>
                  </a:cubicBezTo>
                  <a:cubicBezTo>
                    <a:pt x="13691" y="2789"/>
                    <a:pt x="13746" y="2821"/>
                    <a:pt x="13803" y="2821"/>
                  </a:cubicBezTo>
                  <a:cubicBezTo>
                    <a:pt x="13825" y="2821"/>
                    <a:pt x="13848" y="2816"/>
                    <a:pt x="13870" y="2804"/>
                  </a:cubicBezTo>
                  <a:cubicBezTo>
                    <a:pt x="13947" y="2750"/>
                    <a:pt x="13983" y="2655"/>
                    <a:pt x="13929" y="2578"/>
                  </a:cubicBezTo>
                  <a:cubicBezTo>
                    <a:pt x="13476" y="1976"/>
                    <a:pt x="12983" y="1352"/>
                    <a:pt x="12305" y="995"/>
                  </a:cubicBezTo>
                  <a:cubicBezTo>
                    <a:pt x="11983" y="827"/>
                    <a:pt x="11608" y="714"/>
                    <a:pt x="11251" y="714"/>
                  </a:cubicBezTo>
                  <a:cubicBezTo>
                    <a:pt x="10893" y="714"/>
                    <a:pt x="10572" y="827"/>
                    <a:pt x="10269" y="1013"/>
                  </a:cubicBezTo>
                  <a:cubicBezTo>
                    <a:pt x="10007" y="1185"/>
                    <a:pt x="9762" y="1393"/>
                    <a:pt x="9495" y="1560"/>
                  </a:cubicBezTo>
                  <a:cubicBezTo>
                    <a:pt x="9325" y="1670"/>
                    <a:pt x="9111" y="1782"/>
                    <a:pt x="8893" y="1782"/>
                  </a:cubicBezTo>
                  <a:cubicBezTo>
                    <a:pt x="8849" y="1782"/>
                    <a:pt x="8806" y="1778"/>
                    <a:pt x="8763" y="1768"/>
                  </a:cubicBezTo>
                  <a:cubicBezTo>
                    <a:pt x="8536" y="1732"/>
                    <a:pt x="8364" y="1601"/>
                    <a:pt x="8215" y="1429"/>
                  </a:cubicBezTo>
                  <a:cubicBezTo>
                    <a:pt x="8048" y="1239"/>
                    <a:pt x="7894" y="1035"/>
                    <a:pt x="7745" y="845"/>
                  </a:cubicBezTo>
                  <a:cubicBezTo>
                    <a:pt x="7573" y="655"/>
                    <a:pt x="7405" y="470"/>
                    <a:pt x="7197" y="334"/>
                  </a:cubicBezTo>
                  <a:cubicBezTo>
                    <a:pt x="7026" y="235"/>
                    <a:pt x="6844" y="190"/>
                    <a:pt x="6659" y="190"/>
                  </a:cubicBezTo>
                  <a:cubicBezTo>
                    <a:pt x="6600" y="190"/>
                    <a:pt x="6541" y="194"/>
                    <a:pt x="6483" y="203"/>
                  </a:cubicBezTo>
                  <a:cubicBezTo>
                    <a:pt x="5989" y="298"/>
                    <a:pt x="5650" y="714"/>
                    <a:pt x="5334" y="1053"/>
                  </a:cubicBezTo>
                  <a:cubicBezTo>
                    <a:pt x="5162" y="1221"/>
                    <a:pt x="5012" y="1393"/>
                    <a:pt x="4822" y="1506"/>
                  </a:cubicBezTo>
                  <a:cubicBezTo>
                    <a:pt x="4709" y="1560"/>
                    <a:pt x="4655" y="1578"/>
                    <a:pt x="4542" y="1619"/>
                  </a:cubicBezTo>
                  <a:lnTo>
                    <a:pt x="4406" y="1619"/>
                  </a:lnTo>
                  <a:cubicBezTo>
                    <a:pt x="4334" y="1619"/>
                    <a:pt x="4293" y="1619"/>
                    <a:pt x="4239" y="1601"/>
                  </a:cubicBezTo>
                  <a:cubicBezTo>
                    <a:pt x="4126" y="1578"/>
                    <a:pt x="4049" y="1542"/>
                    <a:pt x="3936" y="1465"/>
                  </a:cubicBezTo>
                  <a:cubicBezTo>
                    <a:pt x="3863" y="1411"/>
                    <a:pt x="3768" y="1298"/>
                    <a:pt x="3691" y="1221"/>
                  </a:cubicBezTo>
                  <a:cubicBezTo>
                    <a:pt x="3501" y="1013"/>
                    <a:pt x="3352" y="809"/>
                    <a:pt x="3185" y="601"/>
                  </a:cubicBezTo>
                  <a:cubicBezTo>
                    <a:pt x="3013" y="393"/>
                    <a:pt x="2805" y="203"/>
                    <a:pt x="2542" y="90"/>
                  </a:cubicBezTo>
                  <a:cubicBezTo>
                    <a:pt x="2401" y="29"/>
                    <a:pt x="2248" y="0"/>
                    <a:pt x="209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3"/>
            <p:cNvSpPr/>
            <p:nvPr/>
          </p:nvSpPr>
          <p:spPr>
            <a:xfrm>
              <a:off x="1259904" y="1340954"/>
              <a:ext cx="1106440" cy="222744"/>
            </a:xfrm>
            <a:custGeom>
              <a:avLst/>
              <a:gdLst/>
              <a:ahLst/>
              <a:cxnLst/>
              <a:rect l="l" t="t" r="r" b="b"/>
              <a:pathLst>
                <a:path w="13983" h="2815" extrusionOk="0">
                  <a:moveTo>
                    <a:pt x="2076" y="0"/>
                  </a:moveTo>
                  <a:cubicBezTo>
                    <a:pt x="1902" y="0"/>
                    <a:pt x="1726" y="33"/>
                    <a:pt x="1560" y="92"/>
                  </a:cubicBezTo>
                  <a:cubicBezTo>
                    <a:pt x="1238" y="223"/>
                    <a:pt x="958" y="431"/>
                    <a:pt x="732" y="712"/>
                  </a:cubicBezTo>
                  <a:cubicBezTo>
                    <a:pt x="506" y="997"/>
                    <a:pt x="334" y="1354"/>
                    <a:pt x="203" y="1693"/>
                  </a:cubicBezTo>
                  <a:cubicBezTo>
                    <a:pt x="148" y="1861"/>
                    <a:pt x="89" y="2051"/>
                    <a:pt x="35" y="2223"/>
                  </a:cubicBezTo>
                  <a:cubicBezTo>
                    <a:pt x="0" y="2333"/>
                    <a:pt x="93" y="2405"/>
                    <a:pt x="186" y="2405"/>
                  </a:cubicBezTo>
                  <a:cubicBezTo>
                    <a:pt x="249" y="2405"/>
                    <a:pt x="312" y="2372"/>
                    <a:pt x="334" y="2295"/>
                  </a:cubicBezTo>
                  <a:cubicBezTo>
                    <a:pt x="542" y="1675"/>
                    <a:pt x="768" y="920"/>
                    <a:pt x="1374" y="544"/>
                  </a:cubicBezTo>
                  <a:cubicBezTo>
                    <a:pt x="1584" y="412"/>
                    <a:pt x="1835" y="310"/>
                    <a:pt x="2094" y="310"/>
                  </a:cubicBezTo>
                  <a:cubicBezTo>
                    <a:pt x="2136" y="310"/>
                    <a:pt x="2178" y="313"/>
                    <a:pt x="2220" y="318"/>
                  </a:cubicBezTo>
                  <a:cubicBezTo>
                    <a:pt x="2483" y="373"/>
                    <a:pt x="2691" y="526"/>
                    <a:pt x="2863" y="694"/>
                  </a:cubicBezTo>
                  <a:cubicBezTo>
                    <a:pt x="3202" y="1069"/>
                    <a:pt x="3464" y="1580"/>
                    <a:pt x="3917" y="1807"/>
                  </a:cubicBezTo>
                  <a:cubicBezTo>
                    <a:pt x="4065" y="1893"/>
                    <a:pt x="4230" y="1930"/>
                    <a:pt x="4396" y="1930"/>
                  </a:cubicBezTo>
                  <a:cubicBezTo>
                    <a:pt x="4482" y="1930"/>
                    <a:pt x="4569" y="1920"/>
                    <a:pt x="4654" y="1902"/>
                  </a:cubicBezTo>
                  <a:cubicBezTo>
                    <a:pt x="4880" y="1843"/>
                    <a:pt x="5084" y="1712"/>
                    <a:pt x="5256" y="1562"/>
                  </a:cubicBezTo>
                  <a:cubicBezTo>
                    <a:pt x="5446" y="1390"/>
                    <a:pt x="5613" y="1223"/>
                    <a:pt x="5762" y="1033"/>
                  </a:cubicBezTo>
                  <a:cubicBezTo>
                    <a:pt x="5934" y="884"/>
                    <a:pt x="6083" y="730"/>
                    <a:pt x="6273" y="617"/>
                  </a:cubicBezTo>
                  <a:cubicBezTo>
                    <a:pt x="6394" y="552"/>
                    <a:pt x="6527" y="503"/>
                    <a:pt x="6663" y="503"/>
                  </a:cubicBezTo>
                  <a:cubicBezTo>
                    <a:pt x="6715" y="503"/>
                    <a:pt x="6768" y="510"/>
                    <a:pt x="6821" y="526"/>
                  </a:cubicBezTo>
                  <a:cubicBezTo>
                    <a:pt x="6934" y="544"/>
                    <a:pt x="7006" y="581"/>
                    <a:pt x="7101" y="658"/>
                  </a:cubicBezTo>
                  <a:cubicBezTo>
                    <a:pt x="7178" y="694"/>
                    <a:pt x="7273" y="789"/>
                    <a:pt x="7346" y="866"/>
                  </a:cubicBezTo>
                  <a:cubicBezTo>
                    <a:pt x="7667" y="1223"/>
                    <a:pt x="7911" y="1675"/>
                    <a:pt x="8327" y="1938"/>
                  </a:cubicBezTo>
                  <a:cubicBezTo>
                    <a:pt x="8507" y="2034"/>
                    <a:pt x="8699" y="2092"/>
                    <a:pt x="8900" y="2092"/>
                  </a:cubicBezTo>
                  <a:cubicBezTo>
                    <a:pt x="8972" y="2092"/>
                    <a:pt x="9045" y="2084"/>
                    <a:pt x="9119" y="2069"/>
                  </a:cubicBezTo>
                  <a:cubicBezTo>
                    <a:pt x="9422" y="2015"/>
                    <a:pt x="9684" y="1825"/>
                    <a:pt x="9911" y="1657"/>
                  </a:cubicBezTo>
                  <a:cubicBezTo>
                    <a:pt x="10155" y="1467"/>
                    <a:pt x="10399" y="1259"/>
                    <a:pt x="10684" y="1146"/>
                  </a:cubicBezTo>
                  <a:cubicBezTo>
                    <a:pt x="10872" y="1065"/>
                    <a:pt x="11073" y="1027"/>
                    <a:pt x="11270" y="1027"/>
                  </a:cubicBezTo>
                  <a:cubicBezTo>
                    <a:pt x="11391" y="1027"/>
                    <a:pt x="11511" y="1042"/>
                    <a:pt x="11625" y="1069"/>
                  </a:cubicBezTo>
                  <a:cubicBezTo>
                    <a:pt x="12344" y="1241"/>
                    <a:pt x="12887" y="1770"/>
                    <a:pt x="13340" y="2313"/>
                  </a:cubicBezTo>
                  <a:cubicBezTo>
                    <a:pt x="13435" y="2467"/>
                    <a:pt x="13548" y="2598"/>
                    <a:pt x="13661" y="2729"/>
                  </a:cubicBezTo>
                  <a:cubicBezTo>
                    <a:pt x="13688" y="2781"/>
                    <a:pt x="13738" y="2814"/>
                    <a:pt x="13791" y="2814"/>
                  </a:cubicBezTo>
                  <a:cubicBezTo>
                    <a:pt x="13817" y="2814"/>
                    <a:pt x="13844" y="2806"/>
                    <a:pt x="13869" y="2788"/>
                  </a:cubicBezTo>
                  <a:cubicBezTo>
                    <a:pt x="13946" y="2748"/>
                    <a:pt x="13982" y="2653"/>
                    <a:pt x="13928" y="2580"/>
                  </a:cubicBezTo>
                  <a:cubicBezTo>
                    <a:pt x="13475" y="1974"/>
                    <a:pt x="12982" y="1354"/>
                    <a:pt x="12304" y="997"/>
                  </a:cubicBezTo>
                  <a:cubicBezTo>
                    <a:pt x="11982" y="825"/>
                    <a:pt x="11607" y="712"/>
                    <a:pt x="11250" y="712"/>
                  </a:cubicBezTo>
                  <a:cubicBezTo>
                    <a:pt x="10892" y="712"/>
                    <a:pt x="10571" y="825"/>
                    <a:pt x="10268" y="1015"/>
                  </a:cubicBezTo>
                  <a:cubicBezTo>
                    <a:pt x="10006" y="1182"/>
                    <a:pt x="9761" y="1390"/>
                    <a:pt x="9494" y="1562"/>
                  </a:cubicBezTo>
                  <a:cubicBezTo>
                    <a:pt x="9323" y="1673"/>
                    <a:pt x="9107" y="1783"/>
                    <a:pt x="8887" y="1783"/>
                  </a:cubicBezTo>
                  <a:cubicBezTo>
                    <a:pt x="8845" y="1783"/>
                    <a:pt x="8803" y="1779"/>
                    <a:pt x="8762" y="1770"/>
                  </a:cubicBezTo>
                  <a:cubicBezTo>
                    <a:pt x="8535" y="1712"/>
                    <a:pt x="8363" y="1598"/>
                    <a:pt x="8214" y="1431"/>
                  </a:cubicBezTo>
                  <a:cubicBezTo>
                    <a:pt x="8047" y="1241"/>
                    <a:pt x="7893" y="1033"/>
                    <a:pt x="7744" y="843"/>
                  </a:cubicBezTo>
                  <a:cubicBezTo>
                    <a:pt x="7572" y="658"/>
                    <a:pt x="7404" y="468"/>
                    <a:pt x="7196" y="336"/>
                  </a:cubicBezTo>
                  <a:cubicBezTo>
                    <a:pt x="7026" y="238"/>
                    <a:pt x="6845" y="190"/>
                    <a:pt x="6662" y="190"/>
                  </a:cubicBezTo>
                  <a:cubicBezTo>
                    <a:pt x="6602" y="190"/>
                    <a:pt x="6542" y="195"/>
                    <a:pt x="6482" y="205"/>
                  </a:cubicBezTo>
                  <a:cubicBezTo>
                    <a:pt x="5988" y="300"/>
                    <a:pt x="5649" y="712"/>
                    <a:pt x="5333" y="1051"/>
                  </a:cubicBezTo>
                  <a:cubicBezTo>
                    <a:pt x="5161" y="1223"/>
                    <a:pt x="5011" y="1372"/>
                    <a:pt x="4821" y="1503"/>
                  </a:cubicBezTo>
                  <a:cubicBezTo>
                    <a:pt x="4708" y="1562"/>
                    <a:pt x="4654" y="1580"/>
                    <a:pt x="4541" y="1598"/>
                  </a:cubicBezTo>
                  <a:cubicBezTo>
                    <a:pt x="4518" y="1617"/>
                    <a:pt x="4500" y="1617"/>
                    <a:pt x="4482" y="1617"/>
                  </a:cubicBezTo>
                  <a:lnTo>
                    <a:pt x="4405" y="1617"/>
                  </a:lnTo>
                  <a:cubicBezTo>
                    <a:pt x="4333" y="1617"/>
                    <a:pt x="4292" y="1617"/>
                    <a:pt x="4238" y="1598"/>
                  </a:cubicBezTo>
                  <a:cubicBezTo>
                    <a:pt x="4125" y="1580"/>
                    <a:pt x="4048" y="1544"/>
                    <a:pt x="3935" y="1467"/>
                  </a:cubicBezTo>
                  <a:cubicBezTo>
                    <a:pt x="3862" y="1408"/>
                    <a:pt x="3767" y="1295"/>
                    <a:pt x="3690" y="1223"/>
                  </a:cubicBezTo>
                  <a:cubicBezTo>
                    <a:pt x="3500" y="1015"/>
                    <a:pt x="3351" y="789"/>
                    <a:pt x="3184" y="599"/>
                  </a:cubicBezTo>
                  <a:cubicBezTo>
                    <a:pt x="3012" y="391"/>
                    <a:pt x="2804" y="205"/>
                    <a:pt x="2541" y="92"/>
                  </a:cubicBezTo>
                  <a:cubicBezTo>
                    <a:pt x="2395" y="29"/>
                    <a:pt x="2237" y="0"/>
                    <a:pt x="207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3"/>
            <p:cNvSpPr/>
            <p:nvPr/>
          </p:nvSpPr>
          <p:spPr>
            <a:xfrm>
              <a:off x="1259825" y="1188950"/>
              <a:ext cx="1106519" cy="223140"/>
            </a:xfrm>
            <a:custGeom>
              <a:avLst/>
              <a:gdLst/>
              <a:ahLst/>
              <a:cxnLst/>
              <a:rect l="l" t="t" r="r" b="b"/>
              <a:pathLst>
                <a:path w="13984" h="2820" extrusionOk="0">
                  <a:moveTo>
                    <a:pt x="2093" y="1"/>
                  </a:moveTo>
                  <a:cubicBezTo>
                    <a:pt x="1914" y="1"/>
                    <a:pt x="1732" y="38"/>
                    <a:pt x="1561" y="109"/>
                  </a:cubicBezTo>
                  <a:cubicBezTo>
                    <a:pt x="1239" y="222"/>
                    <a:pt x="959" y="430"/>
                    <a:pt x="733" y="710"/>
                  </a:cubicBezTo>
                  <a:cubicBezTo>
                    <a:pt x="507" y="1013"/>
                    <a:pt x="335" y="1353"/>
                    <a:pt x="204" y="1692"/>
                  </a:cubicBezTo>
                  <a:cubicBezTo>
                    <a:pt x="149" y="1882"/>
                    <a:pt x="90" y="2049"/>
                    <a:pt x="36" y="2221"/>
                  </a:cubicBezTo>
                  <a:cubicBezTo>
                    <a:pt x="1" y="2333"/>
                    <a:pt x="96" y="2411"/>
                    <a:pt x="190" y="2411"/>
                  </a:cubicBezTo>
                  <a:cubicBezTo>
                    <a:pt x="252" y="2411"/>
                    <a:pt x="313" y="2377"/>
                    <a:pt x="335" y="2294"/>
                  </a:cubicBezTo>
                  <a:cubicBezTo>
                    <a:pt x="543" y="1674"/>
                    <a:pt x="769" y="936"/>
                    <a:pt x="1375" y="543"/>
                  </a:cubicBezTo>
                  <a:cubicBezTo>
                    <a:pt x="1575" y="417"/>
                    <a:pt x="1810" y="319"/>
                    <a:pt x="2055" y="319"/>
                  </a:cubicBezTo>
                  <a:cubicBezTo>
                    <a:pt x="2110" y="319"/>
                    <a:pt x="2165" y="324"/>
                    <a:pt x="2221" y="335"/>
                  </a:cubicBezTo>
                  <a:cubicBezTo>
                    <a:pt x="2484" y="371"/>
                    <a:pt x="2692" y="525"/>
                    <a:pt x="2864" y="710"/>
                  </a:cubicBezTo>
                  <a:cubicBezTo>
                    <a:pt x="3203" y="1068"/>
                    <a:pt x="3465" y="1579"/>
                    <a:pt x="3918" y="1823"/>
                  </a:cubicBezTo>
                  <a:cubicBezTo>
                    <a:pt x="4064" y="1896"/>
                    <a:pt x="4226" y="1937"/>
                    <a:pt x="4390" y="1937"/>
                  </a:cubicBezTo>
                  <a:cubicBezTo>
                    <a:pt x="4478" y="1937"/>
                    <a:pt x="4568" y="1925"/>
                    <a:pt x="4655" y="1900"/>
                  </a:cubicBezTo>
                  <a:cubicBezTo>
                    <a:pt x="4881" y="1841"/>
                    <a:pt x="5085" y="1710"/>
                    <a:pt x="5257" y="1561"/>
                  </a:cubicBezTo>
                  <a:cubicBezTo>
                    <a:pt x="5447" y="1389"/>
                    <a:pt x="5614" y="1221"/>
                    <a:pt x="5763" y="1050"/>
                  </a:cubicBezTo>
                  <a:cubicBezTo>
                    <a:pt x="5935" y="882"/>
                    <a:pt x="6084" y="728"/>
                    <a:pt x="6274" y="615"/>
                  </a:cubicBezTo>
                  <a:cubicBezTo>
                    <a:pt x="6398" y="549"/>
                    <a:pt x="6533" y="509"/>
                    <a:pt x="6672" y="509"/>
                  </a:cubicBezTo>
                  <a:cubicBezTo>
                    <a:pt x="6722" y="509"/>
                    <a:pt x="6772" y="514"/>
                    <a:pt x="6822" y="525"/>
                  </a:cubicBezTo>
                  <a:cubicBezTo>
                    <a:pt x="6935" y="543"/>
                    <a:pt x="7007" y="579"/>
                    <a:pt x="7102" y="656"/>
                  </a:cubicBezTo>
                  <a:cubicBezTo>
                    <a:pt x="7179" y="710"/>
                    <a:pt x="7274" y="787"/>
                    <a:pt x="7347" y="864"/>
                  </a:cubicBezTo>
                  <a:cubicBezTo>
                    <a:pt x="7668" y="1221"/>
                    <a:pt x="7912" y="1674"/>
                    <a:pt x="8328" y="1936"/>
                  </a:cubicBezTo>
                  <a:cubicBezTo>
                    <a:pt x="8508" y="2033"/>
                    <a:pt x="8700" y="2090"/>
                    <a:pt x="8901" y="2090"/>
                  </a:cubicBezTo>
                  <a:cubicBezTo>
                    <a:pt x="8973" y="2090"/>
                    <a:pt x="9046" y="2083"/>
                    <a:pt x="9120" y="2067"/>
                  </a:cubicBezTo>
                  <a:cubicBezTo>
                    <a:pt x="9423" y="2013"/>
                    <a:pt x="9685" y="1823"/>
                    <a:pt x="9912" y="1656"/>
                  </a:cubicBezTo>
                  <a:cubicBezTo>
                    <a:pt x="10156" y="1466"/>
                    <a:pt x="10400" y="1276"/>
                    <a:pt x="10685" y="1145"/>
                  </a:cubicBezTo>
                  <a:cubicBezTo>
                    <a:pt x="10857" y="1070"/>
                    <a:pt x="11040" y="1038"/>
                    <a:pt x="11221" y="1038"/>
                  </a:cubicBezTo>
                  <a:cubicBezTo>
                    <a:pt x="11360" y="1038"/>
                    <a:pt x="11497" y="1057"/>
                    <a:pt x="11626" y="1090"/>
                  </a:cubicBezTo>
                  <a:cubicBezTo>
                    <a:pt x="12345" y="1240"/>
                    <a:pt x="12888" y="1769"/>
                    <a:pt x="13341" y="2334"/>
                  </a:cubicBezTo>
                  <a:cubicBezTo>
                    <a:pt x="13436" y="2465"/>
                    <a:pt x="13549" y="2597"/>
                    <a:pt x="13662" y="2746"/>
                  </a:cubicBezTo>
                  <a:cubicBezTo>
                    <a:pt x="13691" y="2788"/>
                    <a:pt x="13747" y="2819"/>
                    <a:pt x="13804" y="2819"/>
                  </a:cubicBezTo>
                  <a:cubicBezTo>
                    <a:pt x="13826" y="2819"/>
                    <a:pt x="13849" y="2815"/>
                    <a:pt x="13870" y="2805"/>
                  </a:cubicBezTo>
                  <a:cubicBezTo>
                    <a:pt x="13947" y="2764"/>
                    <a:pt x="13983" y="2651"/>
                    <a:pt x="13929" y="2579"/>
                  </a:cubicBezTo>
                  <a:cubicBezTo>
                    <a:pt x="13476" y="1972"/>
                    <a:pt x="12983" y="1353"/>
                    <a:pt x="12305" y="995"/>
                  </a:cubicBezTo>
                  <a:cubicBezTo>
                    <a:pt x="11983" y="823"/>
                    <a:pt x="11608" y="728"/>
                    <a:pt x="11251" y="710"/>
                  </a:cubicBezTo>
                  <a:cubicBezTo>
                    <a:pt x="10893" y="710"/>
                    <a:pt x="10572" y="823"/>
                    <a:pt x="10269" y="1013"/>
                  </a:cubicBezTo>
                  <a:cubicBezTo>
                    <a:pt x="10007" y="1181"/>
                    <a:pt x="9762" y="1389"/>
                    <a:pt x="9495" y="1561"/>
                  </a:cubicBezTo>
                  <a:cubicBezTo>
                    <a:pt x="9324" y="1671"/>
                    <a:pt x="9108" y="1781"/>
                    <a:pt x="8888" y="1781"/>
                  </a:cubicBezTo>
                  <a:cubicBezTo>
                    <a:pt x="8846" y="1781"/>
                    <a:pt x="8804" y="1777"/>
                    <a:pt x="8763" y="1769"/>
                  </a:cubicBezTo>
                  <a:cubicBezTo>
                    <a:pt x="8536" y="1728"/>
                    <a:pt x="8364" y="1597"/>
                    <a:pt x="8215" y="1430"/>
                  </a:cubicBezTo>
                  <a:cubicBezTo>
                    <a:pt x="8048" y="1240"/>
                    <a:pt x="7894" y="1031"/>
                    <a:pt x="7745" y="841"/>
                  </a:cubicBezTo>
                  <a:cubicBezTo>
                    <a:pt x="7573" y="656"/>
                    <a:pt x="7405" y="466"/>
                    <a:pt x="7197" y="335"/>
                  </a:cubicBezTo>
                  <a:cubicBezTo>
                    <a:pt x="7027" y="236"/>
                    <a:pt x="6846" y="188"/>
                    <a:pt x="6663" y="188"/>
                  </a:cubicBezTo>
                  <a:cubicBezTo>
                    <a:pt x="6603" y="188"/>
                    <a:pt x="6543" y="194"/>
                    <a:pt x="6483" y="204"/>
                  </a:cubicBezTo>
                  <a:cubicBezTo>
                    <a:pt x="5989" y="299"/>
                    <a:pt x="5650" y="710"/>
                    <a:pt x="5334" y="1050"/>
                  </a:cubicBezTo>
                  <a:cubicBezTo>
                    <a:pt x="5162" y="1221"/>
                    <a:pt x="5012" y="1389"/>
                    <a:pt x="4822" y="1502"/>
                  </a:cubicBezTo>
                  <a:cubicBezTo>
                    <a:pt x="4709" y="1561"/>
                    <a:pt x="4655" y="1579"/>
                    <a:pt x="4542" y="1615"/>
                  </a:cubicBezTo>
                  <a:lnTo>
                    <a:pt x="4239" y="1615"/>
                  </a:lnTo>
                  <a:cubicBezTo>
                    <a:pt x="4126" y="1579"/>
                    <a:pt x="4049" y="1543"/>
                    <a:pt x="3936" y="1466"/>
                  </a:cubicBezTo>
                  <a:cubicBezTo>
                    <a:pt x="3863" y="1407"/>
                    <a:pt x="3768" y="1316"/>
                    <a:pt x="3691" y="1221"/>
                  </a:cubicBezTo>
                  <a:cubicBezTo>
                    <a:pt x="3501" y="1013"/>
                    <a:pt x="3352" y="805"/>
                    <a:pt x="3185" y="597"/>
                  </a:cubicBezTo>
                  <a:cubicBezTo>
                    <a:pt x="3013" y="389"/>
                    <a:pt x="2805" y="204"/>
                    <a:pt x="2542" y="90"/>
                  </a:cubicBezTo>
                  <a:cubicBezTo>
                    <a:pt x="2401" y="29"/>
                    <a:pt x="2248" y="1"/>
                    <a:pt x="2093"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6" name="Google Shape;2066;p13"/>
          <p:cNvSpPr/>
          <p:nvPr/>
        </p:nvSpPr>
        <p:spPr>
          <a:xfrm>
            <a:off x="-1340312" y="-915300"/>
            <a:ext cx="2424500" cy="2109426"/>
          </a:xfrm>
          <a:custGeom>
            <a:avLst/>
            <a:gdLst/>
            <a:ahLst/>
            <a:cxnLst/>
            <a:rect l="l" t="t" r="r" b="b"/>
            <a:pathLst>
              <a:path w="8049" h="7003" extrusionOk="0">
                <a:moveTo>
                  <a:pt x="3660" y="0"/>
                </a:moveTo>
                <a:cubicBezTo>
                  <a:pt x="3320" y="0"/>
                  <a:pt x="2991" y="45"/>
                  <a:pt x="2697" y="143"/>
                </a:cubicBezTo>
                <a:cubicBezTo>
                  <a:pt x="1697" y="482"/>
                  <a:pt x="924" y="1332"/>
                  <a:pt x="625" y="2350"/>
                </a:cubicBezTo>
                <a:cubicBezTo>
                  <a:pt x="1" y="4553"/>
                  <a:pt x="1399" y="6196"/>
                  <a:pt x="2982" y="6797"/>
                </a:cubicBezTo>
                <a:cubicBezTo>
                  <a:pt x="3349" y="6937"/>
                  <a:pt x="3737" y="7002"/>
                  <a:pt x="4127" y="7002"/>
                </a:cubicBezTo>
                <a:cubicBezTo>
                  <a:pt x="5416" y="7002"/>
                  <a:pt x="6718" y="6280"/>
                  <a:pt x="7298" y="5119"/>
                </a:cubicBezTo>
                <a:cubicBezTo>
                  <a:pt x="8049" y="3612"/>
                  <a:pt x="7483" y="1577"/>
                  <a:pt x="6054" y="672"/>
                </a:cubicBezTo>
                <a:cubicBezTo>
                  <a:pt x="5410" y="270"/>
                  <a:pt x="4499" y="0"/>
                  <a:pt x="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3"/>
          <p:cNvSpPr/>
          <p:nvPr/>
        </p:nvSpPr>
        <p:spPr>
          <a:xfrm>
            <a:off x="8115301" y="3792800"/>
            <a:ext cx="2424500" cy="2109426"/>
          </a:xfrm>
          <a:custGeom>
            <a:avLst/>
            <a:gdLst/>
            <a:ahLst/>
            <a:cxnLst/>
            <a:rect l="l" t="t" r="r" b="b"/>
            <a:pathLst>
              <a:path w="8049" h="7003" extrusionOk="0">
                <a:moveTo>
                  <a:pt x="3660" y="0"/>
                </a:moveTo>
                <a:cubicBezTo>
                  <a:pt x="3320" y="0"/>
                  <a:pt x="2991" y="45"/>
                  <a:pt x="2697" y="143"/>
                </a:cubicBezTo>
                <a:cubicBezTo>
                  <a:pt x="1697" y="482"/>
                  <a:pt x="924" y="1332"/>
                  <a:pt x="625" y="2350"/>
                </a:cubicBezTo>
                <a:cubicBezTo>
                  <a:pt x="1" y="4553"/>
                  <a:pt x="1399" y="6196"/>
                  <a:pt x="2982" y="6797"/>
                </a:cubicBezTo>
                <a:cubicBezTo>
                  <a:pt x="3349" y="6937"/>
                  <a:pt x="3737" y="7002"/>
                  <a:pt x="4127" y="7002"/>
                </a:cubicBezTo>
                <a:cubicBezTo>
                  <a:pt x="5416" y="7002"/>
                  <a:pt x="6718" y="6280"/>
                  <a:pt x="7298" y="5119"/>
                </a:cubicBezTo>
                <a:cubicBezTo>
                  <a:pt x="8049" y="3612"/>
                  <a:pt x="7483" y="1577"/>
                  <a:pt x="6054" y="672"/>
                </a:cubicBezTo>
                <a:cubicBezTo>
                  <a:pt x="5410" y="270"/>
                  <a:pt x="4499" y="0"/>
                  <a:pt x="3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8" name="Google Shape;2068;p13"/>
          <p:cNvGrpSpPr/>
          <p:nvPr/>
        </p:nvGrpSpPr>
        <p:grpSpPr>
          <a:xfrm>
            <a:off x="7937078" y="3939050"/>
            <a:ext cx="973848" cy="1049877"/>
            <a:chOff x="301225" y="1363100"/>
            <a:chExt cx="229600" cy="247525"/>
          </a:xfrm>
        </p:grpSpPr>
        <p:sp>
          <p:nvSpPr>
            <p:cNvPr id="2069" name="Google Shape;2069;p13"/>
            <p:cNvSpPr/>
            <p:nvPr/>
          </p:nvSpPr>
          <p:spPr>
            <a:xfrm>
              <a:off x="301225" y="1472875"/>
              <a:ext cx="37800" cy="28500"/>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338825" y="1530800"/>
              <a:ext cx="41575" cy="33275"/>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3"/>
            <p:cNvSpPr/>
            <p:nvPr/>
          </p:nvSpPr>
          <p:spPr>
            <a:xfrm>
              <a:off x="388425" y="1570900"/>
              <a:ext cx="46275" cy="39725"/>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3"/>
            <p:cNvSpPr/>
            <p:nvPr/>
          </p:nvSpPr>
          <p:spPr>
            <a:xfrm>
              <a:off x="448325" y="1484475"/>
              <a:ext cx="51400" cy="37925"/>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3"/>
            <p:cNvSpPr/>
            <p:nvPr/>
          </p:nvSpPr>
          <p:spPr>
            <a:xfrm>
              <a:off x="387500" y="1460175"/>
              <a:ext cx="47650" cy="42525"/>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484175" y="1551650"/>
              <a:ext cx="46650" cy="44275"/>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349400" y="1408650"/>
              <a:ext cx="27725" cy="23625"/>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390350" y="1363100"/>
              <a:ext cx="56550" cy="41350"/>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441225" y="1554900"/>
              <a:ext cx="20725" cy="17000"/>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464300" y="1411200"/>
              <a:ext cx="32600" cy="2230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13"/>
          <p:cNvGrpSpPr/>
          <p:nvPr/>
        </p:nvGrpSpPr>
        <p:grpSpPr>
          <a:xfrm>
            <a:off x="288804" y="439028"/>
            <a:ext cx="701393" cy="522868"/>
            <a:chOff x="2634075" y="475000"/>
            <a:chExt cx="193200" cy="144025"/>
          </a:xfrm>
        </p:grpSpPr>
        <p:sp>
          <p:nvSpPr>
            <p:cNvPr id="2080" name="Google Shape;2080;p13"/>
            <p:cNvSpPr/>
            <p:nvPr/>
          </p:nvSpPr>
          <p:spPr>
            <a:xfrm>
              <a:off x="2681125" y="480875"/>
              <a:ext cx="36800" cy="21925"/>
            </a:xfrm>
            <a:custGeom>
              <a:avLst/>
              <a:gdLst/>
              <a:ahLst/>
              <a:cxnLst/>
              <a:rect l="l" t="t" r="r" b="b"/>
              <a:pathLst>
                <a:path w="1472" h="877" extrusionOk="0">
                  <a:moveTo>
                    <a:pt x="166" y="1"/>
                  </a:moveTo>
                  <a:cubicBezTo>
                    <a:pt x="108" y="1"/>
                    <a:pt x="50" y="35"/>
                    <a:pt x="23" y="92"/>
                  </a:cubicBezTo>
                  <a:cubicBezTo>
                    <a:pt x="1" y="169"/>
                    <a:pt x="42" y="259"/>
                    <a:pt x="114" y="300"/>
                  </a:cubicBezTo>
                  <a:cubicBezTo>
                    <a:pt x="494" y="485"/>
                    <a:pt x="851" y="675"/>
                    <a:pt x="1227" y="865"/>
                  </a:cubicBezTo>
                  <a:cubicBezTo>
                    <a:pt x="1244" y="873"/>
                    <a:pt x="1261" y="877"/>
                    <a:pt x="1279" y="877"/>
                  </a:cubicBezTo>
                  <a:cubicBezTo>
                    <a:pt x="1342" y="877"/>
                    <a:pt x="1407" y="830"/>
                    <a:pt x="1435" y="770"/>
                  </a:cubicBezTo>
                  <a:cubicBezTo>
                    <a:pt x="1471" y="693"/>
                    <a:pt x="1417" y="598"/>
                    <a:pt x="1340" y="580"/>
                  </a:cubicBezTo>
                  <a:cubicBezTo>
                    <a:pt x="983" y="395"/>
                    <a:pt x="607" y="205"/>
                    <a:pt x="227" y="15"/>
                  </a:cubicBezTo>
                  <a:cubicBezTo>
                    <a:pt x="208" y="5"/>
                    <a:pt x="187" y="1"/>
                    <a:pt x="16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2723100" y="488975"/>
              <a:ext cx="30675" cy="19025"/>
            </a:xfrm>
            <a:custGeom>
              <a:avLst/>
              <a:gdLst/>
              <a:ahLst/>
              <a:cxnLst/>
              <a:rect l="l" t="t" r="r" b="b"/>
              <a:pathLst>
                <a:path w="1227" h="761" extrusionOk="0">
                  <a:moveTo>
                    <a:pt x="184" y="1"/>
                  </a:moveTo>
                  <a:cubicBezTo>
                    <a:pt x="127" y="1"/>
                    <a:pt x="55" y="47"/>
                    <a:pt x="41" y="107"/>
                  </a:cubicBezTo>
                  <a:cubicBezTo>
                    <a:pt x="0" y="184"/>
                    <a:pt x="41" y="256"/>
                    <a:pt x="113" y="297"/>
                  </a:cubicBezTo>
                  <a:cubicBezTo>
                    <a:pt x="416" y="446"/>
                    <a:pt x="697" y="596"/>
                    <a:pt x="982" y="749"/>
                  </a:cubicBezTo>
                  <a:cubicBezTo>
                    <a:pt x="998" y="757"/>
                    <a:pt x="1016" y="760"/>
                    <a:pt x="1034" y="760"/>
                  </a:cubicBezTo>
                  <a:cubicBezTo>
                    <a:pt x="1102" y="760"/>
                    <a:pt x="1176" y="712"/>
                    <a:pt x="1190" y="654"/>
                  </a:cubicBezTo>
                  <a:cubicBezTo>
                    <a:pt x="1226" y="578"/>
                    <a:pt x="1190" y="501"/>
                    <a:pt x="1095" y="464"/>
                  </a:cubicBezTo>
                  <a:cubicBezTo>
                    <a:pt x="810" y="315"/>
                    <a:pt x="529" y="161"/>
                    <a:pt x="226" y="12"/>
                  </a:cubicBezTo>
                  <a:cubicBezTo>
                    <a:pt x="215" y="4"/>
                    <a:pt x="200" y="1"/>
                    <a:pt x="18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2709975" y="518325"/>
              <a:ext cx="27725" cy="16800"/>
            </a:xfrm>
            <a:custGeom>
              <a:avLst/>
              <a:gdLst/>
              <a:ahLst/>
              <a:cxnLst/>
              <a:rect l="l" t="t" r="r" b="b"/>
              <a:pathLst>
                <a:path w="1109" h="672" extrusionOk="0">
                  <a:moveTo>
                    <a:pt x="160" y="1"/>
                  </a:moveTo>
                  <a:cubicBezTo>
                    <a:pt x="113" y="1"/>
                    <a:pt x="68" y="19"/>
                    <a:pt x="37" y="64"/>
                  </a:cubicBezTo>
                  <a:cubicBezTo>
                    <a:pt x="0" y="141"/>
                    <a:pt x="0" y="231"/>
                    <a:pt x="73" y="272"/>
                  </a:cubicBezTo>
                  <a:cubicBezTo>
                    <a:pt x="317" y="439"/>
                    <a:pt x="584" y="571"/>
                    <a:pt x="883" y="666"/>
                  </a:cubicBezTo>
                  <a:cubicBezTo>
                    <a:pt x="900" y="670"/>
                    <a:pt x="918" y="672"/>
                    <a:pt x="935" y="672"/>
                  </a:cubicBezTo>
                  <a:cubicBezTo>
                    <a:pt x="998" y="672"/>
                    <a:pt x="1058" y="645"/>
                    <a:pt x="1073" y="571"/>
                  </a:cubicBezTo>
                  <a:cubicBezTo>
                    <a:pt x="1109" y="498"/>
                    <a:pt x="1073" y="403"/>
                    <a:pt x="996" y="367"/>
                  </a:cubicBezTo>
                  <a:cubicBezTo>
                    <a:pt x="864" y="326"/>
                    <a:pt x="733" y="290"/>
                    <a:pt x="602" y="231"/>
                  </a:cubicBezTo>
                  <a:cubicBezTo>
                    <a:pt x="566" y="213"/>
                    <a:pt x="543" y="195"/>
                    <a:pt x="507" y="195"/>
                  </a:cubicBezTo>
                  <a:cubicBezTo>
                    <a:pt x="489" y="177"/>
                    <a:pt x="489" y="177"/>
                    <a:pt x="471" y="159"/>
                  </a:cubicBezTo>
                  <a:lnTo>
                    <a:pt x="453" y="159"/>
                  </a:lnTo>
                  <a:lnTo>
                    <a:pt x="430" y="141"/>
                  </a:lnTo>
                  <a:cubicBezTo>
                    <a:pt x="376" y="118"/>
                    <a:pt x="317" y="82"/>
                    <a:pt x="263" y="28"/>
                  </a:cubicBezTo>
                  <a:cubicBezTo>
                    <a:pt x="230" y="11"/>
                    <a:pt x="195" y="1"/>
                    <a:pt x="16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2740050" y="518600"/>
              <a:ext cx="27850" cy="16775"/>
            </a:xfrm>
            <a:custGeom>
              <a:avLst/>
              <a:gdLst/>
              <a:ahLst/>
              <a:cxnLst/>
              <a:rect l="l" t="t" r="r" b="b"/>
              <a:pathLst>
                <a:path w="1114" h="671" extrusionOk="0">
                  <a:moveTo>
                    <a:pt x="173" y="1"/>
                  </a:moveTo>
                  <a:cubicBezTo>
                    <a:pt x="118" y="1"/>
                    <a:pt x="55" y="37"/>
                    <a:pt x="41" y="89"/>
                  </a:cubicBezTo>
                  <a:cubicBezTo>
                    <a:pt x="1" y="166"/>
                    <a:pt x="41" y="261"/>
                    <a:pt x="114" y="297"/>
                  </a:cubicBezTo>
                  <a:cubicBezTo>
                    <a:pt x="381" y="410"/>
                    <a:pt x="625" y="542"/>
                    <a:pt x="887" y="655"/>
                  </a:cubicBezTo>
                  <a:cubicBezTo>
                    <a:pt x="908" y="666"/>
                    <a:pt x="931" y="671"/>
                    <a:pt x="952" y="671"/>
                  </a:cubicBezTo>
                  <a:cubicBezTo>
                    <a:pt x="1010" y="671"/>
                    <a:pt x="1064" y="635"/>
                    <a:pt x="1077" y="582"/>
                  </a:cubicBezTo>
                  <a:cubicBezTo>
                    <a:pt x="1114" y="487"/>
                    <a:pt x="1077" y="410"/>
                    <a:pt x="1001" y="374"/>
                  </a:cubicBezTo>
                  <a:cubicBezTo>
                    <a:pt x="738" y="261"/>
                    <a:pt x="494" y="130"/>
                    <a:pt x="227" y="17"/>
                  </a:cubicBezTo>
                  <a:cubicBezTo>
                    <a:pt x="212" y="6"/>
                    <a:pt x="193" y="1"/>
                    <a:pt x="1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2744350" y="478750"/>
              <a:ext cx="32950" cy="22375"/>
            </a:xfrm>
            <a:custGeom>
              <a:avLst/>
              <a:gdLst/>
              <a:ahLst/>
              <a:cxnLst/>
              <a:rect l="l" t="t" r="r" b="b"/>
              <a:pathLst>
                <a:path w="1318" h="895" extrusionOk="0">
                  <a:moveTo>
                    <a:pt x="169" y="0"/>
                  </a:moveTo>
                  <a:cubicBezTo>
                    <a:pt x="128" y="0"/>
                    <a:pt x="89" y="19"/>
                    <a:pt x="55" y="64"/>
                  </a:cubicBezTo>
                  <a:cubicBezTo>
                    <a:pt x="1" y="118"/>
                    <a:pt x="1" y="231"/>
                    <a:pt x="73" y="272"/>
                  </a:cubicBezTo>
                  <a:cubicBezTo>
                    <a:pt x="412" y="457"/>
                    <a:pt x="734" y="665"/>
                    <a:pt x="1055" y="855"/>
                  </a:cubicBezTo>
                  <a:cubicBezTo>
                    <a:pt x="1090" y="881"/>
                    <a:pt x="1130" y="894"/>
                    <a:pt x="1166" y="894"/>
                  </a:cubicBezTo>
                  <a:cubicBezTo>
                    <a:pt x="1207" y="894"/>
                    <a:pt x="1243" y="876"/>
                    <a:pt x="1263" y="837"/>
                  </a:cubicBezTo>
                  <a:cubicBezTo>
                    <a:pt x="1317" y="778"/>
                    <a:pt x="1317" y="665"/>
                    <a:pt x="1245" y="611"/>
                  </a:cubicBezTo>
                  <a:cubicBezTo>
                    <a:pt x="924" y="421"/>
                    <a:pt x="584" y="213"/>
                    <a:pt x="263" y="27"/>
                  </a:cubicBezTo>
                  <a:cubicBezTo>
                    <a:pt x="231" y="10"/>
                    <a:pt x="199" y="0"/>
                    <a:pt x="169"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2795250" y="521700"/>
              <a:ext cx="23550" cy="18625"/>
            </a:xfrm>
            <a:custGeom>
              <a:avLst/>
              <a:gdLst/>
              <a:ahLst/>
              <a:cxnLst/>
              <a:rect l="l" t="t" r="r" b="b"/>
              <a:pathLst>
                <a:path w="942" h="745" extrusionOk="0">
                  <a:moveTo>
                    <a:pt x="162" y="0"/>
                  </a:moveTo>
                  <a:cubicBezTo>
                    <a:pt x="119" y="0"/>
                    <a:pt x="76" y="19"/>
                    <a:pt x="55" y="60"/>
                  </a:cubicBezTo>
                  <a:cubicBezTo>
                    <a:pt x="0" y="137"/>
                    <a:pt x="0" y="232"/>
                    <a:pt x="73" y="268"/>
                  </a:cubicBezTo>
                  <a:cubicBezTo>
                    <a:pt x="281" y="418"/>
                    <a:pt x="489" y="571"/>
                    <a:pt x="697" y="721"/>
                  </a:cubicBezTo>
                  <a:cubicBezTo>
                    <a:pt x="720" y="736"/>
                    <a:pt x="749" y="744"/>
                    <a:pt x="780" y="744"/>
                  </a:cubicBezTo>
                  <a:cubicBezTo>
                    <a:pt x="824" y="744"/>
                    <a:pt x="871" y="727"/>
                    <a:pt x="905" y="684"/>
                  </a:cubicBezTo>
                  <a:cubicBezTo>
                    <a:pt x="941" y="626"/>
                    <a:pt x="941" y="513"/>
                    <a:pt x="864" y="476"/>
                  </a:cubicBezTo>
                  <a:cubicBezTo>
                    <a:pt x="679" y="323"/>
                    <a:pt x="471" y="173"/>
                    <a:pt x="263" y="42"/>
                  </a:cubicBezTo>
                  <a:cubicBezTo>
                    <a:pt x="237" y="15"/>
                    <a:pt x="199" y="0"/>
                    <a:pt x="162"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2758500" y="556975"/>
              <a:ext cx="23075" cy="15100"/>
            </a:xfrm>
            <a:custGeom>
              <a:avLst/>
              <a:gdLst/>
              <a:ahLst/>
              <a:cxnLst/>
              <a:rect l="l" t="t" r="r" b="b"/>
              <a:pathLst>
                <a:path w="923" h="604" extrusionOk="0">
                  <a:moveTo>
                    <a:pt x="468" y="171"/>
                  </a:moveTo>
                  <a:cubicBezTo>
                    <a:pt x="466" y="171"/>
                    <a:pt x="466" y="173"/>
                    <a:pt x="471" y="178"/>
                  </a:cubicBezTo>
                  <a:cubicBezTo>
                    <a:pt x="474" y="178"/>
                    <a:pt x="478" y="179"/>
                    <a:pt x="482" y="180"/>
                  </a:cubicBezTo>
                  <a:lnTo>
                    <a:pt x="482" y="180"/>
                  </a:lnTo>
                  <a:cubicBezTo>
                    <a:pt x="478" y="177"/>
                    <a:pt x="470" y="171"/>
                    <a:pt x="468" y="171"/>
                  </a:cubicBezTo>
                  <a:close/>
                  <a:moveTo>
                    <a:pt x="176" y="1"/>
                  </a:moveTo>
                  <a:cubicBezTo>
                    <a:pt x="128" y="1"/>
                    <a:pt x="79" y="20"/>
                    <a:pt x="54" y="65"/>
                  </a:cubicBezTo>
                  <a:cubicBezTo>
                    <a:pt x="0" y="138"/>
                    <a:pt x="18" y="214"/>
                    <a:pt x="73" y="269"/>
                  </a:cubicBezTo>
                  <a:cubicBezTo>
                    <a:pt x="263" y="423"/>
                    <a:pt x="489" y="536"/>
                    <a:pt x="697" y="590"/>
                  </a:cubicBezTo>
                  <a:cubicBezTo>
                    <a:pt x="724" y="599"/>
                    <a:pt x="748" y="603"/>
                    <a:pt x="769" y="603"/>
                  </a:cubicBezTo>
                  <a:cubicBezTo>
                    <a:pt x="791" y="603"/>
                    <a:pt x="810" y="599"/>
                    <a:pt x="828" y="590"/>
                  </a:cubicBezTo>
                  <a:cubicBezTo>
                    <a:pt x="864" y="572"/>
                    <a:pt x="887" y="554"/>
                    <a:pt x="905" y="518"/>
                  </a:cubicBezTo>
                  <a:cubicBezTo>
                    <a:pt x="923" y="441"/>
                    <a:pt x="905" y="346"/>
                    <a:pt x="828" y="309"/>
                  </a:cubicBezTo>
                  <a:cubicBezTo>
                    <a:pt x="715" y="291"/>
                    <a:pt x="620" y="251"/>
                    <a:pt x="507" y="196"/>
                  </a:cubicBezTo>
                  <a:cubicBezTo>
                    <a:pt x="507" y="196"/>
                    <a:pt x="495" y="185"/>
                    <a:pt x="482" y="180"/>
                  </a:cubicBezTo>
                  <a:lnTo>
                    <a:pt x="482" y="180"/>
                  </a:lnTo>
                  <a:cubicBezTo>
                    <a:pt x="483" y="182"/>
                    <a:pt x="484" y="183"/>
                    <a:pt x="483" y="183"/>
                  </a:cubicBezTo>
                  <a:cubicBezTo>
                    <a:pt x="481" y="183"/>
                    <a:pt x="478" y="182"/>
                    <a:pt x="471" y="178"/>
                  </a:cubicBezTo>
                  <a:cubicBezTo>
                    <a:pt x="453" y="156"/>
                    <a:pt x="434" y="138"/>
                    <a:pt x="394" y="119"/>
                  </a:cubicBezTo>
                  <a:cubicBezTo>
                    <a:pt x="358" y="101"/>
                    <a:pt x="321" y="65"/>
                    <a:pt x="263" y="24"/>
                  </a:cubicBezTo>
                  <a:cubicBezTo>
                    <a:pt x="240" y="10"/>
                    <a:pt x="209" y="1"/>
                    <a:pt x="17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2806550" y="551750"/>
              <a:ext cx="20725" cy="15925"/>
            </a:xfrm>
            <a:custGeom>
              <a:avLst/>
              <a:gdLst/>
              <a:ahLst/>
              <a:cxnLst/>
              <a:rect l="l" t="t" r="r" b="b"/>
              <a:pathLst>
                <a:path w="829" h="637" extrusionOk="0">
                  <a:moveTo>
                    <a:pt x="154" y="1"/>
                  </a:moveTo>
                  <a:cubicBezTo>
                    <a:pt x="113" y="1"/>
                    <a:pt x="70" y="15"/>
                    <a:pt x="37" y="48"/>
                  </a:cubicBezTo>
                  <a:cubicBezTo>
                    <a:pt x="1" y="120"/>
                    <a:pt x="1" y="215"/>
                    <a:pt x="73" y="274"/>
                  </a:cubicBezTo>
                  <a:cubicBezTo>
                    <a:pt x="245" y="387"/>
                    <a:pt x="394" y="500"/>
                    <a:pt x="566" y="613"/>
                  </a:cubicBezTo>
                  <a:cubicBezTo>
                    <a:pt x="596" y="628"/>
                    <a:pt x="629" y="637"/>
                    <a:pt x="662" y="637"/>
                  </a:cubicBezTo>
                  <a:cubicBezTo>
                    <a:pt x="710" y="637"/>
                    <a:pt x="758" y="618"/>
                    <a:pt x="792" y="573"/>
                  </a:cubicBezTo>
                  <a:cubicBezTo>
                    <a:pt x="829" y="518"/>
                    <a:pt x="829" y="405"/>
                    <a:pt x="752" y="365"/>
                  </a:cubicBezTo>
                  <a:lnTo>
                    <a:pt x="245" y="25"/>
                  </a:lnTo>
                  <a:cubicBezTo>
                    <a:pt x="219" y="9"/>
                    <a:pt x="187" y="1"/>
                    <a:pt x="1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2682150" y="548500"/>
              <a:ext cx="25475" cy="17725"/>
            </a:xfrm>
            <a:custGeom>
              <a:avLst/>
              <a:gdLst/>
              <a:ahLst/>
              <a:cxnLst/>
              <a:rect l="l" t="t" r="r" b="b"/>
              <a:pathLst>
                <a:path w="1019" h="709" extrusionOk="0">
                  <a:moveTo>
                    <a:pt x="162" y="1"/>
                  </a:moveTo>
                  <a:cubicBezTo>
                    <a:pt x="118" y="1"/>
                    <a:pt x="72" y="19"/>
                    <a:pt x="37" y="65"/>
                  </a:cubicBezTo>
                  <a:cubicBezTo>
                    <a:pt x="1" y="119"/>
                    <a:pt x="1" y="232"/>
                    <a:pt x="73" y="268"/>
                  </a:cubicBezTo>
                  <a:cubicBezTo>
                    <a:pt x="299" y="404"/>
                    <a:pt x="525" y="553"/>
                    <a:pt x="752" y="685"/>
                  </a:cubicBezTo>
                  <a:cubicBezTo>
                    <a:pt x="776" y="700"/>
                    <a:pt x="806" y="708"/>
                    <a:pt x="838" y="708"/>
                  </a:cubicBezTo>
                  <a:cubicBezTo>
                    <a:pt x="882" y="708"/>
                    <a:pt x="928" y="691"/>
                    <a:pt x="960" y="648"/>
                  </a:cubicBezTo>
                  <a:cubicBezTo>
                    <a:pt x="1000" y="590"/>
                    <a:pt x="1018" y="477"/>
                    <a:pt x="942" y="440"/>
                  </a:cubicBezTo>
                  <a:cubicBezTo>
                    <a:pt x="715" y="309"/>
                    <a:pt x="471" y="155"/>
                    <a:pt x="245" y="24"/>
                  </a:cubicBezTo>
                  <a:cubicBezTo>
                    <a:pt x="221" y="9"/>
                    <a:pt x="192" y="1"/>
                    <a:pt x="16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2645850" y="508450"/>
              <a:ext cx="27400" cy="18725"/>
            </a:xfrm>
            <a:custGeom>
              <a:avLst/>
              <a:gdLst/>
              <a:ahLst/>
              <a:cxnLst/>
              <a:rect l="l" t="t" r="r" b="b"/>
              <a:pathLst>
                <a:path w="1096" h="749" extrusionOk="0">
                  <a:moveTo>
                    <a:pt x="165" y="1"/>
                  </a:moveTo>
                  <a:cubicBezTo>
                    <a:pt x="118" y="1"/>
                    <a:pt x="71" y="19"/>
                    <a:pt x="37" y="61"/>
                  </a:cubicBezTo>
                  <a:cubicBezTo>
                    <a:pt x="0" y="120"/>
                    <a:pt x="0" y="233"/>
                    <a:pt x="77" y="269"/>
                  </a:cubicBezTo>
                  <a:cubicBezTo>
                    <a:pt x="322" y="423"/>
                    <a:pt x="584" y="572"/>
                    <a:pt x="828" y="721"/>
                  </a:cubicBezTo>
                  <a:cubicBezTo>
                    <a:pt x="861" y="739"/>
                    <a:pt x="896" y="748"/>
                    <a:pt x="931" y="748"/>
                  </a:cubicBezTo>
                  <a:cubicBezTo>
                    <a:pt x="978" y="748"/>
                    <a:pt x="1023" y="730"/>
                    <a:pt x="1054" y="685"/>
                  </a:cubicBezTo>
                  <a:cubicBezTo>
                    <a:pt x="1095" y="626"/>
                    <a:pt x="1095" y="513"/>
                    <a:pt x="1018" y="477"/>
                  </a:cubicBezTo>
                  <a:cubicBezTo>
                    <a:pt x="774" y="328"/>
                    <a:pt x="507" y="174"/>
                    <a:pt x="263" y="25"/>
                  </a:cubicBezTo>
                  <a:cubicBezTo>
                    <a:pt x="233" y="10"/>
                    <a:pt x="199" y="1"/>
                    <a:pt x="165"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2720725" y="559350"/>
              <a:ext cx="26025" cy="20550"/>
            </a:xfrm>
            <a:custGeom>
              <a:avLst/>
              <a:gdLst/>
              <a:ahLst/>
              <a:cxnLst/>
              <a:rect l="l" t="t" r="r" b="b"/>
              <a:pathLst>
                <a:path w="1041" h="822" extrusionOk="0">
                  <a:moveTo>
                    <a:pt x="166" y="1"/>
                  </a:moveTo>
                  <a:cubicBezTo>
                    <a:pt x="118" y="1"/>
                    <a:pt x="73" y="18"/>
                    <a:pt x="41" y="61"/>
                  </a:cubicBezTo>
                  <a:cubicBezTo>
                    <a:pt x="0" y="138"/>
                    <a:pt x="0" y="233"/>
                    <a:pt x="77" y="269"/>
                  </a:cubicBezTo>
                  <a:cubicBezTo>
                    <a:pt x="303" y="459"/>
                    <a:pt x="548" y="626"/>
                    <a:pt x="774" y="798"/>
                  </a:cubicBezTo>
                  <a:cubicBezTo>
                    <a:pt x="806" y="813"/>
                    <a:pt x="841" y="822"/>
                    <a:pt x="873" y="822"/>
                  </a:cubicBezTo>
                  <a:cubicBezTo>
                    <a:pt x="919" y="822"/>
                    <a:pt x="961" y="804"/>
                    <a:pt x="982" y="762"/>
                  </a:cubicBezTo>
                  <a:cubicBezTo>
                    <a:pt x="1041" y="703"/>
                    <a:pt x="1041" y="608"/>
                    <a:pt x="964" y="554"/>
                  </a:cubicBezTo>
                  <a:cubicBezTo>
                    <a:pt x="719" y="382"/>
                    <a:pt x="493" y="214"/>
                    <a:pt x="267" y="24"/>
                  </a:cubicBezTo>
                  <a:cubicBezTo>
                    <a:pt x="235" y="9"/>
                    <a:pt x="200" y="1"/>
                    <a:pt x="16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2779650" y="587325"/>
              <a:ext cx="21725" cy="15975"/>
            </a:xfrm>
            <a:custGeom>
              <a:avLst/>
              <a:gdLst/>
              <a:ahLst/>
              <a:cxnLst/>
              <a:rect l="l" t="t" r="r" b="b"/>
              <a:pathLst>
                <a:path w="869" h="639" extrusionOk="0">
                  <a:moveTo>
                    <a:pt x="131" y="0"/>
                  </a:moveTo>
                  <a:cubicBezTo>
                    <a:pt x="95" y="0"/>
                    <a:pt x="59" y="36"/>
                    <a:pt x="41" y="54"/>
                  </a:cubicBezTo>
                  <a:cubicBezTo>
                    <a:pt x="0" y="131"/>
                    <a:pt x="0" y="226"/>
                    <a:pt x="59" y="281"/>
                  </a:cubicBezTo>
                  <a:cubicBezTo>
                    <a:pt x="244" y="376"/>
                    <a:pt x="434" y="489"/>
                    <a:pt x="606" y="602"/>
                  </a:cubicBezTo>
                  <a:cubicBezTo>
                    <a:pt x="642" y="620"/>
                    <a:pt x="679" y="638"/>
                    <a:pt x="737" y="638"/>
                  </a:cubicBezTo>
                  <a:cubicBezTo>
                    <a:pt x="774" y="620"/>
                    <a:pt x="810" y="602"/>
                    <a:pt x="832" y="584"/>
                  </a:cubicBezTo>
                  <a:cubicBezTo>
                    <a:pt x="869" y="507"/>
                    <a:pt x="869" y="412"/>
                    <a:pt x="792" y="358"/>
                  </a:cubicBezTo>
                  <a:cubicBezTo>
                    <a:pt x="624" y="244"/>
                    <a:pt x="434" y="149"/>
                    <a:pt x="244" y="36"/>
                  </a:cubicBezTo>
                  <a:cubicBezTo>
                    <a:pt x="208" y="0"/>
                    <a:pt x="172" y="0"/>
                    <a:pt x="13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2741525" y="602475"/>
              <a:ext cx="20725" cy="16550"/>
            </a:xfrm>
            <a:custGeom>
              <a:avLst/>
              <a:gdLst/>
              <a:ahLst/>
              <a:cxnLst/>
              <a:rect l="l" t="t" r="r" b="b"/>
              <a:pathLst>
                <a:path w="829" h="662" extrusionOk="0">
                  <a:moveTo>
                    <a:pt x="166" y="1"/>
                  </a:moveTo>
                  <a:cubicBezTo>
                    <a:pt x="120" y="1"/>
                    <a:pt x="73" y="26"/>
                    <a:pt x="37" y="73"/>
                  </a:cubicBezTo>
                  <a:cubicBezTo>
                    <a:pt x="1" y="127"/>
                    <a:pt x="1" y="222"/>
                    <a:pt x="73" y="281"/>
                  </a:cubicBezTo>
                  <a:cubicBezTo>
                    <a:pt x="227" y="394"/>
                    <a:pt x="394" y="525"/>
                    <a:pt x="566" y="638"/>
                  </a:cubicBezTo>
                  <a:cubicBezTo>
                    <a:pt x="595" y="653"/>
                    <a:pt x="629" y="662"/>
                    <a:pt x="662" y="662"/>
                  </a:cubicBezTo>
                  <a:cubicBezTo>
                    <a:pt x="710" y="662"/>
                    <a:pt x="757" y="643"/>
                    <a:pt x="792" y="597"/>
                  </a:cubicBezTo>
                  <a:cubicBezTo>
                    <a:pt x="828" y="543"/>
                    <a:pt x="828" y="448"/>
                    <a:pt x="752" y="394"/>
                  </a:cubicBezTo>
                  <a:cubicBezTo>
                    <a:pt x="584" y="281"/>
                    <a:pt x="412" y="145"/>
                    <a:pt x="245" y="32"/>
                  </a:cubicBezTo>
                  <a:cubicBezTo>
                    <a:pt x="222" y="11"/>
                    <a:pt x="194" y="1"/>
                    <a:pt x="166"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2634550" y="475000"/>
              <a:ext cx="27375" cy="20075"/>
            </a:xfrm>
            <a:custGeom>
              <a:avLst/>
              <a:gdLst/>
              <a:ahLst/>
              <a:cxnLst/>
              <a:rect l="l" t="t" r="r" b="b"/>
              <a:pathLst>
                <a:path w="1095" h="803" extrusionOk="0">
                  <a:moveTo>
                    <a:pt x="167" y="0"/>
                  </a:moveTo>
                  <a:cubicBezTo>
                    <a:pt x="119" y="0"/>
                    <a:pt x="71" y="19"/>
                    <a:pt x="36" y="64"/>
                  </a:cubicBezTo>
                  <a:cubicBezTo>
                    <a:pt x="0" y="119"/>
                    <a:pt x="0" y="232"/>
                    <a:pt x="77" y="268"/>
                  </a:cubicBezTo>
                  <a:cubicBezTo>
                    <a:pt x="321" y="440"/>
                    <a:pt x="584" y="607"/>
                    <a:pt x="828" y="779"/>
                  </a:cubicBezTo>
                  <a:cubicBezTo>
                    <a:pt x="860" y="794"/>
                    <a:pt x="895" y="803"/>
                    <a:pt x="927" y="803"/>
                  </a:cubicBezTo>
                  <a:cubicBezTo>
                    <a:pt x="973" y="803"/>
                    <a:pt x="1015" y="785"/>
                    <a:pt x="1036" y="743"/>
                  </a:cubicBezTo>
                  <a:cubicBezTo>
                    <a:pt x="1095" y="684"/>
                    <a:pt x="1095" y="571"/>
                    <a:pt x="1018" y="535"/>
                  </a:cubicBezTo>
                  <a:cubicBezTo>
                    <a:pt x="756" y="363"/>
                    <a:pt x="507" y="196"/>
                    <a:pt x="262" y="24"/>
                  </a:cubicBezTo>
                  <a:cubicBezTo>
                    <a:pt x="233" y="9"/>
                    <a:pt x="200" y="0"/>
                    <a:pt x="16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2677400" y="583350"/>
              <a:ext cx="24125" cy="17325"/>
            </a:xfrm>
            <a:custGeom>
              <a:avLst/>
              <a:gdLst/>
              <a:ahLst/>
              <a:cxnLst/>
              <a:rect l="l" t="t" r="r" b="b"/>
              <a:pathLst>
                <a:path w="965" h="693" extrusionOk="0">
                  <a:moveTo>
                    <a:pt x="164" y="1"/>
                  </a:moveTo>
                  <a:cubicBezTo>
                    <a:pt x="117" y="1"/>
                    <a:pt x="71" y="20"/>
                    <a:pt x="37" y="64"/>
                  </a:cubicBezTo>
                  <a:cubicBezTo>
                    <a:pt x="1" y="118"/>
                    <a:pt x="1" y="232"/>
                    <a:pt x="77" y="272"/>
                  </a:cubicBezTo>
                  <a:cubicBezTo>
                    <a:pt x="286" y="403"/>
                    <a:pt x="489" y="535"/>
                    <a:pt x="697" y="666"/>
                  </a:cubicBezTo>
                  <a:cubicBezTo>
                    <a:pt x="730" y="683"/>
                    <a:pt x="765" y="693"/>
                    <a:pt x="798" y="693"/>
                  </a:cubicBezTo>
                  <a:cubicBezTo>
                    <a:pt x="844" y="693"/>
                    <a:pt x="884" y="674"/>
                    <a:pt x="905" y="630"/>
                  </a:cubicBezTo>
                  <a:cubicBezTo>
                    <a:pt x="964" y="571"/>
                    <a:pt x="964" y="458"/>
                    <a:pt x="887" y="422"/>
                  </a:cubicBezTo>
                  <a:cubicBezTo>
                    <a:pt x="679" y="290"/>
                    <a:pt x="471" y="159"/>
                    <a:pt x="263" y="28"/>
                  </a:cubicBezTo>
                  <a:cubicBezTo>
                    <a:pt x="232" y="11"/>
                    <a:pt x="198" y="1"/>
                    <a:pt x="16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2634075" y="534850"/>
              <a:ext cx="28300" cy="18475"/>
            </a:xfrm>
            <a:custGeom>
              <a:avLst/>
              <a:gdLst/>
              <a:ahLst/>
              <a:cxnLst/>
              <a:rect l="l" t="t" r="r" b="b"/>
              <a:pathLst>
                <a:path w="1132" h="739" extrusionOk="0">
                  <a:moveTo>
                    <a:pt x="168" y="1"/>
                  </a:moveTo>
                  <a:cubicBezTo>
                    <a:pt x="112" y="1"/>
                    <a:pt x="50" y="44"/>
                    <a:pt x="37" y="100"/>
                  </a:cubicBezTo>
                  <a:cubicBezTo>
                    <a:pt x="1" y="195"/>
                    <a:pt x="37" y="249"/>
                    <a:pt x="114" y="308"/>
                  </a:cubicBezTo>
                  <a:cubicBezTo>
                    <a:pt x="376" y="439"/>
                    <a:pt x="639" y="588"/>
                    <a:pt x="906" y="724"/>
                  </a:cubicBezTo>
                  <a:cubicBezTo>
                    <a:pt x="920" y="734"/>
                    <a:pt x="939" y="738"/>
                    <a:pt x="958" y="738"/>
                  </a:cubicBezTo>
                  <a:cubicBezTo>
                    <a:pt x="1013" y="738"/>
                    <a:pt x="1078" y="704"/>
                    <a:pt x="1091" y="647"/>
                  </a:cubicBezTo>
                  <a:cubicBezTo>
                    <a:pt x="1132" y="552"/>
                    <a:pt x="1091" y="475"/>
                    <a:pt x="1019" y="439"/>
                  </a:cubicBezTo>
                  <a:cubicBezTo>
                    <a:pt x="752" y="308"/>
                    <a:pt x="490" y="158"/>
                    <a:pt x="227" y="23"/>
                  </a:cubicBezTo>
                  <a:cubicBezTo>
                    <a:pt x="211" y="7"/>
                    <a:pt x="190" y="1"/>
                    <a:pt x="16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096"/>
        <p:cNvGrpSpPr/>
        <p:nvPr/>
      </p:nvGrpSpPr>
      <p:grpSpPr>
        <a:xfrm>
          <a:off x="0" y="0"/>
          <a:ext cx="0" cy="0"/>
          <a:chOff x="0" y="0"/>
          <a:chExt cx="0" cy="0"/>
        </a:xfrm>
      </p:grpSpPr>
      <p:sp>
        <p:nvSpPr>
          <p:cNvPr id="2097" name="Google Shape;2097;p14"/>
          <p:cNvSpPr txBox="1">
            <a:spLocks noGrp="1"/>
          </p:cNvSpPr>
          <p:nvPr>
            <p:ph type="title"/>
          </p:nvPr>
        </p:nvSpPr>
        <p:spPr>
          <a:xfrm>
            <a:off x="1266900" y="1477000"/>
            <a:ext cx="6610200" cy="19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98" name="Google Shape;2098;p14"/>
          <p:cNvSpPr txBox="1">
            <a:spLocks noGrp="1"/>
          </p:cNvSpPr>
          <p:nvPr>
            <p:ph type="title" idx="2"/>
          </p:nvPr>
        </p:nvSpPr>
        <p:spPr>
          <a:xfrm>
            <a:off x="3160600" y="3296750"/>
            <a:ext cx="2822700" cy="398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400"/>
              <a:buNone/>
              <a:defRPr sz="1400" b="0">
                <a:solidFill>
                  <a:schemeClr val="dk2"/>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099" name="Google Shape;2099;p14"/>
          <p:cNvSpPr/>
          <p:nvPr/>
        </p:nvSpPr>
        <p:spPr>
          <a:xfrm rot="9234458">
            <a:off x="-367420" y="-294943"/>
            <a:ext cx="2065233" cy="1105851"/>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14"/>
          <p:cNvGrpSpPr/>
          <p:nvPr/>
        </p:nvGrpSpPr>
        <p:grpSpPr>
          <a:xfrm rot="8820624">
            <a:off x="7872127" y="-217232"/>
            <a:ext cx="2052321" cy="1362055"/>
            <a:chOff x="508625" y="1276225"/>
            <a:chExt cx="388750" cy="258000"/>
          </a:xfrm>
        </p:grpSpPr>
        <p:sp>
          <p:nvSpPr>
            <p:cNvPr id="2101" name="Google Shape;2101;p14"/>
            <p:cNvSpPr/>
            <p:nvPr/>
          </p:nvSpPr>
          <p:spPr>
            <a:xfrm>
              <a:off x="508625" y="1276225"/>
              <a:ext cx="323725" cy="258000"/>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4"/>
            <p:cNvSpPr/>
            <p:nvPr/>
          </p:nvSpPr>
          <p:spPr>
            <a:xfrm>
              <a:off x="732450" y="1423900"/>
              <a:ext cx="38700" cy="10475"/>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4"/>
            <p:cNvSpPr/>
            <p:nvPr/>
          </p:nvSpPr>
          <p:spPr>
            <a:xfrm>
              <a:off x="774400" y="1415925"/>
              <a:ext cx="32050" cy="9975"/>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4"/>
            <p:cNvSpPr/>
            <p:nvPr/>
          </p:nvSpPr>
          <p:spPr>
            <a:xfrm>
              <a:off x="772475" y="1448025"/>
              <a:ext cx="29225" cy="9425"/>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4"/>
            <p:cNvSpPr/>
            <p:nvPr/>
          </p:nvSpPr>
          <p:spPr>
            <a:xfrm>
              <a:off x="800750" y="1436725"/>
              <a:ext cx="29225" cy="9425"/>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4"/>
            <p:cNvSpPr/>
            <p:nvPr/>
          </p:nvSpPr>
          <p:spPr>
            <a:xfrm>
              <a:off x="789900" y="1398400"/>
              <a:ext cx="36325" cy="12500"/>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4"/>
            <p:cNvSpPr/>
            <p:nvPr/>
          </p:nvSpPr>
          <p:spPr>
            <a:xfrm>
              <a:off x="853125" y="1419600"/>
              <a:ext cx="26375" cy="12075"/>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4"/>
            <p:cNvSpPr/>
            <p:nvPr/>
          </p:nvSpPr>
          <p:spPr>
            <a:xfrm>
              <a:off x="831850" y="1465825"/>
              <a:ext cx="24575" cy="9400"/>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4"/>
            <p:cNvSpPr/>
            <p:nvPr/>
          </p:nvSpPr>
          <p:spPr>
            <a:xfrm>
              <a:off x="874275" y="1443175"/>
              <a:ext cx="23100" cy="10650"/>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4"/>
            <p:cNvSpPr/>
            <p:nvPr/>
          </p:nvSpPr>
          <p:spPr>
            <a:xfrm>
              <a:off x="757900" y="1486475"/>
              <a:ext cx="27850" cy="10550"/>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4"/>
            <p:cNvSpPr/>
            <p:nvPr/>
          </p:nvSpPr>
          <p:spPr>
            <a:xfrm>
              <a:off x="709375" y="1462625"/>
              <a:ext cx="30100" cy="10875"/>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4"/>
            <p:cNvSpPr/>
            <p:nvPr/>
          </p:nvSpPr>
          <p:spPr>
            <a:xfrm>
              <a:off x="797475" y="1482300"/>
              <a:ext cx="29650" cy="12925"/>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4"/>
            <p:cNvSpPr/>
            <p:nvPr/>
          </p:nvSpPr>
          <p:spPr>
            <a:xfrm>
              <a:off x="862500" y="1486275"/>
              <a:ext cx="24000" cy="10300"/>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4"/>
            <p:cNvSpPr/>
            <p:nvPr/>
          </p:nvSpPr>
          <p:spPr>
            <a:xfrm>
              <a:off x="725900" y="1389450"/>
              <a:ext cx="31575" cy="12975"/>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4"/>
            <p:cNvSpPr/>
            <p:nvPr/>
          </p:nvSpPr>
          <p:spPr>
            <a:xfrm>
              <a:off x="832775" y="1514325"/>
              <a:ext cx="23200" cy="11525"/>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4"/>
            <p:cNvSpPr/>
            <p:nvPr/>
          </p:nvSpPr>
          <p:spPr>
            <a:xfrm>
              <a:off x="686750" y="1435600"/>
              <a:ext cx="30125" cy="12050"/>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4"/>
            <p:cNvSpPr/>
            <p:nvPr/>
          </p:nvSpPr>
          <p:spPr>
            <a:xfrm>
              <a:off x="766375" y="1520425"/>
              <a:ext cx="26375" cy="10650"/>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4"/>
            <p:cNvSpPr/>
            <p:nvPr/>
          </p:nvSpPr>
          <p:spPr>
            <a:xfrm>
              <a:off x="708925" y="1491350"/>
              <a:ext cx="29650" cy="10475"/>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14"/>
          <p:cNvSpPr/>
          <p:nvPr/>
        </p:nvSpPr>
        <p:spPr>
          <a:xfrm>
            <a:off x="8080477" y="3916602"/>
            <a:ext cx="1634561" cy="1506200"/>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0" name="Google Shape;2120;p14"/>
          <p:cNvGrpSpPr/>
          <p:nvPr/>
        </p:nvGrpSpPr>
        <p:grpSpPr>
          <a:xfrm>
            <a:off x="7958346" y="3529986"/>
            <a:ext cx="890665" cy="960198"/>
            <a:chOff x="7769968" y="3326773"/>
            <a:chExt cx="1079332" cy="1163594"/>
          </a:xfrm>
        </p:grpSpPr>
        <p:sp>
          <p:nvSpPr>
            <p:cNvPr id="2121" name="Google Shape;2121;p14"/>
            <p:cNvSpPr/>
            <p:nvPr/>
          </p:nvSpPr>
          <p:spPr>
            <a:xfrm>
              <a:off x="7769968" y="3842816"/>
              <a:ext cx="177694" cy="133976"/>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4"/>
            <p:cNvSpPr/>
            <p:nvPr/>
          </p:nvSpPr>
          <p:spPr>
            <a:xfrm>
              <a:off x="7946723" y="4115117"/>
              <a:ext cx="195440" cy="156422"/>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4"/>
            <p:cNvSpPr/>
            <p:nvPr/>
          </p:nvSpPr>
          <p:spPr>
            <a:xfrm>
              <a:off x="8179889" y="4303624"/>
              <a:ext cx="217534" cy="186743"/>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4"/>
            <p:cNvSpPr/>
            <p:nvPr/>
          </p:nvSpPr>
          <p:spPr>
            <a:xfrm>
              <a:off x="8461475" y="3897347"/>
              <a:ext cx="241626" cy="178282"/>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4"/>
            <p:cNvSpPr/>
            <p:nvPr/>
          </p:nvSpPr>
          <p:spPr>
            <a:xfrm>
              <a:off x="8175541" y="3783115"/>
              <a:ext cx="223998" cy="199906"/>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4"/>
            <p:cNvSpPr/>
            <p:nvPr/>
          </p:nvSpPr>
          <p:spPr>
            <a:xfrm>
              <a:off x="8630003" y="4213131"/>
              <a:ext cx="219297" cy="208132"/>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4"/>
            <p:cNvSpPr/>
            <p:nvPr/>
          </p:nvSpPr>
          <p:spPr>
            <a:xfrm>
              <a:off x="7996436" y="3540900"/>
              <a:ext cx="130332" cy="111059"/>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4"/>
            <p:cNvSpPr/>
            <p:nvPr/>
          </p:nvSpPr>
          <p:spPr>
            <a:xfrm>
              <a:off x="8188939" y="3326773"/>
              <a:ext cx="265836" cy="194382"/>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4"/>
            <p:cNvSpPr/>
            <p:nvPr/>
          </p:nvSpPr>
          <p:spPr>
            <a:xfrm>
              <a:off x="8428098" y="4228409"/>
              <a:ext cx="97426" cy="79915"/>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4"/>
            <p:cNvSpPr/>
            <p:nvPr/>
          </p:nvSpPr>
          <p:spPr>
            <a:xfrm>
              <a:off x="8536572" y="3552887"/>
              <a:ext cx="153249" cy="10483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1" name="Google Shape;2131;p14"/>
          <p:cNvSpPr/>
          <p:nvPr/>
        </p:nvSpPr>
        <p:spPr>
          <a:xfrm>
            <a:off x="-1874319" y="4005519"/>
            <a:ext cx="3227084" cy="1328350"/>
          </a:xfrm>
          <a:custGeom>
            <a:avLst/>
            <a:gdLst/>
            <a:ahLst/>
            <a:cxnLst/>
            <a:rect l="l" t="t" r="r" b="b"/>
            <a:pathLst>
              <a:path w="16911" h="6961" extrusionOk="0">
                <a:moveTo>
                  <a:pt x="9306" y="0"/>
                </a:moveTo>
                <a:cubicBezTo>
                  <a:pt x="9111" y="0"/>
                  <a:pt x="8916" y="29"/>
                  <a:pt x="8727" y="88"/>
                </a:cubicBezTo>
                <a:cubicBezTo>
                  <a:pt x="7506" y="468"/>
                  <a:pt x="6524" y="1843"/>
                  <a:pt x="5881" y="3462"/>
                </a:cubicBezTo>
                <a:cubicBezTo>
                  <a:pt x="5359" y="2585"/>
                  <a:pt x="4588" y="2102"/>
                  <a:pt x="3816" y="2102"/>
                </a:cubicBezTo>
                <a:cubicBezTo>
                  <a:pt x="3446" y="2102"/>
                  <a:pt x="3076" y="2213"/>
                  <a:pt x="2733" y="2445"/>
                </a:cubicBezTo>
                <a:cubicBezTo>
                  <a:pt x="1679" y="3164"/>
                  <a:pt x="1" y="6498"/>
                  <a:pt x="1150" y="6688"/>
                </a:cubicBezTo>
                <a:cubicBezTo>
                  <a:pt x="2175" y="6870"/>
                  <a:pt x="4434" y="6960"/>
                  <a:pt x="6935" y="6960"/>
                </a:cubicBezTo>
                <a:cubicBezTo>
                  <a:pt x="10646" y="6960"/>
                  <a:pt x="14888" y="6761"/>
                  <a:pt x="16417" y="6367"/>
                </a:cubicBezTo>
                <a:cubicBezTo>
                  <a:pt x="16911" y="6236"/>
                  <a:pt x="15929" y="3105"/>
                  <a:pt x="15327" y="2445"/>
                </a:cubicBezTo>
                <a:cubicBezTo>
                  <a:pt x="14799" y="1857"/>
                  <a:pt x="14145" y="1559"/>
                  <a:pt x="13493" y="1559"/>
                </a:cubicBezTo>
                <a:cubicBezTo>
                  <a:pt x="12910" y="1559"/>
                  <a:pt x="12328" y="1797"/>
                  <a:pt x="11839" y="2277"/>
                </a:cubicBezTo>
                <a:cubicBezTo>
                  <a:pt x="11427" y="831"/>
                  <a:pt x="10356" y="0"/>
                  <a:pt x="9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2" name="Google Shape;2132;p14"/>
          <p:cNvGrpSpPr/>
          <p:nvPr/>
        </p:nvGrpSpPr>
        <p:grpSpPr>
          <a:xfrm>
            <a:off x="617775" y="4381922"/>
            <a:ext cx="1217971" cy="575552"/>
            <a:chOff x="617775" y="4327922"/>
            <a:chExt cx="1217971" cy="575552"/>
          </a:xfrm>
        </p:grpSpPr>
        <p:sp>
          <p:nvSpPr>
            <p:cNvPr id="2133" name="Google Shape;2133;p14"/>
            <p:cNvSpPr/>
            <p:nvPr/>
          </p:nvSpPr>
          <p:spPr>
            <a:xfrm>
              <a:off x="617775" y="4657765"/>
              <a:ext cx="1217971" cy="245709"/>
            </a:xfrm>
            <a:custGeom>
              <a:avLst/>
              <a:gdLst/>
              <a:ahLst/>
              <a:cxnLst/>
              <a:rect l="l" t="t" r="r" b="b"/>
              <a:pathLst>
                <a:path w="13984" h="2821" extrusionOk="0">
                  <a:moveTo>
                    <a:pt x="2093" y="0"/>
                  </a:moveTo>
                  <a:cubicBezTo>
                    <a:pt x="1914" y="0"/>
                    <a:pt x="1732" y="38"/>
                    <a:pt x="1561" y="108"/>
                  </a:cubicBezTo>
                  <a:cubicBezTo>
                    <a:pt x="1239" y="221"/>
                    <a:pt x="959" y="429"/>
                    <a:pt x="733" y="714"/>
                  </a:cubicBezTo>
                  <a:cubicBezTo>
                    <a:pt x="507" y="1013"/>
                    <a:pt x="335" y="1352"/>
                    <a:pt x="204" y="1691"/>
                  </a:cubicBezTo>
                  <a:cubicBezTo>
                    <a:pt x="149" y="1863"/>
                    <a:pt x="90" y="2053"/>
                    <a:pt x="36" y="2221"/>
                  </a:cubicBezTo>
                  <a:cubicBezTo>
                    <a:pt x="1" y="2335"/>
                    <a:pt x="97" y="2415"/>
                    <a:pt x="190" y="2415"/>
                  </a:cubicBezTo>
                  <a:cubicBezTo>
                    <a:pt x="252" y="2415"/>
                    <a:pt x="313" y="2380"/>
                    <a:pt x="335" y="2297"/>
                  </a:cubicBezTo>
                  <a:cubicBezTo>
                    <a:pt x="543" y="1673"/>
                    <a:pt x="769" y="940"/>
                    <a:pt x="1375" y="542"/>
                  </a:cubicBezTo>
                  <a:cubicBezTo>
                    <a:pt x="1577" y="419"/>
                    <a:pt x="1816" y="320"/>
                    <a:pt x="2064" y="320"/>
                  </a:cubicBezTo>
                  <a:cubicBezTo>
                    <a:pt x="2116" y="320"/>
                    <a:pt x="2168" y="325"/>
                    <a:pt x="2221" y="334"/>
                  </a:cubicBezTo>
                  <a:cubicBezTo>
                    <a:pt x="2484" y="375"/>
                    <a:pt x="2692" y="524"/>
                    <a:pt x="2864" y="714"/>
                  </a:cubicBezTo>
                  <a:cubicBezTo>
                    <a:pt x="3203" y="1072"/>
                    <a:pt x="3465" y="1578"/>
                    <a:pt x="3918" y="1827"/>
                  </a:cubicBezTo>
                  <a:cubicBezTo>
                    <a:pt x="4062" y="1899"/>
                    <a:pt x="4221" y="1940"/>
                    <a:pt x="4383" y="1940"/>
                  </a:cubicBezTo>
                  <a:cubicBezTo>
                    <a:pt x="4474" y="1940"/>
                    <a:pt x="4565" y="1927"/>
                    <a:pt x="4655" y="1899"/>
                  </a:cubicBezTo>
                  <a:cubicBezTo>
                    <a:pt x="4881" y="1845"/>
                    <a:pt x="5085" y="1714"/>
                    <a:pt x="5257" y="1560"/>
                  </a:cubicBezTo>
                  <a:cubicBezTo>
                    <a:pt x="5447" y="1393"/>
                    <a:pt x="5614" y="1221"/>
                    <a:pt x="5763" y="1053"/>
                  </a:cubicBezTo>
                  <a:cubicBezTo>
                    <a:pt x="5935" y="882"/>
                    <a:pt x="6084" y="732"/>
                    <a:pt x="6274" y="619"/>
                  </a:cubicBezTo>
                  <a:cubicBezTo>
                    <a:pt x="6399" y="548"/>
                    <a:pt x="6536" y="510"/>
                    <a:pt x="6676" y="510"/>
                  </a:cubicBezTo>
                  <a:cubicBezTo>
                    <a:pt x="6725" y="510"/>
                    <a:pt x="6773" y="515"/>
                    <a:pt x="6822" y="524"/>
                  </a:cubicBezTo>
                  <a:cubicBezTo>
                    <a:pt x="6935" y="542"/>
                    <a:pt x="7007" y="583"/>
                    <a:pt x="7102" y="655"/>
                  </a:cubicBezTo>
                  <a:cubicBezTo>
                    <a:pt x="7179" y="714"/>
                    <a:pt x="7274" y="787"/>
                    <a:pt x="7347" y="863"/>
                  </a:cubicBezTo>
                  <a:cubicBezTo>
                    <a:pt x="7668" y="1221"/>
                    <a:pt x="7912" y="1673"/>
                    <a:pt x="8328" y="1940"/>
                  </a:cubicBezTo>
                  <a:cubicBezTo>
                    <a:pt x="8509" y="2037"/>
                    <a:pt x="8702" y="2092"/>
                    <a:pt x="8904" y="2092"/>
                  </a:cubicBezTo>
                  <a:cubicBezTo>
                    <a:pt x="8975" y="2092"/>
                    <a:pt x="9047" y="2085"/>
                    <a:pt x="9120" y="2071"/>
                  </a:cubicBezTo>
                  <a:cubicBezTo>
                    <a:pt x="9423" y="2012"/>
                    <a:pt x="9685" y="1827"/>
                    <a:pt x="9912" y="1655"/>
                  </a:cubicBezTo>
                  <a:cubicBezTo>
                    <a:pt x="10156" y="1465"/>
                    <a:pt x="10400" y="1280"/>
                    <a:pt x="10685" y="1148"/>
                  </a:cubicBezTo>
                  <a:cubicBezTo>
                    <a:pt x="10868" y="1067"/>
                    <a:pt x="11064" y="1034"/>
                    <a:pt x="11256" y="1034"/>
                  </a:cubicBezTo>
                  <a:cubicBezTo>
                    <a:pt x="11383" y="1034"/>
                    <a:pt x="11508" y="1048"/>
                    <a:pt x="11626" y="1072"/>
                  </a:cubicBezTo>
                  <a:cubicBezTo>
                    <a:pt x="12345" y="1239"/>
                    <a:pt x="12888" y="1768"/>
                    <a:pt x="13341" y="2334"/>
                  </a:cubicBezTo>
                  <a:cubicBezTo>
                    <a:pt x="13436" y="2465"/>
                    <a:pt x="13549" y="2596"/>
                    <a:pt x="13662" y="2750"/>
                  </a:cubicBezTo>
                  <a:cubicBezTo>
                    <a:pt x="13691" y="2789"/>
                    <a:pt x="13746" y="2821"/>
                    <a:pt x="13803" y="2821"/>
                  </a:cubicBezTo>
                  <a:cubicBezTo>
                    <a:pt x="13825" y="2821"/>
                    <a:pt x="13848" y="2816"/>
                    <a:pt x="13870" y="2804"/>
                  </a:cubicBezTo>
                  <a:cubicBezTo>
                    <a:pt x="13947" y="2750"/>
                    <a:pt x="13983" y="2655"/>
                    <a:pt x="13929" y="2578"/>
                  </a:cubicBezTo>
                  <a:cubicBezTo>
                    <a:pt x="13476" y="1976"/>
                    <a:pt x="12983" y="1352"/>
                    <a:pt x="12305" y="995"/>
                  </a:cubicBezTo>
                  <a:cubicBezTo>
                    <a:pt x="11983" y="827"/>
                    <a:pt x="11608" y="714"/>
                    <a:pt x="11251" y="714"/>
                  </a:cubicBezTo>
                  <a:cubicBezTo>
                    <a:pt x="10893" y="714"/>
                    <a:pt x="10572" y="827"/>
                    <a:pt x="10269" y="1013"/>
                  </a:cubicBezTo>
                  <a:cubicBezTo>
                    <a:pt x="10007" y="1185"/>
                    <a:pt x="9762" y="1393"/>
                    <a:pt x="9495" y="1560"/>
                  </a:cubicBezTo>
                  <a:cubicBezTo>
                    <a:pt x="9325" y="1670"/>
                    <a:pt x="9111" y="1782"/>
                    <a:pt x="8893" y="1782"/>
                  </a:cubicBezTo>
                  <a:cubicBezTo>
                    <a:pt x="8849" y="1782"/>
                    <a:pt x="8806" y="1778"/>
                    <a:pt x="8763" y="1768"/>
                  </a:cubicBezTo>
                  <a:cubicBezTo>
                    <a:pt x="8536" y="1732"/>
                    <a:pt x="8364" y="1601"/>
                    <a:pt x="8215" y="1429"/>
                  </a:cubicBezTo>
                  <a:cubicBezTo>
                    <a:pt x="8048" y="1239"/>
                    <a:pt x="7894" y="1035"/>
                    <a:pt x="7745" y="845"/>
                  </a:cubicBezTo>
                  <a:cubicBezTo>
                    <a:pt x="7573" y="655"/>
                    <a:pt x="7405" y="470"/>
                    <a:pt x="7197" y="334"/>
                  </a:cubicBezTo>
                  <a:cubicBezTo>
                    <a:pt x="7026" y="235"/>
                    <a:pt x="6844" y="190"/>
                    <a:pt x="6659" y="190"/>
                  </a:cubicBezTo>
                  <a:cubicBezTo>
                    <a:pt x="6600" y="190"/>
                    <a:pt x="6541" y="194"/>
                    <a:pt x="6483" y="203"/>
                  </a:cubicBezTo>
                  <a:cubicBezTo>
                    <a:pt x="5989" y="298"/>
                    <a:pt x="5650" y="714"/>
                    <a:pt x="5334" y="1053"/>
                  </a:cubicBezTo>
                  <a:cubicBezTo>
                    <a:pt x="5162" y="1221"/>
                    <a:pt x="5012" y="1393"/>
                    <a:pt x="4822" y="1506"/>
                  </a:cubicBezTo>
                  <a:cubicBezTo>
                    <a:pt x="4709" y="1560"/>
                    <a:pt x="4655" y="1578"/>
                    <a:pt x="4542" y="1619"/>
                  </a:cubicBezTo>
                  <a:lnTo>
                    <a:pt x="4406" y="1619"/>
                  </a:lnTo>
                  <a:cubicBezTo>
                    <a:pt x="4334" y="1619"/>
                    <a:pt x="4293" y="1619"/>
                    <a:pt x="4239" y="1601"/>
                  </a:cubicBezTo>
                  <a:cubicBezTo>
                    <a:pt x="4126" y="1578"/>
                    <a:pt x="4049" y="1542"/>
                    <a:pt x="3936" y="1465"/>
                  </a:cubicBezTo>
                  <a:cubicBezTo>
                    <a:pt x="3863" y="1411"/>
                    <a:pt x="3768" y="1298"/>
                    <a:pt x="3691" y="1221"/>
                  </a:cubicBezTo>
                  <a:cubicBezTo>
                    <a:pt x="3501" y="1013"/>
                    <a:pt x="3352" y="809"/>
                    <a:pt x="3185" y="601"/>
                  </a:cubicBezTo>
                  <a:cubicBezTo>
                    <a:pt x="3013" y="393"/>
                    <a:pt x="2805" y="203"/>
                    <a:pt x="2542" y="90"/>
                  </a:cubicBezTo>
                  <a:cubicBezTo>
                    <a:pt x="2401" y="29"/>
                    <a:pt x="2248" y="0"/>
                    <a:pt x="2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4"/>
            <p:cNvSpPr/>
            <p:nvPr/>
          </p:nvSpPr>
          <p:spPr>
            <a:xfrm>
              <a:off x="617862" y="4495239"/>
              <a:ext cx="1217884" cy="245186"/>
            </a:xfrm>
            <a:custGeom>
              <a:avLst/>
              <a:gdLst/>
              <a:ahLst/>
              <a:cxnLst/>
              <a:rect l="l" t="t" r="r" b="b"/>
              <a:pathLst>
                <a:path w="13983" h="2815" extrusionOk="0">
                  <a:moveTo>
                    <a:pt x="2076" y="0"/>
                  </a:moveTo>
                  <a:cubicBezTo>
                    <a:pt x="1902" y="0"/>
                    <a:pt x="1726" y="33"/>
                    <a:pt x="1560" y="92"/>
                  </a:cubicBezTo>
                  <a:cubicBezTo>
                    <a:pt x="1238" y="223"/>
                    <a:pt x="958" y="431"/>
                    <a:pt x="732" y="712"/>
                  </a:cubicBezTo>
                  <a:cubicBezTo>
                    <a:pt x="506" y="997"/>
                    <a:pt x="334" y="1354"/>
                    <a:pt x="203" y="1693"/>
                  </a:cubicBezTo>
                  <a:cubicBezTo>
                    <a:pt x="148" y="1861"/>
                    <a:pt x="89" y="2051"/>
                    <a:pt x="35" y="2223"/>
                  </a:cubicBezTo>
                  <a:cubicBezTo>
                    <a:pt x="0" y="2333"/>
                    <a:pt x="93" y="2405"/>
                    <a:pt x="186" y="2405"/>
                  </a:cubicBezTo>
                  <a:cubicBezTo>
                    <a:pt x="249" y="2405"/>
                    <a:pt x="312" y="2372"/>
                    <a:pt x="334" y="2295"/>
                  </a:cubicBezTo>
                  <a:cubicBezTo>
                    <a:pt x="542" y="1675"/>
                    <a:pt x="768" y="920"/>
                    <a:pt x="1374" y="544"/>
                  </a:cubicBezTo>
                  <a:cubicBezTo>
                    <a:pt x="1584" y="412"/>
                    <a:pt x="1835" y="310"/>
                    <a:pt x="2094" y="310"/>
                  </a:cubicBezTo>
                  <a:cubicBezTo>
                    <a:pt x="2136" y="310"/>
                    <a:pt x="2178" y="313"/>
                    <a:pt x="2220" y="318"/>
                  </a:cubicBezTo>
                  <a:cubicBezTo>
                    <a:pt x="2483" y="373"/>
                    <a:pt x="2691" y="526"/>
                    <a:pt x="2863" y="694"/>
                  </a:cubicBezTo>
                  <a:cubicBezTo>
                    <a:pt x="3202" y="1069"/>
                    <a:pt x="3464" y="1580"/>
                    <a:pt x="3917" y="1807"/>
                  </a:cubicBezTo>
                  <a:cubicBezTo>
                    <a:pt x="4065" y="1893"/>
                    <a:pt x="4230" y="1930"/>
                    <a:pt x="4396" y="1930"/>
                  </a:cubicBezTo>
                  <a:cubicBezTo>
                    <a:pt x="4482" y="1930"/>
                    <a:pt x="4569" y="1920"/>
                    <a:pt x="4654" y="1902"/>
                  </a:cubicBezTo>
                  <a:cubicBezTo>
                    <a:pt x="4880" y="1843"/>
                    <a:pt x="5084" y="1712"/>
                    <a:pt x="5256" y="1562"/>
                  </a:cubicBezTo>
                  <a:cubicBezTo>
                    <a:pt x="5446" y="1390"/>
                    <a:pt x="5613" y="1223"/>
                    <a:pt x="5762" y="1033"/>
                  </a:cubicBezTo>
                  <a:cubicBezTo>
                    <a:pt x="5934" y="884"/>
                    <a:pt x="6083" y="730"/>
                    <a:pt x="6273" y="617"/>
                  </a:cubicBezTo>
                  <a:cubicBezTo>
                    <a:pt x="6394" y="552"/>
                    <a:pt x="6527" y="503"/>
                    <a:pt x="6663" y="503"/>
                  </a:cubicBezTo>
                  <a:cubicBezTo>
                    <a:pt x="6715" y="503"/>
                    <a:pt x="6768" y="510"/>
                    <a:pt x="6821" y="526"/>
                  </a:cubicBezTo>
                  <a:cubicBezTo>
                    <a:pt x="6934" y="544"/>
                    <a:pt x="7006" y="581"/>
                    <a:pt x="7101" y="658"/>
                  </a:cubicBezTo>
                  <a:cubicBezTo>
                    <a:pt x="7178" y="694"/>
                    <a:pt x="7273" y="789"/>
                    <a:pt x="7346" y="866"/>
                  </a:cubicBezTo>
                  <a:cubicBezTo>
                    <a:pt x="7667" y="1223"/>
                    <a:pt x="7911" y="1675"/>
                    <a:pt x="8327" y="1938"/>
                  </a:cubicBezTo>
                  <a:cubicBezTo>
                    <a:pt x="8507" y="2034"/>
                    <a:pt x="8699" y="2092"/>
                    <a:pt x="8900" y="2092"/>
                  </a:cubicBezTo>
                  <a:cubicBezTo>
                    <a:pt x="8972" y="2092"/>
                    <a:pt x="9045" y="2084"/>
                    <a:pt x="9119" y="2069"/>
                  </a:cubicBezTo>
                  <a:cubicBezTo>
                    <a:pt x="9422" y="2015"/>
                    <a:pt x="9684" y="1825"/>
                    <a:pt x="9911" y="1657"/>
                  </a:cubicBezTo>
                  <a:cubicBezTo>
                    <a:pt x="10155" y="1467"/>
                    <a:pt x="10399" y="1259"/>
                    <a:pt x="10684" y="1146"/>
                  </a:cubicBezTo>
                  <a:cubicBezTo>
                    <a:pt x="10872" y="1065"/>
                    <a:pt x="11073" y="1027"/>
                    <a:pt x="11270" y="1027"/>
                  </a:cubicBezTo>
                  <a:cubicBezTo>
                    <a:pt x="11391" y="1027"/>
                    <a:pt x="11511" y="1042"/>
                    <a:pt x="11625" y="1069"/>
                  </a:cubicBezTo>
                  <a:cubicBezTo>
                    <a:pt x="12344" y="1241"/>
                    <a:pt x="12887" y="1770"/>
                    <a:pt x="13340" y="2313"/>
                  </a:cubicBezTo>
                  <a:cubicBezTo>
                    <a:pt x="13435" y="2467"/>
                    <a:pt x="13548" y="2598"/>
                    <a:pt x="13661" y="2729"/>
                  </a:cubicBezTo>
                  <a:cubicBezTo>
                    <a:pt x="13688" y="2781"/>
                    <a:pt x="13738" y="2814"/>
                    <a:pt x="13791" y="2814"/>
                  </a:cubicBezTo>
                  <a:cubicBezTo>
                    <a:pt x="13817" y="2814"/>
                    <a:pt x="13844" y="2806"/>
                    <a:pt x="13869" y="2788"/>
                  </a:cubicBezTo>
                  <a:cubicBezTo>
                    <a:pt x="13946" y="2748"/>
                    <a:pt x="13982" y="2653"/>
                    <a:pt x="13928" y="2580"/>
                  </a:cubicBezTo>
                  <a:cubicBezTo>
                    <a:pt x="13475" y="1974"/>
                    <a:pt x="12982" y="1354"/>
                    <a:pt x="12304" y="997"/>
                  </a:cubicBezTo>
                  <a:cubicBezTo>
                    <a:pt x="11982" y="825"/>
                    <a:pt x="11607" y="712"/>
                    <a:pt x="11250" y="712"/>
                  </a:cubicBezTo>
                  <a:cubicBezTo>
                    <a:pt x="10892" y="712"/>
                    <a:pt x="10571" y="825"/>
                    <a:pt x="10268" y="1015"/>
                  </a:cubicBezTo>
                  <a:cubicBezTo>
                    <a:pt x="10006" y="1182"/>
                    <a:pt x="9761" y="1390"/>
                    <a:pt x="9494" y="1562"/>
                  </a:cubicBezTo>
                  <a:cubicBezTo>
                    <a:pt x="9323" y="1673"/>
                    <a:pt x="9107" y="1783"/>
                    <a:pt x="8887" y="1783"/>
                  </a:cubicBezTo>
                  <a:cubicBezTo>
                    <a:pt x="8845" y="1783"/>
                    <a:pt x="8803" y="1779"/>
                    <a:pt x="8762" y="1770"/>
                  </a:cubicBezTo>
                  <a:cubicBezTo>
                    <a:pt x="8535" y="1712"/>
                    <a:pt x="8363" y="1598"/>
                    <a:pt x="8214" y="1431"/>
                  </a:cubicBezTo>
                  <a:cubicBezTo>
                    <a:pt x="8047" y="1241"/>
                    <a:pt x="7893" y="1033"/>
                    <a:pt x="7744" y="843"/>
                  </a:cubicBezTo>
                  <a:cubicBezTo>
                    <a:pt x="7572" y="658"/>
                    <a:pt x="7404" y="468"/>
                    <a:pt x="7196" y="336"/>
                  </a:cubicBezTo>
                  <a:cubicBezTo>
                    <a:pt x="7026" y="238"/>
                    <a:pt x="6845" y="190"/>
                    <a:pt x="6662" y="190"/>
                  </a:cubicBezTo>
                  <a:cubicBezTo>
                    <a:pt x="6602" y="190"/>
                    <a:pt x="6542" y="195"/>
                    <a:pt x="6482" y="205"/>
                  </a:cubicBezTo>
                  <a:cubicBezTo>
                    <a:pt x="5988" y="300"/>
                    <a:pt x="5649" y="712"/>
                    <a:pt x="5333" y="1051"/>
                  </a:cubicBezTo>
                  <a:cubicBezTo>
                    <a:pt x="5161" y="1223"/>
                    <a:pt x="5011" y="1372"/>
                    <a:pt x="4821" y="1503"/>
                  </a:cubicBezTo>
                  <a:cubicBezTo>
                    <a:pt x="4708" y="1562"/>
                    <a:pt x="4654" y="1580"/>
                    <a:pt x="4541" y="1598"/>
                  </a:cubicBezTo>
                  <a:cubicBezTo>
                    <a:pt x="4518" y="1617"/>
                    <a:pt x="4500" y="1617"/>
                    <a:pt x="4482" y="1617"/>
                  </a:cubicBezTo>
                  <a:lnTo>
                    <a:pt x="4405" y="1617"/>
                  </a:lnTo>
                  <a:cubicBezTo>
                    <a:pt x="4333" y="1617"/>
                    <a:pt x="4292" y="1617"/>
                    <a:pt x="4238" y="1598"/>
                  </a:cubicBezTo>
                  <a:cubicBezTo>
                    <a:pt x="4125" y="1580"/>
                    <a:pt x="4048" y="1544"/>
                    <a:pt x="3935" y="1467"/>
                  </a:cubicBezTo>
                  <a:cubicBezTo>
                    <a:pt x="3862" y="1408"/>
                    <a:pt x="3767" y="1295"/>
                    <a:pt x="3690" y="1223"/>
                  </a:cubicBezTo>
                  <a:cubicBezTo>
                    <a:pt x="3500" y="1015"/>
                    <a:pt x="3351" y="789"/>
                    <a:pt x="3184" y="599"/>
                  </a:cubicBezTo>
                  <a:cubicBezTo>
                    <a:pt x="3012" y="391"/>
                    <a:pt x="2804" y="205"/>
                    <a:pt x="2541" y="92"/>
                  </a:cubicBezTo>
                  <a:cubicBezTo>
                    <a:pt x="2395" y="29"/>
                    <a:pt x="2237" y="0"/>
                    <a:pt x="2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4"/>
            <p:cNvSpPr/>
            <p:nvPr/>
          </p:nvSpPr>
          <p:spPr>
            <a:xfrm>
              <a:off x="617775" y="4327922"/>
              <a:ext cx="1217971" cy="245622"/>
            </a:xfrm>
            <a:custGeom>
              <a:avLst/>
              <a:gdLst/>
              <a:ahLst/>
              <a:cxnLst/>
              <a:rect l="l" t="t" r="r" b="b"/>
              <a:pathLst>
                <a:path w="13984" h="2820" extrusionOk="0">
                  <a:moveTo>
                    <a:pt x="2093" y="1"/>
                  </a:moveTo>
                  <a:cubicBezTo>
                    <a:pt x="1914" y="1"/>
                    <a:pt x="1732" y="38"/>
                    <a:pt x="1561" y="109"/>
                  </a:cubicBezTo>
                  <a:cubicBezTo>
                    <a:pt x="1239" y="222"/>
                    <a:pt x="959" y="430"/>
                    <a:pt x="733" y="710"/>
                  </a:cubicBezTo>
                  <a:cubicBezTo>
                    <a:pt x="507" y="1013"/>
                    <a:pt x="335" y="1353"/>
                    <a:pt x="204" y="1692"/>
                  </a:cubicBezTo>
                  <a:cubicBezTo>
                    <a:pt x="149" y="1882"/>
                    <a:pt x="90" y="2049"/>
                    <a:pt x="36" y="2221"/>
                  </a:cubicBezTo>
                  <a:cubicBezTo>
                    <a:pt x="1" y="2333"/>
                    <a:pt x="96" y="2411"/>
                    <a:pt x="190" y="2411"/>
                  </a:cubicBezTo>
                  <a:cubicBezTo>
                    <a:pt x="252" y="2411"/>
                    <a:pt x="313" y="2377"/>
                    <a:pt x="335" y="2294"/>
                  </a:cubicBezTo>
                  <a:cubicBezTo>
                    <a:pt x="543" y="1674"/>
                    <a:pt x="769" y="936"/>
                    <a:pt x="1375" y="543"/>
                  </a:cubicBezTo>
                  <a:cubicBezTo>
                    <a:pt x="1575" y="417"/>
                    <a:pt x="1810" y="319"/>
                    <a:pt x="2055" y="319"/>
                  </a:cubicBezTo>
                  <a:cubicBezTo>
                    <a:pt x="2110" y="319"/>
                    <a:pt x="2165" y="324"/>
                    <a:pt x="2221" y="335"/>
                  </a:cubicBezTo>
                  <a:cubicBezTo>
                    <a:pt x="2484" y="371"/>
                    <a:pt x="2692" y="525"/>
                    <a:pt x="2864" y="710"/>
                  </a:cubicBezTo>
                  <a:cubicBezTo>
                    <a:pt x="3203" y="1068"/>
                    <a:pt x="3465" y="1579"/>
                    <a:pt x="3918" y="1823"/>
                  </a:cubicBezTo>
                  <a:cubicBezTo>
                    <a:pt x="4064" y="1896"/>
                    <a:pt x="4226" y="1937"/>
                    <a:pt x="4390" y="1937"/>
                  </a:cubicBezTo>
                  <a:cubicBezTo>
                    <a:pt x="4478" y="1937"/>
                    <a:pt x="4568" y="1925"/>
                    <a:pt x="4655" y="1900"/>
                  </a:cubicBezTo>
                  <a:cubicBezTo>
                    <a:pt x="4881" y="1841"/>
                    <a:pt x="5085" y="1710"/>
                    <a:pt x="5257" y="1561"/>
                  </a:cubicBezTo>
                  <a:cubicBezTo>
                    <a:pt x="5447" y="1389"/>
                    <a:pt x="5614" y="1221"/>
                    <a:pt x="5763" y="1050"/>
                  </a:cubicBezTo>
                  <a:cubicBezTo>
                    <a:pt x="5935" y="882"/>
                    <a:pt x="6084" y="728"/>
                    <a:pt x="6274" y="615"/>
                  </a:cubicBezTo>
                  <a:cubicBezTo>
                    <a:pt x="6398" y="549"/>
                    <a:pt x="6533" y="509"/>
                    <a:pt x="6672" y="509"/>
                  </a:cubicBezTo>
                  <a:cubicBezTo>
                    <a:pt x="6722" y="509"/>
                    <a:pt x="6772" y="514"/>
                    <a:pt x="6822" y="525"/>
                  </a:cubicBezTo>
                  <a:cubicBezTo>
                    <a:pt x="6935" y="543"/>
                    <a:pt x="7007" y="579"/>
                    <a:pt x="7102" y="656"/>
                  </a:cubicBezTo>
                  <a:cubicBezTo>
                    <a:pt x="7179" y="710"/>
                    <a:pt x="7274" y="787"/>
                    <a:pt x="7347" y="864"/>
                  </a:cubicBezTo>
                  <a:cubicBezTo>
                    <a:pt x="7668" y="1221"/>
                    <a:pt x="7912" y="1674"/>
                    <a:pt x="8328" y="1936"/>
                  </a:cubicBezTo>
                  <a:cubicBezTo>
                    <a:pt x="8508" y="2033"/>
                    <a:pt x="8700" y="2090"/>
                    <a:pt x="8901" y="2090"/>
                  </a:cubicBezTo>
                  <a:cubicBezTo>
                    <a:pt x="8973" y="2090"/>
                    <a:pt x="9046" y="2083"/>
                    <a:pt x="9120" y="2067"/>
                  </a:cubicBezTo>
                  <a:cubicBezTo>
                    <a:pt x="9423" y="2013"/>
                    <a:pt x="9685" y="1823"/>
                    <a:pt x="9912" y="1656"/>
                  </a:cubicBezTo>
                  <a:cubicBezTo>
                    <a:pt x="10156" y="1466"/>
                    <a:pt x="10400" y="1276"/>
                    <a:pt x="10685" y="1145"/>
                  </a:cubicBezTo>
                  <a:cubicBezTo>
                    <a:pt x="10857" y="1070"/>
                    <a:pt x="11040" y="1038"/>
                    <a:pt x="11221" y="1038"/>
                  </a:cubicBezTo>
                  <a:cubicBezTo>
                    <a:pt x="11360" y="1038"/>
                    <a:pt x="11497" y="1057"/>
                    <a:pt x="11626" y="1090"/>
                  </a:cubicBezTo>
                  <a:cubicBezTo>
                    <a:pt x="12345" y="1240"/>
                    <a:pt x="12888" y="1769"/>
                    <a:pt x="13341" y="2334"/>
                  </a:cubicBezTo>
                  <a:cubicBezTo>
                    <a:pt x="13436" y="2465"/>
                    <a:pt x="13549" y="2597"/>
                    <a:pt x="13662" y="2746"/>
                  </a:cubicBezTo>
                  <a:cubicBezTo>
                    <a:pt x="13691" y="2788"/>
                    <a:pt x="13747" y="2819"/>
                    <a:pt x="13804" y="2819"/>
                  </a:cubicBezTo>
                  <a:cubicBezTo>
                    <a:pt x="13826" y="2819"/>
                    <a:pt x="13849" y="2815"/>
                    <a:pt x="13870" y="2805"/>
                  </a:cubicBezTo>
                  <a:cubicBezTo>
                    <a:pt x="13947" y="2764"/>
                    <a:pt x="13983" y="2651"/>
                    <a:pt x="13929" y="2579"/>
                  </a:cubicBezTo>
                  <a:cubicBezTo>
                    <a:pt x="13476" y="1972"/>
                    <a:pt x="12983" y="1353"/>
                    <a:pt x="12305" y="995"/>
                  </a:cubicBezTo>
                  <a:cubicBezTo>
                    <a:pt x="11983" y="823"/>
                    <a:pt x="11608" y="728"/>
                    <a:pt x="11251" y="710"/>
                  </a:cubicBezTo>
                  <a:cubicBezTo>
                    <a:pt x="10893" y="710"/>
                    <a:pt x="10572" y="823"/>
                    <a:pt x="10269" y="1013"/>
                  </a:cubicBezTo>
                  <a:cubicBezTo>
                    <a:pt x="10007" y="1181"/>
                    <a:pt x="9762" y="1389"/>
                    <a:pt x="9495" y="1561"/>
                  </a:cubicBezTo>
                  <a:cubicBezTo>
                    <a:pt x="9324" y="1671"/>
                    <a:pt x="9108" y="1781"/>
                    <a:pt x="8888" y="1781"/>
                  </a:cubicBezTo>
                  <a:cubicBezTo>
                    <a:pt x="8846" y="1781"/>
                    <a:pt x="8804" y="1777"/>
                    <a:pt x="8763" y="1769"/>
                  </a:cubicBezTo>
                  <a:cubicBezTo>
                    <a:pt x="8536" y="1728"/>
                    <a:pt x="8364" y="1597"/>
                    <a:pt x="8215" y="1430"/>
                  </a:cubicBezTo>
                  <a:cubicBezTo>
                    <a:pt x="8048" y="1240"/>
                    <a:pt x="7894" y="1031"/>
                    <a:pt x="7745" y="841"/>
                  </a:cubicBezTo>
                  <a:cubicBezTo>
                    <a:pt x="7573" y="656"/>
                    <a:pt x="7405" y="466"/>
                    <a:pt x="7197" y="335"/>
                  </a:cubicBezTo>
                  <a:cubicBezTo>
                    <a:pt x="7027" y="236"/>
                    <a:pt x="6846" y="188"/>
                    <a:pt x="6663" y="188"/>
                  </a:cubicBezTo>
                  <a:cubicBezTo>
                    <a:pt x="6603" y="188"/>
                    <a:pt x="6543" y="194"/>
                    <a:pt x="6483" y="204"/>
                  </a:cubicBezTo>
                  <a:cubicBezTo>
                    <a:pt x="5989" y="299"/>
                    <a:pt x="5650" y="710"/>
                    <a:pt x="5334" y="1050"/>
                  </a:cubicBezTo>
                  <a:cubicBezTo>
                    <a:pt x="5162" y="1221"/>
                    <a:pt x="5012" y="1389"/>
                    <a:pt x="4822" y="1502"/>
                  </a:cubicBezTo>
                  <a:cubicBezTo>
                    <a:pt x="4709" y="1561"/>
                    <a:pt x="4655" y="1579"/>
                    <a:pt x="4542" y="1615"/>
                  </a:cubicBezTo>
                  <a:lnTo>
                    <a:pt x="4239" y="1615"/>
                  </a:lnTo>
                  <a:cubicBezTo>
                    <a:pt x="4126" y="1579"/>
                    <a:pt x="4049" y="1543"/>
                    <a:pt x="3936" y="1466"/>
                  </a:cubicBezTo>
                  <a:cubicBezTo>
                    <a:pt x="3863" y="1407"/>
                    <a:pt x="3768" y="1316"/>
                    <a:pt x="3691" y="1221"/>
                  </a:cubicBezTo>
                  <a:cubicBezTo>
                    <a:pt x="3501" y="1013"/>
                    <a:pt x="3352" y="805"/>
                    <a:pt x="3185" y="597"/>
                  </a:cubicBezTo>
                  <a:cubicBezTo>
                    <a:pt x="3013" y="389"/>
                    <a:pt x="2805" y="204"/>
                    <a:pt x="2542" y="90"/>
                  </a:cubicBezTo>
                  <a:cubicBezTo>
                    <a:pt x="2401" y="29"/>
                    <a:pt x="2248" y="1"/>
                    <a:pt x="2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6_1_1">
    <p:spTree>
      <p:nvGrpSpPr>
        <p:cNvPr id="1" name="Shape 2601"/>
        <p:cNvGrpSpPr/>
        <p:nvPr/>
      </p:nvGrpSpPr>
      <p:grpSpPr>
        <a:xfrm>
          <a:off x="0" y="0"/>
          <a:ext cx="0" cy="0"/>
          <a:chOff x="0" y="0"/>
          <a:chExt cx="0" cy="0"/>
        </a:xfrm>
      </p:grpSpPr>
      <p:sp>
        <p:nvSpPr>
          <p:cNvPr id="2602" name="Google Shape;2602;p2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603" name="Google Shape;2603;p22"/>
          <p:cNvSpPr txBox="1">
            <a:spLocks noGrp="1"/>
          </p:cNvSpPr>
          <p:nvPr>
            <p:ph type="subTitle" idx="1"/>
          </p:nvPr>
        </p:nvSpPr>
        <p:spPr>
          <a:xfrm>
            <a:off x="1758200" y="2832900"/>
            <a:ext cx="23160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04" name="Google Shape;2604;p22"/>
          <p:cNvSpPr txBox="1">
            <a:spLocks noGrp="1"/>
          </p:cNvSpPr>
          <p:nvPr>
            <p:ph type="title" idx="2"/>
          </p:nvPr>
        </p:nvSpPr>
        <p:spPr>
          <a:xfrm>
            <a:off x="1758200" y="2606045"/>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605" name="Google Shape;2605;p22"/>
          <p:cNvSpPr txBox="1">
            <a:spLocks noGrp="1"/>
          </p:cNvSpPr>
          <p:nvPr>
            <p:ph type="title" idx="3" hasCustomPrompt="1"/>
          </p:nvPr>
        </p:nvSpPr>
        <p:spPr>
          <a:xfrm>
            <a:off x="1758212" y="2074048"/>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06" name="Google Shape;2606;p22"/>
          <p:cNvSpPr txBox="1">
            <a:spLocks noGrp="1"/>
          </p:cNvSpPr>
          <p:nvPr>
            <p:ph type="subTitle" idx="4"/>
          </p:nvPr>
        </p:nvSpPr>
        <p:spPr>
          <a:xfrm>
            <a:off x="5069425" y="2832900"/>
            <a:ext cx="23160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07" name="Google Shape;2607;p22"/>
          <p:cNvSpPr txBox="1">
            <a:spLocks noGrp="1"/>
          </p:cNvSpPr>
          <p:nvPr>
            <p:ph type="title" idx="5"/>
          </p:nvPr>
        </p:nvSpPr>
        <p:spPr>
          <a:xfrm>
            <a:off x="5069422" y="2606045"/>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608" name="Google Shape;2608;p22"/>
          <p:cNvSpPr txBox="1">
            <a:spLocks noGrp="1"/>
          </p:cNvSpPr>
          <p:nvPr>
            <p:ph type="title" idx="6" hasCustomPrompt="1"/>
          </p:nvPr>
        </p:nvSpPr>
        <p:spPr>
          <a:xfrm>
            <a:off x="5069429" y="2074048"/>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09" name="Google Shape;2609;p22"/>
          <p:cNvGrpSpPr/>
          <p:nvPr/>
        </p:nvGrpSpPr>
        <p:grpSpPr>
          <a:xfrm>
            <a:off x="-462800" y="3147505"/>
            <a:ext cx="1606980" cy="2271789"/>
            <a:chOff x="-2044593" y="909364"/>
            <a:chExt cx="494516" cy="699098"/>
          </a:xfrm>
        </p:grpSpPr>
        <p:sp>
          <p:nvSpPr>
            <p:cNvPr id="2610" name="Google Shape;2610;p22"/>
            <p:cNvSpPr/>
            <p:nvPr/>
          </p:nvSpPr>
          <p:spPr>
            <a:xfrm flipH="1">
              <a:off x="-2044593" y="1152817"/>
              <a:ext cx="494516" cy="455646"/>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2"/>
            <p:cNvSpPr/>
            <p:nvPr/>
          </p:nvSpPr>
          <p:spPr>
            <a:xfrm flipH="1">
              <a:off x="-1632979" y="1054239"/>
              <a:ext cx="49875" cy="37575"/>
            </a:xfrm>
            <a:custGeom>
              <a:avLst/>
              <a:gdLst/>
              <a:ahLst/>
              <a:cxnLst/>
              <a:rect l="l" t="t" r="r" b="b"/>
              <a:pathLst>
                <a:path w="1995" h="1503" extrusionOk="0">
                  <a:moveTo>
                    <a:pt x="1101" y="0"/>
                  </a:moveTo>
                  <a:cubicBezTo>
                    <a:pt x="889" y="0"/>
                    <a:pt x="671" y="112"/>
                    <a:pt x="424" y="277"/>
                  </a:cubicBezTo>
                  <a:cubicBezTo>
                    <a:pt x="251" y="378"/>
                    <a:pt x="102" y="528"/>
                    <a:pt x="54" y="725"/>
                  </a:cubicBezTo>
                  <a:cubicBezTo>
                    <a:pt x="0" y="952"/>
                    <a:pt x="102" y="1196"/>
                    <a:pt x="275" y="1346"/>
                  </a:cubicBezTo>
                  <a:cubicBezTo>
                    <a:pt x="441" y="1448"/>
                    <a:pt x="619" y="1503"/>
                    <a:pt x="803" y="1503"/>
                  </a:cubicBezTo>
                  <a:cubicBezTo>
                    <a:pt x="844" y="1503"/>
                    <a:pt x="885" y="1500"/>
                    <a:pt x="926" y="1495"/>
                  </a:cubicBezTo>
                  <a:cubicBezTo>
                    <a:pt x="1170" y="1471"/>
                    <a:pt x="1373" y="1375"/>
                    <a:pt x="1570" y="1274"/>
                  </a:cubicBezTo>
                  <a:cubicBezTo>
                    <a:pt x="1720" y="1196"/>
                    <a:pt x="1869" y="1101"/>
                    <a:pt x="1917" y="952"/>
                  </a:cubicBezTo>
                  <a:cubicBezTo>
                    <a:pt x="1994" y="701"/>
                    <a:pt x="1821" y="450"/>
                    <a:pt x="1618" y="253"/>
                  </a:cubicBezTo>
                  <a:cubicBezTo>
                    <a:pt x="1442" y="74"/>
                    <a:pt x="1273" y="0"/>
                    <a:pt x="1101"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2"/>
            <p:cNvSpPr/>
            <p:nvPr/>
          </p:nvSpPr>
          <p:spPr>
            <a:xfrm flipH="1">
              <a:off x="-1687604" y="1130664"/>
              <a:ext cx="54900" cy="43925"/>
            </a:xfrm>
            <a:custGeom>
              <a:avLst/>
              <a:gdLst/>
              <a:ahLst/>
              <a:cxnLst/>
              <a:rect l="l" t="t" r="r" b="b"/>
              <a:pathLst>
                <a:path w="2196" h="1757" extrusionOk="0">
                  <a:moveTo>
                    <a:pt x="1120" y="0"/>
                  </a:moveTo>
                  <a:cubicBezTo>
                    <a:pt x="570" y="0"/>
                    <a:pt x="1" y="313"/>
                    <a:pt x="34" y="903"/>
                  </a:cubicBezTo>
                  <a:cubicBezTo>
                    <a:pt x="58" y="1303"/>
                    <a:pt x="380" y="1650"/>
                    <a:pt x="780" y="1721"/>
                  </a:cubicBezTo>
                  <a:cubicBezTo>
                    <a:pt x="867" y="1745"/>
                    <a:pt x="956" y="1756"/>
                    <a:pt x="1045" y="1756"/>
                  </a:cubicBezTo>
                  <a:cubicBezTo>
                    <a:pt x="1340" y="1756"/>
                    <a:pt x="1638" y="1633"/>
                    <a:pt x="1849" y="1423"/>
                  </a:cubicBezTo>
                  <a:cubicBezTo>
                    <a:pt x="2046" y="1226"/>
                    <a:pt x="2195" y="951"/>
                    <a:pt x="2147" y="706"/>
                  </a:cubicBezTo>
                  <a:cubicBezTo>
                    <a:pt x="2100" y="480"/>
                    <a:pt x="1950" y="306"/>
                    <a:pt x="1777" y="181"/>
                  </a:cubicBezTo>
                  <a:cubicBezTo>
                    <a:pt x="1596" y="60"/>
                    <a:pt x="1360" y="0"/>
                    <a:pt x="112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2"/>
            <p:cNvSpPr/>
            <p:nvPr/>
          </p:nvSpPr>
          <p:spPr>
            <a:xfrm flipH="1">
              <a:off x="-1759229" y="1183614"/>
              <a:ext cx="61050" cy="52400"/>
            </a:xfrm>
            <a:custGeom>
              <a:avLst/>
              <a:gdLst/>
              <a:ahLst/>
              <a:cxnLst/>
              <a:rect l="l" t="t" r="r" b="b"/>
              <a:pathLst>
                <a:path w="2442" h="2096" extrusionOk="0">
                  <a:moveTo>
                    <a:pt x="1313" y="0"/>
                  </a:moveTo>
                  <a:cubicBezTo>
                    <a:pt x="721" y="0"/>
                    <a:pt x="122" y="435"/>
                    <a:pt x="54" y="1072"/>
                  </a:cubicBezTo>
                  <a:cubicBezTo>
                    <a:pt x="0" y="1543"/>
                    <a:pt x="376" y="2045"/>
                    <a:pt x="824" y="2093"/>
                  </a:cubicBezTo>
                  <a:cubicBezTo>
                    <a:pt x="849" y="2095"/>
                    <a:pt x="874" y="2096"/>
                    <a:pt x="898" y="2096"/>
                  </a:cubicBezTo>
                  <a:cubicBezTo>
                    <a:pt x="1168" y="2096"/>
                    <a:pt x="1417" y="1981"/>
                    <a:pt x="1642" y="1872"/>
                  </a:cubicBezTo>
                  <a:cubicBezTo>
                    <a:pt x="1940" y="1693"/>
                    <a:pt x="2239" y="1472"/>
                    <a:pt x="2340" y="1149"/>
                  </a:cubicBezTo>
                  <a:cubicBezTo>
                    <a:pt x="2442" y="797"/>
                    <a:pt x="2263" y="427"/>
                    <a:pt x="1994" y="230"/>
                  </a:cubicBezTo>
                  <a:cubicBezTo>
                    <a:pt x="1792" y="72"/>
                    <a:pt x="1554" y="0"/>
                    <a:pt x="131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2"/>
            <p:cNvSpPr/>
            <p:nvPr/>
          </p:nvSpPr>
          <p:spPr>
            <a:xfrm flipH="1">
              <a:off x="-1845054" y="1069539"/>
              <a:ext cx="67850" cy="50050"/>
            </a:xfrm>
            <a:custGeom>
              <a:avLst/>
              <a:gdLst/>
              <a:ahLst/>
              <a:cxnLst/>
              <a:rect l="l" t="t" r="r" b="b"/>
              <a:pathLst>
                <a:path w="2714" h="2002" extrusionOk="0">
                  <a:moveTo>
                    <a:pt x="1579" y="0"/>
                  </a:moveTo>
                  <a:cubicBezTo>
                    <a:pt x="885" y="0"/>
                    <a:pt x="1" y="530"/>
                    <a:pt x="176" y="1283"/>
                  </a:cubicBezTo>
                  <a:cubicBezTo>
                    <a:pt x="272" y="1659"/>
                    <a:pt x="624" y="1928"/>
                    <a:pt x="994" y="1981"/>
                  </a:cubicBezTo>
                  <a:cubicBezTo>
                    <a:pt x="1067" y="1995"/>
                    <a:pt x="1140" y="2002"/>
                    <a:pt x="1212" y="2002"/>
                  </a:cubicBezTo>
                  <a:cubicBezTo>
                    <a:pt x="1512" y="2002"/>
                    <a:pt x="1803" y="1889"/>
                    <a:pt x="2063" y="1731"/>
                  </a:cubicBezTo>
                  <a:cubicBezTo>
                    <a:pt x="2290" y="1581"/>
                    <a:pt x="2510" y="1384"/>
                    <a:pt x="2588" y="1110"/>
                  </a:cubicBezTo>
                  <a:cubicBezTo>
                    <a:pt x="2713" y="662"/>
                    <a:pt x="2337" y="166"/>
                    <a:pt x="1890" y="41"/>
                  </a:cubicBezTo>
                  <a:cubicBezTo>
                    <a:pt x="1794" y="13"/>
                    <a:pt x="1689" y="0"/>
                    <a:pt x="157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2"/>
            <p:cNvSpPr/>
            <p:nvPr/>
          </p:nvSpPr>
          <p:spPr>
            <a:xfrm flipH="1">
              <a:off x="-1759829" y="1037464"/>
              <a:ext cx="62850" cy="56125"/>
            </a:xfrm>
            <a:custGeom>
              <a:avLst/>
              <a:gdLst/>
              <a:ahLst/>
              <a:cxnLst/>
              <a:rect l="l" t="t" r="r" b="b"/>
              <a:pathLst>
                <a:path w="2514" h="2245" extrusionOk="0">
                  <a:moveTo>
                    <a:pt x="1471" y="1"/>
                  </a:moveTo>
                  <a:cubicBezTo>
                    <a:pt x="990" y="1"/>
                    <a:pt x="538" y="380"/>
                    <a:pt x="251" y="727"/>
                  </a:cubicBezTo>
                  <a:cubicBezTo>
                    <a:pt x="102" y="924"/>
                    <a:pt x="0" y="1151"/>
                    <a:pt x="24" y="1372"/>
                  </a:cubicBezTo>
                  <a:cubicBezTo>
                    <a:pt x="48" y="1646"/>
                    <a:pt x="251" y="1897"/>
                    <a:pt x="472" y="2017"/>
                  </a:cubicBezTo>
                  <a:cubicBezTo>
                    <a:pt x="698" y="2167"/>
                    <a:pt x="959" y="2245"/>
                    <a:pt x="1217" y="2245"/>
                  </a:cubicBezTo>
                  <a:cubicBezTo>
                    <a:pt x="1387" y="2245"/>
                    <a:pt x="1557" y="2211"/>
                    <a:pt x="1714" y="2142"/>
                  </a:cubicBezTo>
                  <a:cubicBezTo>
                    <a:pt x="2114" y="1993"/>
                    <a:pt x="2412" y="1599"/>
                    <a:pt x="2460" y="1175"/>
                  </a:cubicBezTo>
                  <a:cubicBezTo>
                    <a:pt x="2514" y="751"/>
                    <a:pt x="2263" y="303"/>
                    <a:pt x="1893" y="106"/>
                  </a:cubicBezTo>
                  <a:cubicBezTo>
                    <a:pt x="1752" y="32"/>
                    <a:pt x="1610" y="1"/>
                    <a:pt x="1471"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2"/>
            <p:cNvSpPr/>
            <p:nvPr/>
          </p:nvSpPr>
          <p:spPr>
            <a:xfrm flipH="1">
              <a:off x="-1886104" y="1158164"/>
              <a:ext cx="61575" cy="58450"/>
            </a:xfrm>
            <a:custGeom>
              <a:avLst/>
              <a:gdLst/>
              <a:ahLst/>
              <a:cxnLst/>
              <a:rect l="l" t="t" r="r" b="b"/>
              <a:pathLst>
                <a:path w="2463" h="2338" extrusionOk="0">
                  <a:moveTo>
                    <a:pt x="1398" y="1"/>
                  </a:moveTo>
                  <a:cubicBezTo>
                    <a:pt x="693" y="1"/>
                    <a:pt x="0" y="806"/>
                    <a:pt x="20" y="1469"/>
                  </a:cubicBezTo>
                  <a:cubicBezTo>
                    <a:pt x="20" y="1845"/>
                    <a:pt x="271" y="2215"/>
                    <a:pt x="641" y="2317"/>
                  </a:cubicBezTo>
                  <a:cubicBezTo>
                    <a:pt x="701" y="2331"/>
                    <a:pt x="760" y="2337"/>
                    <a:pt x="820" y="2337"/>
                  </a:cubicBezTo>
                  <a:cubicBezTo>
                    <a:pt x="1058" y="2337"/>
                    <a:pt x="1293" y="2233"/>
                    <a:pt x="1513" y="2114"/>
                  </a:cubicBezTo>
                  <a:cubicBezTo>
                    <a:pt x="1835" y="1941"/>
                    <a:pt x="2164" y="1696"/>
                    <a:pt x="2283" y="1344"/>
                  </a:cubicBezTo>
                  <a:cubicBezTo>
                    <a:pt x="2462" y="872"/>
                    <a:pt x="2235" y="323"/>
                    <a:pt x="1811" y="102"/>
                  </a:cubicBezTo>
                  <a:cubicBezTo>
                    <a:pt x="1677" y="32"/>
                    <a:pt x="1537" y="1"/>
                    <a:pt x="139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2"/>
            <p:cNvSpPr/>
            <p:nvPr/>
          </p:nvSpPr>
          <p:spPr>
            <a:xfrm flipH="1">
              <a:off x="-1683279" y="969489"/>
              <a:ext cx="36600" cy="31150"/>
            </a:xfrm>
            <a:custGeom>
              <a:avLst/>
              <a:gdLst/>
              <a:ahLst/>
              <a:cxnLst/>
              <a:rect l="l" t="t" r="r" b="b"/>
              <a:pathLst>
                <a:path w="1464" h="1246" extrusionOk="0">
                  <a:moveTo>
                    <a:pt x="597" y="0"/>
                  </a:moveTo>
                  <a:cubicBezTo>
                    <a:pt x="290" y="0"/>
                    <a:pt x="1" y="254"/>
                    <a:pt x="48" y="586"/>
                  </a:cubicBezTo>
                  <a:cubicBezTo>
                    <a:pt x="72" y="783"/>
                    <a:pt x="221" y="957"/>
                    <a:pt x="371" y="1058"/>
                  </a:cubicBezTo>
                  <a:cubicBezTo>
                    <a:pt x="508" y="1176"/>
                    <a:pt x="694" y="1246"/>
                    <a:pt x="887" y="1246"/>
                  </a:cubicBezTo>
                  <a:cubicBezTo>
                    <a:pt x="937" y="1246"/>
                    <a:pt x="988" y="1241"/>
                    <a:pt x="1039" y="1231"/>
                  </a:cubicBezTo>
                  <a:cubicBezTo>
                    <a:pt x="1266" y="1154"/>
                    <a:pt x="1463" y="957"/>
                    <a:pt x="1439" y="706"/>
                  </a:cubicBezTo>
                  <a:cubicBezTo>
                    <a:pt x="1439" y="509"/>
                    <a:pt x="1266" y="336"/>
                    <a:pt x="1093" y="210"/>
                  </a:cubicBezTo>
                  <a:cubicBezTo>
                    <a:pt x="991" y="109"/>
                    <a:pt x="866" y="37"/>
                    <a:pt x="717" y="13"/>
                  </a:cubicBezTo>
                  <a:cubicBezTo>
                    <a:pt x="677" y="4"/>
                    <a:pt x="637" y="0"/>
                    <a:pt x="597"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2"/>
            <p:cNvSpPr/>
            <p:nvPr/>
          </p:nvSpPr>
          <p:spPr>
            <a:xfrm flipH="1">
              <a:off x="-1775354" y="909364"/>
              <a:ext cx="74650" cy="54550"/>
            </a:xfrm>
            <a:custGeom>
              <a:avLst/>
              <a:gdLst/>
              <a:ahLst/>
              <a:cxnLst/>
              <a:rect l="l" t="t" r="r" b="b"/>
              <a:pathLst>
                <a:path w="2986" h="2182" extrusionOk="0">
                  <a:moveTo>
                    <a:pt x="1944" y="1"/>
                  </a:moveTo>
                  <a:cubicBezTo>
                    <a:pt x="1909" y="1"/>
                    <a:pt x="1874" y="3"/>
                    <a:pt x="1839" y="6"/>
                  </a:cubicBezTo>
                  <a:cubicBezTo>
                    <a:pt x="1021" y="102"/>
                    <a:pt x="1" y="1123"/>
                    <a:pt x="795" y="1893"/>
                  </a:cubicBezTo>
                  <a:cubicBezTo>
                    <a:pt x="978" y="2096"/>
                    <a:pt x="1255" y="2181"/>
                    <a:pt x="1541" y="2181"/>
                  </a:cubicBezTo>
                  <a:cubicBezTo>
                    <a:pt x="1609" y="2181"/>
                    <a:pt x="1676" y="2177"/>
                    <a:pt x="1744" y="2168"/>
                  </a:cubicBezTo>
                  <a:cubicBezTo>
                    <a:pt x="2066" y="2096"/>
                    <a:pt x="2388" y="1893"/>
                    <a:pt x="2609" y="1648"/>
                  </a:cubicBezTo>
                  <a:cubicBezTo>
                    <a:pt x="2812" y="1397"/>
                    <a:pt x="2985" y="1075"/>
                    <a:pt x="2938" y="753"/>
                  </a:cubicBezTo>
                  <a:cubicBezTo>
                    <a:pt x="2888" y="310"/>
                    <a:pt x="2392" y="1"/>
                    <a:pt x="194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2"/>
            <p:cNvSpPr/>
            <p:nvPr/>
          </p:nvSpPr>
          <p:spPr>
            <a:xfrm flipH="1">
              <a:off x="-1795204" y="1162489"/>
              <a:ext cx="27350" cy="22400"/>
            </a:xfrm>
            <a:custGeom>
              <a:avLst/>
              <a:gdLst/>
              <a:ahLst/>
              <a:cxnLst/>
              <a:rect l="l" t="t" r="r" b="b"/>
              <a:pathLst>
                <a:path w="1094" h="896" extrusionOk="0">
                  <a:moveTo>
                    <a:pt x="550" y="1"/>
                  </a:moveTo>
                  <a:cubicBezTo>
                    <a:pt x="473" y="1"/>
                    <a:pt x="401" y="1"/>
                    <a:pt x="299" y="54"/>
                  </a:cubicBezTo>
                  <a:cubicBezTo>
                    <a:pt x="102" y="150"/>
                    <a:pt x="1" y="478"/>
                    <a:pt x="126" y="675"/>
                  </a:cubicBezTo>
                  <a:cubicBezTo>
                    <a:pt x="198" y="800"/>
                    <a:pt x="347" y="872"/>
                    <a:pt x="496" y="896"/>
                  </a:cubicBezTo>
                  <a:cubicBezTo>
                    <a:pt x="646" y="896"/>
                    <a:pt x="795" y="824"/>
                    <a:pt x="896" y="723"/>
                  </a:cubicBezTo>
                  <a:cubicBezTo>
                    <a:pt x="1022" y="597"/>
                    <a:pt x="1093" y="448"/>
                    <a:pt x="1046" y="275"/>
                  </a:cubicBezTo>
                  <a:cubicBezTo>
                    <a:pt x="998" y="78"/>
                    <a:pt x="771" y="1"/>
                    <a:pt x="55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2"/>
            <p:cNvSpPr/>
            <p:nvPr/>
          </p:nvSpPr>
          <p:spPr>
            <a:xfrm flipH="1">
              <a:off x="-1841329" y="972839"/>
              <a:ext cx="43025" cy="29425"/>
            </a:xfrm>
            <a:custGeom>
              <a:avLst/>
              <a:gdLst/>
              <a:ahLst/>
              <a:cxnLst/>
              <a:rect l="l" t="t" r="r" b="b"/>
              <a:pathLst>
                <a:path w="1721" h="1177" extrusionOk="0">
                  <a:moveTo>
                    <a:pt x="1025" y="0"/>
                  </a:moveTo>
                  <a:cubicBezTo>
                    <a:pt x="998" y="0"/>
                    <a:pt x="971" y="2"/>
                    <a:pt x="944" y="5"/>
                  </a:cubicBezTo>
                  <a:cubicBezTo>
                    <a:pt x="747" y="29"/>
                    <a:pt x="550" y="100"/>
                    <a:pt x="401" y="249"/>
                  </a:cubicBezTo>
                  <a:cubicBezTo>
                    <a:pt x="1" y="673"/>
                    <a:pt x="347" y="1097"/>
                    <a:pt x="849" y="1169"/>
                  </a:cubicBezTo>
                  <a:cubicBezTo>
                    <a:pt x="887" y="1174"/>
                    <a:pt x="926" y="1177"/>
                    <a:pt x="965" y="1177"/>
                  </a:cubicBezTo>
                  <a:cubicBezTo>
                    <a:pt x="1153" y="1177"/>
                    <a:pt x="1350" y="1115"/>
                    <a:pt x="1493" y="972"/>
                  </a:cubicBezTo>
                  <a:cubicBezTo>
                    <a:pt x="1643" y="823"/>
                    <a:pt x="1720" y="548"/>
                    <a:pt x="1619" y="327"/>
                  </a:cubicBezTo>
                  <a:cubicBezTo>
                    <a:pt x="1506" y="122"/>
                    <a:pt x="1271" y="0"/>
                    <a:pt x="1025"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2"/>
          <p:cNvGrpSpPr/>
          <p:nvPr/>
        </p:nvGrpSpPr>
        <p:grpSpPr>
          <a:xfrm>
            <a:off x="-102051" y="4099744"/>
            <a:ext cx="1210840" cy="1568321"/>
            <a:chOff x="4291295" y="3242473"/>
            <a:chExt cx="234350" cy="303550"/>
          </a:xfrm>
        </p:grpSpPr>
        <p:sp>
          <p:nvSpPr>
            <p:cNvPr id="2622" name="Google Shape;2622;p22"/>
            <p:cNvSpPr/>
            <p:nvPr/>
          </p:nvSpPr>
          <p:spPr>
            <a:xfrm flipH="1">
              <a:off x="4291295" y="3242473"/>
              <a:ext cx="234350" cy="298525"/>
            </a:xfrm>
            <a:custGeom>
              <a:avLst/>
              <a:gdLst/>
              <a:ahLst/>
              <a:cxnLst/>
              <a:rect l="l" t="t" r="r" b="b"/>
              <a:pathLst>
                <a:path w="9374" h="11941" extrusionOk="0">
                  <a:moveTo>
                    <a:pt x="1" y="0"/>
                  </a:moveTo>
                  <a:lnTo>
                    <a:pt x="1" y="0"/>
                  </a:lnTo>
                  <a:cubicBezTo>
                    <a:pt x="299" y="1248"/>
                    <a:pt x="795" y="2562"/>
                    <a:pt x="1195" y="3809"/>
                  </a:cubicBezTo>
                  <a:cubicBezTo>
                    <a:pt x="1911" y="6221"/>
                    <a:pt x="3953" y="7117"/>
                    <a:pt x="5744" y="8609"/>
                  </a:cubicBezTo>
                  <a:cubicBezTo>
                    <a:pt x="6568" y="9254"/>
                    <a:pt x="7338" y="9851"/>
                    <a:pt x="8084" y="10573"/>
                  </a:cubicBezTo>
                  <a:cubicBezTo>
                    <a:pt x="8486" y="10953"/>
                    <a:pt x="8786" y="11473"/>
                    <a:pt x="9219" y="11792"/>
                  </a:cubicBezTo>
                  <a:lnTo>
                    <a:pt x="9219" y="11792"/>
                  </a:lnTo>
                  <a:cubicBezTo>
                    <a:pt x="9125" y="11628"/>
                    <a:pt x="9004" y="11372"/>
                    <a:pt x="8956" y="11218"/>
                  </a:cubicBezTo>
                  <a:cubicBezTo>
                    <a:pt x="8257" y="9254"/>
                    <a:pt x="8179" y="7218"/>
                    <a:pt x="7338" y="5248"/>
                  </a:cubicBezTo>
                  <a:cubicBezTo>
                    <a:pt x="5971" y="2066"/>
                    <a:pt x="2807" y="1368"/>
                    <a:pt x="1" y="0"/>
                  </a:cubicBezTo>
                  <a:close/>
                  <a:moveTo>
                    <a:pt x="9219" y="11792"/>
                  </a:moveTo>
                  <a:cubicBezTo>
                    <a:pt x="9264" y="11869"/>
                    <a:pt x="9303" y="11925"/>
                    <a:pt x="9326" y="11940"/>
                  </a:cubicBezTo>
                  <a:lnTo>
                    <a:pt x="9373" y="11893"/>
                  </a:lnTo>
                  <a:cubicBezTo>
                    <a:pt x="9320" y="11862"/>
                    <a:pt x="9269" y="11828"/>
                    <a:pt x="9219" y="11792"/>
                  </a:cubicBezTo>
                  <a:close/>
                </a:path>
              </a:pathLst>
            </a:custGeom>
            <a:solidFill>
              <a:srgbClr val="FFB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2"/>
            <p:cNvSpPr/>
            <p:nvPr/>
          </p:nvSpPr>
          <p:spPr>
            <a:xfrm flipH="1">
              <a:off x="4292245" y="3280273"/>
              <a:ext cx="204300" cy="265750"/>
            </a:xfrm>
            <a:custGeom>
              <a:avLst/>
              <a:gdLst/>
              <a:ahLst/>
              <a:cxnLst/>
              <a:rect l="l" t="t" r="r" b="b"/>
              <a:pathLst>
                <a:path w="8172" h="10630" extrusionOk="0">
                  <a:moveTo>
                    <a:pt x="152" y="1"/>
                  </a:moveTo>
                  <a:cubicBezTo>
                    <a:pt x="70" y="1"/>
                    <a:pt x="1" y="106"/>
                    <a:pt x="78" y="184"/>
                  </a:cubicBezTo>
                  <a:cubicBezTo>
                    <a:pt x="1523" y="1772"/>
                    <a:pt x="3111" y="3240"/>
                    <a:pt x="4580" y="4834"/>
                  </a:cubicBezTo>
                  <a:cubicBezTo>
                    <a:pt x="6048" y="6452"/>
                    <a:pt x="6968" y="8637"/>
                    <a:pt x="7941" y="10578"/>
                  </a:cubicBezTo>
                  <a:cubicBezTo>
                    <a:pt x="7962" y="10614"/>
                    <a:pt x="7991" y="10629"/>
                    <a:pt x="8022" y="10629"/>
                  </a:cubicBezTo>
                  <a:cubicBezTo>
                    <a:pt x="8095" y="10629"/>
                    <a:pt x="8172" y="10541"/>
                    <a:pt x="8138" y="10452"/>
                  </a:cubicBezTo>
                  <a:cubicBezTo>
                    <a:pt x="7195" y="8590"/>
                    <a:pt x="6269" y="6524"/>
                    <a:pt x="4926" y="4906"/>
                  </a:cubicBezTo>
                  <a:cubicBezTo>
                    <a:pt x="3463" y="3169"/>
                    <a:pt x="1744" y="1700"/>
                    <a:pt x="228" y="35"/>
                  </a:cubicBezTo>
                  <a:cubicBezTo>
                    <a:pt x="204" y="11"/>
                    <a:pt x="177" y="1"/>
                    <a:pt x="152"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2"/>
            <p:cNvSpPr/>
            <p:nvPr/>
          </p:nvSpPr>
          <p:spPr>
            <a:xfrm flipH="1">
              <a:off x="4427995" y="3297573"/>
              <a:ext cx="63175" cy="51225"/>
            </a:xfrm>
            <a:custGeom>
              <a:avLst/>
              <a:gdLst/>
              <a:ahLst/>
              <a:cxnLst/>
              <a:rect l="l" t="t" r="r" b="b"/>
              <a:pathLst>
                <a:path w="2527" h="2049" extrusionOk="0">
                  <a:moveTo>
                    <a:pt x="2413" y="1"/>
                  </a:moveTo>
                  <a:cubicBezTo>
                    <a:pt x="2356" y="1"/>
                    <a:pt x="2299" y="38"/>
                    <a:pt x="2299" y="113"/>
                  </a:cubicBezTo>
                  <a:lnTo>
                    <a:pt x="2299" y="1775"/>
                  </a:lnTo>
                  <a:lnTo>
                    <a:pt x="2299" y="1775"/>
                  </a:lnTo>
                  <a:cubicBezTo>
                    <a:pt x="1623" y="1446"/>
                    <a:pt x="925" y="1219"/>
                    <a:pt x="186" y="1080"/>
                  </a:cubicBezTo>
                  <a:cubicBezTo>
                    <a:pt x="171" y="1075"/>
                    <a:pt x="158" y="1073"/>
                    <a:pt x="145" y="1073"/>
                  </a:cubicBezTo>
                  <a:cubicBezTo>
                    <a:pt x="29" y="1073"/>
                    <a:pt x="1" y="1256"/>
                    <a:pt x="114" y="1283"/>
                  </a:cubicBezTo>
                  <a:cubicBezTo>
                    <a:pt x="908" y="1456"/>
                    <a:pt x="1631" y="1677"/>
                    <a:pt x="2353" y="2029"/>
                  </a:cubicBezTo>
                  <a:cubicBezTo>
                    <a:pt x="2373" y="2042"/>
                    <a:pt x="2395" y="2048"/>
                    <a:pt x="2416" y="2048"/>
                  </a:cubicBezTo>
                  <a:cubicBezTo>
                    <a:pt x="2473" y="2048"/>
                    <a:pt x="2526" y="2008"/>
                    <a:pt x="2526" y="1952"/>
                  </a:cubicBezTo>
                  <a:lnTo>
                    <a:pt x="2526" y="113"/>
                  </a:lnTo>
                  <a:cubicBezTo>
                    <a:pt x="2526" y="38"/>
                    <a:pt x="2469" y="1"/>
                    <a:pt x="241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2"/>
            <p:cNvSpPr/>
            <p:nvPr/>
          </p:nvSpPr>
          <p:spPr>
            <a:xfrm flipH="1">
              <a:off x="4378320" y="3341573"/>
              <a:ext cx="84625" cy="57200"/>
            </a:xfrm>
            <a:custGeom>
              <a:avLst/>
              <a:gdLst/>
              <a:ahLst/>
              <a:cxnLst/>
              <a:rect l="l" t="t" r="r" b="b"/>
              <a:pathLst>
                <a:path w="3385" h="2288" extrusionOk="0">
                  <a:moveTo>
                    <a:pt x="3286" y="0"/>
                  </a:moveTo>
                  <a:cubicBezTo>
                    <a:pt x="3237" y="0"/>
                    <a:pt x="3188" y="30"/>
                    <a:pt x="3188" y="90"/>
                  </a:cubicBezTo>
                  <a:cubicBezTo>
                    <a:pt x="3166" y="728"/>
                    <a:pt x="3080" y="1366"/>
                    <a:pt x="3047" y="1999"/>
                  </a:cubicBezTo>
                  <a:lnTo>
                    <a:pt x="3047" y="1999"/>
                  </a:lnTo>
                  <a:cubicBezTo>
                    <a:pt x="2144" y="1555"/>
                    <a:pt x="1132" y="1332"/>
                    <a:pt x="125" y="1236"/>
                  </a:cubicBezTo>
                  <a:cubicBezTo>
                    <a:pt x="119" y="1235"/>
                    <a:pt x="113" y="1234"/>
                    <a:pt x="107" y="1234"/>
                  </a:cubicBezTo>
                  <a:cubicBezTo>
                    <a:pt x="0" y="1234"/>
                    <a:pt x="6" y="1433"/>
                    <a:pt x="125" y="1433"/>
                  </a:cubicBezTo>
                  <a:cubicBezTo>
                    <a:pt x="1146" y="1535"/>
                    <a:pt x="2191" y="1785"/>
                    <a:pt x="3110" y="2281"/>
                  </a:cubicBezTo>
                  <a:cubicBezTo>
                    <a:pt x="3120" y="2285"/>
                    <a:pt x="3131" y="2287"/>
                    <a:pt x="3142" y="2287"/>
                  </a:cubicBezTo>
                  <a:cubicBezTo>
                    <a:pt x="3195" y="2287"/>
                    <a:pt x="3260" y="2243"/>
                    <a:pt x="3260" y="2179"/>
                  </a:cubicBezTo>
                  <a:cubicBezTo>
                    <a:pt x="3284" y="1487"/>
                    <a:pt x="3385" y="788"/>
                    <a:pt x="3385" y="90"/>
                  </a:cubicBezTo>
                  <a:cubicBezTo>
                    <a:pt x="3385" y="30"/>
                    <a:pt x="3336" y="0"/>
                    <a:pt x="3286"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2"/>
            <p:cNvSpPr/>
            <p:nvPr/>
          </p:nvSpPr>
          <p:spPr>
            <a:xfrm flipH="1">
              <a:off x="4343770" y="3390273"/>
              <a:ext cx="62300" cy="52075"/>
            </a:xfrm>
            <a:custGeom>
              <a:avLst/>
              <a:gdLst/>
              <a:ahLst/>
              <a:cxnLst/>
              <a:rect l="l" t="t" r="r" b="b"/>
              <a:pathLst>
                <a:path w="2492" h="2083" extrusionOk="0">
                  <a:moveTo>
                    <a:pt x="2363" y="1"/>
                  </a:moveTo>
                  <a:cubicBezTo>
                    <a:pt x="2325" y="1"/>
                    <a:pt x="2289" y="24"/>
                    <a:pt x="2280" y="82"/>
                  </a:cubicBezTo>
                  <a:cubicBezTo>
                    <a:pt x="2164" y="665"/>
                    <a:pt x="2176" y="1263"/>
                    <a:pt x="2178" y="1842"/>
                  </a:cubicBezTo>
                  <a:lnTo>
                    <a:pt x="2178" y="1842"/>
                  </a:lnTo>
                  <a:cubicBezTo>
                    <a:pt x="1501" y="1672"/>
                    <a:pt x="849" y="1442"/>
                    <a:pt x="191" y="1228"/>
                  </a:cubicBezTo>
                  <a:cubicBezTo>
                    <a:pt x="182" y="1227"/>
                    <a:pt x="174" y="1226"/>
                    <a:pt x="166" y="1226"/>
                  </a:cubicBezTo>
                  <a:cubicBezTo>
                    <a:pt x="37" y="1226"/>
                    <a:pt x="0" y="1405"/>
                    <a:pt x="113" y="1455"/>
                  </a:cubicBezTo>
                  <a:cubicBezTo>
                    <a:pt x="835" y="1652"/>
                    <a:pt x="1534" y="1903"/>
                    <a:pt x="2256" y="2076"/>
                  </a:cubicBezTo>
                  <a:cubicBezTo>
                    <a:pt x="2269" y="2080"/>
                    <a:pt x="2282" y="2082"/>
                    <a:pt x="2294" y="2082"/>
                  </a:cubicBezTo>
                  <a:cubicBezTo>
                    <a:pt x="2353" y="2082"/>
                    <a:pt x="2405" y="2039"/>
                    <a:pt x="2405" y="1975"/>
                  </a:cubicBezTo>
                  <a:cubicBezTo>
                    <a:pt x="2382" y="1354"/>
                    <a:pt x="2352" y="757"/>
                    <a:pt x="2477" y="136"/>
                  </a:cubicBezTo>
                  <a:cubicBezTo>
                    <a:pt x="2492" y="59"/>
                    <a:pt x="2424" y="1"/>
                    <a:pt x="236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2"/>
            <p:cNvSpPr/>
            <p:nvPr/>
          </p:nvSpPr>
          <p:spPr>
            <a:xfrm flipH="1">
              <a:off x="4397570" y="3338898"/>
              <a:ext cx="8675" cy="6875"/>
            </a:xfrm>
            <a:custGeom>
              <a:avLst/>
              <a:gdLst/>
              <a:ahLst/>
              <a:cxnLst/>
              <a:rect l="l" t="t" r="r" b="b"/>
              <a:pathLst>
                <a:path w="347" h="275" extrusionOk="0">
                  <a:moveTo>
                    <a:pt x="174" y="0"/>
                  </a:moveTo>
                  <a:cubicBezTo>
                    <a:pt x="1" y="0"/>
                    <a:pt x="1" y="275"/>
                    <a:pt x="174" y="275"/>
                  </a:cubicBezTo>
                  <a:cubicBezTo>
                    <a:pt x="347" y="275"/>
                    <a:pt x="347" y="0"/>
                    <a:pt x="17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2"/>
            <p:cNvSpPr/>
            <p:nvPr/>
          </p:nvSpPr>
          <p:spPr>
            <a:xfrm flipH="1">
              <a:off x="4393820" y="3320823"/>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2"/>
            <p:cNvSpPr/>
            <p:nvPr/>
          </p:nvSpPr>
          <p:spPr>
            <a:xfrm flipH="1">
              <a:off x="4490245" y="3308448"/>
              <a:ext cx="8075" cy="6875"/>
            </a:xfrm>
            <a:custGeom>
              <a:avLst/>
              <a:gdLst/>
              <a:ahLst/>
              <a:cxnLst/>
              <a:rect l="l" t="t" r="r" b="b"/>
              <a:pathLst>
                <a:path w="323" h="275" extrusionOk="0">
                  <a:moveTo>
                    <a:pt x="173" y="0"/>
                  </a:moveTo>
                  <a:cubicBezTo>
                    <a:pt x="0" y="0"/>
                    <a:pt x="0" y="275"/>
                    <a:pt x="173" y="275"/>
                  </a:cubicBezTo>
                  <a:cubicBezTo>
                    <a:pt x="323" y="275"/>
                    <a:pt x="323" y="0"/>
                    <a:pt x="17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2"/>
            <p:cNvSpPr/>
            <p:nvPr/>
          </p:nvSpPr>
          <p:spPr>
            <a:xfrm flipH="1">
              <a:off x="4454120" y="3354998"/>
              <a:ext cx="8825" cy="6300"/>
            </a:xfrm>
            <a:custGeom>
              <a:avLst/>
              <a:gdLst/>
              <a:ahLst/>
              <a:cxnLst/>
              <a:rect l="l" t="t" r="r" b="b"/>
              <a:pathLst>
                <a:path w="353" h="252" extrusionOk="0">
                  <a:moveTo>
                    <a:pt x="179" y="1"/>
                  </a:moveTo>
                  <a:cubicBezTo>
                    <a:pt x="0" y="1"/>
                    <a:pt x="0" y="251"/>
                    <a:pt x="179" y="251"/>
                  </a:cubicBezTo>
                  <a:cubicBezTo>
                    <a:pt x="352" y="251"/>
                    <a:pt x="352" y="1"/>
                    <a:pt x="179"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2"/>
            <p:cNvSpPr/>
            <p:nvPr/>
          </p:nvSpPr>
          <p:spPr>
            <a:xfrm flipH="1">
              <a:off x="4439795" y="3360073"/>
              <a:ext cx="8825" cy="6900"/>
            </a:xfrm>
            <a:custGeom>
              <a:avLst/>
              <a:gdLst/>
              <a:ahLst/>
              <a:cxnLst/>
              <a:rect l="l" t="t" r="r" b="b"/>
              <a:pathLst>
                <a:path w="353" h="276" extrusionOk="0">
                  <a:moveTo>
                    <a:pt x="173" y="1"/>
                  </a:moveTo>
                  <a:cubicBezTo>
                    <a:pt x="0" y="1"/>
                    <a:pt x="0" y="275"/>
                    <a:pt x="173" y="275"/>
                  </a:cubicBezTo>
                  <a:cubicBezTo>
                    <a:pt x="352" y="275"/>
                    <a:pt x="352" y="1"/>
                    <a:pt x="1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2"/>
            <p:cNvSpPr/>
            <p:nvPr/>
          </p:nvSpPr>
          <p:spPr>
            <a:xfrm flipH="1">
              <a:off x="4327270" y="3432773"/>
              <a:ext cx="8825" cy="6875"/>
            </a:xfrm>
            <a:custGeom>
              <a:avLst/>
              <a:gdLst/>
              <a:ahLst/>
              <a:cxnLst/>
              <a:rect l="l" t="t" r="r" b="b"/>
              <a:pathLst>
                <a:path w="353" h="275" extrusionOk="0">
                  <a:moveTo>
                    <a:pt x="180" y="0"/>
                  </a:moveTo>
                  <a:cubicBezTo>
                    <a:pt x="0" y="0"/>
                    <a:pt x="0" y="275"/>
                    <a:pt x="180" y="275"/>
                  </a:cubicBezTo>
                  <a:cubicBezTo>
                    <a:pt x="353" y="275"/>
                    <a:pt x="353" y="0"/>
                    <a:pt x="18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2"/>
            <p:cNvSpPr/>
            <p:nvPr/>
          </p:nvSpPr>
          <p:spPr>
            <a:xfrm flipH="1">
              <a:off x="4356520" y="3450223"/>
              <a:ext cx="8675" cy="6300"/>
            </a:xfrm>
            <a:custGeom>
              <a:avLst/>
              <a:gdLst/>
              <a:ahLst/>
              <a:cxnLst/>
              <a:rect l="l" t="t" r="r" b="b"/>
              <a:pathLst>
                <a:path w="347" h="252" extrusionOk="0">
                  <a:moveTo>
                    <a:pt x="173" y="1"/>
                  </a:moveTo>
                  <a:cubicBezTo>
                    <a:pt x="0" y="1"/>
                    <a:pt x="0" y="251"/>
                    <a:pt x="173" y="251"/>
                  </a:cubicBezTo>
                  <a:cubicBezTo>
                    <a:pt x="347" y="251"/>
                    <a:pt x="347" y="1"/>
                    <a:pt x="17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22"/>
          <p:cNvGrpSpPr/>
          <p:nvPr/>
        </p:nvGrpSpPr>
        <p:grpSpPr>
          <a:xfrm>
            <a:off x="7864278" y="4137775"/>
            <a:ext cx="1813649" cy="1203647"/>
            <a:chOff x="7864278" y="4137775"/>
            <a:chExt cx="1813649" cy="1203647"/>
          </a:xfrm>
        </p:grpSpPr>
        <p:sp>
          <p:nvSpPr>
            <p:cNvPr id="2635" name="Google Shape;2635;p22"/>
            <p:cNvSpPr/>
            <p:nvPr/>
          </p:nvSpPr>
          <p:spPr>
            <a:xfrm flipH="1">
              <a:off x="8167653" y="4137775"/>
              <a:ext cx="1510274" cy="1203647"/>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rgbClr val="FFB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2"/>
            <p:cNvSpPr/>
            <p:nvPr/>
          </p:nvSpPr>
          <p:spPr>
            <a:xfrm flipH="1">
              <a:off x="8453161" y="4826725"/>
              <a:ext cx="180547" cy="48869"/>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2"/>
            <p:cNvSpPr/>
            <p:nvPr/>
          </p:nvSpPr>
          <p:spPr>
            <a:xfrm flipH="1">
              <a:off x="8288474" y="4789519"/>
              <a:ext cx="149523" cy="46536"/>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2"/>
            <p:cNvSpPr/>
            <p:nvPr/>
          </p:nvSpPr>
          <p:spPr>
            <a:xfrm flipH="1">
              <a:off x="8310634" y="4939275"/>
              <a:ext cx="136343" cy="43970"/>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2"/>
            <p:cNvSpPr/>
            <p:nvPr/>
          </p:nvSpPr>
          <p:spPr>
            <a:xfrm flipH="1">
              <a:off x="8178722" y="4886557"/>
              <a:ext cx="136343" cy="43970"/>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2"/>
            <p:cNvSpPr/>
            <p:nvPr/>
          </p:nvSpPr>
          <p:spPr>
            <a:xfrm flipH="1">
              <a:off x="8196217" y="4707759"/>
              <a:ext cx="169467" cy="58316"/>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2"/>
            <p:cNvSpPr/>
            <p:nvPr/>
          </p:nvSpPr>
          <p:spPr>
            <a:xfrm flipH="1">
              <a:off x="7947671" y="4806664"/>
              <a:ext cx="123047" cy="56333"/>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2"/>
            <p:cNvSpPr/>
            <p:nvPr/>
          </p:nvSpPr>
          <p:spPr>
            <a:xfrm flipH="1">
              <a:off x="8055323" y="5022318"/>
              <a:ext cx="114650" cy="43854"/>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2"/>
            <p:cNvSpPr/>
            <p:nvPr/>
          </p:nvSpPr>
          <p:spPr>
            <a:xfrm flipH="1">
              <a:off x="7864278" y="4916649"/>
              <a:ext cx="107768" cy="49685"/>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2"/>
            <p:cNvSpPr/>
            <p:nvPr/>
          </p:nvSpPr>
          <p:spPr>
            <a:xfrm flipH="1">
              <a:off x="8385046" y="5118656"/>
              <a:ext cx="129929" cy="49219"/>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2"/>
            <p:cNvSpPr/>
            <p:nvPr/>
          </p:nvSpPr>
          <p:spPr>
            <a:xfrm flipH="1">
              <a:off x="8600935" y="5007389"/>
              <a:ext cx="140426" cy="50735"/>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2"/>
            <p:cNvSpPr/>
            <p:nvPr/>
          </p:nvSpPr>
          <p:spPr>
            <a:xfrm flipH="1">
              <a:off x="8192018" y="5099179"/>
              <a:ext cx="138326" cy="60299"/>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2"/>
            <p:cNvSpPr/>
            <p:nvPr/>
          </p:nvSpPr>
          <p:spPr>
            <a:xfrm flipH="1">
              <a:off x="7915013" y="5117723"/>
              <a:ext cx="111967" cy="48053"/>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2"/>
            <p:cNvSpPr/>
            <p:nvPr/>
          </p:nvSpPr>
          <p:spPr>
            <a:xfrm flipH="1">
              <a:off x="8516959" y="4666005"/>
              <a:ext cx="147307" cy="60532"/>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2"/>
            <p:cNvSpPr/>
            <p:nvPr/>
          </p:nvSpPr>
          <p:spPr>
            <a:xfrm flipH="1">
              <a:off x="8057423" y="5248585"/>
              <a:ext cx="108235" cy="53768"/>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2"/>
            <p:cNvSpPr/>
            <p:nvPr/>
          </p:nvSpPr>
          <p:spPr>
            <a:xfrm flipH="1">
              <a:off x="8706371" y="4881309"/>
              <a:ext cx="140542" cy="56217"/>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2"/>
            <p:cNvSpPr/>
            <p:nvPr/>
          </p:nvSpPr>
          <p:spPr>
            <a:xfrm flipH="1">
              <a:off x="8352389" y="5277044"/>
              <a:ext cx="123047" cy="49685"/>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2"/>
            <p:cNvSpPr/>
            <p:nvPr/>
          </p:nvSpPr>
          <p:spPr>
            <a:xfrm flipH="1">
              <a:off x="8605134" y="5141400"/>
              <a:ext cx="138326" cy="48869"/>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3" name="Google Shape;2653;p22"/>
          <p:cNvGrpSpPr/>
          <p:nvPr/>
        </p:nvGrpSpPr>
        <p:grpSpPr>
          <a:xfrm>
            <a:off x="8067739" y="3527340"/>
            <a:ext cx="1499664" cy="1946517"/>
            <a:chOff x="8050134" y="3089685"/>
            <a:chExt cx="290250" cy="376750"/>
          </a:xfrm>
        </p:grpSpPr>
        <p:sp>
          <p:nvSpPr>
            <p:cNvPr id="2654" name="Google Shape;2654;p22"/>
            <p:cNvSpPr/>
            <p:nvPr/>
          </p:nvSpPr>
          <p:spPr>
            <a:xfrm flipH="1">
              <a:off x="8050134" y="3089685"/>
              <a:ext cx="285400" cy="363175"/>
            </a:xfrm>
            <a:custGeom>
              <a:avLst/>
              <a:gdLst/>
              <a:ahLst/>
              <a:cxnLst/>
              <a:rect l="l" t="t" r="r" b="b"/>
              <a:pathLst>
                <a:path w="11416" h="14527" extrusionOk="0">
                  <a:moveTo>
                    <a:pt x="9521" y="0"/>
                  </a:moveTo>
                  <a:cubicBezTo>
                    <a:pt x="8299" y="0"/>
                    <a:pt x="6841" y="2471"/>
                    <a:pt x="6269" y="3309"/>
                  </a:cubicBezTo>
                  <a:cubicBezTo>
                    <a:pt x="5954" y="2090"/>
                    <a:pt x="5624" y="1624"/>
                    <a:pt x="5303" y="1624"/>
                  </a:cubicBezTo>
                  <a:cubicBezTo>
                    <a:pt x="4503" y="1624"/>
                    <a:pt x="3760" y="4519"/>
                    <a:pt x="3457" y="5870"/>
                  </a:cubicBezTo>
                  <a:cubicBezTo>
                    <a:pt x="3105" y="5446"/>
                    <a:pt x="2806" y="3458"/>
                    <a:pt x="2209" y="3458"/>
                  </a:cubicBezTo>
                  <a:cubicBezTo>
                    <a:pt x="1517" y="3458"/>
                    <a:pt x="1093" y="4825"/>
                    <a:pt x="920" y="5249"/>
                  </a:cubicBezTo>
                  <a:cubicBezTo>
                    <a:pt x="598" y="6515"/>
                    <a:pt x="496" y="7959"/>
                    <a:pt x="418" y="9255"/>
                  </a:cubicBezTo>
                  <a:cubicBezTo>
                    <a:pt x="245" y="10944"/>
                    <a:pt x="323" y="12837"/>
                    <a:pt x="1" y="14526"/>
                  </a:cubicBezTo>
                  <a:lnTo>
                    <a:pt x="245" y="14526"/>
                  </a:lnTo>
                  <a:cubicBezTo>
                    <a:pt x="1642" y="13010"/>
                    <a:pt x="3583" y="11368"/>
                    <a:pt x="5099" y="10276"/>
                  </a:cubicBezTo>
                  <a:cubicBezTo>
                    <a:pt x="5618" y="9923"/>
                    <a:pt x="7761" y="8831"/>
                    <a:pt x="7761" y="8234"/>
                  </a:cubicBezTo>
                  <a:cubicBezTo>
                    <a:pt x="7805" y="7510"/>
                    <a:pt x="7228" y="7390"/>
                    <a:pt x="6633" y="7390"/>
                  </a:cubicBezTo>
                  <a:cubicBezTo>
                    <a:pt x="6336" y="7390"/>
                    <a:pt x="6035" y="7420"/>
                    <a:pt x="5804" y="7420"/>
                  </a:cubicBezTo>
                  <a:cubicBezTo>
                    <a:pt x="5735" y="7420"/>
                    <a:pt x="5673" y="7417"/>
                    <a:pt x="5618" y="7410"/>
                  </a:cubicBezTo>
                  <a:cubicBezTo>
                    <a:pt x="6961" y="6813"/>
                    <a:pt x="8006" y="6515"/>
                    <a:pt x="9105" y="5918"/>
                  </a:cubicBezTo>
                  <a:cubicBezTo>
                    <a:pt x="9797" y="5571"/>
                    <a:pt x="10896" y="4974"/>
                    <a:pt x="9875" y="4228"/>
                  </a:cubicBezTo>
                  <a:cubicBezTo>
                    <a:pt x="9702" y="4128"/>
                    <a:pt x="9486" y="4092"/>
                    <a:pt x="9253" y="4092"/>
                  </a:cubicBezTo>
                  <a:cubicBezTo>
                    <a:pt x="8683" y="4092"/>
                    <a:pt x="8006" y="4306"/>
                    <a:pt x="7582" y="4306"/>
                  </a:cubicBezTo>
                  <a:cubicBezTo>
                    <a:pt x="7833" y="3356"/>
                    <a:pt x="11415" y="968"/>
                    <a:pt x="9970" y="127"/>
                  </a:cubicBezTo>
                  <a:cubicBezTo>
                    <a:pt x="9826" y="40"/>
                    <a:pt x="9675" y="0"/>
                    <a:pt x="9521"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2"/>
            <p:cNvSpPr/>
            <p:nvPr/>
          </p:nvSpPr>
          <p:spPr>
            <a:xfrm flipH="1">
              <a:off x="8102209" y="3114385"/>
              <a:ext cx="238175" cy="352050"/>
            </a:xfrm>
            <a:custGeom>
              <a:avLst/>
              <a:gdLst/>
              <a:ahLst/>
              <a:cxnLst/>
              <a:rect l="l" t="t" r="r" b="b"/>
              <a:pathLst>
                <a:path w="9527" h="14082" extrusionOk="0">
                  <a:moveTo>
                    <a:pt x="9382" y="0"/>
                  </a:moveTo>
                  <a:cubicBezTo>
                    <a:pt x="9361" y="0"/>
                    <a:pt x="9339" y="10"/>
                    <a:pt x="9323" y="34"/>
                  </a:cubicBezTo>
                  <a:cubicBezTo>
                    <a:pt x="7532" y="2243"/>
                    <a:pt x="5717" y="4458"/>
                    <a:pt x="3974" y="6721"/>
                  </a:cubicBezTo>
                  <a:cubicBezTo>
                    <a:pt x="3126" y="7819"/>
                    <a:pt x="2356" y="8959"/>
                    <a:pt x="1759" y="10207"/>
                  </a:cubicBezTo>
                  <a:cubicBezTo>
                    <a:pt x="1186" y="11425"/>
                    <a:pt x="344" y="12643"/>
                    <a:pt x="15" y="13938"/>
                  </a:cubicBezTo>
                  <a:cubicBezTo>
                    <a:pt x="1" y="14029"/>
                    <a:pt x="70" y="14082"/>
                    <a:pt x="137" y="14082"/>
                  </a:cubicBezTo>
                  <a:cubicBezTo>
                    <a:pt x="181" y="14082"/>
                    <a:pt x="223" y="14059"/>
                    <a:pt x="242" y="14010"/>
                  </a:cubicBezTo>
                  <a:cubicBezTo>
                    <a:pt x="541" y="12720"/>
                    <a:pt x="1389" y="11496"/>
                    <a:pt x="1932" y="10332"/>
                  </a:cubicBezTo>
                  <a:cubicBezTo>
                    <a:pt x="2481" y="9162"/>
                    <a:pt x="3203" y="8094"/>
                    <a:pt x="3997" y="7073"/>
                  </a:cubicBezTo>
                  <a:cubicBezTo>
                    <a:pt x="5764" y="4733"/>
                    <a:pt x="7627" y="2470"/>
                    <a:pt x="9472" y="183"/>
                  </a:cubicBezTo>
                  <a:cubicBezTo>
                    <a:pt x="9527" y="106"/>
                    <a:pt x="9452" y="0"/>
                    <a:pt x="9382"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2"/>
            <p:cNvSpPr/>
            <p:nvPr/>
          </p:nvSpPr>
          <p:spPr>
            <a:xfrm flipH="1">
              <a:off x="8135359" y="3183310"/>
              <a:ext cx="75250" cy="63725"/>
            </a:xfrm>
            <a:custGeom>
              <a:avLst/>
              <a:gdLst/>
              <a:ahLst/>
              <a:cxnLst/>
              <a:rect l="l" t="t" r="r" b="b"/>
              <a:pathLst>
                <a:path w="3010" h="2549" extrusionOk="0">
                  <a:moveTo>
                    <a:pt x="138" y="1"/>
                  </a:moveTo>
                  <a:cubicBezTo>
                    <a:pt x="81" y="1"/>
                    <a:pt x="24" y="38"/>
                    <a:pt x="24" y="113"/>
                  </a:cubicBezTo>
                  <a:cubicBezTo>
                    <a:pt x="0" y="883"/>
                    <a:pt x="24" y="1653"/>
                    <a:pt x="24" y="2423"/>
                  </a:cubicBezTo>
                  <a:cubicBezTo>
                    <a:pt x="24" y="2471"/>
                    <a:pt x="78" y="2549"/>
                    <a:pt x="126" y="2549"/>
                  </a:cubicBezTo>
                  <a:cubicBezTo>
                    <a:pt x="1045" y="2423"/>
                    <a:pt x="1964" y="2298"/>
                    <a:pt x="2860" y="2173"/>
                  </a:cubicBezTo>
                  <a:cubicBezTo>
                    <a:pt x="3009" y="2149"/>
                    <a:pt x="2938" y="1952"/>
                    <a:pt x="2812" y="1952"/>
                  </a:cubicBezTo>
                  <a:cubicBezTo>
                    <a:pt x="1988" y="2077"/>
                    <a:pt x="1170" y="2202"/>
                    <a:pt x="347" y="2298"/>
                  </a:cubicBezTo>
                  <a:cubicBezTo>
                    <a:pt x="344" y="2298"/>
                    <a:pt x="342" y="2298"/>
                    <a:pt x="340" y="2298"/>
                  </a:cubicBezTo>
                  <a:cubicBezTo>
                    <a:pt x="175" y="2298"/>
                    <a:pt x="227" y="1401"/>
                    <a:pt x="227" y="1277"/>
                  </a:cubicBezTo>
                  <a:cubicBezTo>
                    <a:pt x="227" y="883"/>
                    <a:pt x="227" y="483"/>
                    <a:pt x="251" y="113"/>
                  </a:cubicBezTo>
                  <a:cubicBezTo>
                    <a:pt x="251" y="38"/>
                    <a:pt x="194" y="1"/>
                    <a:pt x="138"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2"/>
            <p:cNvSpPr/>
            <p:nvPr/>
          </p:nvSpPr>
          <p:spPr>
            <a:xfrm flipH="1">
              <a:off x="8200759" y="3231635"/>
              <a:ext cx="87600" cy="113775"/>
            </a:xfrm>
            <a:custGeom>
              <a:avLst/>
              <a:gdLst/>
              <a:ahLst/>
              <a:cxnLst/>
              <a:rect l="l" t="t" r="r" b="b"/>
              <a:pathLst>
                <a:path w="3504" h="4551" extrusionOk="0">
                  <a:moveTo>
                    <a:pt x="152" y="1"/>
                  </a:moveTo>
                  <a:cubicBezTo>
                    <a:pt x="103" y="1"/>
                    <a:pt x="54" y="31"/>
                    <a:pt x="54" y="90"/>
                  </a:cubicBezTo>
                  <a:cubicBezTo>
                    <a:pt x="0" y="1559"/>
                    <a:pt x="275" y="3004"/>
                    <a:pt x="299" y="4448"/>
                  </a:cubicBezTo>
                  <a:cubicBezTo>
                    <a:pt x="299" y="4507"/>
                    <a:pt x="351" y="4550"/>
                    <a:pt x="396" y="4550"/>
                  </a:cubicBezTo>
                  <a:cubicBezTo>
                    <a:pt x="406" y="4550"/>
                    <a:pt x="415" y="4548"/>
                    <a:pt x="424" y="4544"/>
                  </a:cubicBezTo>
                  <a:cubicBezTo>
                    <a:pt x="1421" y="4269"/>
                    <a:pt x="2412" y="4120"/>
                    <a:pt x="3385" y="3821"/>
                  </a:cubicBezTo>
                  <a:cubicBezTo>
                    <a:pt x="3503" y="3776"/>
                    <a:pt x="3462" y="3599"/>
                    <a:pt x="3357" y="3599"/>
                  </a:cubicBezTo>
                  <a:cubicBezTo>
                    <a:pt x="3351" y="3599"/>
                    <a:pt x="3344" y="3599"/>
                    <a:pt x="3337" y="3601"/>
                  </a:cubicBezTo>
                  <a:cubicBezTo>
                    <a:pt x="2836" y="3750"/>
                    <a:pt x="2364" y="3875"/>
                    <a:pt x="1869" y="4001"/>
                  </a:cubicBezTo>
                  <a:cubicBezTo>
                    <a:pt x="1566" y="4056"/>
                    <a:pt x="1166" y="4235"/>
                    <a:pt x="877" y="4235"/>
                  </a:cubicBezTo>
                  <a:cubicBezTo>
                    <a:pt x="665" y="4235"/>
                    <a:pt x="512" y="4138"/>
                    <a:pt x="502" y="3821"/>
                  </a:cubicBezTo>
                  <a:cubicBezTo>
                    <a:pt x="448" y="2580"/>
                    <a:pt x="227" y="1362"/>
                    <a:pt x="251" y="90"/>
                  </a:cubicBezTo>
                  <a:cubicBezTo>
                    <a:pt x="251" y="31"/>
                    <a:pt x="202" y="1"/>
                    <a:pt x="152"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2"/>
            <p:cNvSpPr/>
            <p:nvPr/>
          </p:nvSpPr>
          <p:spPr>
            <a:xfrm flipH="1">
              <a:off x="8207459" y="3159260"/>
              <a:ext cx="8075" cy="6300"/>
            </a:xfrm>
            <a:custGeom>
              <a:avLst/>
              <a:gdLst/>
              <a:ahLst/>
              <a:cxnLst/>
              <a:rect l="l" t="t" r="r" b="b"/>
              <a:pathLst>
                <a:path w="323" h="252" extrusionOk="0">
                  <a:moveTo>
                    <a:pt x="173" y="0"/>
                  </a:moveTo>
                  <a:cubicBezTo>
                    <a:pt x="0" y="0"/>
                    <a:pt x="0" y="251"/>
                    <a:pt x="173" y="251"/>
                  </a:cubicBezTo>
                  <a:cubicBezTo>
                    <a:pt x="323" y="251"/>
                    <a:pt x="323" y="0"/>
                    <a:pt x="17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2"/>
            <p:cNvSpPr/>
            <p:nvPr/>
          </p:nvSpPr>
          <p:spPr>
            <a:xfrm flipH="1">
              <a:off x="8197459" y="3150610"/>
              <a:ext cx="8225" cy="6275"/>
            </a:xfrm>
            <a:custGeom>
              <a:avLst/>
              <a:gdLst/>
              <a:ahLst/>
              <a:cxnLst/>
              <a:rect l="l" t="t" r="r" b="b"/>
              <a:pathLst>
                <a:path w="329" h="251" extrusionOk="0">
                  <a:moveTo>
                    <a:pt x="179" y="0"/>
                  </a:moveTo>
                  <a:cubicBezTo>
                    <a:pt x="0" y="0"/>
                    <a:pt x="0" y="251"/>
                    <a:pt x="179" y="251"/>
                  </a:cubicBezTo>
                  <a:cubicBezTo>
                    <a:pt x="329" y="251"/>
                    <a:pt x="329" y="0"/>
                    <a:pt x="17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2"/>
            <p:cNvSpPr/>
            <p:nvPr/>
          </p:nvSpPr>
          <p:spPr>
            <a:xfrm flipH="1">
              <a:off x="8195059" y="3162985"/>
              <a:ext cx="8700" cy="6300"/>
            </a:xfrm>
            <a:custGeom>
              <a:avLst/>
              <a:gdLst/>
              <a:ahLst/>
              <a:cxnLst/>
              <a:rect l="l" t="t" r="r" b="b"/>
              <a:pathLst>
                <a:path w="348" h="252" extrusionOk="0">
                  <a:moveTo>
                    <a:pt x="174" y="1"/>
                  </a:moveTo>
                  <a:cubicBezTo>
                    <a:pt x="1" y="1"/>
                    <a:pt x="1" y="251"/>
                    <a:pt x="174" y="251"/>
                  </a:cubicBezTo>
                  <a:cubicBezTo>
                    <a:pt x="347" y="251"/>
                    <a:pt x="347" y="1"/>
                    <a:pt x="17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2"/>
            <p:cNvSpPr/>
            <p:nvPr/>
          </p:nvSpPr>
          <p:spPr>
            <a:xfrm flipH="1">
              <a:off x="8120434" y="3215960"/>
              <a:ext cx="8700" cy="6750"/>
            </a:xfrm>
            <a:custGeom>
              <a:avLst/>
              <a:gdLst/>
              <a:ahLst/>
              <a:cxnLst/>
              <a:rect l="l" t="t" r="r" b="b"/>
              <a:pathLst>
                <a:path w="348" h="270" extrusionOk="0">
                  <a:moveTo>
                    <a:pt x="174" y="1"/>
                  </a:moveTo>
                  <a:cubicBezTo>
                    <a:pt x="1" y="1"/>
                    <a:pt x="1" y="270"/>
                    <a:pt x="174" y="270"/>
                  </a:cubicBezTo>
                  <a:cubicBezTo>
                    <a:pt x="347" y="270"/>
                    <a:pt x="347" y="1"/>
                    <a:pt x="174"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2"/>
            <p:cNvSpPr/>
            <p:nvPr/>
          </p:nvSpPr>
          <p:spPr>
            <a:xfrm flipH="1">
              <a:off x="8111634" y="3204785"/>
              <a:ext cx="8225" cy="6125"/>
            </a:xfrm>
            <a:custGeom>
              <a:avLst/>
              <a:gdLst/>
              <a:ahLst/>
              <a:cxnLst/>
              <a:rect l="l" t="t" r="r" b="b"/>
              <a:pathLst>
                <a:path w="329" h="245" extrusionOk="0">
                  <a:moveTo>
                    <a:pt x="179" y="0"/>
                  </a:moveTo>
                  <a:cubicBezTo>
                    <a:pt x="0" y="0"/>
                    <a:pt x="0" y="245"/>
                    <a:pt x="179" y="245"/>
                  </a:cubicBezTo>
                  <a:cubicBezTo>
                    <a:pt x="328" y="245"/>
                    <a:pt x="328" y="0"/>
                    <a:pt x="179"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2"/>
            <p:cNvSpPr/>
            <p:nvPr/>
          </p:nvSpPr>
          <p:spPr>
            <a:xfrm flipH="1">
              <a:off x="8107309" y="3218360"/>
              <a:ext cx="8075" cy="6300"/>
            </a:xfrm>
            <a:custGeom>
              <a:avLst/>
              <a:gdLst/>
              <a:ahLst/>
              <a:cxnLst/>
              <a:rect l="l" t="t" r="r" b="b"/>
              <a:pathLst>
                <a:path w="323" h="252" extrusionOk="0">
                  <a:moveTo>
                    <a:pt x="173" y="0"/>
                  </a:moveTo>
                  <a:cubicBezTo>
                    <a:pt x="0" y="0"/>
                    <a:pt x="0" y="251"/>
                    <a:pt x="173" y="251"/>
                  </a:cubicBezTo>
                  <a:cubicBezTo>
                    <a:pt x="323" y="251"/>
                    <a:pt x="323" y="0"/>
                    <a:pt x="17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2"/>
            <p:cNvSpPr/>
            <p:nvPr/>
          </p:nvSpPr>
          <p:spPr>
            <a:xfrm flipH="1">
              <a:off x="8249684" y="3268810"/>
              <a:ext cx="8825" cy="6125"/>
            </a:xfrm>
            <a:custGeom>
              <a:avLst/>
              <a:gdLst/>
              <a:ahLst/>
              <a:cxnLst/>
              <a:rect l="l" t="t" r="r" b="b"/>
              <a:pathLst>
                <a:path w="353" h="245" extrusionOk="0">
                  <a:moveTo>
                    <a:pt x="173" y="0"/>
                  </a:moveTo>
                  <a:cubicBezTo>
                    <a:pt x="0" y="0"/>
                    <a:pt x="0" y="245"/>
                    <a:pt x="173" y="245"/>
                  </a:cubicBezTo>
                  <a:cubicBezTo>
                    <a:pt x="352" y="245"/>
                    <a:pt x="352" y="0"/>
                    <a:pt x="17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2"/>
            <p:cNvSpPr/>
            <p:nvPr/>
          </p:nvSpPr>
          <p:spPr>
            <a:xfrm flipH="1">
              <a:off x="8242984" y="3257610"/>
              <a:ext cx="8075" cy="6150"/>
            </a:xfrm>
            <a:custGeom>
              <a:avLst/>
              <a:gdLst/>
              <a:ahLst/>
              <a:cxnLst/>
              <a:rect l="l" t="t" r="r" b="b"/>
              <a:pathLst>
                <a:path w="323" h="246" extrusionOk="0">
                  <a:moveTo>
                    <a:pt x="174" y="0"/>
                  </a:moveTo>
                  <a:cubicBezTo>
                    <a:pt x="1" y="0"/>
                    <a:pt x="1" y="245"/>
                    <a:pt x="174" y="245"/>
                  </a:cubicBezTo>
                  <a:cubicBezTo>
                    <a:pt x="323" y="245"/>
                    <a:pt x="323" y="0"/>
                    <a:pt x="174"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2"/>
            <p:cNvSpPr/>
            <p:nvPr/>
          </p:nvSpPr>
          <p:spPr>
            <a:xfrm flipH="1">
              <a:off x="8190734" y="3292385"/>
              <a:ext cx="8675" cy="6300"/>
            </a:xfrm>
            <a:custGeom>
              <a:avLst/>
              <a:gdLst/>
              <a:ahLst/>
              <a:cxnLst/>
              <a:rect l="l" t="t" r="r" b="b"/>
              <a:pathLst>
                <a:path w="347" h="252" extrusionOk="0">
                  <a:moveTo>
                    <a:pt x="173" y="0"/>
                  </a:moveTo>
                  <a:cubicBezTo>
                    <a:pt x="0" y="0"/>
                    <a:pt x="0" y="251"/>
                    <a:pt x="173" y="251"/>
                  </a:cubicBezTo>
                  <a:cubicBezTo>
                    <a:pt x="346" y="251"/>
                    <a:pt x="346" y="0"/>
                    <a:pt x="17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2"/>
            <p:cNvSpPr/>
            <p:nvPr/>
          </p:nvSpPr>
          <p:spPr>
            <a:xfrm flipH="1">
              <a:off x="8185659" y="3304760"/>
              <a:ext cx="8825" cy="6300"/>
            </a:xfrm>
            <a:custGeom>
              <a:avLst/>
              <a:gdLst/>
              <a:ahLst/>
              <a:cxnLst/>
              <a:rect l="l" t="t" r="r" b="b"/>
              <a:pathLst>
                <a:path w="353" h="252" extrusionOk="0">
                  <a:moveTo>
                    <a:pt x="179" y="1"/>
                  </a:moveTo>
                  <a:cubicBezTo>
                    <a:pt x="0" y="1"/>
                    <a:pt x="0" y="252"/>
                    <a:pt x="179" y="252"/>
                  </a:cubicBezTo>
                  <a:cubicBezTo>
                    <a:pt x="352" y="252"/>
                    <a:pt x="352" y="1"/>
                    <a:pt x="179"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2"/>
            <p:cNvSpPr/>
            <p:nvPr/>
          </p:nvSpPr>
          <p:spPr>
            <a:xfrm flipH="1">
              <a:off x="8177609" y="3294335"/>
              <a:ext cx="8075" cy="6125"/>
            </a:xfrm>
            <a:custGeom>
              <a:avLst/>
              <a:gdLst/>
              <a:ahLst/>
              <a:cxnLst/>
              <a:rect l="l" t="t" r="r" b="b"/>
              <a:pathLst>
                <a:path w="323" h="245" extrusionOk="0">
                  <a:moveTo>
                    <a:pt x="173" y="0"/>
                  </a:moveTo>
                  <a:cubicBezTo>
                    <a:pt x="0" y="0"/>
                    <a:pt x="0" y="245"/>
                    <a:pt x="173" y="245"/>
                  </a:cubicBezTo>
                  <a:cubicBezTo>
                    <a:pt x="323" y="245"/>
                    <a:pt x="323" y="0"/>
                    <a:pt x="17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2"/>
            <p:cNvSpPr/>
            <p:nvPr/>
          </p:nvSpPr>
          <p:spPr>
            <a:xfrm flipH="1">
              <a:off x="8303259" y="331851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2"/>
            <p:cNvSpPr/>
            <p:nvPr/>
          </p:nvSpPr>
          <p:spPr>
            <a:xfrm flipH="1">
              <a:off x="8300134" y="3330285"/>
              <a:ext cx="8675" cy="6300"/>
            </a:xfrm>
            <a:custGeom>
              <a:avLst/>
              <a:gdLst/>
              <a:ahLst/>
              <a:cxnLst/>
              <a:rect l="l" t="t" r="r" b="b"/>
              <a:pathLst>
                <a:path w="347" h="252" extrusionOk="0">
                  <a:moveTo>
                    <a:pt x="173" y="1"/>
                  </a:moveTo>
                  <a:cubicBezTo>
                    <a:pt x="0" y="1"/>
                    <a:pt x="0" y="252"/>
                    <a:pt x="173" y="252"/>
                  </a:cubicBezTo>
                  <a:cubicBezTo>
                    <a:pt x="346" y="252"/>
                    <a:pt x="346" y="1"/>
                    <a:pt x="17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2"/>
            <p:cNvSpPr/>
            <p:nvPr/>
          </p:nvSpPr>
          <p:spPr>
            <a:xfrm flipH="1">
              <a:off x="8093734" y="3099560"/>
              <a:ext cx="8075" cy="6300"/>
            </a:xfrm>
            <a:custGeom>
              <a:avLst/>
              <a:gdLst/>
              <a:ahLst/>
              <a:cxnLst/>
              <a:rect l="l" t="t" r="r" b="b"/>
              <a:pathLst>
                <a:path w="323" h="252" extrusionOk="0">
                  <a:moveTo>
                    <a:pt x="150" y="0"/>
                  </a:moveTo>
                  <a:cubicBezTo>
                    <a:pt x="0" y="0"/>
                    <a:pt x="0" y="251"/>
                    <a:pt x="150" y="251"/>
                  </a:cubicBezTo>
                  <a:cubicBezTo>
                    <a:pt x="323" y="251"/>
                    <a:pt x="323" y="0"/>
                    <a:pt x="150"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2"/>
            <p:cNvSpPr/>
            <p:nvPr/>
          </p:nvSpPr>
          <p:spPr>
            <a:xfrm flipH="1">
              <a:off x="8084909" y="3107010"/>
              <a:ext cx="8100" cy="6900"/>
            </a:xfrm>
            <a:custGeom>
              <a:avLst/>
              <a:gdLst/>
              <a:ahLst/>
              <a:cxnLst/>
              <a:rect l="l" t="t" r="r" b="b"/>
              <a:pathLst>
                <a:path w="324" h="276" extrusionOk="0">
                  <a:moveTo>
                    <a:pt x="150" y="1"/>
                  </a:moveTo>
                  <a:cubicBezTo>
                    <a:pt x="1" y="1"/>
                    <a:pt x="1" y="275"/>
                    <a:pt x="150" y="275"/>
                  </a:cubicBezTo>
                  <a:cubicBezTo>
                    <a:pt x="323" y="275"/>
                    <a:pt x="323" y="1"/>
                    <a:pt x="150"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 name="Google Shape;2673;p22"/>
          <p:cNvGrpSpPr/>
          <p:nvPr/>
        </p:nvGrpSpPr>
        <p:grpSpPr>
          <a:xfrm>
            <a:off x="-102039" y="-203622"/>
            <a:ext cx="1872975" cy="1829015"/>
            <a:chOff x="3081970" y="3217891"/>
            <a:chExt cx="525187" cy="512861"/>
          </a:xfrm>
        </p:grpSpPr>
        <p:sp>
          <p:nvSpPr>
            <p:cNvPr id="2674" name="Google Shape;2674;p22"/>
            <p:cNvSpPr/>
            <p:nvPr/>
          </p:nvSpPr>
          <p:spPr>
            <a:xfrm>
              <a:off x="3259011"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2"/>
            <p:cNvSpPr/>
            <p:nvPr/>
          </p:nvSpPr>
          <p:spPr>
            <a:xfrm>
              <a:off x="3490841"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2"/>
            <p:cNvSpPr/>
            <p:nvPr/>
          </p:nvSpPr>
          <p:spPr>
            <a:xfrm>
              <a:off x="3496048"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2"/>
            <p:cNvSpPr/>
            <p:nvPr/>
          </p:nvSpPr>
          <p:spPr>
            <a:xfrm>
              <a:off x="3549842"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2"/>
            <p:cNvSpPr/>
            <p:nvPr/>
          </p:nvSpPr>
          <p:spPr>
            <a:xfrm>
              <a:off x="3580969"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2"/>
            <p:cNvSpPr/>
            <p:nvPr/>
          </p:nvSpPr>
          <p:spPr>
            <a:xfrm>
              <a:off x="3570746"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2"/>
            <p:cNvSpPr/>
            <p:nvPr/>
          </p:nvSpPr>
          <p:spPr>
            <a:xfrm>
              <a:off x="3510482"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2"/>
            <p:cNvSpPr/>
            <p:nvPr/>
          </p:nvSpPr>
          <p:spPr>
            <a:xfrm>
              <a:off x="308197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2"/>
            <p:cNvSpPr/>
            <p:nvPr/>
          </p:nvSpPr>
          <p:spPr>
            <a:xfrm>
              <a:off x="3135994"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2"/>
            <p:cNvSpPr/>
            <p:nvPr/>
          </p:nvSpPr>
          <p:spPr>
            <a:xfrm>
              <a:off x="3147212"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2"/>
            <p:cNvSpPr/>
            <p:nvPr/>
          </p:nvSpPr>
          <p:spPr>
            <a:xfrm>
              <a:off x="3116314"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2"/>
            <p:cNvSpPr/>
            <p:nvPr/>
          </p:nvSpPr>
          <p:spPr>
            <a:xfrm>
              <a:off x="3099391"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2"/>
            <p:cNvSpPr/>
            <p:nvPr/>
          </p:nvSpPr>
          <p:spPr>
            <a:xfrm>
              <a:off x="3129753"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2"/>
            <p:cNvSpPr/>
            <p:nvPr/>
          </p:nvSpPr>
          <p:spPr>
            <a:xfrm>
              <a:off x="311041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2"/>
            <p:cNvSpPr/>
            <p:nvPr/>
          </p:nvSpPr>
          <p:spPr>
            <a:xfrm>
              <a:off x="3290407"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2"/>
            <p:cNvSpPr/>
            <p:nvPr/>
          </p:nvSpPr>
          <p:spPr>
            <a:xfrm>
              <a:off x="3215517"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2"/>
            <p:cNvSpPr/>
            <p:nvPr/>
          </p:nvSpPr>
          <p:spPr>
            <a:xfrm>
              <a:off x="3194918"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2"/>
            <p:cNvSpPr/>
            <p:nvPr/>
          </p:nvSpPr>
          <p:spPr>
            <a:xfrm>
              <a:off x="3347646"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2"/>
            <p:cNvSpPr/>
            <p:nvPr/>
          </p:nvSpPr>
          <p:spPr>
            <a:xfrm>
              <a:off x="333321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2"/>
            <p:cNvSpPr/>
            <p:nvPr/>
          </p:nvSpPr>
          <p:spPr>
            <a:xfrm>
              <a:off x="3324750"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2"/>
            <p:cNvSpPr/>
            <p:nvPr/>
          </p:nvSpPr>
          <p:spPr>
            <a:xfrm>
              <a:off x="3196258"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2"/>
            <p:cNvSpPr/>
            <p:nvPr/>
          </p:nvSpPr>
          <p:spPr>
            <a:xfrm>
              <a:off x="3192008"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2"/>
            <p:cNvSpPr/>
            <p:nvPr/>
          </p:nvSpPr>
          <p:spPr>
            <a:xfrm>
              <a:off x="3175353"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2"/>
            <p:cNvSpPr/>
            <p:nvPr/>
          </p:nvSpPr>
          <p:spPr>
            <a:xfrm>
              <a:off x="3281179"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2"/>
            <p:cNvSpPr/>
            <p:nvPr/>
          </p:nvSpPr>
          <p:spPr>
            <a:xfrm>
              <a:off x="327095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2"/>
            <p:cNvSpPr/>
            <p:nvPr/>
          </p:nvSpPr>
          <p:spPr>
            <a:xfrm>
              <a:off x="3345655"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2"/>
            <p:cNvSpPr/>
            <p:nvPr/>
          </p:nvSpPr>
          <p:spPr>
            <a:xfrm>
              <a:off x="3420354"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2"/>
            <p:cNvSpPr/>
            <p:nvPr/>
          </p:nvSpPr>
          <p:spPr>
            <a:xfrm>
              <a:off x="3218924"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2"/>
            <p:cNvSpPr/>
            <p:nvPr/>
          </p:nvSpPr>
          <p:spPr>
            <a:xfrm>
              <a:off x="3262495"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2"/>
            <p:cNvSpPr/>
            <p:nvPr/>
          </p:nvSpPr>
          <p:spPr>
            <a:xfrm>
              <a:off x="3165131"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22"/>
          <p:cNvGrpSpPr/>
          <p:nvPr/>
        </p:nvGrpSpPr>
        <p:grpSpPr>
          <a:xfrm>
            <a:off x="7350636" y="-203622"/>
            <a:ext cx="1872975" cy="1829015"/>
            <a:chOff x="3814193" y="3217891"/>
            <a:chExt cx="525187" cy="512861"/>
          </a:xfrm>
        </p:grpSpPr>
        <p:sp>
          <p:nvSpPr>
            <p:cNvPr id="2705" name="Google Shape;2705;p22"/>
            <p:cNvSpPr/>
            <p:nvPr/>
          </p:nvSpPr>
          <p:spPr>
            <a:xfrm flipH="1">
              <a:off x="3837585"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2"/>
            <p:cNvSpPr/>
            <p:nvPr/>
          </p:nvSpPr>
          <p:spPr>
            <a:xfrm flipH="1">
              <a:off x="3855237"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2"/>
            <p:cNvSpPr/>
            <p:nvPr/>
          </p:nvSpPr>
          <p:spPr>
            <a:xfrm flipH="1">
              <a:off x="3824032"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2"/>
            <p:cNvSpPr/>
            <p:nvPr/>
          </p:nvSpPr>
          <p:spPr>
            <a:xfrm flipH="1">
              <a:off x="3845321"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2"/>
            <p:cNvSpPr/>
            <p:nvPr/>
          </p:nvSpPr>
          <p:spPr>
            <a:xfrm flipH="1">
              <a:off x="3814193"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2"/>
            <p:cNvSpPr/>
            <p:nvPr/>
          </p:nvSpPr>
          <p:spPr>
            <a:xfrm flipH="1">
              <a:off x="3824645"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2"/>
            <p:cNvSpPr/>
            <p:nvPr/>
          </p:nvSpPr>
          <p:spPr>
            <a:xfrm flipH="1">
              <a:off x="3884910"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2"/>
            <p:cNvSpPr/>
            <p:nvPr/>
          </p:nvSpPr>
          <p:spPr>
            <a:xfrm flipH="1">
              <a:off x="413592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2"/>
            <p:cNvSpPr/>
            <p:nvPr/>
          </p:nvSpPr>
          <p:spPr>
            <a:xfrm flipH="1">
              <a:off x="4168618"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2"/>
            <p:cNvSpPr/>
            <p:nvPr/>
          </p:nvSpPr>
          <p:spPr>
            <a:xfrm flipH="1">
              <a:off x="4153916"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2"/>
            <p:cNvSpPr/>
            <p:nvPr/>
          </p:nvSpPr>
          <p:spPr>
            <a:xfrm flipH="1">
              <a:off x="4164560"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2"/>
            <p:cNvSpPr/>
            <p:nvPr/>
          </p:nvSpPr>
          <p:spPr>
            <a:xfrm flipH="1">
              <a:off x="4198482"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2"/>
            <p:cNvSpPr/>
            <p:nvPr/>
          </p:nvSpPr>
          <p:spPr>
            <a:xfrm flipH="1">
              <a:off x="3938702"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2"/>
            <p:cNvSpPr/>
            <p:nvPr/>
          </p:nvSpPr>
          <p:spPr>
            <a:xfrm flipH="1">
              <a:off x="401523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2"/>
            <p:cNvSpPr/>
            <p:nvPr/>
          </p:nvSpPr>
          <p:spPr>
            <a:xfrm flipH="1">
              <a:off x="3985834"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2"/>
            <p:cNvSpPr/>
            <p:nvPr/>
          </p:nvSpPr>
          <p:spPr>
            <a:xfrm flipH="1">
              <a:off x="4027376"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2"/>
            <p:cNvSpPr/>
            <p:nvPr/>
          </p:nvSpPr>
          <p:spPr>
            <a:xfrm flipH="1">
              <a:off x="4127689"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2"/>
            <p:cNvSpPr/>
            <p:nvPr/>
          </p:nvSpPr>
          <p:spPr>
            <a:xfrm flipH="1">
              <a:off x="4060227"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2"/>
            <p:cNvSpPr/>
            <p:nvPr/>
          </p:nvSpPr>
          <p:spPr>
            <a:xfrm flipH="1">
              <a:off x="407466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2"/>
            <p:cNvSpPr/>
            <p:nvPr/>
          </p:nvSpPr>
          <p:spPr>
            <a:xfrm flipH="1">
              <a:off x="4083123"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2"/>
            <p:cNvSpPr/>
            <p:nvPr/>
          </p:nvSpPr>
          <p:spPr>
            <a:xfrm flipH="1">
              <a:off x="4211615"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2"/>
            <p:cNvSpPr/>
            <p:nvPr/>
          </p:nvSpPr>
          <p:spPr>
            <a:xfrm flipH="1">
              <a:off x="4215865"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2"/>
            <p:cNvSpPr/>
            <p:nvPr/>
          </p:nvSpPr>
          <p:spPr>
            <a:xfrm flipH="1">
              <a:off x="4232520"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2"/>
            <p:cNvSpPr/>
            <p:nvPr/>
          </p:nvSpPr>
          <p:spPr>
            <a:xfrm flipH="1">
              <a:off x="4126694"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2"/>
            <p:cNvSpPr/>
            <p:nvPr/>
          </p:nvSpPr>
          <p:spPr>
            <a:xfrm flipH="1">
              <a:off x="413691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2"/>
            <p:cNvSpPr/>
            <p:nvPr/>
          </p:nvSpPr>
          <p:spPr>
            <a:xfrm flipH="1">
              <a:off x="4062218"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2"/>
            <p:cNvSpPr/>
            <p:nvPr/>
          </p:nvSpPr>
          <p:spPr>
            <a:xfrm flipH="1">
              <a:off x="3987520"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2"/>
            <p:cNvSpPr/>
            <p:nvPr/>
          </p:nvSpPr>
          <p:spPr>
            <a:xfrm flipH="1">
              <a:off x="4188949"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2"/>
            <p:cNvSpPr/>
            <p:nvPr/>
          </p:nvSpPr>
          <p:spPr>
            <a:xfrm flipH="1">
              <a:off x="4145378"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2"/>
            <p:cNvSpPr/>
            <p:nvPr/>
          </p:nvSpPr>
          <p:spPr>
            <a:xfrm flipH="1">
              <a:off x="4242743"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
    <p:bg>
      <p:bgPr>
        <a:solidFill>
          <a:schemeClr val="lt2"/>
        </a:solidFill>
        <a:effectLst/>
      </p:bgPr>
    </p:bg>
    <p:spTree>
      <p:nvGrpSpPr>
        <p:cNvPr id="1" name="Shape 333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335"/>
        <p:cNvGrpSpPr/>
        <p:nvPr/>
      </p:nvGrpSpPr>
      <p:grpSpPr>
        <a:xfrm>
          <a:off x="0" y="0"/>
          <a:ext cx="0" cy="0"/>
          <a:chOff x="0" y="0"/>
          <a:chExt cx="0" cy="0"/>
        </a:xfrm>
      </p:grpSpPr>
      <p:grpSp>
        <p:nvGrpSpPr>
          <p:cNvPr id="3336" name="Google Shape;3336;p33"/>
          <p:cNvGrpSpPr/>
          <p:nvPr/>
        </p:nvGrpSpPr>
        <p:grpSpPr>
          <a:xfrm>
            <a:off x="-102039" y="-203622"/>
            <a:ext cx="1872975" cy="1829015"/>
            <a:chOff x="3081970" y="3217891"/>
            <a:chExt cx="525187" cy="512861"/>
          </a:xfrm>
        </p:grpSpPr>
        <p:sp>
          <p:nvSpPr>
            <p:cNvPr id="3337" name="Google Shape;3337;p33"/>
            <p:cNvSpPr/>
            <p:nvPr/>
          </p:nvSpPr>
          <p:spPr>
            <a:xfrm>
              <a:off x="3259011"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3490841"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3"/>
            <p:cNvSpPr/>
            <p:nvPr/>
          </p:nvSpPr>
          <p:spPr>
            <a:xfrm>
              <a:off x="3496048"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3549842"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3580969"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3570746"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3"/>
            <p:cNvSpPr/>
            <p:nvPr/>
          </p:nvSpPr>
          <p:spPr>
            <a:xfrm>
              <a:off x="3510482"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3"/>
            <p:cNvSpPr/>
            <p:nvPr/>
          </p:nvSpPr>
          <p:spPr>
            <a:xfrm>
              <a:off x="308197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3135994"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3147212"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3116314"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3"/>
            <p:cNvSpPr/>
            <p:nvPr/>
          </p:nvSpPr>
          <p:spPr>
            <a:xfrm>
              <a:off x="3099391"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3"/>
            <p:cNvSpPr/>
            <p:nvPr/>
          </p:nvSpPr>
          <p:spPr>
            <a:xfrm>
              <a:off x="3129753"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a:off x="311041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a:off x="3290407"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a:off x="3215517"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a:off x="3194918"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a:off x="3347646"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a:off x="333321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a:off x="3324750"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3"/>
            <p:cNvSpPr/>
            <p:nvPr/>
          </p:nvSpPr>
          <p:spPr>
            <a:xfrm>
              <a:off x="3196258"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a:off x="3192008"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a:off x="3175353"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a:off x="3281179"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a:off x="327095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a:off x="3345655"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3"/>
            <p:cNvSpPr/>
            <p:nvPr/>
          </p:nvSpPr>
          <p:spPr>
            <a:xfrm>
              <a:off x="3420354"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3"/>
            <p:cNvSpPr/>
            <p:nvPr/>
          </p:nvSpPr>
          <p:spPr>
            <a:xfrm>
              <a:off x="3218924"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a:off x="3262495"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a:off x="3165131"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7" name="Google Shape;3367;p33"/>
          <p:cNvGrpSpPr/>
          <p:nvPr/>
        </p:nvGrpSpPr>
        <p:grpSpPr>
          <a:xfrm rot="5400000">
            <a:off x="7300286" y="3364428"/>
            <a:ext cx="1872975" cy="1829015"/>
            <a:chOff x="3366383" y="3217891"/>
            <a:chExt cx="525187" cy="512861"/>
          </a:xfrm>
        </p:grpSpPr>
        <p:sp>
          <p:nvSpPr>
            <p:cNvPr id="3368" name="Google Shape;3368;p33"/>
            <p:cNvSpPr/>
            <p:nvPr/>
          </p:nvSpPr>
          <p:spPr>
            <a:xfrm flipH="1">
              <a:off x="3389775"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flipH="1">
              <a:off x="3407427"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flipH="1">
              <a:off x="3376222"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flipH="1">
              <a:off x="3397510"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flipH="1">
              <a:off x="3366383"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flipH="1">
              <a:off x="3376835"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flipH="1">
              <a:off x="3437100"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rgbClr val="FF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flipH="1">
              <a:off x="368811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3"/>
            <p:cNvSpPr/>
            <p:nvPr/>
          </p:nvSpPr>
          <p:spPr>
            <a:xfrm flipH="1">
              <a:off x="3720808"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3"/>
            <p:cNvSpPr/>
            <p:nvPr/>
          </p:nvSpPr>
          <p:spPr>
            <a:xfrm flipH="1">
              <a:off x="3706106"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3"/>
            <p:cNvSpPr/>
            <p:nvPr/>
          </p:nvSpPr>
          <p:spPr>
            <a:xfrm flipH="1">
              <a:off x="3716750"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3"/>
            <p:cNvSpPr/>
            <p:nvPr/>
          </p:nvSpPr>
          <p:spPr>
            <a:xfrm flipH="1">
              <a:off x="3750672"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3"/>
            <p:cNvSpPr/>
            <p:nvPr/>
          </p:nvSpPr>
          <p:spPr>
            <a:xfrm flipH="1">
              <a:off x="3490892"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rgbClr val="FEA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3"/>
            <p:cNvSpPr/>
            <p:nvPr/>
          </p:nvSpPr>
          <p:spPr>
            <a:xfrm flipH="1">
              <a:off x="356742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3"/>
            <p:cNvSpPr/>
            <p:nvPr/>
          </p:nvSpPr>
          <p:spPr>
            <a:xfrm flipH="1">
              <a:off x="3538024"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3"/>
            <p:cNvSpPr/>
            <p:nvPr/>
          </p:nvSpPr>
          <p:spPr>
            <a:xfrm flipH="1">
              <a:off x="3579566"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3"/>
            <p:cNvSpPr/>
            <p:nvPr/>
          </p:nvSpPr>
          <p:spPr>
            <a:xfrm flipH="1">
              <a:off x="3679879"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rgbClr val="0E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3"/>
            <p:cNvSpPr/>
            <p:nvPr/>
          </p:nvSpPr>
          <p:spPr>
            <a:xfrm flipH="1">
              <a:off x="3612417"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3"/>
            <p:cNvSpPr/>
            <p:nvPr/>
          </p:nvSpPr>
          <p:spPr>
            <a:xfrm flipH="1">
              <a:off x="362685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3"/>
            <p:cNvSpPr/>
            <p:nvPr/>
          </p:nvSpPr>
          <p:spPr>
            <a:xfrm flipH="1">
              <a:off x="3635313"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3"/>
            <p:cNvSpPr/>
            <p:nvPr/>
          </p:nvSpPr>
          <p:spPr>
            <a:xfrm flipH="1">
              <a:off x="3763805"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3"/>
            <p:cNvSpPr/>
            <p:nvPr/>
          </p:nvSpPr>
          <p:spPr>
            <a:xfrm flipH="1">
              <a:off x="3768055"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3"/>
            <p:cNvSpPr/>
            <p:nvPr/>
          </p:nvSpPr>
          <p:spPr>
            <a:xfrm flipH="1">
              <a:off x="3784710"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3"/>
            <p:cNvSpPr/>
            <p:nvPr/>
          </p:nvSpPr>
          <p:spPr>
            <a:xfrm flipH="1">
              <a:off x="3678884"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3"/>
            <p:cNvSpPr/>
            <p:nvPr/>
          </p:nvSpPr>
          <p:spPr>
            <a:xfrm flipH="1">
              <a:off x="368910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3"/>
            <p:cNvSpPr/>
            <p:nvPr/>
          </p:nvSpPr>
          <p:spPr>
            <a:xfrm flipH="1">
              <a:off x="3614408"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3"/>
            <p:cNvSpPr/>
            <p:nvPr/>
          </p:nvSpPr>
          <p:spPr>
            <a:xfrm flipH="1">
              <a:off x="3539710"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3"/>
            <p:cNvSpPr/>
            <p:nvPr/>
          </p:nvSpPr>
          <p:spPr>
            <a:xfrm flipH="1">
              <a:off x="3741139"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3"/>
            <p:cNvSpPr/>
            <p:nvPr/>
          </p:nvSpPr>
          <p:spPr>
            <a:xfrm flipH="1">
              <a:off x="3697568"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3"/>
            <p:cNvSpPr/>
            <p:nvPr/>
          </p:nvSpPr>
          <p:spPr>
            <a:xfrm flipH="1">
              <a:off x="3794933"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rgbClr val="FE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8" name="Google Shape;3398;p33"/>
          <p:cNvSpPr/>
          <p:nvPr/>
        </p:nvSpPr>
        <p:spPr>
          <a:xfrm rot="6191567" flipH="1">
            <a:off x="8024787" y="-976497"/>
            <a:ext cx="2683379" cy="2138580"/>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3"/>
          <p:cNvSpPr/>
          <p:nvPr/>
        </p:nvSpPr>
        <p:spPr>
          <a:xfrm rot="337514">
            <a:off x="-1217776" y="4152624"/>
            <a:ext cx="2683362" cy="2138566"/>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0" name="Google Shape;3400;p33"/>
          <p:cNvGrpSpPr/>
          <p:nvPr/>
        </p:nvGrpSpPr>
        <p:grpSpPr>
          <a:xfrm rot="-5400000">
            <a:off x="24597" y="4320087"/>
            <a:ext cx="878525" cy="627975"/>
            <a:chOff x="142975" y="118750"/>
            <a:chExt cx="878525" cy="627975"/>
          </a:xfrm>
        </p:grpSpPr>
        <p:sp>
          <p:nvSpPr>
            <p:cNvPr id="3401" name="Google Shape;3401;p33"/>
            <p:cNvSpPr/>
            <p:nvPr/>
          </p:nvSpPr>
          <p:spPr>
            <a:xfrm>
              <a:off x="339616" y="466103"/>
              <a:ext cx="63379" cy="61703"/>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3"/>
            <p:cNvSpPr/>
            <p:nvPr/>
          </p:nvSpPr>
          <p:spPr>
            <a:xfrm>
              <a:off x="415808" y="317660"/>
              <a:ext cx="54114" cy="54015"/>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3"/>
            <p:cNvSpPr/>
            <p:nvPr/>
          </p:nvSpPr>
          <p:spPr>
            <a:xfrm>
              <a:off x="622305" y="380546"/>
              <a:ext cx="48298" cy="4869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3"/>
            <p:cNvSpPr/>
            <p:nvPr/>
          </p:nvSpPr>
          <p:spPr>
            <a:xfrm>
              <a:off x="659267" y="206180"/>
              <a:ext cx="37160" cy="38934"/>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3"/>
            <p:cNvSpPr/>
            <p:nvPr/>
          </p:nvSpPr>
          <p:spPr>
            <a:xfrm>
              <a:off x="512600" y="558066"/>
              <a:ext cx="27796" cy="2799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3"/>
            <p:cNvSpPr/>
            <p:nvPr/>
          </p:nvSpPr>
          <p:spPr>
            <a:xfrm>
              <a:off x="547788" y="341710"/>
              <a:ext cx="37160" cy="37948"/>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3"/>
            <p:cNvSpPr/>
            <p:nvPr/>
          </p:nvSpPr>
          <p:spPr>
            <a:xfrm>
              <a:off x="299006" y="273107"/>
              <a:ext cx="40708" cy="40216"/>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3"/>
            <p:cNvSpPr/>
            <p:nvPr/>
          </p:nvSpPr>
          <p:spPr>
            <a:xfrm>
              <a:off x="142975" y="434462"/>
              <a:ext cx="29472" cy="28190"/>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3"/>
            <p:cNvSpPr/>
            <p:nvPr/>
          </p:nvSpPr>
          <p:spPr>
            <a:xfrm>
              <a:off x="367707" y="174539"/>
              <a:ext cx="62985" cy="63379"/>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3"/>
            <p:cNvSpPr/>
            <p:nvPr/>
          </p:nvSpPr>
          <p:spPr>
            <a:xfrm>
              <a:off x="757834" y="399077"/>
              <a:ext cx="38934" cy="34893"/>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3"/>
            <p:cNvSpPr/>
            <p:nvPr/>
          </p:nvSpPr>
          <p:spPr>
            <a:xfrm>
              <a:off x="707466" y="577583"/>
              <a:ext cx="76390" cy="73433"/>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3"/>
            <p:cNvSpPr/>
            <p:nvPr/>
          </p:nvSpPr>
          <p:spPr>
            <a:xfrm>
              <a:off x="876508" y="356397"/>
              <a:ext cx="33513" cy="37554"/>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3"/>
            <p:cNvSpPr/>
            <p:nvPr/>
          </p:nvSpPr>
          <p:spPr>
            <a:xfrm>
              <a:off x="887646" y="501390"/>
              <a:ext cx="58056" cy="4465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3"/>
            <p:cNvSpPr/>
            <p:nvPr/>
          </p:nvSpPr>
          <p:spPr>
            <a:xfrm>
              <a:off x="361892" y="673588"/>
              <a:ext cx="48692" cy="4721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3"/>
            <p:cNvSpPr/>
            <p:nvPr/>
          </p:nvSpPr>
          <p:spPr>
            <a:xfrm>
              <a:off x="570163" y="717155"/>
              <a:ext cx="31739" cy="29570"/>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3"/>
            <p:cNvSpPr/>
            <p:nvPr/>
          </p:nvSpPr>
          <p:spPr>
            <a:xfrm>
              <a:off x="834125" y="616813"/>
              <a:ext cx="85261" cy="8526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3"/>
            <p:cNvSpPr/>
            <p:nvPr/>
          </p:nvSpPr>
          <p:spPr>
            <a:xfrm>
              <a:off x="181712" y="569993"/>
              <a:ext cx="52339" cy="52339"/>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3"/>
            <p:cNvSpPr/>
            <p:nvPr/>
          </p:nvSpPr>
          <p:spPr>
            <a:xfrm>
              <a:off x="497421" y="118750"/>
              <a:ext cx="50467" cy="48298"/>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3"/>
            <p:cNvSpPr/>
            <p:nvPr/>
          </p:nvSpPr>
          <p:spPr>
            <a:xfrm>
              <a:off x="822987" y="224415"/>
              <a:ext cx="62985" cy="63477"/>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3"/>
            <p:cNvSpPr/>
            <p:nvPr/>
          </p:nvSpPr>
          <p:spPr>
            <a:xfrm>
              <a:off x="986115" y="421550"/>
              <a:ext cx="35386" cy="2996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3"/>
            <p:cNvSpPr/>
            <p:nvPr/>
          </p:nvSpPr>
          <p:spPr>
            <a:xfrm>
              <a:off x="469822" y="451416"/>
              <a:ext cx="37061" cy="35287"/>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rgbClr val="B0B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2" name="Google Shape;3422;p33"/>
          <p:cNvGrpSpPr/>
          <p:nvPr/>
        </p:nvGrpSpPr>
        <p:grpSpPr>
          <a:xfrm rot="10800000" flipH="1">
            <a:off x="8436625" y="108023"/>
            <a:ext cx="627975" cy="878525"/>
            <a:chOff x="8436625" y="2649875"/>
            <a:chExt cx="627975" cy="878525"/>
          </a:xfrm>
        </p:grpSpPr>
        <p:sp>
          <p:nvSpPr>
            <p:cNvPr id="3423" name="Google Shape;3423;p33"/>
            <p:cNvSpPr/>
            <p:nvPr/>
          </p:nvSpPr>
          <p:spPr>
            <a:xfrm rot="5400000">
              <a:off x="8654706" y="2847353"/>
              <a:ext cx="63379" cy="61703"/>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3"/>
            <p:cNvSpPr/>
            <p:nvPr/>
          </p:nvSpPr>
          <p:spPr>
            <a:xfrm rot="5400000">
              <a:off x="8811626" y="2922757"/>
              <a:ext cx="54114" cy="54015"/>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3"/>
            <p:cNvSpPr/>
            <p:nvPr/>
          </p:nvSpPr>
          <p:spPr>
            <a:xfrm rot="5400000">
              <a:off x="8754309" y="3129008"/>
              <a:ext cx="48298" cy="4869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3"/>
            <p:cNvSpPr/>
            <p:nvPr/>
          </p:nvSpPr>
          <p:spPr>
            <a:xfrm rot="5400000">
              <a:off x="8939123" y="3165280"/>
              <a:ext cx="37160" cy="38934"/>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3"/>
            <p:cNvSpPr/>
            <p:nvPr/>
          </p:nvSpPr>
          <p:spPr>
            <a:xfrm rot="5400000">
              <a:off x="8597389" y="3019401"/>
              <a:ext cx="27796" cy="2799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3"/>
            <p:cNvSpPr/>
            <p:nvPr/>
          </p:nvSpPr>
          <p:spPr>
            <a:xfrm rot="5400000">
              <a:off x="8804086" y="3054294"/>
              <a:ext cx="37160" cy="37948"/>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3"/>
            <p:cNvSpPr/>
            <p:nvPr/>
          </p:nvSpPr>
          <p:spPr>
            <a:xfrm rot="5400000">
              <a:off x="8869781" y="2806152"/>
              <a:ext cx="40708" cy="40216"/>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3"/>
            <p:cNvSpPr/>
            <p:nvPr/>
          </p:nvSpPr>
          <p:spPr>
            <a:xfrm rot="5400000">
              <a:off x="8720057" y="2650516"/>
              <a:ext cx="29472" cy="28190"/>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3"/>
            <p:cNvSpPr/>
            <p:nvPr/>
          </p:nvSpPr>
          <p:spPr>
            <a:xfrm rot="5400000">
              <a:off x="8945629" y="2874410"/>
              <a:ext cx="62985" cy="63379"/>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3"/>
            <p:cNvSpPr/>
            <p:nvPr/>
          </p:nvSpPr>
          <p:spPr>
            <a:xfrm rot="5400000">
              <a:off x="8747360" y="3266755"/>
              <a:ext cx="38934" cy="34893"/>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3"/>
            <p:cNvSpPr/>
            <p:nvPr/>
          </p:nvSpPr>
          <p:spPr>
            <a:xfrm rot="5400000">
              <a:off x="8530856" y="3215845"/>
              <a:ext cx="76390" cy="73433"/>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3"/>
            <p:cNvSpPr/>
            <p:nvPr/>
          </p:nvSpPr>
          <p:spPr>
            <a:xfrm rot="5400000">
              <a:off x="8791420" y="3381388"/>
              <a:ext cx="33513" cy="37554"/>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3"/>
            <p:cNvSpPr/>
            <p:nvPr/>
          </p:nvSpPr>
          <p:spPr>
            <a:xfrm rot="5400000">
              <a:off x="8630607" y="3401249"/>
              <a:ext cx="58056" cy="4465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3"/>
            <p:cNvSpPr/>
            <p:nvPr/>
          </p:nvSpPr>
          <p:spPr>
            <a:xfrm rot="5400000">
              <a:off x="8461809" y="2869531"/>
              <a:ext cx="48692" cy="4721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3"/>
            <p:cNvSpPr/>
            <p:nvPr/>
          </p:nvSpPr>
          <p:spPr>
            <a:xfrm rot="5400000">
              <a:off x="8435541" y="3078147"/>
              <a:ext cx="31739" cy="29570"/>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3"/>
            <p:cNvSpPr/>
            <p:nvPr/>
          </p:nvSpPr>
          <p:spPr>
            <a:xfrm rot="5400000">
              <a:off x="8481276" y="3341025"/>
              <a:ext cx="85261" cy="8526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3"/>
            <p:cNvSpPr/>
            <p:nvPr/>
          </p:nvSpPr>
          <p:spPr>
            <a:xfrm rot="5400000">
              <a:off x="8561018" y="2688612"/>
              <a:ext cx="52339" cy="52339"/>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3"/>
            <p:cNvSpPr/>
            <p:nvPr/>
          </p:nvSpPr>
          <p:spPr>
            <a:xfrm rot="5400000">
              <a:off x="9015218" y="3005405"/>
              <a:ext cx="50467" cy="48298"/>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3"/>
            <p:cNvSpPr/>
            <p:nvPr/>
          </p:nvSpPr>
          <p:spPr>
            <a:xfrm rot="5400000">
              <a:off x="8895704" y="3329640"/>
              <a:ext cx="62985" cy="63477"/>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3"/>
            <p:cNvSpPr/>
            <p:nvPr/>
          </p:nvSpPr>
          <p:spPr>
            <a:xfrm rot="5400000">
              <a:off x="8729125" y="3495725"/>
              <a:ext cx="35386" cy="2996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3"/>
            <p:cNvSpPr/>
            <p:nvPr/>
          </p:nvSpPr>
          <p:spPr>
            <a:xfrm rot="5400000">
              <a:off x="8695760" y="2977609"/>
              <a:ext cx="37061" cy="35287"/>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Patrick Hand"/>
              <a:buNone/>
              <a:defRPr sz="2800" b="1">
                <a:solidFill>
                  <a:schemeClr val="dk2"/>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0" r:id="rId6"/>
    <p:sldLayoutId id="2147483668"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free-vector/hand-drawn-back-school-background_9281522.htm/?utm_source=slidesgo_template&amp;utm_medium=referral-link&amp;utm_campaign=sg_resources&amp;utm_content=freepi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archive.ics.uci.edu/ml/datasets/Breast+Cancer+Coimbr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9"/>
        <p:cNvGrpSpPr/>
        <p:nvPr/>
      </p:nvGrpSpPr>
      <p:grpSpPr>
        <a:xfrm>
          <a:off x="0" y="0"/>
          <a:ext cx="0" cy="0"/>
          <a:chOff x="0" y="0"/>
          <a:chExt cx="0" cy="0"/>
        </a:xfrm>
      </p:grpSpPr>
      <p:sp>
        <p:nvSpPr>
          <p:cNvPr id="3520" name="Google Shape;3520;p37"/>
          <p:cNvSpPr txBox="1">
            <a:spLocks noGrp="1"/>
          </p:cNvSpPr>
          <p:nvPr>
            <p:ph type="ctrTitle"/>
          </p:nvPr>
        </p:nvSpPr>
        <p:spPr>
          <a:xfrm>
            <a:off x="720000" y="2609462"/>
            <a:ext cx="77040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Tugas Besar Data Mining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2"/>
        <p:cNvGrpSpPr/>
        <p:nvPr/>
      </p:nvGrpSpPr>
      <p:grpSpPr>
        <a:xfrm>
          <a:off x="0" y="0"/>
          <a:ext cx="0" cy="0"/>
          <a:chOff x="0" y="0"/>
          <a:chExt cx="0" cy="0"/>
        </a:xfrm>
      </p:grpSpPr>
      <p:sp>
        <p:nvSpPr>
          <p:cNvPr id="4013" name="Google Shape;4013;p5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Hasil Data Mining</a:t>
            </a:r>
            <a:endParaRPr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7921" b="24653"/>
          <a:stretch/>
        </p:blipFill>
        <p:spPr>
          <a:xfrm>
            <a:off x="2853827" y="1596893"/>
            <a:ext cx="3361438" cy="2034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5" name="Google Shape;3538;p39"/>
          <p:cNvGrpSpPr/>
          <p:nvPr/>
        </p:nvGrpSpPr>
        <p:grpSpPr>
          <a:xfrm>
            <a:off x="2414636" y="391300"/>
            <a:ext cx="772365" cy="763632"/>
            <a:chOff x="496256" y="1136537"/>
            <a:chExt cx="747040" cy="738736"/>
          </a:xfrm>
        </p:grpSpPr>
        <p:sp>
          <p:nvSpPr>
            <p:cNvPr id="16" name="Google Shape;3539;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40;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553;p39"/>
          <p:cNvSpPr txBox="1">
            <a:spLocks noGrp="1"/>
          </p:cNvSpPr>
          <p:nvPr>
            <p:ph type="title" idx="4294967295"/>
          </p:nvPr>
        </p:nvSpPr>
        <p:spPr>
          <a:xfrm>
            <a:off x="1674554" y="574059"/>
            <a:ext cx="23160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smtClean="0">
                <a:solidFill>
                  <a:schemeClr val="bg2"/>
                </a:solidFill>
                <a:latin typeface="Patrick Hand" panose="020B0604020202020204" charset="0"/>
              </a:rPr>
              <a:t>04</a:t>
            </a:r>
            <a:endParaRPr sz="3000" b="1" dirty="0">
              <a:solidFill>
                <a:schemeClr val="bg2"/>
              </a:solidFill>
              <a:latin typeface="Patrick Hand" panose="020B0604020202020204" charset="0"/>
            </a:endParaRPr>
          </a:p>
        </p:txBody>
      </p:sp>
    </p:spTree>
    <p:extLst>
      <p:ext uri="{BB962C8B-B14F-4D97-AF65-F5344CB8AC3E}">
        <p14:creationId xmlns:p14="http://schemas.microsoft.com/office/powerpoint/2010/main" val="264737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6"/>
        <p:cNvGrpSpPr/>
        <p:nvPr/>
      </p:nvGrpSpPr>
      <p:grpSpPr>
        <a:xfrm>
          <a:off x="0" y="0"/>
          <a:ext cx="0" cy="0"/>
          <a:chOff x="0" y="0"/>
          <a:chExt cx="0" cy="0"/>
        </a:xfrm>
      </p:grpSpPr>
      <p:grpSp>
        <p:nvGrpSpPr>
          <p:cNvPr id="3567" name="Google Shape;3567;p41"/>
          <p:cNvGrpSpPr/>
          <p:nvPr/>
        </p:nvGrpSpPr>
        <p:grpSpPr>
          <a:xfrm>
            <a:off x="1129025" y="609299"/>
            <a:ext cx="6902748" cy="3837843"/>
            <a:chOff x="1129025" y="609299"/>
            <a:chExt cx="6902748" cy="3837843"/>
          </a:xfrm>
        </p:grpSpPr>
        <p:sp>
          <p:nvSpPr>
            <p:cNvPr id="3568" name="Google Shape;3568;p41"/>
            <p:cNvSpPr/>
            <p:nvPr/>
          </p:nvSpPr>
          <p:spPr>
            <a:xfrm>
              <a:off x="1129025" y="609299"/>
              <a:ext cx="6761251" cy="3741422"/>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1"/>
            <p:cNvSpPr/>
            <p:nvPr/>
          </p:nvSpPr>
          <p:spPr>
            <a:xfrm>
              <a:off x="1129025" y="786125"/>
              <a:ext cx="6902748" cy="3661018"/>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0" name="Google Shape;3570;p41"/>
          <p:cNvSpPr txBox="1">
            <a:spLocks noGrp="1"/>
          </p:cNvSpPr>
          <p:nvPr>
            <p:ph type="title"/>
          </p:nvPr>
        </p:nvSpPr>
        <p:spPr>
          <a:xfrm>
            <a:off x="1266900" y="1477000"/>
            <a:ext cx="6610200" cy="1977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400" dirty="0" smtClean="0"/>
              <a:t>Analisa Hasil Data Mining : Berdasarkan hasil dari proses data mining yang telah dilakukan, didapatkan bahwa jika hasil resistin seseorang berada dibawah 13.25 dengan kadar glukosa dibawah 9.15 maka akan masuk dalam klasifikasi pertama yaitu Healthy Control. Namun jika berada ia berada pada umur diatas 68.5 maka bisa berkemungkinan untuk masuk kedalam 2 klasifikasi, Sedangkan jika Indeks Masa Tubuh (BMI) berada diatas atau sama dengan 31.23 dengan nilai resistin yang sama yaitu dibawah 13.25 maka bisa berkemungkinan juga masuk diantara dua klasifikasi yaitu Healthy Control dan pasien.</a:t>
            </a:r>
            <a:endParaRPr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3"/>
        <p:cNvGrpSpPr/>
        <p:nvPr/>
      </p:nvGrpSpPr>
      <p:grpSpPr>
        <a:xfrm>
          <a:off x="0" y="0"/>
          <a:ext cx="0" cy="0"/>
          <a:chOff x="0" y="0"/>
          <a:chExt cx="0" cy="0"/>
        </a:xfrm>
      </p:grpSpPr>
      <p:sp>
        <p:nvSpPr>
          <p:cNvPr id="4324" name="Google Shape;4324;p6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Referensi</a:t>
            </a:r>
            <a:endParaRPr dirty="0"/>
          </a:p>
        </p:txBody>
      </p:sp>
      <p:sp>
        <p:nvSpPr>
          <p:cNvPr id="4325" name="Google Shape;4325;p67"/>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a:p>
            <a:pPr lvl="0" indent="-298450">
              <a:buClr>
                <a:schemeClr val="dk2"/>
              </a:buClr>
              <a:buSzPts val="1100"/>
              <a:buFont typeface="Open Sans"/>
              <a:buChar char="●"/>
            </a:pPr>
            <a:r>
              <a:rPr lang="en-US" sz="1100" dirty="0">
                <a:uFill>
                  <a:noFill/>
                </a:uFill>
                <a:hlinkClick r:id="rId3"/>
              </a:rPr>
              <a:t>https://</a:t>
            </a:r>
            <a:r>
              <a:rPr lang="en-US" sz="1100" dirty="0" smtClean="0">
                <a:uFill>
                  <a:noFill/>
                </a:uFill>
                <a:hlinkClick r:id="rId3"/>
              </a:rPr>
              <a:t>media.neliti.com/media/publications/15853-ID-analisis-cart-classification-and-regression-trees-pada-faktor-faktor.pdf</a:t>
            </a:r>
          </a:p>
          <a:p>
            <a:pPr lvl="0" indent="-298450">
              <a:buClr>
                <a:schemeClr val="dk2"/>
              </a:buClr>
              <a:buSzPts val="1100"/>
              <a:buFont typeface="Open Sans"/>
              <a:buChar char="●"/>
            </a:pPr>
            <a:r>
              <a:rPr lang="en-US" sz="1100" dirty="0">
                <a:uFill>
                  <a:noFill/>
                </a:uFill>
                <a:hlinkClick r:id="rId4"/>
              </a:rPr>
              <a:t>https://</a:t>
            </a:r>
            <a:r>
              <a:rPr lang="en-US" sz="1100" dirty="0" smtClean="0">
                <a:uFill>
                  <a:noFill/>
                </a:uFill>
                <a:hlinkClick r:id="rId4"/>
              </a:rPr>
              <a:t>archive.ics.uci.edu/ml/datasets/Breast+Cancer+Coimbra</a:t>
            </a:r>
            <a:endParaRPr lang="en-US" sz="1100" dirty="0">
              <a:uFill>
                <a:noFill/>
              </a:uFill>
            </a:endParaRPr>
          </a:p>
          <a:p>
            <a:pPr indent="-298450">
              <a:buClr>
                <a:schemeClr val="dk2"/>
              </a:buClr>
              <a:buSzPts val="1100"/>
              <a:buFont typeface="Open Sans"/>
              <a:buChar char="●"/>
            </a:pPr>
            <a:r>
              <a:rPr lang="en-US" sz="1100" dirty="0"/>
              <a:t>ejurnal.its.ac.id › </a:t>
            </a:r>
            <a:r>
              <a:rPr lang="en-US" sz="1100" dirty="0" err="1"/>
              <a:t>sains_seni</a:t>
            </a:r>
            <a:r>
              <a:rPr lang="en-US" sz="1100" dirty="0"/>
              <a:t> › article › </a:t>
            </a:r>
            <a:r>
              <a:rPr lang="en-US" sz="1100" dirty="0" smtClean="0"/>
              <a:t>download</a:t>
            </a:r>
            <a:r>
              <a:rPr lang="en-US" sz="1100" dirty="0"/>
              <a:t/>
            </a:r>
            <a:br>
              <a:rPr lang="en-US" sz="1100" dirty="0"/>
            </a:br>
            <a:r>
              <a:rPr lang="en-US" sz="1100" dirty="0" err="1"/>
              <a:t>Penggunaan</a:t>
            </a:r>
            <a:r>
              <a:rPr lang="en-US" sz="1100" dirty="0"/>
              <a:t> </a:t>
            </a:r>
            <a:r>
              <a:rPr lang="en-US" sz="1100" dirty="0" err="1"/>
              <a:t>Metode</a:t>
            </a:r>
            <a:r>
              <a:rPr lang="en-US" sz="1100" dirty="0"/>
              <a:t> Classification and Regression </a:t>
            </a:r>
            <a:r>
              <a:rPr lang="en-US" sz="1100" dirty="0" smtClean="0"/>
              <a:t>Trees.pdf</a:t>
            </a:r>
            <a:endParaRPr lang="en-US" sz="1100" dirty="0" smtClean="0">
              <a:uFill>
                <a:noFill/>
              </a:uFill>
            </a:endParaRPr>
          </a:p>
          <a:p>
            <a:pPr lvl="0" indent="-298450">
              <a:buClr>
                <a:schemeClr val="dk2"/>
              </a:buClr>
              <a:buSzPts val="1100"/>
              <a:buFont typeface="Open Sans"/>
              <a:buChar char="●"/>
            </a:pPr>
            <a:r>
              <a:rPr lang="en-US" sz="1100" dirty="0" smtClean="0"/>
              <a:t>j-ptiik.ub.ac.id</a:t>
            </a:r>
            <a:r>
              <a:rPr lang="en-US" sz="1100" dirty="0"/>
              <a:t> › </a:t>
            </a:r>
            <a:r>
              <a:rPr lang="en-US" sz="1100" dirty="0" err="1"/>
              <a:t>index.php</a:t>
            </a:r>
            <a:r>
              <a:rPr lang="en-US" sz="1100" dirty="0"/>
              <a:t> › j-</a:t>
            </a:r>
            <a:r>
              <a:rPr lang="en-US" sz="1100" dirty="0" err="1"/>
              <a:t>ptiik</a:t>
            </a:r>
            <a:r>
              <a:rPr lang="en-US" sz="1100" dirty="0"/>
              <a:t> › article › </a:t>
            </a:r>
            <a:r>
              <a:rPr lang="en-US" sz="1100" dirty="0" smtClean="0"/>
              <a:t>download</a:t>
            </a:r>
          </a:p>
          <a:p>
            <a:pPr marL="158750" lvl="0" indent="0">
              <a:buClr>
                <a:schemeClr val="dk2"/>
              </a:buClr>
              <a:buSzPts val="1100"/>
              <a:buNone/>
            </a:pPr>
            <a:r>
              <a:rPr lang="en-US" sz="1100" dirty="0">
                <a:uFill>
                  <a:noFill/>
                </a:uFill>
              </a:rPr>
              <a:t> </a:t>
            </a:r>
            <a:r>
              <a:rPr lang="en-US" sz="1100" dirty="0" smtClean="0">
                <a:uFill>
                  <a:noFill/>
                </a:uFill>
              </a:rPr>
              <a:t>       </a:t>
            </a:r>
            <a:r>
              <a:rPr lang="en-US" sz="1100" dirty="0" err="1" smtClean="0"/>
              <a:t>Klasifikasi</a:t>
            </a:r>
            <a:r>
              <a:rPr lang="en-US" sz="1100" dirty="0" smtClean="0"/>
              <a:t> </a:t>
            </a:r>
            <a:r>
              <a:rPr lang="en-US" sz="1100" dirty="0" err="1"/>
              <a:t>Pengidap</a:t>
            </a:r>
            <a:r>
              <a:rPr lang="en-US" sz="1100" dirty="0"/>
              <a:t> </a:t>
            </a:r>
            <a:r>
              <a:rPr lang="en-US" sz="1100" dirty="0" err="1"/>
              <a:t>Kanker</a:t>
            </a:r>
            <a:r>
              <a:rPr lang="en-US" sz="1100" dirty="0"/>
              <a:t> </a:t>
            </a:r>
            <a:r>
              <a:rPr lang="en-US" sz="1100" dirty="0" err="1"/>
              <a:t>Payudara</a:t>
            </a:r>
            <a:r>
              <a:rPr lang="en-US" sz="1100" dirty="0"/>
              <a:t> ... - J-PTIIK </a:t>
            </a:r>
            <a:r>
              <a:rPr lang="en-US" sz="1100" dirty="0" smtClean="0"/>
              <a:t>.pdf</a:t>
            </a:r>
            <a:endParaRPr lang="en" sz="1100" dirty="0" smtClean="0">
              <a:uFill>
                <a:noFill/>
              </a:uFill>
            </a:endParaRPr>
          </a:p>
          <a:p>
            <a:pPr marL="457200" marR="50800" lvl="0" indent="0" algn="l" rtl="0">
              <a:lnSpc>
                <a:spcPct val="166000"/>
              </a:lnSpc>
              <a:spcBef>
                <a:spcPts val="0"/>
              </a:spcBef>
              <a:spcAft>
                <a:spcPts val="0"/>
              </a:spcAft>
              <a:buNone/>
            </a:pPr>
            <a:endParaRPr dirty="0" smtClean="0">
              <a:solidFill>
                <a:srgbClr val="374957"/>
              </a:solidFill>
              <a:highlight>
                <a:srgbClr val="FFFFFF"/>
              </a:highlight>
              <a:latin typeface="Proxima Nova"/>
              <a:ea typeface="Proxima Nova"/>
              <a:cs typeface="Proxima Nova"/>
              <a:sym typeface="Proxima Nova"/>
            </a:endParaRPr>
          </a:p>
          <a:p>
            <a:pPr marL="457200" marR="50800" lvl="0" indent="0" algn="l" rtl="0">
              <a:lnSpc>
                <a:spcPct val="100000"/>
              </a:lnSpc>
              <a:spcBef>
                <a:spcPts val="0"/>
              </a:spcBef>
              <a:spcAft>
                <a:spcPts val="0"/>
              </a:spcAft>
              <a:buNone/>
            </a:pPr>
            <a:endParaRPr sz="1100" dirty="0"/>
          </a:p>
        </p:txBody>
      </p:sp>
      <p:grpSp>
        <p:nvGrpSpPr>
          <p:cNvPr id="4" name="Google Shape;3567;p41"/>
          <p:cNvGrpSpPr/>
          <p:nvPr/>
        </p:nvGrpSpPr>
        <p:grpSpPr>
          <a:xfrm>
            <a:off x="3828538" y="3058163"/>
            <a:ext cx="5084451" cy="994951"/>
            <a:chOff x="1129025" y="609299"/>
            <a:chExt cx="6902748" cy="3837843"/>
          </a:xfrm>
        </p:grpSpPr>
        <p:sp>
          <p:nvSpPr>
            <p:cNvPr id="5" name="Google Shape;3568;p41"/>
            <p:cNvSpPr/>
            <p:nvPr/>
          </p:nvSpPr>
          <p:spPr>
            <a:xfrm>
              <a:off x="1129025" y="609299"/>
              <a:ext cx="6761251" cy="3741422"/>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solidFill>
              <a:srgbClr val="FB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69;p41"/>
            <p:cNvSpPr/>
            <p:nvPr/>
          </p:nvSpPr>
          <p:spPr>
            <a:xfrm>
              <a:off x="1129025" y="786125"/>
              <a:ext cx="6902748" cy="3661018"/>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324;p67"/>
          <p:cNvSpPr txBox="1">
            <a:spLocks/>
          </p:cNvSpPr>
          <p:nvPr/>
        </p:nvSpPr>
        <p:spPr>
          <a:xfrm>
            <a:off x="3821012" y="3240370"/>
            <a:ext cx="4985061" cy="47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Patrick Hand"/>
              <a:buNone/>
              <a:defRPr sz="2800" b="1" i="0" u="none" strike="noStrike" cap="none">
                <a:solidFill>
                  <a:schemeClr val="dk2"/>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smtClean="0"/>
              <a:t>Link </a:t>
            </a:r>
            <a:r>
              <a:rPr lang="en-US" sz="1400" dirty="0" err="1" smtClean="0"/>
              <a:t>Github</a:t>
            </a:r>
            <a:r>
              <a:rPr lang="en-US" sz="1400" dirty="0" smtClean="0"/>
              <a:t> Repository :</a:t>
            </a:r>
          </a:p>
          <a:p>
            <a:r>
              <a:rPr lang="en-US" sz="1400" dirty="0"/>
              <a:t>https://github.com/keziasinaga28/Tugas-Besar_Data-Mining_044_045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3561" name="Google Shape;3561;p40"/>
          <p:cNvSpPr txBox="1">
            <a:spLocks noGrp="1"/>
          </p:cNvSpPr>
          <p:nvPr>
            <p:ph type="title"/>
          </p:nvPr>
        </p:nvSpPr>
        <p:spPr>
          <a:xfrm>
            <a:off x="3242703" y="1548062"/>
            <a:ext cx="3018950"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Anggota Kelompok :</a:t>
            </a:r>
            <a:endParaRPr dirty="0"/>
          </a:p>
        </p:txBody>
      </p:sp>
      <p:sp>
        <p:nvSpPr>
          <p:cNvPr id="3562" name="Google Shape;3562;p40"/>
          <p:cNvSpPr txBox="1">
            <a:spLocks noGrp="1"/>
          </p:cNvSpPr>
          <p:nvPr>
            <p:ph type="body" idx="1"/>
          </p:nvPr>
        </p:nvSpPr>
        <p:spPr>
          <a:xfrm>
            <a:off x="3204820" y="3419440"/>
            <a:ext cx="3368258" cy="834509"/>
          </a:xfrm>
          <a:prstGeom prst="rect">
            <a:avLst/>
          </a:prstGeom>
        </p:spPr>
        <p:txBody>
          <a:bodyPr spcFirstLastPara="1" wrap="square" lIns="91425" tIns="91425" rIns="91425" bIns="91425" anchor="t" anchorCtr="0">
            <a:noAutofit/>
          </a:bodyPr>
          <a:lstStyle/>
          <a:p>
            <a:pPr marL="0" lvl="0" indent="0" algn="just">
              <a:buNone/>
            </a:pPr>
            <a:r>
              <a:rPr lang="en-US" sz="1200" dirty="0" smtClean="0"/>
              <a:t>Nama : </a:t>
            </a:r>
            <a:r>
              <a:rPr lang="en-US" sz="1200" dirty="0" err="1" smtClean="0"/>
              <a:t>Yulia</a:t>
            </a:r>
            <a:r>
              <a:rPr lang="en-US" sz="1200" dirty="0" smtClean="0"/>
              <a:t> </a:t>
            </a:r>
            <a:r>
              <a:rPr lang="en-US" sz="1200" dirty="0" err="1" smtClean="0"/>
              <a:t>Wulandari</a:t>
            </a:r>
            <a:endParaRPr lang="en-US" sz="1200" dirty="0"/>
          </a:p>
          <a:p>
            <a:pPr marL="0" lvl="0" indent="0" algn="just">
              <a:buNone/>
            </a:pPr>
            <a:r>
              <a:rPr lang="en-US" sz="1200" dirty="0"/>
              <a:t>NIM : </a:t>
            </a:r>
            <a:r>
              <a:rPr lang="en-US" sz="1200" dirty="0" smtClean="0"/>
              <a:t>3311901044</a:t>
            </a:r>
          </a:p>
          <a:p>
            <a:pPr marL="0" lvl="0" indent="0" algn="just">
              <a:buNone/>
            </a:pPr>
            <a:r>
              <a:rPr lang="en-US" sz="1200" dirty="0" err="1" smtClean="0"/>
              <a:t>Github</a:t>
            </a:r>
            <a:r>
              <a:rPr lang="en-US" sz="1200" dirty="0"/>
              <a:t> : https://github.com/wlndrya</a:t>
            </a:r>
            <a:endParaRP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38" y="2171976"/>
            <a:ext cx="2387597" cy="1134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5605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3561" name="Google Shape;3561;p40"/>
          <p:cNvSpPr txBox="1">
            <a:spLocks noGrp="1"/>
          </p:cNvSpPr>
          <p:nvPr>
            <p:ph type="title"/>
          </p:nvPr>
        </p:nvSpPr>
        <p:spPr>
          <a:xfrm>
            <a:off x="3242703" y="1548062"/>
            <a:ext cx="3018950"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Anggota Kelompok :</a:t>
            </a:r>
            <a:endParaRPr dirty="0"/>
          </a:p>
        </p:txBody>
      </p:sp>
      <p:sp>
        <p:nvSpPr>
          <p:cNvPr id="3562" name="Google Shape;3562;p40"/>
          <p:cNvSpPr txBox="1">
            <a:spLocks noGrp="1"/>
          </p:cNvSpPr>
          <p:nvPr>
            <p:ph type="body" idx="1"/>
          </p:nvPr>
        </p:nvSpPr>
        <p:spPr>
          <a:xfrm>
            <a:off x="3900944" y="2573878"/>
            <a:ext cx="2632378" cy="774872"/>
          </a:xfrm>
          <a:prstGeom prst="rect">
            <a:avLst/>
          </a:prstGeom>
        </p:spPr>
        <p:txBody>
          <a:bodyPr spcFirstLastPara="1" wrap="square" lIns="91425" tIns="91425" rIns="91425" bIns="91425" anchor="t" anchorCtr="0">
            <a:noAutofit/>
          </a:bodyPr>
          <a:lstStyle/>
          <a:p>
            <a:pPr marL="0" lvl="0" indent="0" algn="just">
              <a:buNone/>
            </a:pPr>
            <a:r>
              <a:rPr lang="en-US" sz="1200" dirty="0" smtClean="0"/>
              <a:t>Nama : </a:t>
            </a:r>
            <a:r>
              <a:rPr lang="en-US" sz="1200" dirty="0" err="1" smtClean="0"/>
              <a:t>Kezia</a:t>
            </a:r>
            <a:r>
              <a:rPr lang="en-US" sz="1200" dirty="0" smtClean="0"/>
              <a:t> Angelina </a:t>
            </a:r>
            <a:r>
              <a:rPr lang="en-US" sz="1200" dirty="0" err="1" smtClean="0"/>
              <a:t>Sinaga</a:t>
            </a:r>
            <a:endParaRPr lang="en-US" sz="1200" dirty="0"/>
          </a:p>
          <a:p>
            <a:pPr marL="0" lvl="0" indent="0" algn="just">
              <a:buNone/>
            </a:pPr>
            <a:r>
              <a:rPr lang="en-US" sz="1200" dirty="0"/>
              <a:t>NIM : </a:t>
            </a:r>
            <a:r>
              <a:rPr lang="en-US" sz="1200" dirty="0" smtClean="0"/>
              <a:t>3311901045</a:t>
            </a:r>
          </a:p>
          <a:p>
            <a:pPr marL="0" lvl="0" indent="0" algn="just">
              <a:buNone/>
            </a:pPr>
            <a:r>
              <a:rPr lang="en-US" sz="1200" dirty="0" err="1" smtClean="0"/>
              <a:t>Github</a:t>
            </a:r>
            <a:r>
              <a:rPr lang="en-US" sz="1200" dirty="0" smtClean="0"/>
              <a:t> </a:t>
            </a:r>
            <a:r>
              <a:rPr lang="en-US" sz="1200" dirty="0"/>
              <a:t>: https://github.com/keziasinaga28</a:t>
            </a:r>
            <a:endParaRPr lang="en-US" sz="1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451" y="2105632"/>
            <a:ext cx="1055614" cy="18766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8317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3"/>
        <p:cNvGrpSpPr/>
        <p:nvPr/>
      </p:nvGrpSpPr>
      <p:grpSpPr>
        <a:xfrm>
          <a:off x="0" y="0"/>
          <a:ext cx="0" cy="0"/>
          <a:chOff x="0" y="0"/>
          <a:chExt cx="0" cy="0"/>
        </a:xfrm>
      </p:grpSpPr>
      <p:sp>
        <p:nvSpPr>
          <p:cNvPr id="4324" name="Google Shape;4324;p67"/>
          <p:cNvSpPr txBox="1">
            <a:spLocks noGrp="1"/>
          </p:cNvSpPr>
          <p:nvPr>
            <p:ph type="title"/>
          </p:nvPr>
        </p:nvSpPr>
        <p:spPr>
          <a:xfrm>
            <a:off x="613984" y="264044"/>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Dataset</a:t>
            </a:r>
            <a:endParaRPr dirty="0"/>
          </a:p>
        </p:txBody>
      </p:sp>
      <p:sp>
        <p:nvSpPr>
          <p:cNvPr id="4325" name="Google Shape;4325;p67"/>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solidFill>
                <a:srgbClr val="374957"/>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dirty="0">
              <a:solidFill>
                <a:srgbClr val="374957"/>
              </a:solidFill>
              <a:highlight>
                <a:srgbClr val="FFFFFF"/>
              </a:highlight>
              <a:latin typeface="Proxima Nova"/>
              <a:ea typeface="Proxima Nova"/>
              <a:cs typeface="Proxima Nova"/>
              <a:sym typeface="Proxima Nova"/>
            </a:endParaRPr>
          </a:p>
          <a:p>
            <a:pPr marL="457200" marR="50800" lvl="0" indent="0" algn="l" rtl="0">
              <a:lnSpc>
                <a:spcPct val="100000"/>
              </a:lnSpc>
              <a:spcBef>
                <a:spcPts val="0"/>
              </a:spcBef>
              <a:spcAft>
                <a:spcPts val="0"/>
              </a:spcAft>
              <a:buNone/>
            </a:pPr>
            <a:endParaRPr sz="1100" dirty="0"/>
          </a:p>
        </p:txBody>
      </p:sp>
      <p:sp>
        <p:nvSpPr>
          <p:cNvPr id="4" name="Google Shape;3546;p39"/>
          <p:cNvSpPr txBox="1">
            <a:spLocks/>
          </p:cNvSpPr>
          <p:nvPr/>
        </p:nvSpPr>
        <p:spPr>
          <a:xfrm>
            <a:off x="3149507" y="775046"/>
            <a:ext cx="2834242" cy="243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solidFill>
                  <a:schemeClr val="bg2"/>
                </a:solidFill>
                <a:latin typeface="Patrick Hand" panose="020B0604020202020204" charset="0"/>
              </a:rPr>
              <a:t>Breast Cancer Coimbra Dataset </a:t>
            </a:r>
            <a:endParaRPr lang="en-US" sz="1800" dirty="0">
              <a:solidFill>
                <a:schemeClr val="bg2"/>
              </a:solidFill>
              <a:latin typeface="Patrick Hand" panose="020B060402020202020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309"/>
          <a:stretch/>
        </p:blipFill>
        <p:spPr bwMode="auto">
          <a:xfrm>
            <a:off x="487708" y="1411628"/>
            <a:ext cx="3978276" cy="2452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008" y="1395482"/>
            <a:ext cx="4034044" cy="248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oogle Shape;3541;p39"/>
          <p:cNvGrpSpPr/>
          <p:nvPr/>
        </p:nvGrpSpPr>
        <p:grpSpPr>
          <a:xfrm>
            <a:off x="2288890" y="317714"/>
            <a:ext cx="772365" cy="763632"/>
            <a:chOff x="496256" y="1136537"/>
            <a:chExt cx="747040" cy="738736"/>
          </a:xfrm>
        </p:grpSpPr>
        <p:sp>
          <p:nvSpPr>
            <p:cNvPr id="8"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547;p39"/>
          <p:cNvSpPr txBox="1">
            <a:spLocks/>
          </p:cNvSpPr>
          <p:nvPr/>
        </p:nvSpPr>
        <p:spPr>
          <a:xfrm>
            <a:off x="1560204" y="501288"/>
            <a:ext cx="2316000" cy="43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smtClean="0">
                <a:solidFill>
                  <a:schemeClr val="bg2"/>
                </a:solidFill>
                <a:latin typeface="Patrick Hand" panose="020B0604020202020204" charset="0"/>
              </a:rPr>
              <a:t>01</a:t>
            </a:r>
            <a:endParaRPr lang="en" sz="3000" b="1" dirty="0">
              <a:solidFill>
                <a:schemeClr val="bg2"/>
              </a:solidFill>
              <a:latin typeface="Patrick Hand" panose="020B0604020202020204" charset="0"/>
            </a:endParaRPr>
          </a:p>
        </p:txBody>
      </p:sp>
    </p:spTree>
    <p:extLst>
      <p:ext uri="{BB962C8B-B14F-4D97-AF65-F5344CB8AC3E}">
        <p14:creationId xmlns:p14="http://schemas.microsoft.com/office/powerpoint/2010/main" val="1209950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38"/>
          <p:cNvSpPr txBox="1">
            <a:spLocks noGrp="1"/>
          </p:cNvSpPr>
          <p:nvPr>
            <p:ph type="title"/>
          </p:nvPr>
        </p:nvSpPr>
        <p:spPr>
          <a:xfrm>
            <a:off x="1097149" y="476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Penjelasan dan Analisis Dataset</a:t>
            </a:r>
            <a:endParaRPr dirty="0"/>
          </a:p>
        </p:txBody>
      </p:sp>
      <p:sp>
        <p:nvSpPr>
          <p:cNvPr id="3527" name="Google Shape;3527;p38"/>
          <p:cNvSpPr txBox="1">
            <a:spLocks noGrp="1"/>
          </p:cNvSpPr>
          <p:nvPr>
            <p:ph type="body" idx="1"/>
          </p:nvPr>
        </p:nvSpPr>
        <p:spPr>
          <a:xfrm>
            <a:off x="753131" y="1419249"/>
            <a:ext cx="7704000" cy="3450900"/>
          </a:xfrm>
          <a:prstGeom prst="rect">
            <a:avLst/>
          </a:prstGeom>
        </p:spPr>
        <p:txBody>
          <a:bodyPr spcFirstLastPara="1" wrap="square" lIns="91425" tIns="91425" rIns="91425" bIns="91425" anchor="t" anchorCtr="0">
            <a:noAutofit/>
          </a:bodyPr>
          <a:lstStyle/>
          <a:p>
            <a:pPr marL="152400" lvl="0" indent="0" algn="just" rtl="0">
              <a:spcBef>
                <a:spcPts val="0"/>
              </a:spcBef>
              <a:spcAft>
                <a:spcPts val="0"/>
              </a:spcAft>
              <a:buClr>
                <a:schemeClr val="dk2"/>
              </a:buClr>
              <a:buSzPts val="1200"/>
              <a:buNone/>
            </a:pPr>
            <a:r>
              <a:rPr lang="en-US" sz="1400" dirty="0" err="1" smtClean="0">
                <a:solidFill>
                  <a:schemeClr val="dk2"/>
                </a:solidFill>
              </a:rPr>
              <a:t>Kanker</a:t>
            </a:r>
            <a:r>
              <a:rPr lang="en-US" sz="1400" dirty="0" smtClean="0">
                <a:solidFill>
                  <a:schemeClr val="dk2"/>
                </a:solidFill>
              </a:rPr>
              <a:t> </a:t>
            </a:r>
            <a:r>
              <a:rPr lang="en-US" sz="1400" dirty="0" err="1" smtClean="0">
                <a:solidFill>
                  <a:schemeClr val="dk2"/>
                </a:solidFill>
              </a:rPr>
              <a:t>payudara</a:t>
            </a:r>
            <a:r>
              <a:rPr lang="en-US" sz="1400" dirty="0" smtClean="0">
                <a:solidFill>
                  <a:schemeClr val="dk2"/>
                </a:solidFill>
              </a:rPr>
              <a:t> </a:t>
            </a:r>
            <a:r>
              <a:rPr lang="en-US" sz="1400" dirty="0" err="1" smtClean="0">
                <a:solidFill>
                  <a:schemeClr val="dk2"/>
                </a:solidFill>
              </a:rPr>
              <a:t>adalah</a:t>
            </a:r>
            <a:r>
              <a:rPr lang="en-US" sz="1400" dirty="0" smtClean="0">
                <a:solidFill>
                  <a:schemeClr val="dk2"/>
                </a:solidFill>
              </a:rPr>
              <a:t> tumor </a:t>
            </a:r>
            <a:r>
              <a:rPr lang="en-US" sz="1400" dirty="0" err="1" smtClean="0">
                <a:solidFill>
                  <a:schemeClr val="dk2"/>
                </a:solidFill>
              </a:rPr>
              <a:t>ganas</a:t>
            </a:r>
            <a:r>
              <a:rPr lang="en-US" sz="1400" dirty="0" smtClean="0">
                <a:solidFill>
                  <a:schemeClr val="dk2"/>
                </a:solidFill>
              </a:rPr>
              <a:t> yang </a:t>
            </a:r>
            <a:r>
              <a:rPr lang="en-US" sz="1400" dirty="0" err="1" smtClean="0">
                <a:solidFill>
                  <a:schemeClr val="dk2"/>
                </a:solidFill>
              </a:rPr>
              <a:t>berasal</a:t>
            </a:r>
            <a:r>
              <a:rPr lang="en-US" sz="1400" dirty="0" smtClean="0">
                <a:solidFill>
                  <a:schemeClr val="dk2"/>
                </a:solidFill>
              </a:rPr>
              <a:t> </a:t>
            </a:r>
            <a:r>
              <a:rPr lang="en-US" sz="1400" dirty="0" err="1" smtClean="0">
                <a:solidFill>
                  <a:schemeClr val="dk2"/>
                </a:solidFill>
              </a:rPr>
              <a:t>dari</a:t>
            </a:r>
            <a:r>
              <a:rPr lang="en-US" sz="1400" dirty="0" smtClean="0">
                <a:solidFill>
                  <a:schemeClr val="dk2"/>
                </a:solidFill>
              </a:rPr>
              <a:t> </a:t>
            </a:r>
            <a:r>
              <a:rPr lang="en-US" sz="1400" dirty="0" err="1" smtClean="0">
                <a:solidFill>
                  <a:schemeClr val="dk2"/>
                </a:solidFill>
              </a:rPr>
              <a:t>pertumbuhan</a:t>
            </a:r>
            <a:r>
              <a:rPr lang="en-US" sz="1400" dirty="0" smtClean="0">
                <a:solidFill>
                  <a:schemeClr val="dk2"/>
                </a:solidFill>
              </a:rPr>
              <a:t> abnormal </a:t>
            </a:r>
            <a:r>
              <a:rPr lang="en-US" sz="1400" dirty="0" err="1" smtClean="0">
                <a:solidFill>
                  <a:schemeClr val="dk2"/>
                </a:solidFill>
              </a:rPr>
              <a:t>sel</a:t>
            </a:r>
            <a:r>
              <a:rPr lang="en-US" sz="1400" dirty="0" err="1" smtClean="0">
                <a:solidFill>
                  <a:schemeClr val="dk2"/>
                </a:solidFill>
              </a:rPr>
              <a:t>-sel</a:t>
            </a:r>
            <a:r>
              <a:rPr lang="en-US" sz="1400" dirty="0" smtClean="0">
                <a:solidFill>
                  <a:schemeClr val="dk2"/>
                </a:solidFill>
              </a:rPr>
              <a:t> </a:t>
            </a:r>
            <a:r>
              <a:rPr lang="en-US" sz="1400" dirty="0" err="1" smtClean="0">
                <a:solidFill>
                  <a:schemeClr val="dk2"/>
                </a:solidFill>
              </a:rPr>
              <a:t>payudara</a:t>
            </a:r>
            <a:r>
              <a:rPr lang="en-US" sz="1400" dirty="0" smtClean="0">
                <a:solidFill>
                  <a:schemeClr val="dk2"/>
                </a:solidFill>
              </a:rPr>
              <a:t>. </a:t>
            </a:r>
            <a:r>
              <a:rPr lang="en-US" sz="1400" dirty="0" err="1" smtClean="0">
                <a:solidFill>
                  <a:schemeClr val="dk2"/>
                </a:solidFill>
              </a:rPr>
              <a:t>Setiap</a:t>
            </a:r>
            <a:r>
              <a:rPr lang="en-US" sz="1400" dirty="0" smtClean="0">
                <a:solidFill>
                  <a:schemeClr val="dk2"/>
                </a:solidFill>
              </a:rPr>
              <a:t> </a:t>
            </a:r>
            <a:r>
              <a:rPr lang="en-US" sz="1400" dirty="0" err="1" smtClean="0">
                <a:solidFill>
                  <a:schemeClr val="dk2"/>
                </a:solidFill>
              </a:rPr>
              <a:t>tahunnya</a:t>
            </a:r>
            <a:r>
              <a:rPr lang="en-US" sz="1400" dirty="0" smtClean="0">
                <a:solidFill>
                  <a:schemeClr val="dk2"/>
                </a:solidFill>
              </a:rPr>
              <a:t>, </a:t>
            </a:r>
            <a:r>
              <a:rPr lang="en-US" sz="1400" dirty="0" err="1" smtClean="0">
                <a:solidFill>
                  <a:schemeClr val="dk2"/>
                </a:solidFill>
              </a:rPr>
              <a:t>sebanyak</a:t>
            </a:r>
            <a:r>
              <a:rPr lang="en-US" sz="1400" dirty="0" smtClean="0">
                <a:solidFill>
                  <a:schemeClr val="dk2"/>
                </a:solidFill>
              </a:rPr>
              <a:t> 2,1 </a:t>
            </a:r>
            <a:r>
              <a:rPr lang="en-US" sz="1400" dirty="0" err="1" smtClean="0">
                <a:solidFill>
                  <a:schemeClr val="dk2"/>
                </a:solidFill>
              </a:rPr>
              <a:t>juta</a:t>
            </a:r>
            <a:r>
              <a:rPr lang="en-US" sz="1400" dirty="0" smtClean="0">
                <a:solidFill>
                  <a:schemeClr val="dk2"/>
                </a:solidFill>
              </a:rPr>
              <a:t> </a:t>
            </a:r>
            <a:r>
              <a:rPr lang="en-US" sz="1400" dirty="0" err="1" smtClean="0">
                <a:solidFill>
                  <a:schemeClr val="dk2"/>
                </a:solidFill>
              </a:rPr>
              <a:t>perempuan</a:t>
            </a:r>
            <a:r>
              <a:rPr lang="en-US" sz="1400" dirty="0" smtClean="0">
                <a:solidFill>
                  <a:schemeClr val="dk2"/>
                </a:solidFill>
              </a:rPr>
              <a:t> </a:t>
            </a:r>
            <a:r>
              <a:rPr lang="en-US" sz="1400" dirty="0" err="1" smtClean="0">
                <a:solidFill>
                  <a:schemeClr val="dk2"/>
                </a:solidFill>
              </a:rPr>
              <a:t>meninggal</a:t>
            </a:r>
            <a:r>
              <a:rPr lang="en-US" sz="1400" dirty="0" smtClean="0">
                <a:solidFill>
                  <a:schemeClr val="dk2"/>
                </a:solidFill>
              </a:rPr>
              <a:t> </a:t>
            </a:r>
            <a:r>
              <a:rPr lang="en-US" sz="1400" dirty="0" err="1" smtClean="0">
                <a:solidFill>
                  <a:schemeClr val="dk2"/>
                </a:solidFill>
              </a:rPr>
              <a:t>dunia</a:t>
            </a:r>
            <a:r>
              <a:rPr lang="en-US" sz="1400" dirty="0" smtClean="0">
                <a:solidFill>
                  <a:schemeClr val="dk2"/>
                </a:solidFill>
              </a:rPr>
              <a:t> </a:t>
            </a:r>
            <a:r>
              <a:rPr lang="en-US" sz="1400" dirty="0" err="1" smtClean="0">
                <a:solidFill>
                  <a:schemeClr val="dk2"/>
                </a:solidFill>
              </a:rPr>
              <a:t>akibat</a:t>
            </a:r>
            <a:r>
              <a:rPr lang="en-US" sz="1400" dirty="0" smtClean="0">
                <a:solidFill>
                  <a:schemeClr val="dk2"/>
                </a:solidFill>
              </a:rPr>
              <a:t> </a:t>
            </a:r>
            <a:r>
              <a:rPr lang="en-US" sz="1400" dirty="0" err="1" smtClean="0">
                <a:solidFill>
                  <a:schemeClr val="dk2"/>
                </a:solidFill>
              </a:rPr>
              <a:t>kanker</a:t>
            </a:r>
            <a:r>
              <a:rPr lang="en-US" sz="1400" dirty="0" smtClean="0">
                <a:solidFill>
                  <a:schemeClr val="dk2"/>
                </a:solidFill>
              </a:rPr>
              <a:t> </a:t>
            </a:r>
            <a:r>
              <a:rPr lang="en-US" sz="1400" dirty="0" err="1" smtClean="0">
                <a:solidFill>
                  <a:schemeClr val="dk2"/>
                </a:solidFill>
              </a:rPr>
              <a:t>payudara</a:t>
            </a:r>
            <a:r>
              <a:rPr lang="en-US" sz="1400" dirty="0" smtClean="0">
                <a:solidFill>
                  <a:schemeClr val="dk2"/>
                </a:solidFill>
              </a:rPr>
              <a:t>. </a:t>
            </a:r>
            <a:r>
              <a:rPr lang="en-US" sz="1400" dirty="0" err="1" smtClean="0">
                <a:solidFill>
                  <a:schemeClr val="dk2"/>
                </a:solidFill>
              </a:rPr>
              <a:t>Perkembangan</a:t>
            </a:r>
            <a:r>
              <a:rPr lang="en-US" sz="1400" dirty="0" smtClean="0">
                <a:solidFill>
                  <a:schemeClr val="dk2"/>
                </a:solidFill>
              </a:rPr>
              <a:t> </a:t>
            </a:r>
            <a:r>
              <a:rPr lang="en-US" sz="1400" dirty="0" err="1" smtClean="0">
                <a:solidFill>
                  <a:schemeClr val="dk2"/>
                </a:solidFill>
              </a:rPr>
              <a:t>teknologi</a:t>
            </a:r>
            <a:r>
              <a:rPr lang="en-US" sz="1400" dirty="0" smtClean="0">
                <a:solidFill>
                  <a:schemeClr val="dk2"/>
                </a:solidFill>
              </a:rPr>
              <a:t> </a:t>
            </a:r>
            <a:r>
              <a:rPr lang="en-US" sz="1400" dirty="0" err="1" smtClean="0">
                <a:solidFill>
                  <a:schemeClr val="dk2"/>
                </a:solidFill>
              </a:rPr>
              <a:t>informasi</a:t>
            </a:r>
            <a:r>
              <a:rPr lang="en-US" sz="1400" dirty="0" smtClean="0">
                <a:solidFill>
                  <a:schemeClr val="dk2"/>
                </a:solidFill>
              </a:rPr>
              <a:t> </a:t>
            </a:r>
            <a:r>
              <a:rPr lang="en-US" sz="1400" dirty="0" err="1" smtClean="0">
                <a:solidFill>
                  <a:schemeClr val="dk2"/>
                </a:solidFill>
              </a:rPr>
              <a:t>dapat</a:t>
            </a:r>
            <a:r>
              <a:rPr lang="en-US" sz="1400" dirty="0" smtClean="0">
                <a:solidFill>
                  <a:schemeClr val="dk2"/>
                </a:solidFill>
              </a:rPr>
              <a:t> </a:t>
            </a:r>
            <a:r>
              <a:rPr lang="en-US" sz="1400" dirty="0" err="1" smtClean="0">
                <a:solidFill>
                  <a:schemeClr val="dk2"/>
                </a:solidFill>
              </a:rPr>
              <a:t>digunakan</a:t>
            </a:r>
            <a:r>
              <a:rPr lang="en-US" sz="1400" dirty="0" smtClean="0">
                <a:solidFill>
                  <a:schemeClr val="dk2"/>
                </a:solidFill>
              </a:rPr>
              <a:t> </a:t>
            </a:r>
            <a:r>
              <a:rPr lang="en-US" sz="1400" dirty="0" err="1" smtClean="0">
                <a:solidFill>
                  <a:schemeClr val="dk2"/>
                </a:solidFill>
              </a:rPr>
              <a:t>untuk</a:t>
            </a:r>
            <a:r>
              <a:rPr lang="en-US" sz="1400" dirty="0" smtClean="0">
                <a:solidFill>
                  <a:schemeClr val="dk2"/>
                </a:solidFill>
              </a:rPr>
              <a:t> </a:t>
            </a:r>
            <a:r>
              <a:rPr lang="en-US" sz="1400" dirty="0" err="1" smtClean="0">
                <a:solidFill>
                  <a:schemeClr val="dk2"/>
                </a:solidFill>
              </a:rPr>
              <a:t>mengembangkan</a:t>
            </a:r>
            <a:r>
              <a:rPr lang="en-US" sz="1400" dirty="0" smtClean="0">
                <a:solidFill>
                  <a:schemeClr val="dk2"/>
                </a:solidFill>
              </a:rPr>
              <a:t> </a:t>
            </a:r>
            <a:r>
              <a:rPr lang="en-US" sz="1400" dirty="0" err="1" smtClean="0">
                <a:solidFill>
                  <a:schemeClr val="dk2"/>
                </a:solidFill>
              </a:rPr>
              <a:t>deteksi</a:t>
            </a:r>
            <a:r>
              <a:rPr lang="en-US" sz="1400" dirty="0" smtClean="0">
                <a:solidFill>
                  <a:schemeClr val="dk2"/>
                </a:solidFill>
              </a:rPr>
              <a:t> </a:t>
            </a:r>
            <a:r>
              <a:rPr lang="en-US" sz="1400" dirty="0" err="1" smtClean="0">
                <a:solidFill>
                  <a:schemeClr val="dk2"/>
                </a:solidFill>
              </a:rPr>
              <a:t>dini</a:t>
            </a:r>
            <a:r>
              <a:rPr lang="en-US" sz="1400" dirty="0" smtClean="0">
                <a:solidFill>
                  <a:schemeClr val="dk2"/>
                </a:solidFill>
              </a:rPr>
              <a:t> </a:t>
            </a:r>
            <a:r>
              <a:rPr lang="en-US" sz="1400" dirty="0" err="1" smtClean="0">
                <a:solidFill>
                  <a:schemeClr val="dk2"/>
                </a:solidFill>
              </a:rPr>
              <a:t>dari</a:t>
            </a:r>
            <a:r>
              <a:rPr lang="en-US" sz="1400" dirty="0" smtClean="0">
                <a:solidFill>
                  <a:schemeClr val="dk2"/>
                </a:solidFill>
              </a:rPr>
              <a:t> data </a:t>
            </a:r>
            <a:r>
              <a:rPr lang="en-US" sz="1400" dirty="0" err="1" smtClean="0">
                <a:solidFill>
                  <a:schemeClr val="dk2"/>
                </a:solidFill>
              </a:rPr>
              <a:t>konsultasi</a:t>
            </a:r>
            <a:r>
              <a:rPr lang="en-US" sz="1400" dirty="0" smtClean="0">
                <a:solidFill>
                  <a:schemeClr val="dk2"/>
                </a:solidFill>
              </a:rPr>
              <a:t> </a:t>
            </a:r>
            <a:r>
              <a:rPr lang="en-US" sz="1400" dirty="0" err="1" smtClean="0">
                <a:solidFill>
                  <a:schemeClr val="dk2"/>
                </a:solidFill>
              </a:rPr>
              <a:t>rutin</a:t>
            </a:r>
            <a:r>
              <a:rPr lang="en-US" sz="1400" dirty="0" smtClean="0">
                <a:solidFill>
                  <a:schemeClr val="dk2"/>
                </a:solidFill>
              </a:rPr>
              <a:t> </a:t>
            </a:r>
            <a:r>
              <a:rPr lang="en-US" sz="1400" dirty="0" err="1" smtClean="0">
                <a:solidFill>
                  <a:schemeClr val="dk2"/>
                </a:solidFill>
              </a:rPr>
              <a:t>dan</a:t>
            </a:r>
            <a:r>
              <a:rPr lang="en-US" sz="1400" dirty="0" smtClean="0">
                <a:solidFill>
                  <a:schemeClr val="dk2"/>
                </a:solidFill>
              </a:rPr>
              <a:t> </a:t>
            </a:r>
            <a:r>
              <a:rPr lang="en-US" sz="1400" dirty="0" err="1" smtClean="0">
                <a:solidFill>
                  <a:schemeClr val="dk2"/>
                </a:solidFill>
              </a:rPr>
              <a:t>analisis</a:t>
            </a:r>
            <a:r>
              <a:rPr lang="en-US" sz="1400" dirty="0" smtClean="0">
                <a:solidFill>
                  <a:schemeClr val="dk2"/>
                </a:solidFill>
              </a:rPr>
              <a:t> </a:t>
            </a:r>
            <a:r>
              <a:rPr lang="en-US" sz="1400" dirty="0" err="1" smtClean="0">
                <a:solidFill>
                  <a:schemeClr val="dk2"/>
                </a:solidFill>
              </a:rPr>
              <a:t>darah</a:t>
            </a:r>
            <a:r>
              <a:rPr lang="en-US" sz="1400" dirty="0" smtClean="0">
                <a:solidFill>
                  <a:schemeClr val="dk2"/>
                </a:solidFill>
              </a:rPr>
              <a:t>. Data mining </a:t>
            </a:r>
            <a:r>
              <a:rPr lang="en-US" sz="1400" dirty="0" err="1" smtClean="0">
                <a:solidFill>
                  <a:schemeClr val="dk2"/>
                </a:solidFill>
              </a:rPr>
              <a:t>dapat</a:t>
            </a:r>
            <a:r>
              <a:rPr lang="en-US" sz="1400" dirty="0" smtClean="0">
                <a:solidFill>
                  <a:schemeClr val="dk2"/>
                </a:solidFill>
              </a:rPr>
              <a:t> </a:t>
            </a:r>
            <a:r>
              <a:rPr lang="en-US" sz="1400" dirty="0" err="1" smtClean="0">
                <a:solidFill>
                  <a:schemeClr val="dk2"/>
                </a:solidFill>
              </a:rPr>
              <a:t>digunakan</a:t>
            </a:r>
            <a:r>
              <a:rPr lang="en-US" sz="1400" dirty="0" smtClean="0">
                <a:solidFill>
                  <a:schemeClr val="dk2"/>
                </a:solidFill>
              </a:rPr>
              <a:t> </a:t>
            </a:r>
            <a:r>
              <a:rPr lang="en-US" sz="1400" dirty="0" err="1" smtClean="0">
                <a:solidFill>
                  <a:schemeClr val="dk2"/>
                </a:solidFill>
              </a:rPr>
              <a:t>untuk</a:t>
            </a:r>
            <a:r>
              <a:rPr lang="en-US" sz="1400" dirty="0" smtClean="0">
                <a:solidFill>
                  <a:schemeClr val="dk2"/>
                </a:solidFill>
              </a:rPr>
              <a:t> </a:t>
            </a:r>
            <a:r>
              <a:rPr lang="en-US" sz="1400" dirty="0" err="1" smtClean="0">
                <a:solidFill>
                  <a:schemeClr val="dk2"/>
                </a:solidFill>
              </a:rPr>
              <a:t>mendeteksi</a:t>
            </a:r>
            <a:r>
              <a:rPr lang="en-US" sz="1400" dirty="0" smtClean="0">
                <a:solidFill>
                  <a:schemeClr val="dk2"/>
                </a:solidFill>
              </a:rPr>
              <a:t> </a:t>
            </a:r>
            <a:r>
              <a:rPr lang="en-US" sz="1400" dirty="0" err="1" smtClean="0">
                <a:solidFill>
                  <a:schemeClr val="dk2"/>
                </a:solidFill>
              </a:rPr>
              <a:t>penyakit</a:t>
            </a:r>
            <a:r>
              <a:rPr lang="en-US" sz="1400" dirty="0" smtClean="0">
                <a:solidFill>
                  <a:schemeClr val="dk2"/>
                </a:solidFill>
              </a:rPr>
              <a:t> </a:t>
            </a:r>
            <a:r>
              <a:rPr lang="en-US" sz="1400" dirty="0" err="1" smtClean="0">
                <a:solidFill>
                  <a:schemeClr val="dk2"/>
                </a:solidFill>
              </a:rPr>
              <a:t>kanker</a:t>
            </a:r>
            <a:r>
              <a:rPr lang="en-US" sz="1400" dirty="0" smtClean="0">
                <a:solidFill>
                  <a:schemeClr val="dk2"/>
                </a:solidFill>
              </a:rPr>
              <a:t> </a:t>
            </a:r>
            <a:r>
              <a:rPr lang="en-US" sz="1400" dirty="0" err="1" smtClean="0">
                <a:solidFill>
                  <a:schemeClr val="dk2"/>
                </a:solidFill>
              </a:rPr>
              <a:t>dengan</a:t>
            </a:r>
            <a:r>
              <a:rPr lang="en-US" sz="1400" dirty="0" smtClean="0">
                <a:solidFill>
                  <a:schemeClr val="dk2"/>
                </a:solidFill>
              </a:rPr>
              <a:t> </a:t>
            </a:r>
            <a:r>
              <a:rPr lang="en-US" sz="1400" dirty="0" err="1" smtClean="0">
                <a:solidFill>
                  <a:schemeClr val="dk2"/>
                </a:solidFill>
              </a:rPr>
              <a:t>menggunakan</a:t>
            </a:r>
            <a:r>
              <a:rPr lang="en-US" sz="1400" dirty="0" smtClean="0">
                <a:solidFill>
                  <a:schemeClr val="dk2"/>
                </a:solidFill>
              </a:rPr>
              <a:t> </a:t>
            </a:r>
            <a:r>
              <a:rPr lang="en-US" sz="1400" dirty="0" err="1" smtClean="0">
                <a:solidFill>
                  <a:schemeClr val="dk2"/>
                </a:solidFill>
              </a:rPr>
              <a:t>teknik</a:t>
            </a:r>
            <a:r>
              <a:rPr lang="en-US" sz="1400" dirty="0" smtClean="0">
                <a:solidFill>
                  <a:schemeClr val="dk2"/>
                </a:solidFill>
              </a:rPr>
              <a:t> </a:t>
            </a:r>
            <a:r>
              <a:rPr lang="en-US" sz="1400" dirty="0" err="1" smtClean="0">
                <a:solidFill>
                  <a:schemeClr val="dk2"/>
                </a:solidFill>
              </a:rPr>
              <a:t>klasifikasi</a:t>
            </a:r>
            <a:r>
              <a:rPr lang="en-US" sz="1400" dirty="0" smtClean="0">
                <a:solidFill>
                  <a:schemeClr val="dk2"/>
                </a:solidFill>
              </a:rPr>
              <a:t>, </a:t>
            </a:r>
            <a:r>
              <a:rPr lang="en-US" sz="1400" dirty="0" err="1" smtClean="0">
                <a:solidFill>
                  <a:schemeClr val="dk2"/>
                </a:solidFill>
              </a:rPr>
              <a:t>kemudian</a:t>
            </a:r>
            <a:r>
              <a:rPr lang="en-US" sz="1400" dirty="0" smtClean="0">
                <a:solidFill>
                  <a:schemeClr val="dk2"/>
                </a:solidFill>
              </a:rPr>
              <a:t> </a:t>
            </a:r>
            <a:r>
              <a:rPr lang="en-US" sz="1400" dirty="0" err="1" smtClean="0">
                <a:solidFill>
                  <a:schemeClr val="dk2"/>
                </a:solidFill>
              </a:rPr>
              <a:t>hasil</a:t>
            </a:r>
            <a:r>
              <a:rPr lang="en-US" sz="1400" dirty="0" smtClean="0">
                <a:solidFill>
                  <a:schemeClr val="dk2"/>
                </a:solidFill>
              </a:rPr>
              <a:t> </a:t>
            </a:r>
            <a:r>
              <a:rPr lang="en-US" sz="1400" dirty="0" err="1" smtClean="0">
                <a:solidFill>
                  <a:schemeClr val="dk2"/>
                </a:solidFill>
              </a:rPr>
              <a:t>klasifikasi</a:t>
            </a:r>
            <a:r>
              <a:rPr lang="en-US" sz="1400" dirty="0" smtClean="0">
                <a:solidFill>
                  <a:schemeClr val="dk2"/>
                </a:solidFill>
              </a:rPr>
              <a:t> </a:t>
            </a:r>
            <a:r>
              <a:rPr lang="en-US" sz="1400" dirty="0" err="1" smtClean="0">
                <a:solidFill>
                  <a:schemeClr val="dk2"/>
                </a:solidFill>
              </a:rPr>
              <a:t>tersebut</a:t>
            </a:r>
            <a:r>
              <a:rPr lang="en-US" sz="1400" dirty="0">
                <a:solidFill>
                  <a:schemeClr val="dk2"/>
                </a:solidFill>
              </a:rPr>
              <a:t> </a:t>
            </a:r>
            <a:r>
              <a:rPr lang="en-US" sz="1400" dirty="0" err="1" smtClean="0">
                <a:solidFill>
                  <a:schemeClr val="dk2"/>
                </a:solidFill>
              </a:rPr>
              <a:t>digunakan</a:t>
            </a:r>
            <a:r>
              <a:rPr lang="en-US" sz="1400" dirty="0" smtClean="0">
                <a:solidFill>
                  <a:schemeClr val="dk2"/>
                </a:solidFill>
              </a:rPr>
              <a:t> </a:t>
            </a:r>
            <a:r>
              <a:rPr lang="en-US" sz="1400" dirty="0" err="1" smtClean="0">
                <a:solidFill>
                  <a:schemeClr val="dk2"/>
                </a:solidFill>
              </a:rPr>
              <a:t>untuk</a:t>
            </a:r>
            <a:r>
              <a:rPr lang="en-US" sz="1400" dirty="0" smtClean="0">
                <a:solidFill>
                  <a:schemeClr val="dk2"/>
                </a:solidFill>
              </a:rPr>
              <a:t> </a:t>
            </a:r>
            <a:r>
              <a:rPr lang="en-US" sz="1400" dirty="0" err="1" smtClean="0">
                <a:solidFill>
                  <a:schemeClr val="dk2"/>
                </a:solidFill>
              </a:rPr>
              <a:t>membantu</a:t>
            </a:r>
            <a:r>
              <a:rPr lang="en-US" sz="1400" dirty="0" smtClean="0">
                <a:solidFill>
                  <a:schemeClr val="dk2"/>
                </a:solidFill>
              </a:rPr>
              <a:t> </a:t>
            </a:r>
            <a:r>
              <a:rPr lang="en-US" sz="1400" dirty="0" err="1" smtClean="0">
                <a:solidFill>
                  <a:schemeClr val="dk2"/>
                </a:solidFill>
              </a:rPr>
              <a:t>dokter</a:t>
            </a:r>
            <a:r>
              <a:rPr lang="en-US" sz="1400" dirty="0" smtClean="0">
                <a:solidFill>
                  <a:schemeClr val="dk2"/>
                </a:solidFill>
              </a:rPr>
              <a:t> </a:t>
            </a:r>
            <a:r>
              <a:rPr lang="en-US" sz="1400" dirty="0" err="1" smtClean="0">
                <a:solidFill>
                  <a:schemeClr val="dk2"/>
                </a:solidFill>
              </a:rPr>
              <a:t>dalam</a:t>
            </a:r>
            <a:r>
              <a:rPr lang="en-US" sz="1400" dirty="0" smtClean="0">
                <a:solidFill>
                  <a:schemeClr val="dk2"/>
                </a:solidFill>
              </a:rPr>
              <a:t> </a:t>
            </a:r>
            <a:r>
              <a:rPr lang="en-US" sz="1400" dirty="0" err="1" smtClean="0">
                <a:solidFill>
                  <a:schemeClr val="dk2"/>
                </a:solidFill>
              </a:rPr>
              <a:t>mendiagnosis</a:t>
            </a:r>
            <a:r>
              <a:rPr lang="en-US" sz="1400" dirty="0" smtClean="0">
                <a:solidFill>
                  <a:schemeClr val="dk2"/>
                </a:solidFill>
              </a:rPr>
              <a:t> </a:t>
            </a:r>
            <a:r>
              <a:rPr lang="en-US" sz="1400" dirty="0" err="1" smtClean="0">
                <a:solidFill>
                  <a:schemeClr val="dk2"/>
                </a:solidFill>
              </a:rPr>
              <a:t>penyakit</a:t>
            </a:r>
            <a:r>
              <a:rPr lang="en-US" sz="1400" dirty="0" smtClean="0">
                <a:solidFill>
                  <a:schemeClr val="dk2"/>
                </a:solidFill>
              </a:rPr>
              <a:t>. </a:t>
            </a:r>
            <a:r>
              <a:rPr lang="en-US" sz="1400" dirty="0" err="1" smtClean="0">
                <a:solidFill>
                  <a:schemeClr val="dk2"/>
                </a:solidFill>
              </a:rPr>
              <a:t>Untuk</a:t>
            </a:r>
            <a:r>
              <a:rPr lang="en-US" sz="1400" dirty="0" smtClean="0">
                <a:solidFill>
                  <a:schemeClr val="dk2"/>
                </a:solidFill>
              </a:rPr>
              <a:t> </a:t>
            </a:r>
            <a:r>
              <a:rPr lang="en-US" sz="1400" dirty="0" err="1" smtClean="0">
                <a:solidFill>
                  <a:schemeClr val="dk2"/>
                </a:solidFill>
              </a:rPr>
              <a:t>itu</a:t>
            </a:r>
            <a:r>
              <a:rPr lang="en-US" sz="1400" dirty="0" smtClean="0">
                <a:solidFill>
                  <a:schemeClr val="dk2"/>
                </a:solidFill>
              </a:rPr>
              <a:t>, data yang </a:t>
            </a:r>
            <a:r>
              <a:rPr lang="en-US" sz="1400" dirty="0" err="1" smtClean="0">
                <a:solidFill>
                  <a:schemeClr val="dk2"/>
                </a:solidFill>
              </a:rPr>
              <a:t>digunakan</a:t>
            </a:r>
            <a:r>
              <a:rPr lang="en-US" sz="1400" dirty="0">
                <a:solidFill>
                  <a:schemeClr val="dk2"/>
                </a:solidFill>
              </a:rPr>
              <a:t> </a:t>
            </a:r>
            <a:r>
              <a:rPr lang="en-US" sz="1400" dirty="0" err="1" smtClean="0">
                <a:solidFill>
                  <a:schemeClr val="dk2"/>
                </a:solidFill>
              </a:rPr>
              <a:t>dalam</a:t>
            </a:r>
            <a:r>
              <a:rPr lang="en-US" sz="1400" dirty="0" smtClean="0">
                <a:solidFill>
                  <a:schemeClr val="dk2"/>
                </a:solidFill>
              </a:rPr>
              <a:t> </a:t>
            </a:r>
            <a:r>
              <a:rPr lang="en-US" sz="1400" dirty="0" err="1" smtClean="0">
                <a:solidFill>
                  <a:schemeClr val="dk2"/>
                </a:solidFill>
              </a:rPr>
              <a:t>analisis</a:t>
            </a:r>
            <a:r>
              <a:rPr lang="en-US" sz="1400" dirty="0" smtClean="0">
                <a:solidFill>
                  <a:schemeClr val="dk2"/>
                </a:solidFill>
              </a:rPr>
              <a:t> dataset kali </a:t>
            </a:r>
            <a:r>
              <a:rPr lang="en-US" sz="1400" dirty="0" err="1" smtClean="0">
                <a:solidFill>
                  <a:schemeClr val="dk2"/>
                </a:solidFill>
              </a:rPr>
              <a:t>ini</a:t>
            </a:r>
            <a:r>
              <a:rPr lang="en-US" sz="1400" dirty="0" smtClean="0">
                <a:solidFill>
                  <a:schemeClr val="dk2"/>
                </a:solidFill>
              </a:rPr>
              <a:t> </a:t>
            </a:r>
            <a:r>
              <a:rPr lang="en-US" sz="1400" dirty="0" err="1" smtClean="0">
                <a:solidFill>
                  <a:schemeClr val="dk2"/>
                </a:solidFill>
              </a:rPr>
              <a:t>adalah</a:t>
            </a:r>
            <a:r>
              <a:rPr lang="en-US" sz="1400" dirty="0" smtClean="0">
                <a:solidFill>
                  <a:schemeClr val="dk2"/>
                </a:solidFill>
              </a:rPr>
              <a:t> </a:t>
            </a:r>
            <a:r>
              <a:rPr lang="en-US" sz="1400" b="1" i="1" dirty="0" smtClean="0">
                <a:solidFill>
                  <a:schemeClr val="dk2"/>
                </a:solidFill>
              </a:rPr>
              <a:t>Breast Cancer Coimbra Dataset </a:t>
            </a:r>
            <a:r>
              <a:rPr lang="en-US" sz="1400" dirty="0" smtClean="0">
                <a:solidFill>
                  <a:schemeClr val="dk2"/>
                </a:solidFill>
              </a:rPr>
              <a:t>yang </a:t>
            </a:r>
            <a:r>
              <a:rPr lang="en-US" sz="1400" dirty="0" err="1" smtClean="0">
                <a:solidFill>
                  <a:schemeClr val="dk2"/>
                </a:solidFill>
              </a:rPr>
              <a:t>dipublikasikan</a:t>
            </a:r>
            <a:r>
              <a:rPr lang="en-US" sz="1400" dirty="0">
                <a:solidFill>
                  <a:schemeClr val="dk2"/>
                </a:solidFill>
              </a:rPr>
              <a:t> </a:t>
            </a:r>
            <a:r>
              <a:rPr lang="en-US" sz="1400" dirty="0" err="1" smtClean="0">
                <a:solidFill>
                  <a:schemeClr val="dk2"/>
                </a:solidFill>
              </a:rPr>
              <a:t>oleh</a:t>
            </a:r>
            <a:r>
              <a:rPr lang="en-US" sz="1400" dirty="0" smtClean="0">
                <a:solidFill>
                  <a:schemeClr val="dk2"/>
                </a:solidFill>
              </a:rPr>
              <a:t> </a:t>
            </a:r>
            <a:r>
              <a:rPr lang="en-US" sz="1400" i="1" dirty="0" smtClean="0">
                <a:solidFill>
                  <a:schemeClr val="dk2"/>
                </a:solidFill>
              </a:rPr>
              <a:t>UCI Machine Learning Repository</a:t>
            </a:r>
            <a:r>
              <a:rPr lang="en-US" sz="1400" dirty="0" smtClean="0">
                <a:solidFill>
                  <a:schemeClr val="dk2"/>
                </a:solidFill>
              </a:rPr>
              <a:t> </a:t>
            </a:r>
            <a:r>
              <a:rPr lang="en-US" sz="1400" dirty="0" err="1" smtClean="0">
                <a:solidFill>
                  <a:schemeClr val="dk2"/>
                </a:solidFill>
              </a:rPr>
              <a:t>pada</a:t>
            </a:r>
            <a:r>
              <a:rPr lang="en-US" sz="1400" dirty="0" smtClean="0">
                <a:solidFill>
                  <a:schemeClr val="dk2"/>
                </a:solidFill>
              </a:rPr>
              <a:t> </a:t>
            </a:r>
            <a:r>
              <a:rPr lang="en-US" sz="1400" dirty="0" err="1" smtClean="0">
                <a:solidFill>
                  <a:schemeClr val="dk2"/>
                </a:solidFill>
              </a:rPr>
              <a:t>tahun</a:t>
            </a:r>
            <a:r>
              <a:rPr lang="en-US" sz="1400" dirty="0" smtClean="0">
                <a:solidFill>
                  <a:schemeClr val="dk2"/>
                </a:solidFill>
              </a:rPr>
              <a:t> 2018. Di </a:t>
            </a:r>
            <a:r>
              <a:rPr lang="en-US" sz="1400" dirty="0" err="1" smtClean="0">
                <a:solidFill>
                  <a:schemeClr val="dk2"/>
                </a:solidFill>
              </a:rPr>
              <a:t>dalam</a:t>
            </a:r>
            <a:r>
              <a:rPr lang="en-US" sz="1400" dirty="0" smtClean="0">
                <a:solidFill>
                  <a:schemeClr val="dk2"/>
                </a:solidFill>
              </a:rPr>
              <a:t> dataset </a:t>
            </a:r>
            <a:r>
              <a:rPr lang="en-US" sz="1400" dirty="0" err="1" smtClean="0">
                <a:solidFill>
                  <a:schemeClr val="dk2"/>
                </a:solidFill>
              </a:rPr>
              <a:t>tersebut</a:t>
            </a:r>
            <a:r>
              <a:rPr lang="en-US" sz="1400" dirty="0" smtClean="0">
                <a:solidFill>
                  <a:schemeClr val="dk2"/>
                </a:solidFill>
              </a:rPr>
              <a:t>, </a:t>
            </a:r>
            <a:r>
              <a:rPr lang="en-US" sz="1400" dirty="0" err="1" smtClean="0">
                <a:solidFill>
                  <a:schemeClr val="dk2"/>
                </a:solidFill>
              </a:rPr>
              <a:t>terdapat</a:t>
            </a:r>
            <a:r>
              <a:rPr lang="en-US" sz="1400" dirty="0" smtClean="0">
                <a:solidFill>
                  <a:schemeClr val="dk2"/>
                </a:solidFill>
              </a:rPr>
              <a:t> 116 data </a:t>
            </a:r>
            <a:r>
              <a:rPr lang="en-US" sz="1400" dirty="0" err="1" smtClean="0">
                <a:solidFill>
                  <a:schemeClr val="dk2"/>
                </a:solidFill>
              </a:rPr>
              <a:t>dengan</a:t>
            </a:r>
            <a:r>
              <a:rPr lang="en-US" sz="1400" dirty="0" smtClean="0">
                <a:solidFill>
                  <a:schemeClr val="dk2"/>
                </a:solidFill>
              </a:rPr>
              <a:t> 9 </a:t>
            </a:r>
            <a:r>
              <a:rPr lang="en-US" sz="1400" dirty="0" err="1" smtClean="0">
                <a:solidFill>
                  <a:schemeClr val="dk2"/>
                </a:solidFill>
              </a:rPr>
              <a:t>fitur</a:t>
            </a:r>
            <a:r>
              <a:rPr lang="en-US" sz="1400" dirty="0" smtClean="0">
                <a:solidFill>
                  <a:schemeClr val="dk2"/>
                </a:solidFill>
              </a:rPr>
              <a:t> </a:t>
            </a:r>
            <a:r>
              <a:rPr lang="en-US" sz="1400" dirty="0" err="1" smtClean="0">
                <a:solidFill>
                  <a:schemeClr val="dk2"/>
                </a:solidFill>
              </a:rPr>
              <a:t>dan</a:t>
            </a:r>
            <a:r>
              <a:rPr lang="en-US" sz="1400" dirty="0" smtClean="0">
                <a:solidFill>
                  <a:schemeClr val="dk2"/>
                </a:solidFill>
              </a:rPr>
              <a:t> 2 </a:t>
            </a:r>
            <a:r>
              <a:rPr lang="en-US" sz="1400" dirty="0" err="1" smtClean="0">
                <a:solidFill>
                  <a:schemeClr val="dk2"/>
                </a:solidFill>
              </a:rPr>
              <a:t>kelas</a:t>
            </a:r>
            <a:r>
              <a:rPr lang="en-US" sz="1400" dirty="0" smtClean="0">
                <a:solidFill>
                  <a:schemeClr val="dk2"/>
                </a:solidFill>
              </a:rPr>
              <a:t> </a:t>
            </a:r>
            <a:r>
              <a:rPr lang="en-US" sz="1400" dirty="0" err="1" smtClean="0">
                <a:solidFill>
                  <a:schemeClr val="dk2"/>
                </a:solidFill>
              </a:rPr>
              <a:t>yaitu</a:t>
            </a:r>
            <a:r>
              <a:rPr lang="en-US" sz="1400" dirty="0" smtClean="0">
                <a:solidFill>
                  <a:schemeClr val="dk2"/>
                </a:solidFill>
              </a:rPr>
              <a:t> 1 </a:t>
            </a:r>
            <a:r>
              <a:rPr lang="en-US" sz="1400" dirty="0" err="1" smtClean="0">
                <a:solidFill>
                  <a:schemeClr val="dk2"/>
                </a:solidFill>
              </a:rPr>
              <a:t>sebagai</a:t>
            </a:r>
            <a:r>
              <a:rPr lang="en-US" sz="1400" dirty="0" smtClean="0">
                <a:solidFill>
                  <a:schemeClr val="dk2"/>
                </a:solidFill>
              </a:rPr>
              <a:t>  Healthy Control </a:t>
            </a:r>
            <a:r>
              <a:rPr lang="en-US" sz="1400" dirty="0" err="1" smtClean="0">
                <a:solidFill>
                  <a:schemeClr val="dk2"/>
                </a:solidFill>
              </a:rPr>
              <a:t>dan</a:t>
            </a:r>
            <a:r>
              <a:rPr lang="en-US" sz="1400" dirty="0" smtClean="0">
                <a:solidFill>
                  <a:schemeClr val="dk2"/>
                </a:solidFill>
              </a:rPr>
              <a:t> 2 </a:t>
            </a:r>
            <a:r>
              <a:rPr lang="en-US" sz="1400" dirty="0" err="1" smtClean="0">
                <a:solidFill>
                  <a:schemeClr val="dk2"/>
                </a:solidFill>
              </a:rPr>
              <a:t>sebagai</a:t>
            </a:r>
            <a:r>
              <a:rPr lang="en-US" sz="1400" dirty="0" smtClean="0">
                <a:solidFill>
                  <a:schemeClr val="dk2"/>
                </a:solidFill>
              </a:rPr>
              <a:t> Patient. </a:t>
            </a:r>
            <a:r>
              <a:rPr lang="en-US" sz="1400" dirty="0" err="1" smtClean="0">
                <a:solidFill>
                  <a:schemeClr val="dk2"/>
                </a:solidFill>
              </a:rPr>
              <a:t>Atribut</a:t>
            </a:r>
            <a:r>
              <a:rPr lang="en-US" sz="1400" dirty="0" smtClean="0">
                <a:solidFill>
                  <a:schemeClr val="dk2"/>
                </a:solidFill>
              </a:rPr>
              <a:t> </a:t>
            </a:r>
            <a:r>
              <a:rPr lang="en-US" sz="1400" dirty="0" err="1" smtClean="0">
                <a:solidFill>
                  <a:schemeClr val="dk2"/>
                </a:solidFill>
              </a:rPr>
              <a:t>dari</a:t>
            </a:r>
            <a:r>
              <a:rPr lang="en-US" sz="1400" dirty="0" smtClean="0">
                <a:solidFill>
                  <a:schemeClr val="dk2"/>
                </a:solidFill>
              </a:rPr>
              <a:t> data yang </a:t>
            </a:r>
            <a:r>
              <a:rPr lang="en-US" sz="1400" dirty="0" err="1" smtClean="0">
                <a:solidFill>
                  <a:schemeClr val="dk2"/>
                </a:solidFill>
              </a:rPr>
              <a:t>akan</a:t>
            </a:r>
            <a:r>
              <a:rPr lang="en-US" sz="1400" dirty="0" smtClean="0">
                <a:solidFill>
                  <a:schemeClr val="dk2"/>
                </a:solidFill>
              </a:rPr>
              <a:t> </a:t>
            </a:r>
            <a:r>
              <a:rPr lang="en-US" sz="1400" dirty="0" err="1" smtClean="0">
                <a:solidFill>
                  <a:schemeClr val="dk2"/>
                </a:solidFill>
              </a:rPr>
              <a:t>digunakan</a:t>
            </a:r>
            <a:r>
              <a:rPr lang="en-US" sz="1400" dirty="0" smtClean="0">
                <a:solidFill>
                  <a:schemeClr val="dk2"/>
                </a:solidFill>
              </a:rPr>
              <a:t> </a:t>
            </a:r>
            <a:r>
              <a:rPr lang="en-US" sz="1400" dirty="0" err="1" smtClean="0">
                <a:solidFill>
                  <a:schemeClr val="dk2"/>
                </a:solidFill>
              </a:rPr>
              <a:t>sebagai</a:t>
            </a:r>
            <a:r>
              <a:rPr lang="en-US" sz="1400" dirty="0" smtClean="0">
                <a:solidFill>
                  <a:schemeClr val="dk2"/>
                </a:solidFill>
              </a:rPr>
              <a:t> </a:t>
            </a:r>
            <a:r>
              <a:rPr lang="en-US" sz="1400" dirty="0" err="1" smtClean="0">
                <a:solidFill>
                  <a:schemeClr val="dk2"/>
                </a:solidFill>
              </a:rPr>
              <a:t>fitur</a:t>
            </a:r>
            <a:r>
              <a:rPr lang="en-US" sz="1400" dirty="0" smtClean="0">
                <a:solidFill>
                  <a:schemeClr val="dk2"/>
                </a:solidFill>
              </a:rPr>
              <a:t> </a:t>
            </a:r>
            <a:r>
              <a:rPr lang="en-US" sz="1400" dirty="0" err="1" smtClean="0">
                <a:solidFill>
                  <a:schemeClr val="dk2"/>
                </a:solidFill>
              </a:rPr>
              <a:t>untuk</a:t>
            </a:r>
            <a:r>
              <a:rPr lang="en-US" sz="1400" dirty="0" smtClean="0">
                <a:solidFill>
                  <a:schemeClr val="dk2"/>
                </a:solidFill>
              </a:rPr>
              <a:t> </a:t>
            </a:r>
            <a:r>
              <a:rPr lang="en-US" sz="1400" dirty="0" err="1" smtClean="0">
                <a:solidFill>
                  <a:schemeClr val="dk2"/>
                </a:solidFill>
              </a:rPr>
              <a:t>masukan</a:t>
            </a:r>
            <a:r>
              <a:rPr lang="en-US" sz="1400" dirty="0" smtClean="0">
                <a:solidFill>
                  <a:schemeClr val="dk2"/>
                </a:solidFill>
              </a:rPr>
              <a:t> </a:t>
            </a:r>
            <a:r>
              <a:rPr lang="en-US" sz="1400" dirty="0" err="1" smtClean="0">
                <a:solidFill>
                  <a:schemeClr val="dk2"/>
                </a:solidFill>
              </a:rPr>
              <a:t>sistem</a:t>
            </a:r>
            <a:r>
              <a:rPr lang="en-US" sz="1400" dirty="0" smtClean="0">
                <a:solidFill>
                  <a:schemeClr val="dk2"/>
                </a:solidFill>
              </a:rPr>
              <a:t> </a:t>
            </a:r>
            <a:r>
              <a:rPr lang="en-US" sz="1400" dirty="0" err="1" smtClean="0">
                <a:solidFill>
                  <a:schemeClr val="dk2"/>
                </a:solidFill>
              </a:rPr>
              <a:t>dalam</a:t>
            </a:r>
            <a:r>
              <a:rPr lang="en-US" sz="1400" dirty="0" smtClean="0">
                <a:solidFill>
                  <a:schemeClr val="dk2"/>
                </a:solidFill>
              </a:rPr>
              <a:t> </a:t>
            </a:r>
            <a:r>
              <a:rPr lang="en-US" sz="1400" dirty="0" err="1" smtClean="0">
                <a:solidFill>
                  <a:schemeClr val="dk2"/>
                </a:solidFill>
              </a:rPr>
              <a:t>melakukan</a:t>
            </a:r>
            <a:r>
              <a:rPr lang="en-US" sz="1400" dirty="0" smtClean="0">
                <a:solidFill>
                  <a:schemeClr val="dk2"/>
                </a:solidFill>
              </a:rPr>
              <a:t> </a:t>
            </a:r>
            <a:r>
              <a:rPr lang="en-US" sz="1400" dirty="0" err="1" smtClean="0">
                <a:solidFill>
                  <a:schemeClr val="dk2"/>
                </a:solidFill>
              </a:rPr>
              <a:t>klasifikasi</a:t>
            </a:r>
            <a:r>
              <a:rPr lang="en-US" sz="1400" dirty="0" smtClean="0">
                <a:solidFill>
                  <a:schemeClr val="dk2"/>
                </a:solidFill>
              </a:rPr>
              <a:t> </a:t>
            </a:r>
            <a:r>
              <a:rPr lang="en-US" sz="1400" dirty="0" err="1" smtClean="0">
                <a:solidFill>
                  <a:schemeClr val="dk2"/>
                </a:solidFill>
              </a:rPr>
              <a:t>kanker</a:t>
            </a:r>
            <a:r>
              <a:rPr lang="en-US" sz="1400" dirty="0" smtClean="0">
                <a:solidFill>
                  <a:schemeClr val="dk2"/>
                </a:solidFill>
              </a:rPr>
              <a:t> </a:t>
            </a:r>
            <a:r>
              <a:rPr lang="en-US" sz="1400" dirty="0" err="1" smtClean="0">
                <a:solidFill>
                  <a:schemeClr val="dk2"/>
                </a:solidFill>
              </a:rPr>
              <a:t>payudara</a:t>
            </a:r>
            <a:r>
              <a:rPr lang="en-US" sz="1400" dirty="0" smtClean="0">
                <a:solidFill>
                  <a:schemeClr val="dk2"/>
                </a:solidFill>
              </a:rPr>
              <a:t> </a:t>
            </a:r>
            <a:r>
              <a:rPr lang="en-US" sz="1400" dirty="0" err="1" smtClean="0">
                <a:solidFill>
                  <a:schemeClr val="dk2"/>
                </a:solidFill>
              </a:rPr>
              <a:t>adalah</a:t>
            </a:r>
            <a:r>
              <a:rPr lang="en-US" sz="1400" dirty="0" smtClean="0">
                <a:solidFill>
                  <a:schemeClr val="dk2"/>
                </a:solidFill>
              </a:rPr>
              <a:t> </a:t>
            </a:r>
            <a:r>
              <a:rPr lang="en-US" sz="1400" dirty="0" err="1" smtClean="0">
                <a:solidFill>
                  <a:schemeClr val="dk2"/>
                </a:solidFill>
              </a:rPr>
              <a:t>usia</a:t>
            </a:r>
            <a:r>
              <a:rPr lang="en-US" sz="1400" dirty="0" smtClean="0">
                <a:solidFill>
                  <a:schemeClr val="dk2"/>
                </a:solidFill>
              </a:rPr>
              <a:t>, </a:t>
            </a:r>
            <a:r>
              <a:rPr lang="en-US" sz="1400" dirty="0" err="1" smtClean="0">
                <a:solidFill>
                  <a:schemeClr val="dk2"/>
                </a:solidFill>
              </a:rPr>
              <a:t>indeks</a:t>
            </a:r>
            <a:r>
              <a:rPr lang="en-US" sz="1400" dirty="0" smtClean="0">
                <a:solidFill>
                  <a:schemeClr val="dk2"/>
                </a:solidFill>
              </a:rPr>
              <a:t> masa </a:t>
            </a:r>
            <a:r>
              <a:rPr lang="en-US" sz="1400" dirty="0" err="1" smtClean="0">
                <a:solidFill>
                  <a:schemeClr val="dk2"/>
                </a:solidFill>
              </a:rPr>
              <a:t>tubuh</a:t>
            </a:r>
            <a:r>
              <a:rPr lang="en-US" sz="1400" dirty="0" smtClean="0">
                <a:solidFill>
                  <a:schemeClr val="dk2"/>
                </a:solidFill>
              </a:rPr>
              <a:t> (BMI), </a:t>
            </a:r>
            <a:r>
              <a:rPr lang="en-US" sz="1400" dirty="0" err="1" smtClean="0">
                <a:solidFill>
                  <a:schemeClr val="dk2"/>
                </a:solidFill>
              </a:rPr>
              <a:t>glukosa</a:t>
            </a:r>
            <a:r>
              <a:rPr lang="en-US" sz="1400" dirty="0" smtClean="0">
                <a:solidFill>
                  <a:schemeClr val="dk2"/>
                </a:solidFill>
              </a:rPr>
              <a:t>, </a:t>
            </a:r>
            <a:r>
              <a:rPr lang="en-US" sz="1400" dirty="0" err="1" smtClean="0">
                <a:solidFill>
                  <a:schemeClr val="dk2"/>
                </a:solidFill>
              </a:rPr>
              <a:t>resistin</a:t>
            </a:r>
            <a:r>
              <a:rPr lang="en-US" sz="1400" dirty="0" smtClean="0">
                <a:solidFill>
                  <a:schemeClr val="dk2"/>
                </a:solidFill>
              </a:rPr>
              <a:t>, insulin, leptin, HOMA,  adiponectin, </a:t>
            </a:r>
            <a:r>
              <a:rPr lang="en-US" sz="1400" dirty="0" err="1" smtClean="0">
                <a:solidFill>
                  <a:schemeClr val="dk2"/>
                </a:solidFill>
              </a:rPr>
              <a:t>dan</a:t>
            </a:r>
            <a:r>
              <a:rPr lang="en-US" sz="1400" dirty="0" smtClean="0">
                <a:solidFill>
                  <a:schemeClr val="dk2"/>
                </a:solidFill>
              </a:rPr>
              <a:t> MCP.1. </a:t>
            </a:r>
            <a:endParaRPr sz="1400" dirty="0">
              <a:solidFill>
                <a:schemeClr val="dk2"/>
              </a:solidFill>
            </a:endParaRPr>
          </a:p>
        </p:txBody>
      </p:sp>
      <p:grpSp>
        <p:nvGrpSpPr>
          <p:cNvPr id="4" name="Google Shape;3535;p39"/>
          <p:cNvGrpSpPr/>
          <p:nvPr/>
        </p:nvGrpSpPr>
        <p:grpSpPr>
          <a:xfrm>
            <a:off x="1905283" y="407085"/>
            <a:ext cx="772365" cy="763632"/>
            <a:chOff x="496256" y="1136537"/>
            <a:chExt cx="747040" cy="738736"/>
          </a:xfrm>
        </p:grpSpPr>
        <p:sp>
          <p:nvSpPr>
            <p:cNvPr id="5" name="Google Shape;3536;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37;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547;p39"/>
          <p:cNvSpPr txBox="1">
            <a:spLocks/>
          </p:cNvSpPr>
          <p:nvPr/>
        </p:nvSpPr>
        <p:spPr>
          <a:xfrm>
            <a:off x="1196539" y="579890"/>
            <a:ext cx="2316000" cy="43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smtClean="0">
                <a:solidFill>
                  <a:schemeClr val="bg2"/>
                </a:solidFill>
                <a:latin typeface="Patrick Hand" panose="020B0604020202020204" charset="0"/>
              </a:rPr>
              <a:t>02</a:t>
            </a:r>
            <a:endParaRPr lang="en" sz="3000" b="1" dirty="0">
              <a:solidFill>
                <a:schemeClr val="bg2"/>
              </a:solidFill>
              <a:latin typeface="Patrick Hand"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grpSp>
        <p:nvGrpSpPr>
          <p:cNvPr id="3532" name="Google Shape;3532;p39"/>
          <p:cNvGrpSpPr/>
          <p:nvPr/>
        </p:nvGrpSpPr>
        <p:grpSpPr>
          <a:xfrm>
            <a:off x="8008900" y="4001702"/>
            <a:ext cx="772365" cy="763632"/>
            <a:chOff x="496256" y="1136537"/>
            <a:chExt cx="747040" cy="738736"/>
          </a:xfrm>
        </p:grpSpPr>
        <p:sp>
          <p:nvSpPr>
            <p:cNvPr id="3533" name="Google Shape;3533;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39"/>
          <p:cNvGrpSpPr/>
          <p:nvPr/>
        </p:nvGrpSpPr>
        <p:grpSpPr>
          <a:xfrm>
            <a:off x="2138626" y="370607"/>
            <a:ext cx="772365" cy="763632"/>
            <a:chOff x="496256" y="1136537"/>
            <a:chExt cx="747040" cy="738736"/>
          </a:xfrm>
        </p:grpSpPr>
        <p:sp>
          <p:nvSpPr>
            <p:cNvPr id="3539" name="Google Shape;3539;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4" name="Google Shape;3544;p39"/>
          <p:cNvSpPr txBox="1">
            <a:spLocks noGrp="1"/>
          </p:cNvSpPr>
          <p:nvPr>
            <p:ph type="title"/>
          </p:nvPr>
        </p:nvSpPr>
        <p:spPr>
          <a:xfrm>
            <a:off x="839270" y="438042"/>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Proses Data Mining</a:t>
            </a:r>
            <a:endParaRPr dirty="0"/>
          </a:p>
        </p:txBody>
      </p:sp>
      <p:sp>
        <p:nvSpPr>
          <p:cNvPr id="3553" name="Google Shape;3553;p39"/>
          <p:cNvSpPr txBox="1">
            <a:spLocks noGrp="1"/>
          </p:cNvSpPr>
          <p:nvPr>
            <p:ph type="title" idx="9"/>
          </p:nvPr>
        </p:nvSpPr>
        <p:spPr>
          <a:xfrm>
            <a:off x="1411796" y="545110"/>
            <a:ext cx="23160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 name="Google Shape;3546;p39"/>
          <p:cNvSpPr txBox="1">
            <a:spLocks/>
          </p:cNvSpPr>
          <p:nvPr/>
        </p:nvSpPr>
        <p:spPr>
          <a:xfrm>
            <a:off x="2619426" y="931596"/>
            <a:ext cx="4185572" cy="5460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solidFill>
                  <a:schemeClr val="bg2"/>
                </a:solidFill>
                <a:latin typeface="Patrick Hand" panose="020B0604020202020204" charset="0"/>
              </a:rPr>
              <a:t>CART ( Classification and Regression Trees ) </a:t>
            </a:r>
            <a:endParaRPr lang="en-US" sz="1800" dirty="0">
              <a:solidFill>
                <a:schemeClr val="bg2"/>
              </a:solidFill>
              <a:latin typeface="Patrick Hand" panose="020B0604020202020204" charset="0"/>
            </a:endParaRPr>
          </a:p>
        </p:txBody>
      </p:sp>
      <p:sp>
        <p:nvSpPr>
          <p:cNvPr id="47" name="Google Shape;3527;p38"/>
          <p:cNvSpPr txBox="1">
            <a:spLocks/>
          </p:cNvSpPr>
          <p:nvPr/>
        </p:nvSpPr>
        <p:spPr>
          <a:xfrm>
            <a:off x="753131" y="1726997"/>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pPr marL="438150" indent="-285750" algn="just">
              <a:buSzPts val="1200"/>
              <a:buFont typeface="Wingdings" panose="05000000000000000000" pitchFamily="2" charset="2"/>
              <a:buChar char="v"/>
            </a:pPr>
            <a:r>
              <a:rPr lang="en-US" dirty="0" err="1" smtClean="0"/>
              <a:t>Membuka</a:t>
            </a:r>
            <a:r>
              <a:rPr lang="en-US" dirty="0" smtClean="0"/>
              <a:t> </a:t>
            </a:r>
            <a:r>
              <a:rPr lang="en-US" dirty="0" err="1" smtClean="0"/>
              <a:t>Rstudio</a:t>
            </a:r>
            <a:r>
              <a:rPr lang="en-US" dirty="0" smtClean="0"/>
              <a:t> </a:t>
            </a:r>
            <a:r>
              <a:rPr lang="en-US" dirty="0" err="1" smtClean="0"/>
              <a:t>dan</a:t>
            </a:r>
            <a:r>
              <a:rPr lang="en-US" dirty="0" smtClean="0"/>
              <a:t> </a:t>
            </a:r>
            <a:r>
              <a:rPr lang="en-US" dirty="0" err="1" smtClean="0"/>
              <a:t>membuat</a:t>
            </a:r>
            <a:r>
              <a:rPr lang="en-US" dirty="0" smtClean="0"/>
              <a:t> </a:t>
            </a:r>
            <a:r>
              <a:rPr lang="en-US" dirty="0" err="1" smtClean="0"/>
              <a:t>Rscript</a:t>
            </a:r>
            <a:r>
              <a:rPr lang="en-US" dirty="0" smtClean="0"/>
              <a:t> </a:t>
            </a:r>
            <a:r>
              <a:rPr lang="en-US" dirty="0" err="1" smtClean="0"/>
              <a:t>baru</a:t>
            </a:r>
            <a:r>
              <a:rPr lang="en-US" dirty="0" smtClean="0"/>
              <a:t>.</a:t>
            </a:r>
          </a:p>
          <a:p>
            <a:pPr marL="438150" indent="-285750" algn="just">
              <a:buSzPts val="1200"/>
              <a:buFont typeface="Wingdings" panose="05000000000000000000" pitchFamily="2" charset="2"/>
              <a:buChar char="v"/>
            </a:pPr>
            <a:r>
              <a:rPr lang="en-US" dirty="0" err="1" smtClean="0"/>
              <a:t>Instal</a:t>
            </a:r>
            <a:r>
              <a:rPr lang="en-US" dirty="0" smtClean="0"/>
              <a:t> library </a:t>
            </a:r>
            <a:r>
              <a:rPr lang="en-US" dirty="0" err="1" smtClean="0"/>
              <a:t>tidyverse</a:t>
            </a:r>
            <a:r>
              <a:rPr lang="en-US" dirty="0" smtClean="0"/>
              <a:t>, caret, </a:t>
            </a:r>
            <a:r>
              <a:rPr lang="en-US" dirty="0" err="1" smtClean="0"/>
              <a:t>rpart</a:t>
            </a:r>
            <a:r>
              <a:rPr lang="en-US" dirty="0" smtClean="0"/>
              <a:t>, </a:t>
            </a:r>
            <a:r>
              <a:rPr lang="en-US" dirty="0" err="1" smtClean="0"/>
              <a:t>dan</a:t>
            </a:r>
            <a:r>
              <a:rPr lang="en-US" dirty="0" smtClean="0"/>
              <a:t> </a:t>
            </a:r>
            <a:r>
              <a:rPr lang="en-US" dirty="0" err="1" smtClean="0"/>
              <a:t>dplyr</a:t>
            </a: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r>
              <a:rPr lang="en-US" dirty="0" err="1" smtClean="0"/>
              <a:t>Mengatur</a:t>
            </a:r>
            <a:r>
              <a:rPr lang="en-US" dirty="0" smtClean="0"/>
              <a:t> </a:t>
            </a:r>
            <a:r>
              <a:rPr lang="en-US" dirty="0" err="1" smtClean="0"/>
              <a:t>lokasi</a:t>
            </a:r>
            <a:r>
              <a:rPr lang="en-US" dirty="0" smtClean="0"/>
              <a:t> folder </a:t>
            </a:r>
            <a:r>
              <a:rPr lang="en-US" dirty="0" err="1" smtClean="0"/>
              <a:t>eksekusi</a:t>
            </a:r>
            <a:r>
              <a:rPr lang="en-US" dirty="0" smtClean="0"/>
              <a:t> </a:t>
            </a:r>
            <a:r>
              <a:rPr lang="en-US" dirty="0" err="1" smtClean="0"/>
              <a:t>dan</a:t>
            </a:r>
            <a:r>
              <a:rPr lang="en-US" dirty="0" smtClean="0"/>
              <a:t> </a:t>
            </a:r>
            <a:r>
              <a:rPr lang="en-US" dirty="0" err="1" smtClean="0"/>
              <a:t>memastikan</a:t>
            </a:r>
            <a:r>
              <a:rPr lang="en-US" dirty="0" smtClean="0"/>
              <a:t> </a:t>
            </a:r>
            <a:r>
              <a:rPr lang="en-US" dirty="0" err="1" smtClean="0"/>
              <a:t>apakah</a:t>
            </a:r>
            <a:r>
              <a:rPr lang="en-US" dirty="0" smtClean="0"/>
              <a:t> </a:t>
            </a:r>
            <a:r>
              <a:rPr lang="en-US" dirty="0" err="1" smtClean="0"/>
              <a:t>lokasi</a:t>
            </a:r>
            <a:r>
              <a:rPr lang="en-US" dirty="0" smtClean="0"/>
              <a:t> </a:t>
            </a:r>
            <a:r>
              <a:rPr lang="en-US" dirty="0" err="1" smtClean="0"/>
              <a:t>kerja</a:t>
            </a:r>
            <a:r>
              <a:rPr lang="en-US" dirty="0" smtClean="0"/>
              <a:t> </a:t>
            </a:r>
            <a:r>
              <a:rPr lang="en-US" dirty="0" err="1" smtClean="0"/>
              <a:t>sudah</a:t>
            </a:r>
            <a:r>
              <a:rPr lang="en-US" dirty="0" smtClean="0"/>
              <a:t> </a:t>
            </a:r>
            <a:r>
              <a:rPr lang="en-US" dirty="0" err="1" smtClean="0"/>
              <a:t>sesuai</a:t>
            </a:r>
            <a:r>
              <a:rPr lang="en-US" dirty="0" smtClean="0"/>
              <a:t>.</a:t>
            </a:r>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r>
              <a:rPr lang="en-US" dirty="0" err="1" smtClean="0"/>
              <a:t>Membaca</a:t>
            </a:r>
            <a:r>
              <a:rPr lang="en-US" dirty="0" smtClean="0"/>
              <a:t> dataset</a:t>
            </a:r>
          </a:p>
          <a:p>
            <a:pPr marL="495300" indent="-342900" algn="just">
              <a:buSzPts val="1200"/>
              <a:buAutoNum type="arabicPeriod"/>
            </a:pPr>
            <a:endParaRPr lang="en-US" dirty="0" smtClean="0"/>
          </a:p>
          <a:p>
            <a:pPr marL="495300" indent="-342900" algn="just">
              <a:buSzPts val="1200"/>
              <a:buAutoNum type="arabicPeriod"/>
            </a:pPr>
            <a:endParaRPr lang="en-US" dirty="0" smtClean="0"/>
          </a:p>
          <a:p>
            <a:pPr marL="152400" indent="0" algn="just">
              <a:buSzPts val="1200"/>
            </a:pPr>
            <a:endParaRPr lang="en-US" dirty="0" smtClean="0"/>
          </a:p>
          <a:p>
            <a:pPr marL="152400" indent="0" algn="just">
              <a:buSzPts val="1200"/>
            </a:pPr>
            <a:r>
              <a:rPr lang="en-US" dirty="0"/>
              <a:t>	</a:t>
            </a:r>
            <a:endParaRPr lang="en-US" dirty="0" smtClean="0"/>
          </a:p>
          <a:p>
            <a:pPr marL="152400" indent="0" algn="just">
              <a:buSzPts val="1200"/>
            </a:pP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43" y="2283930"/>
            <a:ext cx="2063587" cy="749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43" y="3373052"/>
            <a:ext cx="2654082" cy="41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2343" y="4196138"/>
            <a:ext cx="4625188" cy="208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grpSp>
        <p:nvGrpSpPr>
          <p:cNvPr id="3532" name="Google Shape;3532;p39"/>
          <p:cNvGrpSpPr/>
          <p:nvPr/>
        </p:nvGrpSpPr>
        <p:grpSpPr>
          <a:xfrm>
            <a:off x="8008900" y="4001702"/>
            <a:ext cx="772365" cy="763632"/>
            <a:chOff x="496256" y="1136537"/>
            <a:chExt cx="747040" cy="738736"/>
          </a:xfrm>
        </p:grpSpPr>
        <p:sp>
          <p:nvSpPr>
            <p:cNvPr id="3533" name="Google Shape;3533;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39"/>
          <p:cNvGrpSpPr/>
          <p:nvPr/>
        </p:nvGrpSpPr>
        <p:grpSpPr>
          <a:xfrm>
            <a:off x="2138626" y="370607"/>
            <a:ext cx="772365" cy="763632"/>
            <a:chOff x="496256" y="1136537"/>
            <a:chExt cx="747040" cy="738736"/>
          </a:xfrm>
        </p:grpSpPr>
        <p:sp>
          <p:nvSpPr>
            <p:cNvPr id="3539" name="Google Shape;3539;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4" name="Google Shape;3544;p39"/>
          <p:cNvSpPr txBox="1">
            <a:spLocks noGrp="1"/>
          </p:cNvSpPr>
          <p:nvPr>
            <p:ph type="title"/>
          </p:nvPr>
        </p:nvSpPr>
        <p:spPr>
          <a:xfrm>
            <a:off x="839270" y="438042"/>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Proses Data Mining</a:t>
            </a:r>
            <a:endParaRPr dirty="0"/>
          </a:p>
        </p:txBody>
      </p:sp>
      <p:sp>
        <p:nvSpPr>
          <p:cNvPr id="3553" name="Google Shape;3553;p39"/>
          <p:cNvSpPr txBox="1">
            <a:spLocks noGrp="1"/>
          </p:cNvSpPr>
          <p:nvPr>
            <p:ph type="title" idx="9"/>
          </p:nvPr>
        </p:nvSpPr>
        <p:spPr>
          <a:xfrm>
            <a:off x="1411796" y="545110"/>
            <a:ext cx="23160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 name="Google Shape;3546;p39"/>
          <p:cNvSpPr txBox="1">
            <a:spLocks/>
          </p:cNvSpPr>
          <p:nvPr/>
        </p:nvSpPr>
        <p:spPr>
          <a:xfrm>
            <a:off x="2619426" y="931596"/>
            <a:ext cx="4185572" cy="5460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solidFill>
                  <a:schemeClr val="bg2"/>
                </a:solidFill>
                <a:latin typeface="Patrick Hand" panose="020B0604020202020204" charset="0"/>
              </a:rPr>
              <a:t>CART ( Classification and Regression Trees ) </a:t>
            </a:r>
            <a:endParaRPr lang="en-US" sz="1800" dirty="0">
              <a:solidFill>
                <a:schemeClr val="bg2"/>
              </a:solidFill>
              <a:latin typeface="Patrick Hand" panose="020B0604020202020204" charset="0"/>
            </a:endParaRPr>
          </a:p>
        </p:txBody>
      </p:sp>
      <p:sp>
        <p:nvSpPr>
          <p:cNvPr id="47" name="Google Shape;3527;p38"/>
          <p:cNvSpPr txBox="1">
            <a:spLocks/>
          </p:cNvSpPr>
          <p:nvPr/>
        </p:nvSpPr>
        <p:spPr>
          <a:xfrm>
            <a:off x="753131" y="1726997"/>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pPr marL="438150" indent="-285750" algn="just">
              <a:buSzPts val="1200"/>
              <a:buFont typeface="Wingdings" panose="05000000000000000000" pitchFamily="2" charset="2"/>
              <a:buChar char="v"/>
            </a:pPr>
            <a:r>
              <a:rPr lang="en-US" dirty="0" err="1" smtClean="0"/>
              <a:t>Menghilangkan</a:t>
            </a:r>
            <a:r>
              <a:rPr lang="en-US" dirty="0" smtClean="0"/>
              <a:t> </a:t>
            </a:r>
            <a:r>
              <a:rPr lang="en-US" dirty="0" err="1" smtClean="0"/>
              <a:t>baris</a:t>
            </a:r>
            <a:r>
              <a:rPr lang="en-US" dirty="0" smtClean="0"/>
              <a:t> yang </a:t>
            </a:r>
            <a:r>
              <a:rPr lang="en-US" dirty="0" err="1" smtClean="0"/>
              <a:t>memiliki</a:t>
            </a:r>
            <a:r>
              <a:rPr lang="en-US" dirty="0" smtClean="0"/>
              <a:t> </a:t>
            </a:r>
            <a:r>
              <a:rPr lang="en-US" dirty="0" err="1" smtClean="0"/>
              <a:t>nilai</a:t>
            </a:r>
            <a:r>
              <a:rPr lang="en-US" dirty="0" smtClean="0"/>
              <a:t> NA</a:t>
            </a:r>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r>
              <a:rPr lang="en-US" dirty="0" err="1" smtClean="0"/>
              <a:t>Melihat</a:t>
            </a:r>
            <a:r>
              <a:rPr lang="en-US" dirty="0" smtClean="0"/>
              <a:t> </a:t>
            </a:r>
            <a:r>
              <a:rPr lang="en-US" dirty="0" err="1" smtClean="0"/>
              <a:t>struktur</a:t>
            </a:r>
            <a:r>
              <a:rPr lang="en-US" dirty="0" smtClean="0"/>
              <a:t> dataset</a:t>
            </a:r>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r>
              <a:rPr lang="en-US" dirty="0" err="1" smtClean="0"/>
              <a:t>Melihat</a:t>
            </a:r>
            <a:r>
              <a:rPr lang="en-US" dirty="0" smtClean="0"/>
              <a:t> </a:t>
            </a:r>
            <a:r>
              <a:rPr lang="en-US" dirty="0" err="1" smtClean="0"/>
              <a:t>sebagian</a:t>
            </a:r>
            <a:r>
              <a:rPr lang="en-US" dirty="0" smtClean="0"/>
              <a:t> </a:t>
            </a:r>
            <a:r>
              <a:rPr lang="en-US" dirty="0" err="1" smtClean="0"/>
              <a:t>sampel</a:t>
            </a:r>
            <a:r>
              <a:rPr lang="en-US" dirty="0" smtClean="0"/>
              <a:t> data</a:t>
            </a:r>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r>
              <a:rPr lang="en-US" dirty="0" err="1" smtClean="0"/>
              <a:t>Membagi</a:t>
            </a:r>
            <a:r>
              <a:rPr lang="en-US" dirty="0" smtClean="0"/>
              <a:t> data </a:t>
            </a:r>
            <a:r>
              <a:rPr lang="en-US" dirty="0" err="1" smtClean="0"/>
              <a:t>menjadi</a:t>
            </a:r>
            <a:r>
              <a:rPr lang="en-US" dirty="0" smtClean="0"/>
              <a:t> data training </a:t>
            </a:r>
            <a:r>
              <a:rPr lang="en-US" dirty="0" err="1" smtClean="0"/>
              <a:t>dan</a:t>
            </a:r>
            <a:r>
              <a:rPr lang="en-US" dirty="0" smtClean="0"/>
              <a:t> data testing</a:t>
            </a:r>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smtClean="0"/>
          </a:p>
          <a:p>
            <a:pPr marL="152400" indent="0" algn="just">
              <a:buSzPts val="1200"/>
            </a:pPr>
            <a:r>
              <a:rPr lang="en-US" dirty="0"/>
              <a:t>	</a:t>
            </a:r>
            <a:endParaRPr lang="en-US" dirty="0" smtClean="0"/>
          </a:p>
          <a:p>
            <a:pPr marL="152400" indent="0" algn="just">
              <a:buSzPts val="1200"/>
            </a:pP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765" y="2067133"/>
            <a:ext cx="3016940" cy="217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66" y="2724978"/>
            <a:ext cx="1634226" cy="21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65" y="3347830"/>
            <a:ext cx="2321199" cy="20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766" y="3977999"/>
            <a:ext cx="7258602" cy="64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892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grpSp>
        <p:nvGrpSpPr>
          <p:cNvPr id="3532" name="Google Shape;3532;p39"/>
          <p:cNvGrpSpPr/>
          <p:nvPr/>
        </p:nvGrpSpPr>
        <p:grpSpPr>
          <a:xfrm>
            <a:off x="8008900" y="4001702"/>
            <a:ext cx="772365" cy="763632"/>
            <a:chOff x="496256" y="1136537"/>
            <a:chExt cx="747040" cy="738736"/>
          </a:xfrm>
        </p:grpSpPr>
        <p:sp>
          <p:nvSpPr>
            <p:cNvPr id="3533" name="Google Shape;3533;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39"/>
          <p:cNvGrpSpPr/>
          <p:nvPr/>
        </p:nvGrpSpPr>
        <p:grpSpPr>
          <a:xfrm>
            <a:off x="2138626" y="370607"/>
            <a:ext cx="772365" cy="763632"/>
            <a:chOff x="496256" y="1136537"/>
            <a:chExt cx="747040" cy="738736"/>
          </a:xfrm>
        </p:grpSpPr>
        <p:sp>
          <p:nvSpPr>
            <p:cNvPr id="3539" name="Google Shape;3539;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4" name="Google Shape;3544;p39"/>
          <p:cNvSpPr txBox="1">
            <a:spLocks noGrp="1"/>
          </p:cNvSpPr>
          <p:nvPr>
            <p:ph type="title"/>
          </p:nvPr>
        </p:nvSpPr>
        <p:spPr>
          <a:xfrm>
            <a:off x="839270" y="438042"/>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Proses Data Mining</a:t>
            </a:r>
            <a:endParaRPr dirty="0"/>
          </a:p>
        </p:txBody>
      </p:sp>
      <p:sp>
        <p:nvSpPr>
          <p:cNvPr id="3553" name="Google Shape;3553;p39"/>
          <p:cNvSpPr txBox="1">
            <a:spLocks noGrp="1"/>
          </p:cNvSpPr>
          <p:nvPr>
            <p:ph type="title" idx="9"/>
          </p:nvPr>
        </p:nvSpPr>
        <p:spPr>
          <a:xfrm>
            <a:off x="1411796" y="545110"/>
            <a:ext cx="23160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 name="Google Shape;3546;p39"/>
          <p:cNvSpPr txBox="1">
            <a:spLocks/>
          </p:cNvSpPr>
          <p:nvPr/>
        </p:nvSpPr>
        <p:spPr>
          <a:xfrm>
            <a:off x="2619426" y="931596"/>
            <a:ext cx="4185572" cy="5460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solidFill>
                  <a:schemeClr val="bg2"/>
                </a:solidFill>
                <a:latin typeface="Patrick Hand" panose="020B0604020202020204" charset="0"/>
              </a:rPr>
              <a:t>CART ( Classification and Regression Trees ) </a:t>
            </a:r>
            <a:endParaRPr lang="en-US" sz="1800" dirty="0">
              <a:solidFill>
                <a:schemeClr val="bg2"/>
              </a:solidFill>
              <a:latin typeface="Patrick Hand" panose="020B0604020202020204" charset="0"/>
            </a:endParaRPr>
          </a:p>
        </p:txBody>
      </p:sp>
      <p:sp>
        <p:nvSpPr>
          <p:cNvPr id="47" name="Google Shape;3527;p38"/>
          <p:cNvSpPr txBox="1">
            <a:spLocks/>
          </p:cNvSpPr>
          <p:nvPr/>
        </p:nvSpPr>
        <p:spPr>
          <a:xfrm>
            <a:off x="753131" y="1726997"/>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pPr marL="438150" indent="-285750" algn="just">
              <a:buSzPts val="1200"/>
              <a:buFont typeface="Wingdings" panose="05000000000000000000" pitchFamily="2" charset="2"/>
              <a:buChar char="v"/>
            </a:pPr>
            <a:r>
              <a:rPr lang="en-US" dirty="0" err="1" smtClean="0"/>
              <a:t>Membangun</a:t>
            </a:r>
            <a:r>
              <a:rPr lang="en-US" dirty="0" smtClean="0"/>
              <a:t> model</a:t>
            </a:r>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r>
              <a:rPr lang="en-US" dirty="0" err="1" smtClean="0"/>
              <a:t>Membangun</a:t>
            </a:r>
            <a:r>
              <a:rPr lang="en-US" dirty="0" smtClean="0"/>
              <a:t> </a:t>
            </a:r>
            <a:r>
              <a:rPr lang="en-US" dirty="0" err="1" smtClean="0"/>
              <a:t>pohon</a:t>
            </a:r>
            <a:r>
              <a:rPr lang="en-US" dirty="0" smtClean="0"/>
              <a:t> model</a:t>
            </a:r>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r>
              <a:rPr lang="en-US" dirty="0" err="1" smtClean="0"/>
              <a:t>Memprediksi</a:t>
            </a:r>
            <a:r>
              <a:rPr lang="en-US" dirty="0" smtClean="0"/>
              <a:t> data testing</a:t>
            </a:r>
          </a:p>
          <a:p>
            <a:pPr marL="152400" indent="0" algn="just">
              <a:buSzPts val="1200"/>
            </a:pPr>
            <a:endParaRPr lang="en-US" dirty="0" smtClean="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smtClean="0"/>
          </a:p>
          <a:p>
            <a:pPr marL="152400" indent="0" algn="just">
              <a:buSzPts val="1200"/>
            </a:pPr>
            <a:r>
              <a:rPr lang="en-US" dirty="0"/>
              <a:t>	</a:t>
            </a:r>
            <a:endParaRPr lang="en-US" dirty="0" smtClean="0"/>
          </a:p>
          <a:p>
            <a:pPr marL="152400" indent="0" algn="just">
              <a:buSzPts val="1200"/>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38" y="2073551"/>
            <a:ext cx="6822164"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838" y="2929557"/>
            <a:ext cx="2672936" cy="60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838" y="4002531"/>
            <a:ext cx="6529319" cy="215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73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grpSp>
        <p:nvGrpSpPr>
          <p:cNvPr id="3532" name="Google Shape;3532;p39"/>
          <p:cNvGrpSpPr/>
          <p:nvPr/>
        </p:nvGrpSpPr>
        <p:grpSpPr>
          <a:xfrm>
            <a:off x="8008900" y="4001702"/>
            <a:ext cx="772365" cy="763632"/>
            <a:chOff x="496256" y="1136537"/>
            <a:chExt cx="747040" cy="738736"/>
          </a:xfrm>
        </p:grpSpPr>
        <p:sp>
          <p:nvSpPr>
            <p:cNvPr id="3533" name="Google Shape;3533;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39"/>
          <p:cNvGrpSpPr/>
          <p:nvPr/>
        </p:nvGrpSpPr>
        <p:grpSpPr>
          <a:xfrm>
            <a:off x="2138626" y="370607"/>
            <a:ext cx="772365" cy="763632"/>
            <a:chOff x="496256" y="1136537"/>
            <a:chExt cx="747040" cy="738736"/>
          </a:xfrm>
        </p:grpSpPr>
        <p:sp>
          <p:nvSpPr>
            <p:cNvPr id="3539" name="Google Shape;3539;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4" name="Google Shape;3544;p39"/>
          <p:cNvSpPr txBox="1">
            <a:spLocks noGrp="1"/>
          </p:cNvSpPr>
          <p:nvPr>
            <p:ph type="title"/>
          </p:nvPr>
        </p:nvSpPr>
        <p:spPr>
          <a:xfrm>
            <a:off x="839270" y="438042"/>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Proses Data Mining</a:t>
            </a:r>
            <a:endParaRPr dirty="0"/>
          </a:p>
        </p:txBody>
      </p:sp>
      <p:sp>
        <p:nvSpPr>
          <p:cNvPr id="3553" name="Google Shape;3553;p39"/>
          <p:cNvSpPr txBox="1">
            <a:spLocks noGrp="1"/>
          </p:cNvSpPr>
          <p:nvPr>
            <p:ph type="title" idx="9"/>
          </p:nvPr>
        </p:nvSpPr>
        <p:spPr>
          <a:xfrm>
            <a:off x="1411796" y="545110"/>
            <a:ext cx="23160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 name="Google Shape;3546;p39"/>
          <p:cNvSpPr txBox="1">
            <a:spLocks/>
          </p:cNvSpPr>
          <p:nvPr/>
        </p:nvSpPr>
        <p:spPr>
          <a:xfrm>
            <a:off x="2619426" y="931596"/>
            <a:ext cx="4185572" cy="5460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smtClean="0">
                <a:solidFill>
                  <a:schemeClr val="bg2"/>
                </a:solidFill>
                <a:latin typeface="Patrick Hand" panose="020B0604020202020204" charset="0"/>
              </a:rPr>
              <a:t>CART ( Classification and Regression Trees ) </a:t>
            </a:r>
            <a:endParaRPr lang="en-US" sz="1800" dirty="0">
              <a:solidFill>
                <a:schemeClr val="bg2"/>
              </a:solidFill>
              <a:latin typeface="Patrick Hand" panose="020B0604020202020204" charset="0"/>
            </a:endParaRPr>
          </a:p>
        </p:txBody>
      </p:sp>
      <p:sp>
        <p:nvSpPr>
          <p:cNvPr id="47" name="Google Shape;3527;p38"/>
          <p:cNvSpPr txBox="1">
            <a:spLocks/>
          </p:cNvSpPr>
          <p:nvPr/>
        </p:nvSpPr>
        <p:spPr>
          <a:xfrm>
            <a:off x="753131" y="1726997"/>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pPr marL="438150" indent="-285750" algn="just">
              <a:buSzPts val="1200"/>
              <a:buFont typeface="Wingdings" panose="05000000000000000000" pitchFamily="2" charset="2"/>
              <a:buChar char="v"/>
            </a:pPr>
            <a:r>
              <a:rPr lang="en-US" dirty="0" err="1" smtClean="0"/>
              <a:t>Menampilkan</a:t>
            </a:r>
            <a:r>
              <a:rPr lang="en-US" dirty="0" smtClean="0"/>
              <a:t> </a:t>
            </a:r>
            <a:r>
              <a:rPr lang="en-US" dirty="0" err="1" smtClean="0"/>
              <a:t>beberapa</a:t>
            </a:r>
            <a:r>
              <a:rPr lang="en-US" dirty="0" smtClean="0"/>
              <a:t> </a:t>
            </a:r>
            <a:r>
              <a:rPr lang="en-US" dirty="0" err="1" smtClean="0"/>
              <a:t>nilai</a:t>
            </a:r>
            <a:r>
              <a:rPr lang="en-US" dirty="0" smtClean="0"/>
              <a:t> </a:t>
            </a:r>
            <a:r>
              <a:rPr lang="en-US" dirty="0" err="1" smtClean="0"/>
              <a:t>dari</a:t>
            </a:r>
            <a:r>
              <a:rPr lang="en-US" dirty="0" smtClean="0"/>
              <a:t> object yang </a:t>
            </a:r>
            <a:r>
              <a:rPr lang="en-US" dirty="0" err="1" smtClean="0"/>
              <a:t>telah</a:t>
            </a:r>
            <a:r>
              <a:rPr lang="en-US" dirty="0" smtClean="0"/>
              <a:t> </a:t>
            </a:r>
            <a:r>
              <a:rPr lang="en-US" dirty="0" err="1" smtClean="0"/>
              <a:t>diprediksi</a:t>
            </a:r>
            <a:endParaRPr lang="en-US" dirty="0" smtClean="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r>
              <a:rPr lang="en-US" dirty="0" err="1" smtClean="0"/>
              <a:t>Membandingkan</a:t>
            </a:r>
            <a:r>
              <a:rPr lang="en-US" dirty="0" smtClean="0"/>
              <a:t> </a:t>
            </a:r>
            <a:r>
              <a:rPr lang="en-US" dirty="0" err="1" smtClean="0"/>
              <a:t>nilai</a:t>
            </a:r>
            <a:r>
              <a:rPr lang="en-US" dirty="0" smtClean="0"/>
              <a:t> yang </a:t>
            </a:r>
            <a:r>
              <a:rPr lang="en-US" dirty="0" err="1" smtClean="0"/>
              <a:t>diprediksi</a:t>
            </a:r>
            <a:r>
              <a:rPr lang="en-US" dirty="0" smtClean="0"/>
              <a:t> </a:t>
            </a:r>
            <a:r>
              <a:rPr lang="en-US" dirty="0" err="1" smtClean="0"/>
              <a:t>dengan</a:t>
            </a:r>
            <a:r>
              <a:rPr lang="en-US" dirty="0" smtClean="0"/>
              <a:t> </a:t>
            </a:r>
            <a:r>
              <a:rPr lang="en-US" dirty="0" err="1" smtClean="0"/>
              <a:t>nilai</a:t>
            </a:r>
            <a:r>
              <a:rPr lang="en-US" dirty="0" smtClean="0"/>
              <a:t> </a:t>
            </a:r>
            <a:r>
              <a:rPr lang="en-US" dirty="0" err="1" smtClean="0"/>
              <a:t>sebenarnya</a:t>
            </a:r>
            <a:r>
              <a:rPr lang="en-US" dirty="0" smtClean="0"/>
              <a:t>, </a:t>
            </a:r>
            <a:r>
              <a:rPr lang="en-US" dirty="0" err="1" smtClean="0"/>
              <a:t>lalu</a:t>
            </a:r>
            <a:r>
              <a:rPr lang="en-US" dirty="0" smtClean="0"/>
              <a:t> </a:t>
            </a:r>
            <a:r>
              <a:rPr lang="en-US" dirty="0" err="1" smtClean="0"/>
              <a:t>menghitung</a:t>
            </a:r>
            <a:r>
              <a:rPr lang="en-US" dirty="0" smtClean="0"/>
              <a:t> rata-</a:t>
            </a:r>
            <a:r>
              <a:rPr lang="en-US" dirty="0" err="1" smtClean="0"/>
              <a:t>ratanya</a:t>
            </a:r>
            <a:endParaRPr lang="en-US" dirty="0" smtClean="0"/>
          </a:p>
          <a:p>
            <a:pPr marL="152400" indent="0" algn="just">
              <a:buSzPts val="1200"/>
            </a:pPr>
            <a:endParaRPr lang="en-US" dirty="0" smtClean="0"/>
          </a:p>
          <a:p>
            <a:pPr marL="438150" indent="-285750" algn="just">
              <a:buSzPts val="1200"/>
              <a:buFont typeface="Wingdings" panose="05000000000000000000" pitchFamily="2" charset="2"/>
              <a:buChar char="v"/>
            </a:pPr>
            <a:endParaRPr lang="en-US" dirty="0" smtClean="0"/>
          </a:p>
          <a:p>
            <a:pPr marL="438150" indent="-285750" algn="just">
              <a:buSzPts val="1200"/>
              <a:buFont typeface="Wingdings" panose="05000000000000000000" pitchFamily="2" charset="2"/>
              <a:buChar char="v"/>
            </a:pPr>
            <a:endParaRPr lang="en-US" dirty="0" smtClean="0"/>
          </a:p>
          <a:p>
            <a:pPr marL="152400" indent="0" algn="just">
              <a:buSzPts val="1200"/>
            </a:pPr>
            <a:r>
              <a:rPr lang="en-US" dirty="0"/>
              <a:t>	</a:t>
            </a:r>
            <a:endParaRPr lang="en-US" dirty="0" smtClean="0"/>
          </a:p>
          <a:p>
            <a:pPr marL="152400" indent="0" algn="just">
              <a:buSzPts val="1200"/>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497" y="2070033"/>
            <a:ext cx="3425715" cy="388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498" y="3128597"/>
            <a:ext cx="5404068" cy="210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498" y="3390807"/>
            <a:ext cx="5452232" cy="38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071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ol Doody Thesis by Slidesgo">
  <a:themeElements>
    <a:clrScheme name="Simple Light">
      <a:dk1>
        <a:srgbClr val="000000"/>
      </a:dk1>
      <a:lt1>
        <a:srgbClr val="FFFFFF"/>
      </a:lt1>
      <a:dk2>
        <a:srgbClr val="0E5366"/>
      </a:dk2>
      <a:lt2>
        <a:srgbClr val="FADB73"/>
      </a:lt2>
      <a:accent1>
        <a:srgbClr val="0E5366"/>
      </a:accent1>
      <a:accent2>
        <a:srgbClr val="FEAC58"/>
      </a:accent2>
      <a:accent3>
        <a:srgbClr val="B0BFC2"/>
      </a:accent3>
      <a:accent4>
        <a:srgbClr val="FFBCB5"/>
      </a:accent4>
      <a:accent5>
        <a:srgbClr val="FE8488"/>
      </a:accent5>
      <a:accent6>
        <a:srgbClr val="FBF2E9"/>
      </a:accent6>
      <a:hlink>
        <a:srgbClr val="0E5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440</Words>
  <Application>Microsoft Office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Patrick Hand</vt:lpstr>
      <vt:lpstr>Open Sans</vt:lpstr>
      <vt:lpstr>Roboto</vt:lpstr>
      <vt:lpstr>Livvic</vt:lpstr>
      <vt:lpstr>Wingdings</vt:lpstr>
      <vt:lpstr>Proxima Nova</vt:lpstr>
      <vt:lpstr>Lato</vt:lpstr>
      <vt:lpstr>Roboto Condensed Light</vt:lpstr>
      <vt:lpstr>Cool Doody Thesis by Slidesgo</vt:lpstr>
      <vt:lpstr>Tugas Besar Data Mining</vt:lpstr>
      <vt:lpstr>Anggota Kelompok :</vt:lpstr>
      <vt:lpstr>Anggota Kelompok :</vt:lpstr>
      <vt:lpstr>Dataset</vt:lpstr>
      <vt:lpstr>Penjelasan dan Analisis Dataset</vt:lpstr>
      <vt:lpstr>Proses Data Mining</vt:lpstr>
      <vt:lpstr>Proses Data Mining</vt:lpstr>
      <vt:lpstr>Proses Data Mining</vt:lpstr>
      <vt:lpstr>Proses Data Mining</vt:lpstr>
      <vt:lpstr>Hasil Data Mining</vt:lpstr>
      <vt:lpstr>Analisa Hasil Data Mining : Berdasarkan hasil dari proses data mining yang telah dilakukan, didapatkan bahwa jika hasil resistin seseorang berada dibawah 13.25 dengan kadar glukosa dibawah 9.15 maka akan masuk dalam klasifikasi pertama yaitu Healthy Control. Namun jika berada ia berada pada umur diatas 68.5 maka bisa berkemungkinan untuk masuk kedalam 2 klasifikasi, Sedangkan jika Indeks Masa Tubuh (BMI) berada diatas atau sama dengan 31.23 dengan nilai resistin yang sama yaitu dibawah 13.25 maka bisa berkemungkinan juga masuk diantara dua klasifikasi yaitu Healthy Control dan pasien.</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Data Mining</dc:title>
  <cp:lastModifiedBy>ASUS VIVOBOOK S14</cp:lastModifiedBy>
  <cp:revision>34</cp:revision>
  <dcterms:modified xsi:type="dcterms:W3CDTF">2021-01-13T06:00:01Z</dcterms:modified>
</cp:coreProperties>
</file>