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4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3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0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1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BAB61-6460-42F2-AB73-3E12BEA200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2243" b="326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ACA2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DBBEB-A4CC-E148-B419-F70F0EA1D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200" dirty="0"/>
              <a:t>Guided Capstone- Big Mountain Resort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F29E-E987-CF45-B614-C4B12DEF2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Keziban R. Tasci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43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3E8"/>
      </a:lt2>
      <a:accent1>
        <a:srgbClr val="ACA244"/>
      </a:accent1>
      <a:accent2>
        <a:srgbClr val="B1753B"/>
      </a:accent2>
      <a:accent3>
        <a:srgbClr val="C3554D"/>
      </a:accent3>
      <a:accent4>
        <a:srgbClr val="B13B63"/>
      </a:accent4>
      <a:accent5>
        <a:srgbClr val="C34DA7"/>
      </a:accent5>
      <a:accent6>
        <a:srgbClr val="9C3BB1"/>
      </a:accent6>
      <a:hlink>
        <a:srgbClr val="BF3F8B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Guided Capstone- Big Mountain Resort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Capstone- Big Mountain Resort </dc:title>
  <dc:creator>Tasci, Keziban Rukiye</dc:creator>
  <cp:lastModifiedBy>Tasci, Keziban Rukiye</cp:lastModifiedBy>
  <cp:revision>1</cp:revision>
  <dcterms:created xsi:type="dcterms:W3CDTF">2021-07-21T22:37:36Z</dcterms:created>
  <dcterms:modified xsi:type="dcterms:W3CDTF">2021-07-21T22:39:43Z</dcterms:modified>
</cp:coreProperties>
</file>