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BC02B-9705-487C-ABC3-1AC97284F894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FD8E7-D7D4-4E25-8EA2-A5C378EC1FD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65495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D8E7-D7D4-4E25-8EA2-A5C378EC1FD7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718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A32-272A-44AC-9BB8-2BB4B384E659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4F1229D-FFAE-4FC3-B43E-48597D59EC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976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A32-272A-44AC-9BB8-2BB4B384E659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F1229D-FFAE-4FC3-B43E-48597D59EC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198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A32-272A-44AC-9BB8-2BB4B384E659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F1229D-FFAE-4FC3-B43E-48597D59ECDE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2664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A32-272A-44AC-9BB8-2BB4B384E659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F1229D-FFAE-4FC3-B43E-48597D59EC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527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A32-272A-44AC-9BB8-2BB4B384E659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F1229D-FFAE-4FC3-B43E-48597D59ECDE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461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A32-272A-44AC-9BB8-2BB4B384E659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F1229D-FFAE-4FC3-B43E-48597D59EC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7830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A32-272A-44AC-9BB8-2BB4B384E659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229D-FFAE-4FC3-B43E-48597D59EC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1009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A32-272A-44AC-9BB8-2BB4B384E659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229D-FFAE-4FC3-B43E-48597D59EC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808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A32-272A-44AC-9BB8-2BB4B384E659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229D-FFAE-4FC3-B43E-48597D59EC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901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A32-272A-44AC-9BB8-2BB4B384E659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F1229D-FFAE-4FC3-B43E-48597D59EC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596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A32-272A-44AC-9BB8-2BB4B384E659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F1229D-FFAE-4FC3-B43E-48597D59EC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065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A32-272A-44AC-9BB8-2BB4B384E659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F1229D-FFAE-4FC3-B43E-48597D59EC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296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A32-272A-44AC-9BB8-2BB4B384E659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229D-FFAE-4FC3-B43E-48597D59EC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383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A32-272A-44AC-9BB8-2BB4B384E659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229D-FFAE-4FC3-B43E-48597D59EC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060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A32-272A-44AC-9BB8-2BB4B384E659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229D-FFAE-4FC3-B43E-48597D59EC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230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A32-272A-44AC-9BB8-2BB4B384E659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F1229D-FFAE-4FC3-B43E-48597D59EC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584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8AA32-272A-44AC-9BB8-2BB4B384E659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4F1229D-FFAE-4FC3-B43E-48597D59EC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687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zniklm/IDS_consultation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6C2A95-4A98-F69A-BC8B-53E90F909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9600"/>
            <a:ext cx="10005848" cy="3941379"/>
          </a:xfrm>
        </p:spPr>
        <p:txBody>
          <a:bodyPr anchor="ctr">
            <a:normAutofit/>
          </a:bodyPr>
          <a:lstStyle/>
          <a:p>
            <a:pPr algn="ctr"/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Hromadné konzultácie</a:t>
            </a:r>
            <a:b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br>
              <a:rPr lang="sk-SK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Transformácia konceptuálneho modelu na schému databázy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40B7243-5354-D1CC-69A4-2F38DC8E5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695113"/>
            <a:ext cx="10005847" cy="1655762"/>
          </a:xfrm>
        </p:spPr>
        <p:txBody>
          <a:bodyPr anchor="ctr"/>
          <a:lstStyle/>
          <a:p>
            <a:pPr algn="ctr"/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Matej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Keznikl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Simona Jánošíková</a:t>
            </a:r>
          </a:p>
        </p:txBody>
      </p:sp>
    </p:spTree>
    <p:extLst>
      <p:ext uri="{BB962C8B-B14F-4D97-AF65-F5344CB8AC3E}">
        <p14:creationId xmlns:p14="http://schemas.microsoft.com/office/powerpoint/2010/main" val="58094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CE3635C8-5F19-A84F-38DB-EAC44D65CF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26"/>
          <a:stretch/>
        </p:blipFill>
        <p:spPr>
          <a:xfrm>
            <a:off x="477011" y="480059"/>
            <a:ext cx="7804799" cy="4224312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BA7F883C-129E-6C8F-F522-CF93CFB44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" y="4704371"/>
            <a:ext cx="8330657" cy="167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83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DC431D29-7F3B-2734-8C6F-D279D5258D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4" b="4580"/>
          <a:stretch/>
        </p:blipFill>
        <p:spPr>
          <a:xfrm>
            <a:off x="531630" y="480061"/>
            <a:ext cx="11128741" cy="589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10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77393779-1140-13CE-681D-5BA3ED97A2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0" b="2590"/>
          <a:stretch/>
        </p:blipFill>
        <p:spPr>
          <a:xfrm>
            <a:off x="483736" y="1046699"/>
            <a:ext cx="11224529" cy="476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82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C6D1BB15-3C36-66DC-02D4-9795FD795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10" y="480060"/>
            <a:ext cx="6983119" cy="431207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0839D91D-22B0-064C-229F-ED039F490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" y="4772934"/>
            <a:ext cx="8151981" cy="160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75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>
            <a:extLst>
              <a:ext uri="{FF2B5EF4-FFF2-40B4-BE49-F238E27FC236}">
                <a16:creationId xmlns:a16="http://schemas.microsoft.com/office/drawing/2014/main" id="{04E7D87F-E4ED-CC08-B36B-EF67C4A5CC90}"/>
              </a:ext>
            </a:extLst>
          </p:cNvPr>
          <p:cNvSpPr txBox="1"/>
          <p:nvPr/>
        </p:nvSpPr>
        <p:spPr>
          <a:xfrm>
            <a:off x="1298028" y="2736503"/>
            <a:ext cx="959594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Zdrojový kód SQL nájdete na:</a:t>
            </a:r>
          </a:p>
          <a:p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https://github.com/kezniklm/IDS_consultations</a:t>
            </a:r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504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40E5F3CD-99F8-3267-A2BB-1340678F09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1" t="5881" r="2164" b="1710"/>
          <a:stretch/>
        </p:blipFill>
        <p:spPr>
          <a:xfrm>
            <a:off x="514673" y="480061"/>
            <a:ext cx="11162655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51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5AA6F7D7-33D2-0013-75A2-D6AD4269A4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8" t="8541" r="24297" b="11814"/>
          <a:stretch/>
        </p:blipFill>
        <p:spPr>
          <a:xfrm>
            <a:off x="4828837" y="602969"/>
            <a:ext cx="6651572" cy="3719412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906B0C3B-231E-18A4-404F-9055ED3116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4" b="90000" l="654" r="99237">
                        <a14:foregroundMark x1="1198" y1="15357" x2="7952" y2="12857"/>
                        <a14:foregroundMark x1="7952" y1="12857" x2="41176" y2="20714"/>
                        <a14:foregroundMark x1="41176" y1="20714" x2="49129" y2="19643"/>
                        <a14:foregroundMark x1="49129" y1="19643" x2="40196" y2="10000"/>
                        <a14:foregroundMark x1="40196" y1="10000" x2="6645" y2="8571"/>
                        <a14:foregroundMark x1="1416" y1="6429" x2="1307" y2="10714"/>
                        <a14:foregroundMark x1="654" y1="1071" x2="3159" y2="15000"/>
                        <a14:foregroundMark x1="45752" y1="38214" x2="57516" y2="50000"/>
                        <a14:foregroundMark x1="57516" y1="50000" x2="62854" y2="43214"/>
                        <a14:foregroundMark x1="62854" y1="43214" x2="44771" y2="33929"/>
                        <a14:foregroundMark x1="3050" y1="17143" x2="3159" y2="35357"/>
                        <a14:foregroundMark x1="3159" y1="35357" x2="12092" y2="53929"/>
                        <a14:foregroundMark x1="12092" y1="53929" x2="38562" y2="54643"/>
                        <a14:foregroundMark x1="38562" y1="54643" x2="68954" y2="46071"/>
                        <a14:foregroundMark x1="68954" y1="46071" x2="75490" y2="31786"/>
                        <a14:foregroundMark x1="75490" y1="31786" x2="86819" y2="37143"/>
                        <a14:foregroundMark x1="86819" y1="37143" x2="95425" y2="35357"/>
                        <a14:foregroundMark x1="95425" y1="35357" x2="99237" y2="17143"/>
                        <a14:foregroundMark x1="99237" y1="17143" x2="87691" y2="3214"/>
                        <a14:foregroundMark x1="87691" y1="3214" x2="77451" y2="5714"/>
                        <a14:foregroundMark x1="77451" y1="5714" x2="53050" y2="36786"/>
                        <a14:foregroundMark x1="53050" y1="36786" x2="51961" y2="36786"/>
                      </a14:backgroundRemoval>
                    </a14:imgEffect>
                  </a14:imgLayer>
                </a14:imgProps>
              </a:ext>
            </a:extLst>
          </a:blip>
          <a:srcRect t="3681" r="671"/>
          <a:stretch/>
        </p:blipFill>
        <p:spPr>
          <a:xfrm>
            <a:off x="537337" y="3867807"/>
            <a:ext cx="8486828" cy="2510133"/>
          </a:xfrm>
          <a:prstGeom prst="rect">
            <a:avLst/>
          </a:prstGeom>
        </p:spPr>
      </p:pic>
      <p:sp>
        <p:nvSpPr>
          <p:cNvPr id="13" name="Obdĺžnik 12">
            <a:extLst>
              <a:ext uri="{FF2B5EF4-FFF2-40B4-BE49-F238E27FC236}">
                <a16:creationId xmlns:a16="http://schemas.microsoft.com/office/drawing/2014/main" id="{A21B1F32-8EEF-FB25-CF98-459ECF2ACF76}"/>
              </a:ext>
            </a:extLst>
          </p:cNvPr>
          <p:cNvSpPr/>
          <p:nvPr/>
        </p:nvSpPr>
        <p:spPr>
          <a:xfrm>
            <a:off x="10380174" y="3192004"/>
            <a:ext cx="1334814" cy="1130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5554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8DD3B4C9-2820-491C-9898-1AF9CBC807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31"/>
          <a:stretch/>
        </p:blipFill>
        <p:spPr>
          <a:xfrm>
            <a:off x="477010" y="2395413"/>
            <a:ext cx="4749173" cy="3947370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5ED11041-469B-FCC2-B53F-53F8D1903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11" y="541148"/>
            <a:ext cx="5688509" cy="185426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3678B26B-E1F2-2F60-F0EE-BB73CDA3B3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588" y="480060"/>
            <a:ext cx="5417400" cy="2862230"/>
          </a:xfrm>
          <a:prstGeom prst="rect">
            <a:avLst/>
          </a:prstGeom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DF6324FB-9EC9-8786-A461-8DFB8C07EA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6185" y="3822350"/>
            <a:ext cx="6488803" cy="255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72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F3743F63-0C3D-E129-1C8D-CAC03154E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84" y="496284"/>
            <a:ext cx="10121032" cy="588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AA80D688-CF5C-E50E-5FDC-780D8DA3AA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1" t="3903" r="6244"/>
          <a:stretch/>
        </p:blipFill>
        <p:spPr>
          <a:xfrm>
            <a:off x="506196" y="889044"/>
            <a:ext cx="11179608" cy="507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71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92A5C39D-BAF8-11B8-B1CE-35FBB2713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2" y="556465"/>
            <a:ext cx="7878712" cy="2028768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4F45AF6F-DD45-AA62-683E-0A12D66CBC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122"/>
          <a:stretch/>
        </p:blipFill>
        <p:spPr>
          <a:xfrm>
            <a:off x="477012" y="2585233"/>
            <a:ext cx="9175062" cy="2028769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76CB5BAF-7045-F7AB-F2A3-0393B0DE0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12" y="4614002"/>
            <a:ext cx="7855974" cy="176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52F97548-4DA2-3472-3DBB-66E20CEFE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5" t="2222" r="2236" b="7033"/>
          <a:stretch/>
        </p:blipFill>
        <p:spPr>
          <a:xfrm>
            <a:off x="1436552" y="480060"/>
            <a:ext cx="931889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81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018C2AFE-6333-7D55-1EC2-3AD663390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20" y="1535430"/>
            <a:ext cx="11221161" cy="378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44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ym">
  <a:themeElements>
    <a:clrScheme name="Dym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y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m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</TotalTime>
  <Words>34</Words>
  <Application>Microsoft Office PowerPoint</Application>
  <PresentationFormat>Širokouhlá</PresentationFormat>
  <Paragraphs>7</Paragraphs>
  <Slides>14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 3</vt:lpstr>
      <vt:lpstr>Dym</vt:lpstr>
      <vt:lpstr>Hromadné konzultácie    Transformácia konceptuálneho modelu na schému databázy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Hromadné konzultácie   Transformácia konceptuálneho modelu na schému databázy</dc:title>
  <dc:creator>Jánošíková Simona (241703)</dc:creator>
  <cp:lastModifiedBy>Jánošíková Simona (241703)</cp:lastModifiedBy>
  <cp:revision>14</cp:revision>
  <dcterms:created xsi:type="dcterms:W3CDTF">2023-03-22T07:08:17Z</dcterms:created>
  <dcterms:modified xsi:type="dcterms:W3CDTF">2023-03-22T08:47:30Z</dcterms:modified>
</cp:coreProperties>
</file>