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5" y="450518"/>
            <a:ext cx="30511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8039" y="1166322"/>
            <a:ext cx="6685280" cy="346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717720"/>
            <a:ext cx="4390825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lang="en-US" altLang="" sz="4000" b="1" spc="-65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  <a:t>mart  </a:t>
            </a:r>
            <a:r>
              <a:rPr lang="en-US" sz="4000" b="1" spc="-10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  <a:t>Weighing</a:t>
            </a:r>
            <a:r>
              <a:rPr lang="en-US" sz="4000" b="1" spc="-65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000" b="1" spc="-10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Scale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cs typeface="Times New Roman" panose="02020603050405020304"/>
              </a:rPr>
            </a:br>
            <a:endParaRPr sz="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8200" y="3105150"/>
            <a:ext cx="3423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Darshan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Krishna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(210701046)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Mokeshwaran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(210701516)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Kesarikumaran</a:t>
            </a:r>
            <a:r>
              <a:rPr sz="20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(210701324)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82287"/>
            <a:ext cx="173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Outline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590800" y="1416627"/>
            <a:ext cx="3393217" cy="3568926"/>
          </a:xfrm>
          <a:prstGeom prst="rect">
            <a:avLst/>
          </a:prstGeom>
          <a:noFill/>
        </p:spPr>
        <p:txBody>
          <a:bodyPr vert="horz" wrap="square" lIns="0" tIns="698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Abstract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13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Objective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13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Proposed</a:t>
            </a:r>
            <a:r>
              <a:rPr lang="en-US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System</a:t>
            </a:r>
            <a:r>
              <a:rPr lang="en-US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&amp;</a:t>
            </a:r>
            <a:r>
              <a:rPr lang="en-US" spc="-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Novelty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13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Block</a:t>
            </a:r>
            <a:r>
              <a:rPr lang="en-US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Diagram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13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Hardware/Software</a:t>
            </a:r>
            <a:r>
              <a:rPr lang="en-US" spc="-1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requirements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13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References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12064">
              <a:spcBef>
                <a:spcPts val="550"/>
              </a:spcBef>
              <a:tabLst>
                <a:tab pos="432434" algn="l"/>
                <a:tab pos="433070" algn="l"/>
              </a:tabLst>
            </a:pPr>
            <a:endParaRPr sz="2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0518"/>
            <a:ext cx="30511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-10" dirty="0"/>
              <a:t>Abstract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68780" y="1209134"/>
            <a:ext cx="7218020" cy="3418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lang="en-US" altLang="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evelopment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implementation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of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smart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food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scale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system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utilizing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 </a:t>
            </a:r>
          </a:p>
          <a:p>
            <a:pPr marL="12700" marR="218440" indent="4572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None/>
            </a:pP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Arduino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and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Hexabitz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modules.</a:t>
            </a:r>
          </a:p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The</a:t>
            </a:r>
            <a:r>
              <a:rPr lang="en-US" sz="1400" spc="2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Arduino</a:t>
            </a:r>
            <a:r>
              <a:rPr lang="en-US" sz="1400" spc="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serves</a:t>
            </a:r>
            <a:r>
              <a:rPr lang="en-US" sz="1400" spc="20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as</a:t>
            </a:r>
            <a:r>
              <a:rPr lang="en-US" sz="1400" spc="20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the</a:t>
            </a:r>
            <a:r>
              <a:rPr lang="en-US" sz="1400" spc="2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7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core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processing</a:t>
            </a:r>
            <a:r>
              <a:rPr lang="en-US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unit,</a:t>
            </a:r>
            <a:r>
              <a:rPr lang="en-US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9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orchestrating</a:t>
            </a:r>
            <a:r>
              <a:rPr lang="en-US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data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collection,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analysis,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and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user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interaction.</a:t>
            </a:r>
            <a:endParaRPr lang="en-US" sz="1400" spc="-1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lang="en-US" altLang="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S</a:t>
            </a: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mart</a:t>
            </a:r>
            <a:r>
              <a:rPr lang="en-US" sz="1400" spc="1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food</a:t>
            </a:r>
            <a:r>
              <a:rPr lang="en-US" sz="1400" spc="1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scale</a:t>
            </a:r>
            <a:r>
              <a:rPr lang="en-US" sz="1400" spc="1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include</a:t>
            </a:r>
            <a:r>
              <a:rPr lang="en-US" altLang="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s</a:t>
            </a:r>
            <a:r>
              <a:rPr lang="en-US" sz="1400" spc="1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</a:p>
          <a:p>
            <a:pPr marL="812800" marR="218440" lvl="1" indent="-342900" algn="l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precise</a:t>
            </a:r>
            <a:r>
              <a:rPr lang="en-US" sz="1400" spc="1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weight</a:t>
            </a:r>
            <a:r>
              <a:rPr lang="en-US" sz="1400" spc="1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measurement</a:t>
            </a:r>
          </a:p>
          <a:p>
            <a:pPr marL="812800" marR="218440" lvl="1" indent="-342900" algn="l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</a:t>
            </a:r>
            <a:r>
              <a:rPr lang="en-US" sz="1400" spc="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user-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friendly</a:t>
            </a:r>
            <a:r>
              <a:rPr lang="en-US" sz="1400" spc="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interface</a:t>
            </a:r>
            <a:r>
              <a:rPr lang="en-US" sz="1400" spc="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for</a:t>
            </a:r>
            <a:r>
              <a:rPr lang="en-US" sz="1400" spc="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inputting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food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items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and</a:t>
            </a:r>
            <a:r>
              <a:rPr lang="en-US" sz="1400" spc="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</a:p>
          <a:p>
            <a:pPr marL="812800" marR="218440" lvl="1" indent="-342900" algn="l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access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to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an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extensive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nutritional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database</a:t>
            </a:r>
            <a:r>
              <a:rPr lang="en-US" sz="1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for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comprehensive</a:t>
            </a:r>
            <a:r>
              <a:rPr lang="en-US" sz="1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altLang="" sz="1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dietary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altLang="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analysis</a:t>
            </a:r>
            <a:r>
              <a:rPr lang="en-US" altLang="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.</a:t>
            </a:r>
            <a:endParaRPr lang="en-US" sz="1400" spc="-1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218440" indent="-3429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W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ireless</a:t>
            </a:r>
            <a:r>
              <a:rPr lang="en-US" sz="1400" spc="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connectivity</a:t>
            </a:r>
            <a:r>
              <a:rPr lang="en-US" altLang="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enabl</a:t>
            </a:r>
            <a:r>
              <a:rPr lang="en-US" altLang="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es</a:t>
            </a:r>
            <a:r>
              <a:rPr lang="en-US" sz="1400" spc="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data</a:t>
            </a:r>
            <a:r>
              <a:rPr lang="en-US" sz="1400" spc="10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synchronization</a:t>
            </a:r>
            <a:r>
              <a:rPr lang="en-US" sz="1400" spc="1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with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mobile</a:t>
            </a:r>
            <a:r>
              <a:rPr lang="en-US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        </a:t>
            </a:r>
          </a:p>
          <a:p>
            <a:pPr marL="12700" marR="218440" indent="4572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None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devices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cloud-based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services</a:t>
            </a:r>
            <a:r>
              <a:rPr lang="en-US" sz="1400" spc="2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for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enhanced</a:t>
            </a:r>
            <a:r>
              <a:rPr lang="en-US" sz="1400" spc="2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accessibility</a:t>
            </a:r>
            <a:r>
              <a:rPr lang="en-US" sz="1400" spc="2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2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data </a:t>
            </a:r>
          </a:p>
          <a:p>
            <a:pPr marL="12700" marR="218440" indent="457200" algn="l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None/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management.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71475" marR="299720" indent="-359410">
              <a:lnSpc>
                <a:spcPct val="105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352550"/>
            <a:ext cx="6565265" cy="25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Char char="Ø"/>
            </a:pPr>
            <a:r>
              <a:rPr lang="en-US" sz="1400" spc="3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1400" spc="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develop</a:t>
            </a:r>
            <a:r>
              <a:rPr lang="en-US" sz="1400" spc="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</a:t>
            </a:r>
            <a:r>
              <a:rPr lang="en-US" sz="1400" spc="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sophisticated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user- </a:t>
            </a:r>
            <a:r>
              <a:rPr lang="en-US" sz="1400" spc="1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friendly</a:t>
            </a:r>
            <a:r>
              <a:rPr lang="en-US" sz="1400" spc="3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1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smart</a:t>
            </a:r>
            <a:r>
              <a:rPr lang="en-US" sz="1400" spc="3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food</a:t>
            </a:r>
            <a:r>
              <a:rPr lang="en-US" sz="1400" spc="3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3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r>
              <a:rPr lang="en-US" sz="1400" spc="11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scale</a:t>
            </a:r>
            <a:r>
              <a:rPr lang="en-US" sz="1400" spc="3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system</a:t>
            </a:r>
            <a:r>
              <a:rPr lang="en-US" sz="1400" spc="3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1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that</a:t>
            </a:r>
            <a:r>
              <a:rPr lang="en-US" sz="1400" spc="3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leverages</a:t>
            </a:r>
            <a:r>
              <a:rPr lang="en-US" sz="1400" spc="3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advanced </a:t>
            </a: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technology</a:t>
            </a:r>
            <a:r>
              <a:rPr lang="en-US" sz="1400" spc="2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2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r>
              <a:rPr lang="en-US" sz="1400" spc="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revolutionize</a:t>
            </a:r>
            <a:r>
              <a:rPr lang="en-US" sz="1400" spc="2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how</a:t>
            </a:r>
            <a:r>
              <a:rPr lang="en-US" sz="1400" spc="2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individuals</a:t>
            </a:r>
            <a:r>
              <a:rPr lang="en-US" sz="1400" spc="2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monitor,</a:t>
            </a:r>
            <a:r>
              <a:rPr lang="en-US" sz="1400" spc="2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analyze, </a:t>
            </a:r>
            <a:r>
              <a:rPr lang="en-US" sz="1400" spc="9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r>
              <a:rPr lang="en-US" sz="1400" spc="1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manage</a:t>
            </a:r>
            <a:r>
              <a:rPr lang="en-US" sz="1400" spc="30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1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their</a:t>
            </a:r>
            <a:r>
              <a:rPr lang="en-US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dietary</a:t>
            </a:r>
            <a:r>
              <a:rPr lang="en-US" sz="1400" spc="3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intake.</a:t>
            </a:r>
            <a:r>
              <a:rPr lang="en-US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endParaRPr lang="en-US" sz="1400" spc="31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5080" indent="-3429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Char char="Ø"/>
            </a:pPr>
            <a:r>
              <a:rPr lang="en-US" sz="1400" spc="7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By</a:t>
            </a:r>
            <a:r>
              <a:rPr lang="en-US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combining</a:t>
            </a:r>
            <a:r>
              <a:rPr lang="en-US" sz="1400" spc="3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1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precision, </a:t>
            </a:r>
            <a:r>
              <a:rPr lang="en-US" sz="1400" spc="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convenience,</a:t>
            </a:r>
            <a:r>
              <a:rPr lang="en-US" sz="1400" spc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altLang="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6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accessibility,</a:t>
            </a:r>
            <a:r>
              <a:rPr lang="en-US" sz="1400" spc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r>
              <a:rPr lang="en-US" sz="1400" spc="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the</a:t>
            </a:r>
            <a:r>
              <a:rPr lang="en-US" sz="1400" spc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7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system</a:t>
            </a:r>
            <a:r>
              <a:rPr lang="en-US" sz="1400" spc="19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empower</a:t>
            </a:r>
            <a:r>
              <a:rPr lang="en-US" altLang="" sz="1400" spc="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 the</a:t>
            </a:r>
            <a:r>
              <a:rPr lang="en-US" sz="1400" spc="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users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make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healthier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altLang="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12700" marR="5080" indent="457200" algn="l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None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lifestyle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choices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improve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their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quality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of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life.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71475" marR="299720" indent="-359410">
              <a:lnSpc>
                <a:spcPct val="105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endParaRPr sz="1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7152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70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CE01E-2865-4B2E-7028-712359DF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6351"/>
            <a:ext cx="6393866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374318"/>
            <a:ext cx="6106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Proposed</a:t>
            </a:r>
            <a:r>
              <a:rPr spc="-270" dirty="0"/>
              <a:t> </a:t>
            </a:r>
            <a:r>
              <a:rPr spc="-60" dirty="0"/>
              <a:t>System</a:t>
            </a:r>
            <a:r>
              <a:rPr spc="-265" dirty="0"/>
              <a:t> </a:t>
            </a:r>
            <a:r>
              <a:rPr spc="75" dirty="0"/>
              <a:t>and</a:t>
            </a:r>
            <a:r>
              <a:rPr spc="-265" dirty="0"/>
              <a:t> </a:t>
            </a:r>
            <a:r>
              <a:rPr spc="-10" dirty="0"/>
              <a:t>Novelty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8510" y="1088733"/>
            <a:ext cx="7370690" cy="36725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713740" indent="-342900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Ø"/>
            </a:pPr>
            <a:r>
              <a:rPr lang="en-US" sz="1600" spc="-2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ims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revolutionize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dietary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assessment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nutrition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management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by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integrating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Arduino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and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Hexabitz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modules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create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sophisticated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smart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food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scale.</a:t>
            </a:r>
            <a:r>
              <a:rPr lang="en-US" sz="1400" spc="-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This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innovative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solution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combines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cutting-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edge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technology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with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user-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friendly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design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empower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individuals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make</a:t>
            </a:r>
            <a:r>
              <a:rPr lang="en-US" sz="1400" spc="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informed</a:t>
            </a:r>
            <a:r>
              <a:rPr lang="en-US" sz="1400" spc="-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dietary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choices</a:t>
            </a:r>
            <a:r>
              <a:rPr lang="en-US" sz="14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and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promote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healthier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eating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habits.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1060"/>
              </a:spcBef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Hardware</a:t>
            </a:r>
            <a:r>
              <a:rPr lang="en-US" sz="1400" spc="-5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Components: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812800" marR="252730" lvl="1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ArduinoHexabitz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Modules</a:t>
            </a:r>
          </a:p>
          <a:p>
            <a:pPr marL="812800" marR="252730" lvl="1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altLang="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Load</a:t>
            </a:r>
            <a:r>
              <a:rPr lang="en-US" sz="1400" spc="-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Cells</a:t>
            </a:r>
            <a:r>
              <a:rPr lang="en-US" sz="1400" spc="-3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Display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</a:t>
            </a:r>
          </a:p>
          <a:p>
            <a:pPr marL="812800" marR="252730" lvl="1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Communication Module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2534285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Software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Components:</a:t>
            </a:r>
          </a:p>
          <a:p>
            <a:pPr marL="812800" marR="2534285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Data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Processing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User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Interface </a:t>
            </a:r>
            <a:r>
              <a:rPr lang="en-US" sz="1400" spc="-1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812800" marR="2534285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" sz="1400" spc="-1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</a:t>
            </a:r>
            <a:r>
              <a:rPr lang="en-US" sz="1400" spc="-1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atabaseWireless</a:t>
            </a:r>
            <a:r>
              <a:rPr lang="en-US" sz="1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Connectivity.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71475" marR="403860" indent="-359410">
              <a:lnSpc>
                <a:spcPts val="1939"/>
              </a:lnSpc>
              <a:spcBef>
                <a:spcPts val="25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8" y="438150"/>
            <a:ext cx="688169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dirty="0"/>
              <a:t>Hardware/Software</a:t>
            </a:r>
            <a:r>
              <a:rPr lang="en-US" sz="2900" spc="-135" dirty="0"/>
              <a:t> </a:t>
            </a:r>
            <a:r>
              <a:rPr lang="en-US" sz="2900" spc="-10" dirty="0"/>
              <a:t>Requirements</a:t>
            </a:r>
            <a:endParaRPr sz="29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68510" y="1200150"/>
            <a:ext cx="6783705" cy="338579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645"/>
              </a:spcBef>
            </a:pPr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Hardware</a:t>
            </a:r>
            <a:r>
              <a:rPr lang="en-US" sz="1400" b="1" spc="-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b="1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Requirement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1.Arduino3</a:t>
            </a:r>
            <a:r>
              <a:rPr lang="en-US" sz="1400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Model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2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B+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2.Hexabitz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4-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Pin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USB-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Serial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Prototype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Cable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3.Hexabitz</a:t>
            </a:r>
            <a:r>
              <a:rPr lang="en-US" sz="1400" spc="-6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Arduino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Interface</a:t>
            </a:r>
            <a:r>
              <a:rPr lang="en-US" sz="1400" spc="-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</a:t>
            </a:r>
            <a:r>
              <a:rPr lang="en-US" sz="1400" spc="-6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(HF1R0x)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4.Hexabitz</a:t>
            </a:r>
            <a:r>
              <a:rPr lang="en-US" sz="1400" spc="-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BitzClamp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5.Hexabitz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Load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Cell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(Strain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Gauge)</a:t>
            </a:r>
            <a:r>
              <a:rPr lang="en-US" sz="1400" spc="-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Sensor</a:t>
            </a:r>
            <a:r>
              <a:rPr lang="en-US" sz="1400" spc="-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Module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(H26R00)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6.DFRobot</a:t>
            </a:r>
            <a:r>
              <a:rPr lang="en-US" sz="1400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7''</a:t>
            </a:r>
            <a:r>
              <a:rPr lang="en-US" sz="1400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HDMI</a:t>
            </a:r>
            <a:r>
              <a:rPr lang="en-US" sz="1400" spc="-3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Display</a:t>
            </a:r>
            <a:r>
              <a:rPr lang="en-US" sz="1400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with</a:t>
            </a:r>
            <a:r>
              <a:rPr lang="en-US" sz="1400" spc="-4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Capacitive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Touchscree</a:t>
            </a:r>
            <a:r>
              <a:rPr lang="en-US" altLang="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n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55600" marR="173228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Software</a:t>
            </a:r>
            <a:r>
              <a:rPr lang="en-US" sz="1400" b="1" spc="-6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  <a:r>
              <a:rPr lang="en-US" sz="1400" b="1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Requirement </a:t>
            </a: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STMicroelectronics</a:t>
            </a:r>
            <a:r>
              <a:rPr lang="en-US" sz="1400" spc="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  <a:p>
            <a:pPr marL="355600" marR="173228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TM32CUBEPROG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</a:endParaRPr>
          </a:p>
          <a:p>
            <a:pPr marL="371475" marR="403860" indent="-359410">
              <a:lnSpc>
                <a:spcPts val="1939"/>
              </a:lnSpc>
              <a:spcBef>
                <a:spcPts val="25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710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78039" y="1166322"/>
            <a:ext cx="6685280" cy="21800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Arduino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Foundation.</a:t>
            </a:r>
            <a:r>
              <a:rPr lang="en-US" sz="1400" spc="-3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400" spc="-1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Hexabitz</a:t>
            </a:r>
            <a:r>
              <a:rPr lang="en-US" sz="1400" spc="-5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Documentation.</a:t>
            </a:r>
            <a:r>
              <a:rPr lang="en-US" sz="1400" spc="-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spc="-10" dirty="0">
                <a:latin typeface="Verdana" panose="020B0604030504040204" pitchFamily="34" charset="0"/>
                <a:ea typeface="Verdana" panose="020B0604030504040204" pitchFamily="34" charset="0"/>
              </a:rPr>
              <a:t>(https://docs.hexabitz.com/)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Maguire,</a:t>
            </a:r>
            <a:r>
              <a:rPr lang="en-US" sz="14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D.</a:t>
            </a:r>
            <a:r>
              <a:rPr lang="en-US" sz="14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(2013).</a:t>
            </a:r>
            <a:r>
              <a:rPr lang="en-US" sz="14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Arduino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Hacks:</a:t>
            </a:r>
            <a:r>
              <a:rPr lang="en-US" sz="140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Tips</a:t>
            </a:r>
            <a:r>
              <a:rPr lang="en-US" sz="14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en-US" sz="140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spc="-10" dirty="0"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sz="1400" spc="-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Making</a:t>
            </a:r>
            <a:r>
              <a:rPr lang="en-US" sz="140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Things</a:t>
            </a:r>
            <a:r>
              <a:rPr lang="en-US" sz="1400" spc="-2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en-US" sz="1400" spc="-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400" spc="-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Inexpensive</a:t>
            </a:r>
            <a:r>
              <a:rPr lang="en-US" sz="1400" spc="-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Linux</a:t>
            </a:r>
            <a:r>
              <a:rPr lang="en-US" sz="1400" spc="-2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spc="-10" dirty="0">
                <a:latin typeface="Verdana" panose="020B0604030504040204" pitchFamily="34" charset="0"/>
                <a:ea typeface="Verdana" panose="020B0604030504040204" pitchFamily="34" charset="0"/>
              </a:rPr>
              <a:t>Computer,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1400" spc="-3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O'Reilly</a:t>
            </a:r>
            <a:r>
              <a:rPr lang="en-US" sz="1400" spc="-3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spc="-20" dirty="0">
                <a:latin typeface="Verdana" panose="020B0604030504040204" pitchFamily="34" charset="0"/>
                <a:ea typeface="Verdana" panose="020B0604030504040204" pitchFamily="34" charset="0"/>
              </a:rPr>
              <a:t>Media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Arduino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Forum.</a:t>
            </a:r>
            <a:r>
              <a:rPr lang="en-US" sz="1400" spc="-3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spc="-10" dirty="0">
                <a:latin typeface="Verdana" panose="020B0604030504040204" pitchFamily="34" charset="0"/>
                <a:ea typeface="Verdana" panose="020B0604030504040204" pitchFamily="34" charset="0"/>
              </a:rPr>
              <a:t>(https://www.Ardurio.org/)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lang="en-US" sz="1400" spc="-10" dirty="0">
                <a:latin typeface="Verdana" panose="020B0604030504040204" pitchFamily="34" charset="0"/>
                <a:ea typeface="Verdana" panose="020B0604030504040204" pitchFamily="34" charset="0"/>
              </a:rPr>
              <a:t>forums/)</a:t>
            </a:r>
          </a:p>
          <a:p>
            <a:pPr marL="361950" marR="258445" indent="-349885">
              <a:lnSpc>
                <a:spcPts val="1800"/>
              </a:lnSpc>
              <a:spcBef>
                <a:spcPts val="240"/>
              </a:spcBef>
              <a:buFont typeface="Microsoft Sans Serif"/>
              <a:buChar char="●"/>
              <a:tabLst>
                <a:tab pos="361950" algn="l"/>
                <a:tab pos="362585" algn="l"/>
              </a:tabLst>
            </a:pPr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363</Words>
  <Application>Microsoft Office PowerPoint</Application>
  <PresentationFormat>On-screen Show (16:9)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Microsoft Sans Serif</vt:lpstr>
      <vt:lpstr>Tahoma</vt:lpstr>
      <vt:lpstr>Times New Roman</vt:lpstr>
      <vt:lpstr>Verdana</vt:lpstr>
      <vt:lpstr>Wingdings</vt:lpstr>
      <vt:lpstr>Office Theme</vt:lpstr>
      <vt:lpstr>Smart  Weighing Scale </vt:lpstr>
      <vt:lpstr>Outline</vt:lpstr>
      <vt:lpstr>Abstract</vt:lpstr>
      <vt:lpstr>Objective</vt:lpstr>
      <vt:lpstr>Block Diagram</vt:lpstr>
      <vt:lpstr>Proposed System and Novelty</vt:lpstr>
      <vt:lpstr>Hardware/Software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Mokesh</dc:creator>
  <cp:lastModifiedBy>Kesarikumaran S</cp:lastModifiedBy>
  <cp:revision>3</cp:revision>
  <dcterms:created xsi:type="dcterms:W3CDTF">2024-05-03T17:03:41Z</dcterms:created>
  <dcterms:modified xsi:type="dcterms:W3CDTF">2024-05-17T12:27:08Z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