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5"/>
    <p:restoredTop sz="94694"/>
  </p:normalViewPr>
  <p:slideViewPr>
    <p:cSldViewPr snapToGrid="0">
      <p:cViewPr varScale="1">
        <p:scale>
          <a:sx n="121" d="100"/>
          <a:sy n="121"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6E65-95A6-5471-3E98-D573752CB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AD917B-AD93-3359-C730-531B0861B3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524F0-0A01-85FA-7A89-D4B94017789C}"/>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80BAB391-11A5-31D5-FBE2-D688B48D62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2F9E37-A579-AA0F-7B48-43461DFF8FE0}"/>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192210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81A3-A25B-E0DF-2F85-4E91D68649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012E73-7A83-F022-0075-9B15811EE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31DE4-483C-4D7B-381E-65FEBB8EE922}"/>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35DAD8E3-8ED0-35D0-F91D-CF31434B91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703EFA-1A52-7B99-C0A3-D756CDFFC53F}"/>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98311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6EF73-FF9B-A9E5-47C8-AFEED46E4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B701CD-96CB-F85B-B709-9DF6409BB4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24041-A1EE-0CBD-8A65-1E7DB45083E4}"/>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A5BCAEFC-9E8E-4CF5-92B0-A324E5CC1E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96FF4B-CD6C-6449-2B8D-08059EDA283B}"/>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189708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60BA-919D-9DED-A557-F82B5683B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AFEF2-6C4B-6DBF-BA22-2126724CB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CB8D2-F56D-8AFC-8762-864C79AFE91A}"/>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3FA3DD7B-CFF6-15A3-64C4-E378AE3475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A58E07-C830-DEA2-0DCE-794C83E23420}"/>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423210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9944-846E-8D68-EF74-8707943AA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E4732C-5EA0-B338-F0AC-D26BEF4F6E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B40E-AD45-A5E1-F219-4148304B5C0F}"/>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4DEFDE99-C3E7-928C-24FE-F2ECD27F65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F6596A-CE55-2DE5-9396-941C1E1FDFF5}"/>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702535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BE1E-7D7E-0B6A-A1B4-3BEA82866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7688C5-7310-6145-BDDE-8E80C904B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F6F382-55D8-8442-0AFE-6CC14C021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8CF9C-4760-EFE0-2BB8-9528EE28E18B}"/>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6" name="Footer Placeholder 5">
            <a:extLst>
              <a:ext uri="{FF2B5EF4-FFF2-40B4-BE49-F238E27FC236}">
                <a16:creationId xmlns:a16="http://schemas.microsoft.com/office/drawing/2014/main" id="{43CEA6BA-A1F1-8367-0873-F6722E589E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E07AB0D-25F5-6077-4A76-091BA7E8F5C6}"/>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94046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EE02-BC54-FD2F-E3BD-4D65535712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578FBB-E65F-EE86-2F46-815372C4F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5E65E8-6D01-54DD-F93D-61466CA8E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FF0DFF-D8D7-4A59-8E3A-E8C49301FA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F10FF-E70F-D0AE-CAFB-F2E23B8F96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53495C-36A0-3C61-1543-80F05685312D}"/>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8" name="Footer Placeholder 7">
            <a:extLst>
              <a:ext uri="{FF2B5EF4-FFF2-40B4-BE49-F238E27FC236}">
                <a16:creationId xmlns:a16="http://schemas.microsoft.com/office/drawing/2014/main" id="{7E5F8A0F-E314-03F7-EAB4-F61F68FCEC4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5E3204E-2294-D955-106B-C22FE2E4C151}"/>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91337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9E85A-BA33-D290-11F4-3053020736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36F78D-D509-209C-2F59-B7D4529E92A9}"/>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4" name="Footer Placeholder 3">
            <a:extLst>
              <a:ext uri="{FF2B5EF4-FFF2-40B4-BE49-F238E27FC236}">
                <a16:creationId xmlns:a16="http://schemas.microsoft.com/office/drawing/2014/main" id="{C173A01A-1D2B-AF92-0FF3-A5716028D7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88170B6-2573-06E0-E7C6-10C9E678FE07}"/>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2567899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59C236-8EDC-A392-F0A1-8AAB73833BD2}"/>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3" name="Footer Placeholder 2">
            <a:extLst>
              <a:ext uri="{FF2B5EF4-FFF2-40B4-BE49-F238E27FC236}">
                <a16:creationId xmlns:a16="http://schemas.microsoft.com/office/drawing/2014/main" id="{3DF853B8-016D-1E49-0DE5-9115676C00A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2780A8-6C8F-1E20-3FD0-870B8681D067}"/>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51661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B40C-936C-D257-95DC-001B522560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497F1D-C7EF-C580-C9BF-2D3EB6DBF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76289-6ADB-4990-520C-E84F0FC10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63BA0-BE59-E159-9A48-E2F70B807D9D}"/>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6" name="Footer Placeholder 5">
            <a:extLst>
              <a:ext uri="{FF2B5EF4-FFF2-40B4-BE49-F238E27FC236}">
                <a16:creationId xmlns:a16="http://schemas.microsoft.com/office/drawing/2014/main" id="{EA84B7D1-05F7-B25C-4901-7011C1A43F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9A81B0-5E8B-5368-81CF-504D6F7BC8AF}"/>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255275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3F39-262C-D0F4-9DD0-9C21B8C41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6EE448-DABB-A6CA-5DF3-50233291DF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E4B3BA9-EFE2-1D3A-5645-E114184B1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BD01B7-3A24-A7D2-F3E3-8CACFDA3D35B}"/>
              </a:ext>
            </a:extLst>
          </p:cNvPr>
          <p:cNvSpPr>
            <a:spLocks noGrp="1"/>
          </p:cNvSpPr>
          <p:nvPr>
            <p:ph type="dt" sz="half" idx="10"/>
          </p:nvPr>
        </p:nvSpPr>
        <p:spPr/>
        <p:txBody>
          <a:bodyPr/>
          <a:lstStyle/>
          <a:p>
            <a:fld id="{B9D554AC-EC6A-4944-9311-5331038EA475}" type="datetimeFigureOut">
              <a:rPr lang="en-US" smtClean="0"/>
              <a:t>11/11/24</a:t>
            </a:fld>
            <a:endParaRPr lang="en-US" dirty="0"/>
          </a:p>
        </p:txBody>
      </p:sp>
      <p:sp>
        <p:nvSpPr>
          <p:cNvPr id="6" name="Footer Placeholder 5">
            <a:extLst>
              <a:ext uri="{FF2B5EF4-FFF2-40B4-BE49-F238E27FC236}">
                <a16:creationId xmlns:a16="http://schemas.microsoft.com/office/drawing/2014/main" id="{3FB2AE81-AB37-2F00-988D-4CAC5E127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B621345-F744-45C1-9328-AFD56E62E62A}"/>
              </a:ext>
            </a:extLst>
          </p:cNvPr>
          <p:cNvSpPr>
            <a:spLocks noGrp="1"/>
          </p:cNvSpPr>
          <p:nvPr>
            <p:ph type="sldNum" sz="quarter" idx="12"/>
          </p:nvPr>
        </p:nvSpPr>
        <p:spPr/>
        <p:txBody>
          <a:bodyPr/>
          <a:lstStyle/>
          <a:p>
            <a:fld id="{40651ED5-D6B4-A743-BA00-71BAD762780D}" type="slidenum">
              <a:rPr lang="en-US" smtClean="0"/>
              <a:t>‹#›</a:t>
            </a:fld>
            <a:endParaRPr lang="en-US" dirty="0"/>
          </a:p>
        </p:txBody>
      </p:sp>
    </p:spTree>
    <p:extLst>
      <p:ext uri="{BB962C8B-B14F-4D97-AF65-F5344CB8AC3E}">
        <p14:creationId xmlns:p14="http://schemas.microsoft.com/office/powerpoint/2010/main" val="252150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F99754-C617-A5DE-09F9-EF8C6E4D1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6F7D6B-19EC-B0D6-D3DE-0364F2503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A5807-34C1-9BF2-9C69-DA7742DF1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D554AC-EC6A-4944-9311-5331038EA475}" type="datetimeFigureOut">
              <a:rPr lang="en-US" smtClean="0"/>
              <a:t>11/11/24</a:t>
            </a:fld>
            <a:endParaRPr lang="en-US" dirty="0"/>
          </a:p>
        </p:txBody>
      </p:sp>
      <p:sp>
        <p:nvSpPr>
          <p:cNvPr id="5" name="Footer Placeholder 4">
            <a:extLst>
              <a:ext uri="{FF2B5EF4-FFF2-40B4-BE49-F238E27FC236}">
                <a16:creationId xmlns:a16="http://schemas.microsoft.com/office/drawing/2014/main" id="{EEBAB2EF-B993-FC01-E8C6-F0CA23BE6C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9EDA78B-3B8D-99F7-06D2-840C08DBF9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651ED5-D6B4-A743-BA00-71BAD762780D}" type="slidenum">
              <a:rPr lang="en-US" smtClean="0"/>
              <a:t>‹#›</a:t>
            </a:fld>
            <a:endParaRPr lang="en-US" dirty="0"/>
          </a:p>
        </p:txBody>
      </p:sp>
    </p:spTree>
    <p:extLst>
      <p:ext uri="{BB962C8B-B14F-4D97-AF65-F5344CB8AC3E}">
        <p14:creationId xmlns:p14="http://schemas.microsoft.com/office/powerpoint/2010/main" val="248728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92FA-08D8-8EF0-E0CE-2B5A2171BA97}"/>
              </a:ext>
            </a:extLst>
          </p:cNvPr>
          <p:cNvSpPr>
            <a:spLocks noGrp="1"/>
          </p:cNvSpPr>
          <p:nvPr>
            <p:ph type="ctrTitle"/>
          </p:nvPr>
        </p:nvSpPr>
        <p:spPr/>
        <p:txBody>
          <a:bodyPr/>
          <a:lstStyle/>
          <a:p>
            <a:r>
              <a:rPr lang="en-US" dirty="0"/>
              <a:t>Encryption for Authentication Factors During Transmission </a:t>
            </a:r>
          </a:p>
        </p:txBody>
      </p:sp>
      <p:sp>
        <p:nvSpPr>
          <p:cNvPr id="3" name="Subtitle 2">
            <a:extLst>
              <a:ext uri="{FF2B5EF4-FFF2-40B4-BE49-F238E27FC236}">
                <a16:creationId xmlns:a16="http://schemas.microsoft.com/office/drawing/2014/main" id="{E3ABE1D5-F1EF-139A-DCEF-B672CB0919FF}"/>
              </a:ext>
            </a:extLst>
          </p:cNvPr>
          <p:cNvSpPr>
            <a:spLocks noGrp="1"/>
          </p:cNvSpPr>
          <p:nvPr>
            <p:ph type="subTitle" idx="1"/>
          </p:nvPr>
        </p:nvSpPr>
        <p:spPr/>
        <p:txBody>
          <a:bodyPr/>
          <a:lstStyle/>
          <a:p>
            <a:r>
              <a:rPr lang="en-US" dirty="0"/>
              <a:t>By: Keziah Rogers</a:t>
            </a:r>
          </a:p>
        </p:txBody>
      </p:sp>
    </p:spTree>
    <p:extLst>
      <p:ext uri="{BB962C8B-B14F-4D97-AF65-F5344CB8AC3E}">
        <p14:creationId xmlns:p14="http://schemas.microsoft.com/office/powerpoint/2010/main" val="120173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4CEF-06F9-4801-C8E7-D26EC4282756}"/>
              </a:ext>
            </a:extLst>
          </p:cNvPr>
          <p:cNvSpPr>
            <a:spLocks noGrp="1"/>
          </p:cNvSpPr>
          <p:nvPr>
            <p:ph type="title"/>
          </p:nvPr>
        </p:nvSpPr>
        <p:spPr/>
        <p:txBody>
          <a:bodyPr>
            <a:normAutofit/>
          </a:bodyPr>
          <a:lstStyle/>
          <a:p>
            <a:r>
              <a:rPr lang="en-US" dirty="0"/>
              <a:t>Project Summary &amp; Importance:</a:t>
            </a:r>
          </a:p>
        </p:txBody>
      </p:sp>
      <p:sp>
        <p:nvSpPr>
          <p:cNvPr id="3" name="Content Placeholder 2">
            <a:extLst>
              <a:ext uri="{FF2B5EF4-FFF2-40B4-BE49-F238E27FC236}">
                <a16:creationId xmlns:a16="http://schemas.microsoft.com/office/drawing/2014/main" id="{6DC9525C-E184-E086-8EDF-117BDEBB0530}"/>
              </a:ext>
            </a:extLst>
          </p:cNvPr>
          <p:cNvSpPr>
            <a:spLocks noGrp="1"/>
          </p:cNvSpPr>
          <p:nvPr>
            <p:ph idx="1"/>
          </p:nvPr>
        </p:nvSpPr>
        <p:spPr/>
        <p:txBody>
          <a:bodyPr/>
          <a:lstStyle/>
          <a:p>
            <a:r>
              <a:rPr lang="en-US" dirty="0"/>
              <a:t>Review encryption settings to ensure authentication factors are transmitted securely via HTTPS/TLS.</a:t>
            </a:r>
          </a:p>
          <a:p>
            <a:r>
              <a:rPr lang="en-US" dirty="0"/>
              <a:t> Encrypting authentication data prevents exposure to attackers and protects data confidentiality. </a:t>
            </a:r>
          </a:p>
        </p:txBody>
      </p:sp>
    </p:spTree>
    <p:extLst>
      <p:ext uri="{BB962C8B-B14F-4D97-AF65-F5344CB8AC3E}">
        <p14:creationId xmlns:p14="http://schemas.microsoft.com/office/powerpoint/2010/main" val="395476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C494-5283-043C-177C-39E80A440243}"/>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038EAC1F-E2AD-70B4-3B4E-613A5646D6B6}"/>
              </a:ext>
            </a:extLst>
          </p:cNvPr>
          <p:cNvSpPr>
            <a:spLocks noGrp="1"/>
          </p:cNvSpPr>
          <p:nvPr>
            <p:ph idx="1"/>
          </p:nvPr>
        </p:nvSpPr>
        <p:spPr>
          <a:xfrm>
            <a:off x="596463" y="1815115"/>
            <a:ext cx="10515600" cy="4351338"/>
          </a:xfrm>
        </p:spPr>
        <p:txBody>
          <a:bodyPr>
            <a:normAutofit fontScale="77500" lnSpcReduction="20000"/>
          </a:bodyPr>
          <a:lstStyle/>
          <a:p>
            <a:r>
              <a:rPr lang="en-US" dirty="0"/>
              <a:t>Access to a secure website or email service that supports HTTPS/TLS encryption. </a:t>
            </a:r>
          </a:p>
          <a:p>
            <a:pPr marL="0" indent="0">
              <a:buNone/>
            </a:pPr>
            <a:endParaRPr lang="en-US" dirty="0"/>
          </a:p>
          <a:p>
            <a:r>
              <a:rPr lang="en-US" dirty="0"/>
              <a:t>1. Review the URL to verify HTTPS or TLS is active when logging in to the service. </a:t>
            </a:r>
          </a:p>
          <a:p>
            <a:endParaRPr lang="en-US" dirty="0"/>
          </a:p>
          <a:p>
            <a:r>
              <a:rPr lang="en-US" dirty="0"/>
              <a:t>2. Inspect the SSL/TLS certificate for validity, encryption level, and expiration date. </a:t>
            </a:r>
          </a:p>
          <a:p>
            <a:endParaRPr lang="en-US" dirty="0"/>
          </a:p>
          <a:p>
            <a:r>
              <a:rPr lang="en-US" dirty="0"/>
              <a:t>3. Document your findings and determine if encryption protocols meet PCI DSS standards. </a:t>
            </a:r>
          </a:p>
          <a:p>
            <a:endParaRPr lang="en-US" dirty="0"/>
          </a:p>
          <a:p>
            <a:r>
              <a:rPr lang="en-US" dirty="0"/>
              <a:t>4. Write a report verifying HTTPS/TLS usage and secure transmission of authentication data. </a:t>
            </a:r>
          </a:p>
        </p:txBody>
      </p:sp>
    </p:spTree>
    <p:extLst>
      <p:ext uri="{BB962C8B-B14F-4D97-AF65-F5344CB8AC3E}">
        <p14:creationId xmlns:p14="http://schemas.microsoft.com/office/powerpoint/2010/main" val="151640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CDD202-0CCF-1BC6-02F4-D7BA752F565B}"/>
              </a:ext>
            </a:extLst>
          </p:cNvPr>
          <p:cNvSpPr>
            <a:spLocks noGrp="1"/>
          </p:cNvSpPr>
          <p:nvPr>
            <p:ph type="title"/>
          </p:nvPr>
        </p:nvSpPr>
        <p:spPr>
          <a:xfrm>
            <a:off x="630936" y="640080"/>
            <a:ext cx="4818888" cy="1481328"/>
          </a:xfrm>
        </p:spPr>
        <p:txBody>
          <a:bodyPr anchor="b">
            <a:normAutofit/>
          </a:bodyPr>
          <a:lstStyle/>
          <a:p>
            <a:r>
              <a:rPr lang="en-US" sz="3000" dirty="0"/>
              <a:t>Was authentication data encrypted during transmission? </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19C6BA-9D5F-1DA5-FCD9-D0E2857B6410}"/>
              </a:ext>
            </a:extLst>
          </p:cNvPr>
          <p:cNvSpPr>
            <a:spLocks noGrp="1"/>
          </p:cNvSpPr>
          <p:nvPr>
            <p:ph idx="1"/>
          </p:nvPr>
        </p:nvSpPr>
        <p:spPr>
          <a:xfrm>
            <a:off x="630936" y="2660904"/>
            <a:ext cx="4818888" cy="3547872"/>
          </a:xfrm>
        </p:spPr>
        <p:txBody>
          <a:bodyPr anchor="t">
            <a:normAutofit/>
          </a:bodyPr>
          <a:lstStyle/>
          <a:p>
            <a:r>
              <a:rPr lang="en-US" sz="1200" dirty="0"/>
              <a:t>I reviewed the Udemy website to see if the HTTPS is active when logging into the site. (The site is secure) </a:t>
            </a:r>
            <a:r>
              <a:rPr lang="en-US" sz="1200" b="1" dirty="0">
                <a:solidFill>
                  <a:srgbClr val="0070C0"/>
                </a:solidFill>
              </a:rPr>
              <a:t>Yes.  </a:t>
            </a:r>
          </a:p>
          <a:p>
            <a:r>
              <a:rPr lang="en-US" sz="1200" dirty="0"/>
              <a:t>Link: </a:t>
            </a:r>
            <a:r>
              <a:rPr lang="en-US" sz="1200" dirty="0">
                <a:solidFill>
                  <a:srgbClr val="0070C0"/>
                </a:solidFill>
              </a:rPr>
              <a:t>https://www.udemy.com/join/passwordless-auth/?locale=en_US&amp;next=https%3A%2F%2Fwww.udemy.com%2F%3Futm_source%3Dadwords-brand%26utm_medium%3Dudemyads%26utm_campaign%3DBrand-Udemy_la.EN_cc.US_dev%26campaigntype%3DSearch%26portfolio%3DBrandDirect%26language%3DEN%26product%3DCourse%26test%3D%26audience%3DKeyword%26topic%3D%26priority%3DNotSpecified%26utm_content%3Ddeal4584%26utm_term%3D_._ag_137319648178_._ad_634190764968_._kw_udemy_._de_c_._dm__._pl__._ti_kwd-296956216253_._li_9007924_._pd__._%26matchtype%3Db%26gad_source%3D1%26gclid%3DEAIaIQobChMI7sb_qJPRiQMVG0pHAR0q-wQPEAAYASAAEgJqP_D_BwE&amp;response_type=html</a:t>
            </a:r>
          </a:p>
          <a:p>
            <a:endParaRPr lang="en-US" sz="1200" dirty="0"/>
          </a:p>
        </p:txBody>
      </p:sp>
      <p:pic>
        <p:nvPicPr>
          <p:cNvPr id="1026" name="Picture 2" descr="A screenshot of a computer&#10;&#10;Description automatically generated">
            <a:extLst>
              <a:ext uri="{FF2B5EF4-FFF2-40B4-BE49-F238E27FC236}">
                <a16:creationId xmlns:a16="http://schemas.microsoft.com/office/drawing/2014/main" id="{F28CA707-EC1E-D11A-3608-559C43738C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5421" y="258998"/>
            <a:ext cx="6762046" cy="6141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00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34BF3-BD14-7E8F-7C35-049320EC41A7}"/>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5100" dirty="0"/>
              <a:t>Assess compliance based on encryption:</a:t>
            </a:r>
          </a:p>
        </p:txBody>
      </p:sp>
      <p:sp>
        <p:nvSpPr>
          <p:cNvPr id="3" name="Content Placeholder 2">
            <a:extLst>
              <a:ext uri="{FF2B5EF4-FFF2-40B4-BE49-F238E27FC236}">
                <a16:creationId xmlns:a16="http://schemas.microsoft.com/office/drawing/2014/main" id="{AC29B178-04C7-14E3-9A35-158FC7153999}"/>
              </a:ext>
            </a:extLst>
          </p:cNvPr>
          <p:cNvSpPr>
            <a:spLocks noGrp="1"/>
          </p:cNvSpPr>
          <p:nvPr>
            <p:ph idx="1"/>
          </p:nvPr>
        </p:nvSpPr>
        <p:spPr>
          <a:xfrm>
            <a:off x="638881" y="1851381"/>
            <a:ext cx="10909643" cy="552659"/>
          </a:xfrm>
        </p:spPr>
        <p:txBody>
          <a:bodyPr vert="horz" lIns="91440" tIns="45720" rIns="91440" bIns="45720" rtlCol="0" anchor="ctr">
            <a:normAutofit/>
          </a:bodyPr>
          <a:lstStyle/>
          <a:p>
            <a:pPr marL="0" indent="0" algn="ctr">
              <a:buNone/>
            </a:pPr>
            <a:r>
              <a:rPr lang="en-US" sz="2400" dirty="0"/>
              <a:t>Yes, this is compliant since HTTPS is encrypted for the Udemy website.</a:t>
            </a:r>
          </a:p>
        </p:txBody>
      </p:sp>
      <p:sp>
        <p:nvSpPr>
          <p:cNvPr id="2061"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2" name="Picture 4" descr="A screenshot of a computer&#10;&#10;Description automatically generated">
            <a:extLst>
              <a:ext uri="{FF2B5EF4-FFF2-40B4-BE49-F238E27FC236}">
                <a16:creationId xmlns:a16="http://schemas.microsoft.com/office/drawing/2014/main" id="{19FB5649-3F8F-7AF0-461E-8A95A2C62E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5168" y="2296296"/>
            <a:ext cx="3190050" cy="392352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screenshot of a computer&#10;&#10;Description automatically generated">
            <a:extLst>
              <a:ext uri="{FF2B5EF4-FFF2-40B4-BE49-F238E27FC236}">
                <a16:creationId xmlns:a16="http://schemas.microsoft.com/office/drawing/2014/main" id="{38E36F04-FB69-BF14-C42F-8808823D6D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72031" y="2296296"/>
            <a:ext cx="3739614" cy="39235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screenshot of a computer&#10;&#10;Description automatically generated">
            <a:extLst>
              <a:ext uri="{FF2B5EF4-FFF2-40B4-BE49-F238E27FC236}">
                <a16:creationId xmlns:a16="http://schemas.microsoft.com/office/drawing/2014/main" id="{66BBBA0C-6A10-827F-98A9-F27BA1FAE94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95101" y="3429000"/>
            <a:ext cx="4210395" cy="178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69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51915-4070-666A-011E-60A91E4F79AC}"/>
              </a:ext>
            </a:extLst>
          </p:cNvPr>
          <p:cNvSpPr>
            <a:spLocks noGrp="1"/>
          </p:cNvSpPr>
          <p:nvPr>
            <p:ph type="title"/>
          </p:nvPr>
        </p:nvSpPr>
        <p:spPr>
          <a:xfrm>
            <a:off x="630936" y="640080"/>
            <a:ext cx="4818888" cy="1481328"/>
          </a:xfrm>
        </p:spPr>
        <p:txBody>
          <a:bodyPr anchor="b">
            <a:normAutofit/>
          </a:bodyPr>
          <a:lstStyle/>
          <a:p>
            <a:r>
              <a:rPr lang="en-US" sz="5000" dirty="0"/>
              <a:t>Results:</a:t>
            </a:r>
          </a:p>
        </p:txBody>
      </p:sp>
      <p:sp>
        <p:nvSpPr>
          <p:cNvPr id="308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80556A-A9DF-C4C9-E4DC-FC91D1C2A795}"/>
              </a:ext>
            </a:extLst>
          </p:cNvPr>
          <p:cNvSpPr>
            <a:spLocks noGrp="1"/>
          </p:cNvSpPr>
          <p:nvPr>
            <p:ph idx="1"/>
          </p:nvPr>
        </p:nvSpPr>
        <p:spPr>
          <a:xfrm>
            <a:off x="630936" y="2660904"/>
            <a:ext cx="4818888" cy="3547872"/>
          </a:xfrm>
        </p:spPr>
        <p:txBody>
          <a:bodyPr anchor="t">
            <a:normAutofit/>
          </a:bodyPr>
          <a:lstStyle/>
          <a:p>
            <a:r>
              <a:rPr lang="en-US" sz="1700"/>
              <a:t>I noticed that the SSL/TLS certificate for validity (Certificate viewer was issued to udemy.com by WE1/Google Trust Services), encryption level, and expiration date (Issued on November 3rd, 2024, at 6:52:16 PM, and it expires on Saturday, February 1, 2025, at 7:52:11 PM). </a:t>
            </a:r>
          </a:p>
          <a:p>
            <a:endParaRPr lang="en-US" sz="1700"/>
          </a:p>
          <a:p>
            <a:r>
              <a:rPr lang="en-US" sz="1700"/>
              <a:t>I then checked the encryption level by going to the top right of the screen in Chrome, clicking the three dots, selecting more tools, selecting security, and viewing that the encryption is secure through TLS 1.3, X2519, and AES_128_GCM.</a:t>
            </a:r>
          </a:p>
        </p:txBody>
      </p:sp>
      <p:pic>
        <p:nvPicPr>
          <p:cNvPr id="3074" name="Picture 2" descr="A screenshot of a computer&#10;&#10;Description automatically generated">
            <a:extLst>
              <a:ext uri="{FF2B5EF4-FFF2-40B4-BE49-F238E27FC236}">
                <a16:creationId xmlns:a16="http://schemas.microsoft.com/office/drawing/2014/main" id="{BDA2F586-B1DF-7FC3-26B1-A65795747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8589" y="1111884"/>
            <a:ext cx="6544425" cy="50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16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58FF-A86B-8571-D903-CA9545CAC6E6}"/>
              </a:ext>
            </a:extLst>
          </p:cNvPr>
          <p:cNvSpPr>
            <a:spLocks noGrp="1"/>
          </p:cNvSpPr>
          <p:nvPr>
            <p:ph type="title"/>
          </p:nvPr>
        </p:nvSpPr>
        <p:spPr/>
        <p:txBody>
          <a:bodyPr/>
          <a:lstStyle/>
          <a:p>
            <a:r>
              <a:rPr lang="en-US" dirty="0"/>
              <a:t>Remediation?</a:t>
            </a:r>
          </a:p>
        </p:txBody>
      </p:sp>
      <p:sp>
        <p:nvSpPr>
          <p:cNvPr id="3" name="Content Placeholder 2">
            <a:extLst>
              <a:ext uri="{FF2B5EF4-FFF2-40B4-BE49-F238E27FC236}">
                <a16:creationId xmlns:a16="http://schemas.microsoft.com/office/drawing/2014/main" id="{0CD6741F-340F-56F1-D047-7098516BB259}"/>
              </a:ext>
            </a:extLst>
          </p:cNvPr>
          <p:cNvSpPr>
            <a:spLocks noGrp="1"/>
          </p:cNvSpPr>
          <p:nvPr>
            <p:ph idx="1"/>
          </p:nvPr>
        </p:nvSpPr>
        <p:spPr/>
        <p:txBody>
          <a:bodyPr/>
          <a:lstStyle/>
          <a:p>
            <a:r>
              <a:rPr lang="en-US" dirty="0"/>
              <a:t>There is no recommendation for remediation necessary since the HTTPS follows the encryption guidelines.</a:t>
            </a:r>
          </a:p>
        </p:txBody>
      </p:sp>
    </p:spTree>
    <p:extLst>
      <p:ext uri="{BB962C8B-B14F-4D97-AF65-F5344CB8AC3E}">
        <p14:creationId xmlns:p14="http://schemas.microsoft.com/office/powerpoint/2010/main" val="978552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469</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Encryption for Authentication Factors During Transmission </vt:lpstr>
      <vt:lpstr>Project Summary &amp; Importance:</vt:lpstr>
      <vt:lpstr>Tasks:</vt:lpstr>
      <vt:lpstr>Was authentication data encrypted during transmission? </vt:lpstr>
      <vt:lpstr>Assess compliance based on encryption:</vt:lpstr>
      <vt:lpstr>Results:</vt:lpstr>
      <vt:lpstr>Remediation?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Keziah Avonna Rogers</dc:creator>
  <cp:lastModifiedBy>Keziah Avonna Rogers</cp:lastModifiedBy>
  <cp:revision>2</cp:revision>
  <dcterms:created xsi:type="dcterms:W3CDTF">2024-11-12T04:52:46Z</dcterms:created>
  <dcterms:modified xsi:type="dcterms:W3CDTF">2024-11-12T05:06:57Z</dcterms:modified>
</cp:coreProperties>
</file>