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96"/>
    <p:restoredTop sz="94694"/>
  </p:normalViewPr>
  <p:slideViewPr>
    <p:cSldViewPr snapToGrid="0">
      <p:cViewPr varScale="1">
        <p:scale>
          <a:sx n="121" d="100"/>
          <a:sy n="121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6DC6-F71B-6F81-69E2-6178F00A7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5C22E5-69F8-E4AB-3E84-8C340C3D1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5758-0E3D-3E78-3FD8-71E1BD5F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BEBB-2CA7-3649-9FE7-2A41CAF9C46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5E66A-BD86-B402-4250-7909CE94A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8B40-2D4E-4160-CA45-B9F0B406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4390-E46C-254B-92D7-7D36B9C6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59E3-7B2D-4DC2-19B0-FDE80AB6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32BE4-8839-1F33-EF4A-4DA1C5E97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CFE6A-E843-721B-063B-9F1151AA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BEBB-2CA7-3649-9FE7-2A41CAF9C46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5C485-BC6D-DCDD-305B-3B18E746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85CB-80F7-2829-DF0F-E7C592EE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4390-E46C-254B-92D7-7D36B9C6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5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1A463-4074-5950-DE25-3C784C0E9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51AC4-C52B-FF28-7E5B-02564F756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D9B91-0F35-D26B-505C-50FB5657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BEBB-2CA7-3649-9FE7-2A41CAF9C46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BD705-5912-489E-5A41-5CCA0E976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FB8E0-C213-B826-5DCD-6E028330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4390-E46C-254B-92D7-7D36B9C6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D0D6-BD9E-7854-CB86-11839BAFE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7BB9D-2374-3300-BCF1-494528AB8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8E120-F939-907A-67EF-1120BB73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BEBB-2CA7-3649-9FE7-2A41CAF9C46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57F3B-171B-96DE-8DAC-95FEDA2A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02C77-ED5B-B983-95AC-B4C1DED93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4390-E46C-254B-92D7-7D36B9C6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8596-2CC2-C2AE-7CEF-C4B81A83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0F0CD-F9C2-EAD9-7E9D-997C47ED8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91AF-15D6-887D-0C1A-78DE9CAE6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BEBB-2CA7-3649-9FE7-2A41CAF9C46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5205-6EBB-8670-941D-4E140B29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86A0A-25E6-8D2C-363B-D950F7C0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4390-E46C-254B-92D7-7D36B9C6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BCC2F-1637-DD80-459C-6C059D39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FC76C-CFA0-D594-D44B-9B0B434EA7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F7127-BB9C-0B33-F538-92DC4198A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391AA-3E46-CE93-BA27-A1E9CB1B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BEBB-2CA7-3649-9FE7-2A41CAF9C46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0743B-FC1A-051A-8A90-A4E8DD50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98220-F35B-E499-100A-2C2E7FDC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4390-E46C-254B-92D7-7D36B9C6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04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5C47-FF6E-629A-4C35-C45430DB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CA2D8-ED7C-D3CB-53DF-32E4D8BF8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45F1B-43A1-5107-0ADE-BC86B956B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5D6DE4-3DFC-CAB6-691F-1AC341353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908F4-F83E-D395-4E64-6DB9960145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771DF7-D591-F4B6-E824-D05F2801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BEBB-2CA7-3649-9FE7-2A41CAF9C46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2733E-3C89-93A0-97E9-05755B48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A96345-459C-D38E-E666-7C8D7DA8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4390-E46C-254B-92D7-7D36B9C6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07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A918F-3EF4-7F96-E779-A2C52644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5A967F-5A2C-5EFD-9827-8B9FD50E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BEBB-2CA7-3649-9FE7-2A41CAF9C46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0DA3C-C164-05AE-43AD-BA4B54463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C80B6-7308-90FF-FC40-9F8E385CF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4390-E46C-254B-92D7-7D36B9C6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7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3F4A6-8B5A-D977-8991-070D51B40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BEBB-2CA7-3649-9FE7-2A41CAF9C46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B3B2C2-5857-26E0-EFAD-45A7444D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5CDE-C5D1-05DD-A4E3-C1849156F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4390-E46C-254B-92D7-7D36B9C6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30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1A30-B611-8EFA-F4F9-F8141512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940E-B889-E8A1-6FF2-C310E6D17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BBE33-66BF-C6F4-31E4-C01977D72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1C818-23D0-5A6D-2024-389DF082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BEBB-2CA7-3649-9FE7-2A41CAF9C46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E76FA-FBF3-B7B6-4B3B-170E06A5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305E0-36FC-D2C0-04B6-AFA33DCC1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4390-E46C-254B-92D7-7D36B9C6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1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DC45-56D4-A87E-D1AF-0F41E599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656EF4-B70C-D229-B51A-7B0FB33DD7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1CD89-D847-5F56-E349-02DE6D25C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D3561-4D7D-EC44-BA8D-5C7AEDE6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0BEBB-2CA7-3649-9FE7-2A41CAF9C46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23FF1-6832-3CA2-CA36-30FC04BD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CB72F-B42B-8553-C012-97258838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94390-E46C-254B-92D7-7D36B9C6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2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12A3D-CB12-8E9A-F1E5-2BE5DA00B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87D72-1BD1-A0FE-8569-376E7B815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EFEDC-14FD-B5A7-72C1-26F706A6C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0BEBB-2CA7-3649-9FE7-2A41CAF9C461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CA159-186A-28AC-DCE7-4477BE15D6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13072-7F4F-F381-4C85-34DB97220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94390-E46C-254B-92D7-7D36B9C65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29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3D48-9FC8-234D-C27C-18B9B30E6E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 Session Re-Authentication After Idle Period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9DBAE-A82A-DE79-7FB8-AEECF7115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Keziah Rogers</a:t>
            </a:r>
          </a:p>
        </p:txBody>
      </p:sp>
    </p:spTree>
    <p:extLst>
      <p:ext uri="{BB962C8B-B14F-4D97-AF65-F5344CB8AC3E}">
        <p14:creationId xmlns:p14="http://schemas.microsoft.com/office/powerpoint/2010/main" val="100082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913E-F64B-A091-4EB0-ED3D2BD36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Summary &amp; Importance: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76114-ADBF-3F58-A7A8-37EB1415E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1629"/>
            <a:ext cx="10515600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Review and document whether re-authentication is required after 15 minutes of inactivity on your system.</a:t>
            </a:r>
          </a:p>
          <a:p>
            <a:r>
              <a:rPr lang="en-US" dirty="0"/>
              <a:t>Session re-authentication helps protect sensitive data by limiting unauthorized access when a session is idle. </a:t>
            </a:r>
          </a:p>
        </p:txBody>
      </p:sp>
    </p:spTree>
    <p:extLst>
      <p:ext uri="{BB962C8B-B14F-4D97-AF65-F5344CB8AC3E}">
        <p14:creationId xmlns:p14="http://schemas.microsoft.com/office/powerpoint/2010/main" val="401386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0BB79-EB27-D952-D1FE-18DF5ADE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8EEEE-CC38-194E-C7BC-962EFF00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957" y="1411357"/>
            <a:ext cx="11330608" cy="524786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1. Observe the security settings for session re-authentication timeout.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2. Note the current timeout setting (e.g., set to 5, 15, or 30 minutes).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3. Document your findings and assess if they align with PCI DSS's 15-minute re-authentication requirement.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4. Mainly check for: Invalid authentication attempts are limited by: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*Locking the user ID after not more than 5 attempts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*Setting the lockout duration to a minimum of 15 minutes or until the user’s identity is confirmed. </a:t>
            </a:r>
          </a:p>
        </p:txBody>
      </p:sp>
    </p:spTree>
    <p:extLst>
      <p:ext uri="{BB962C8B-B14F-4D97-AF65-F5344CB8AC3E}">
        <p14:creationId xmlns:p14="http://schemas.microsoft.com/office/powerpoint/2010/main" val="212412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A48A3-2C13-B7B3-6B6B-2E8CDD674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Findings:</a:t>
            </a:r>
          </a:p>
        </p:txBody>
      </p:sp>
      <p:sp>
        <p:nvSpPr>
          <p:cNvPr id="104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3C5FC-BC57-78F1-3EDA-F196AFC5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1st I went to Windows + Run and typed in gpedit.msc to open the Local Group Policy editor.</a:t>
            </a:r>
          </a:p>
          <a:p>
            <a:endParaRPr lang="en-US" sz="2200"/>
          </a:p>
          <a:p>
            <a:endParaRPr lang="en-US" sz="2200"/>
          </a:p>
        </p:txBody>
      </p:sp>
      <p:pic>
        <p:nvPicPr>
          <p:cNvPr id="1026" name="Picture 2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594CF568-17B4-42E4-5DF5-8E49EDB1F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90813"/>
            <a:ext cx="6903720" cy="387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32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54565-350C-1FD2-A855-FCC8099E9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US" sz="5400"/>
              <a:t>Next Steps:</a:t>
            </a:r>
          </a:p>
        </p:txBody>
      </p:sp>
      <p:pic>
        <p:nvPicPr>
          <p:cNvPr id="2050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0F98AD0-7D47-169C-43E0-AFF34AFEB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3866" y="-4223"/>
            <a:ext cx="5225086" cy="239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48561-076D-ED88-E022-6B964DF02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04819"/>
            <a:ext cx="6986016" cy="3672144"/>
          </a:xfrm>
        </p:spPr>
        <p:txBody>
          <a:bodyPr>
            <a:normAutofit/>
          </a:bodyPr>
          <a:lstStyle/>
          <a:p>
            <a:r>
              <a:rPr lang="en-US" sz="2200"/>
              <a:t>2</a:t>
            </a:r>
            <a:r>
              <a:rPr lang="en-US" sz="2200" baseline="30000"/>
              <a:t>nd</a:t>
            </a:r>
            <a:r>
              <a:rPr lang="en-US" sz="2200"/>
              <a:t>, I then went to Windows Settings under Computer Configuration, Security Settings, Account Policies, Account Lockout Policy, Account Lockout Threshold</a:t>
            </a:r>
          </a:p>
        </p:txBody>
      </p:sp>
      <p:pic>
        <p:nvPicPr>
          <p:cNvPr id="2052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D7243F3-521F-0E99-966F-C810BAFDB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5952" y="2171644"/>
            <a:ext cx="4909514" cy="219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34A0F56-2D68-596F-41E2-1A7F16759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92467" y="4358181"/>
            <a:ext cx="4953000" cy="239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30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8" name="Rectangle 307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45F273-57D4-A8FF-CBB4-D4AE506C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Next Steps:</a:t>
            </a:r>
          </a:p>
        </p:txBody>
      </p:sp>
      <p:sp>
        <p:nvSpPr>
          <p:cNvPr id="308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0631-8BE9-5343-8DD4-2004B1CD3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Is the session timeout set to 15 minutes as per PCI DSS requirements? Based on the session timeout it is set to 0 instead of 15 minutes. </a:t>
            </a:r>
          </a:p>
          <a:p>
            <a:endParaRPr lang="en-US" sz="2000" dirty="0"/>
          </a:p>
          <a:p>
            <a:r>
              <a:rPr lang="en-US" sz="2000" dirty="0"/>
              <a:t>I also noticed that I could not make any changes on the device either.</a:t>
            </a:r>
          </a:p>
        </p:txBody>
      </p:sp>
      <p:pic>
        <p:nvPicPr>
          <p:cNvPr id="3076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3AE3D78-19C4-706F-C078-A35C81D82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14216"/>
            <a:ext cx="6903720" cy="522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708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4F318-A6B3-A2AE-5B7F-7245DA3C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Compliant Assessment &amp; Recommendation: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3A521-CEB5-8021-3052-F2786479F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non-compliant because it does not align with the original policy of the </a:t>
            </a:r>
            <a:r>
              <a:rPr lang="en-US" sz="2800" dirty="0"/>
              <a:t>session timeout being set to 15 minutes as per PCI DSS requirements.</a:t>
            </a:r>
            <a:endParaRPr lang="en-US" dirty="0"/>
          </a:p>
          <a:p>
            <a:endParaRPr lang="en-US" dirty="0"/>
          </a:p>
          <a:p>
            <a:r>
              <a:rPr lang="en-US" dirty="0"/>
              <a:t>Recommendation for Remediation: </a:t>
            </a:r>
          </a:p>
          <a:p>
            <a:endParaRPr lang="en-US" dirty="0"/>
          </a:p>
          <a:p>
            <a:r>
              <a:rPr lang="en-US" dirty="0"/>
              <a:t>Since this is non-compliant, I recommend adjusting the session timeout to 15 minutes to align with PCI DSS. </a:t>
            </a:r>
          </a:p>
        </p:txBody>
      </p:sp>
    </p:spTree>
    <p:extLst>
      <p:ext uri="{BB962C8B-B14F-4D97-AF65-F5344CB8AC3E}">
        <p14:creationId xmlns:p14="http://schemas.microsoft.com/office/powerpoint/2010/main" val="2891719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298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User Session Re-Authentication After Idle Period</vt:lpstr>
      <vt:lpstr>Project Summary &amp; Importance:</vt:lpstr>
      <vt:lpstr>Tasks:</vt:lpstr>
      <vt:lpstr>Findings:</vt:lpstr>
      <vt:lpstr>Next Steps:</vt:lpstr>
      <vt:lpstr>Next Steps:</vt:lpstr>
      <vt:lpstr>Compliant Assessment &amp; Recommendation: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Keziah Avonna Rogers</dc:creator>
  <cp:lastModifiedBy>Keziah Avonna Rogers</cp:lastModifiedBy>
  <cp:revision>3</cp:revision>
  <dcterms:created xsi:type="dcterms:W3CDTF">2024-11-12T04:34:16Z</dcterms:created>
  <dcterms:modified xsi:type="dcterms:W3CDTF">2024-11-12T04:50:51Z</dcterms:modified>
</cp:coreProperties>
</file>