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9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E874DA-D058-4671-BBA1-56F2782E3EF9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734A4-54EA-471A-81D2-E723EC1C8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839" y="83626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 smtClean="0"/>
              <a:t>Set</a:t>
            </a:r>
          </a:p>
          <a:p>
            <a:pPr algn="ctr"/>
            <a:r>
              <a:rPr lang="en-US" sz="4800" dirty="0" smtClean="0"/>
              <a:t>Java </a:t>
            </a:r>
            <a:r>
              <a:rPr lang="en-US" sz="4800" dirty="0" err="1" smtClean="0"/>
              <a:t>HashSet</a:t>
            </a:r>
            <a:endParaRPr lang="en-US" sz="4800" dirty="0" smtClean="0"/>
          </a:p>
          <a:p>
            <a:pPr algn="ctr"/>
            <a:r>
              <a:rPr lang="en-US" sz="4800" dirty="0" smtClean="0"/>
              <a:t>Map</a:t>
            </a:r>
          </a:p>
          <a:p>
            <a:pPr algn="ctr"/>
            <a:r>
              <a:rPr lang="en-US" sz="4800" dirty="0" smtClean="0"/>
              <a:t>Java </a:t>
            </a:r>
            <a:r>
              <a:rPr lang="en-US" sz="4800" dirty="0" err="1" smtClean="0"/>
              <a:t>HashMap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908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0" i="0" dirty="0" smtClean="0">
                <a:solidFill>
                  <a:srgbClr val="610B38"/>
                </a:solidFill>
                <a:effectLst/>
                <a:latin typeface="erdana"/>
              </a:rPr>
              <a:t>Java Map Hierarchy</a:t>
            </a:r>
          </a:p>
          <a:p>
            <a:endParaRPr lang="en-US" b="0" i="0" dirty="0" smtClean="0">
              <a:solidFill>
                <a:srgbClr val="610B38"/>
              </a:solidFill>
              <a:effectLst/>
              <a:latin typeface="erdana"/>
            </a:endParaRP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interfaces for implementing Map in java: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Map and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SortedMap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three classes: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HashMap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LinkedHashMap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TreeMap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hierarchy of Java Map is given below: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va Map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61" y="-164191"/>
            <a:ext cx="6987654" cy="702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11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3252" y="3367164"/>
            <a:ext cx="53607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Hashmap</a:t>
            </a:r>
            <a:r>
              <a:rPr lang="en-US" sz="6000" dirty="0" smtClean="0"/>
              <a:t> in Java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468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699" y="101306"/>
            <a:ext cx="115733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0" dirty="0" smtClean="0">
                <a:solidFill>
                  <a:srgbClr val="25265E"/>
                </a:solidFill>
                <a:effectLst/>
                <a:latin typeface="euclid_circular_a"/>
              </a:rPr>
              <a:t>Java Set Interface</a:t>
            </a:r>
          </a:p>
          <a:p>
            <a:endParaRPr lang="en-US" sz="4800" b="1" i="0" dirty="0" smtClean="0">
              <a:solidFill>
                <a:srgbClr val="25265E"/>
              </a:solidFill>
              <a:effectLst/>
              <a:latin typeface="euclid_circular_a"/>
            </a:endParaRPr>
          </a:p>
          <a:p>
            <a:r>
              <a:rPr lang="en-US" sz="3200" dirty="0"/>
              <a:t>The Set interface of the Java Collections framework provides the features of the mathematical set in Java. It extends the Collection interface.</a:t>
            </a:r>
          </a:p>
          <a:p>
            <a:endParaRPr lang="en-US" sz="3200" dirty="0"/>
          </a:p>
          <a:p>
            <a:r>
              <a:rPr lang="en-US" sz="3200" dirty="0"/>
              <a:t>Unlike the List interface, sets cannot contain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9823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5050" y="0"/>
            <a:ext cx="1158695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Classes that implement Set</a:t>
            </a:r>
          </a:p>
          <a:p>
            <a:endParaRPr lang="en-US" sz="2800" dirty="0" smtClean="0"/>
          </a:p>
          <a:p>
            <a:r>
              <a:rPr lang="en-US" sz="2800" dirty="0" smtClean="0"/>
              <a:t>Since Set is an interface, we cannot create objects from it.</a:t>
            </a:r>
          </a:p>
          <a:p>
            <a:r>
              <a:rPr lang="en-US" sz="2800" dirty="0" smtClean="0"/>
              <a:t>In order to use functionalities of the Set interface, we can use these classes: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HashSet</a:t>
            </a:r>
            <a:endParaRPr lang="en-US" sz="2800" dirty="0" smtClean="0"/>
          </a:p>
          <a:p>
            <a:r>
              <a:rPr lang="en-US" sz="2800" dirty="0" err="1" smtClean="0"/>
              <a:t>LinkedHashSet</a:t>
            </a:r>
            <a:endParaRPr lang="en-US" sz="2800" dirty="0" smtClean="0"/>
          </a:p>
          <a:p>
            <a:r>
              <a:rPr lang="en-US" sz="2800" dirty="0" err="1" smtClean="0"/>
              <a:t>EnumSet</a:t>
            </a:r>
            <a:endParaRPr lang="en-US" sz="2800" dirty="0" smtClean="0"/>
          </a:p>
          <a:p>
            <a:r>
              <a:rPr lang="en-US" sz="2800" dirty="0" err="1" smtClean="0"/>
              <a:t>TreeSet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72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These classes are defined in the Collections framework and implement the Set interface.</a:t>
            </a:r>
            <a:endParaRPr lang="en-US" sz="2400" dirty="0"/>
          </a:p>
        </p:txBody>
      </p:sp>
      <p:pic>
        <p:nvPicPr>
          <p:cNvPr id="3074" name="Picture 2" descr="Interfaces SortedSet and NavigableSet extends the Set interfa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665"/>
            <a:ext cx="12192000" cy="37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9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66" y="165502"/>
            <a:ext cx="1039959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Interfaces that extend Set</a:t>
            </a:r>
          </a:p>
          <a:p>
            <a:endParaRPr lang="en-US" dirty="0" smtClean="0"/>
          </a:p>
          <a:p>
            <a:r>
              <a:rPr lang="en-US" sz="2800" dirty="0" smtClean="0"/>
              <a:t>The Set interface is also extended by these </a:t>
            </a:r>
            <a:r>
              <a:rPr lang="en-US" sz="2800" dirty="0" err="1" smtClean="0"/>
              <a:t>subinterfaces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SortedSet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NavigableSet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4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lasses EnumSet, HashSet, LinkedHastSet and TreeSet implement the Set interfa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06" y="245613"/>
            <a:ext cx="8001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6523" y="1865910"/>
            <a:ext cx="5697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i="0" dirty="0" smtClean="0">
                <a:solidFill>
                  <a:srgbClr val="25265E"/>
                </a:solidFill>
                <a:effectLst/>
                <a:latin typeface="euclid_circular_a"/>
              </a:rPr>
              <a:t>Methods of Set</a:t>
            </a:r>
            <a:endParaRPr lang="en-US" sz="60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4472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579" y="3599175"/>
            <a:ext cx="8738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dirty="0" smtClean="0">
                <a:solidFill>
                  <a:srgbClr val="25265E"/>
                </a:solidFill>
                <a:effectLst/>
                <a:latin typeface="euclid_circular_a"/>
              </a:rPr>
              <a:t>Implementation of the Set Interface</a:t>
            </a:r>
            <a:endParaRPr lang="en-US" sz="40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90637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14531"/>
            <a:ext cx="12192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0" i="0" dirty="0" smtClean="0">
                <a:solidFill>
                  <a:srgbClr val="610B38"/>
                </a:solidFill>
                <a:effectLst/>
                <a:latin typeface="erdana"/>
              </a:rPr>
              <a:t>Java Map Interface</a:t>
            </a:r>
          </a:p>
          <a:p>
            <a:endParaRPr lang="en-US" sz="16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map contains values on the basis of key, i.e. key and value pair. </a:t>
            </a:r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/>
              <a:t>key and value pair is known as an entry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 Map contains unique keys.</a:t>
            </a:r>
          </a:p>
          <a:p>
            <a:r>
              <a:rPr lang="en-US" sz="2800" dirty="0"/>
              <a:t>A Map is useful if you have to search, update or delete elements on the basis of a key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330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218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erdana</vt:lpstr>
      <vt:lpstr>euclid_circular_a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3</cp:revision>
  <dcterms:created xsi:type="dcterms:W3CDTF">2021-01-16T10:32:06Z</dcterms:created>
  <dcterms:modified xsi:type="dcterms:W3CDTF">2021-01-16T11:14:53Z</dcterms:modified>
</cp:coreProperties>
</file>