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0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5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40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4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75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8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7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4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1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8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1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7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FDAB5C-DDBE-4E44-A94F-E2E0CCE94F7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E733EB-6741-4C5E-BC6A-AE48F0FC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00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linux/" TargetMode="External"/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ostgresql.org/download/macosx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8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6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05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44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32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47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85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0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58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08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1141"/>
            <a:ext cx="12192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</a:p>
          <a:p>
            <a:pPr algn="ctr"/>
            <a:endParaRPr lang="en-US" sz="2800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is a standard language for storing, manipulating and retrieving data in databases.</a:t>
            </a:r>
          </a:p>
          <a:p>
            <a:pPr algn="ctr"/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Our SQL tutorial will teach you how to use SQL in: MySQL, SQL Server, MS Access, Oracle, Sybase, Informix,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Postgres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other database systems.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5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16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315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669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79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835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58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56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44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67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104" y="1565659"/>
            <a:ext cx="673453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Web resource</a:t>
            </a:r>
          </a:p>
          <a:p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https://www.w3schools.com/sql/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48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90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175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114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86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92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813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374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155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840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00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OS / RHEL 7/6 üzerinde PostgreSQL 11 Veritabanı kurulumu ve  yapılandırması. | by Kerem Erdem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374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987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396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00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781" y="664906"/>
            <a:ext cx="866968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0" dirty="0" err="1" smtClean="0">
                <a:solidFill>
                  <a:schemeClr val="bg1"/>
                </a:solidFill>
                <a:effectLst/>
                <a:latin typeface="Open Sans"/>
              </a:rPr>
              <a:t>PostgreSQL</a:t>
            </a:r>
            <a:r>
              <a:rPr lang="en-US" sz="4800" b="1" i="0" dirty="0" smtClean="0">
                <a:solidFill>
                  <a:schemeClr val="bg1"/>
                </a:solidFill>
                <a:effectLst/>
                <a:latin typeface="Open Sans"/>
              </a:rPr>
              <a:t> Downloads</a:t>
            </a:r>
          </a:p>
          <a:p>
            <a:endParaRPr lang="en-US" sz="4800" b="1" dirty="0">
              <a:solidFill>
                <a:schemeClr val="bg1"/>
              </a:solidFill>
              <a:latin typeface="Open Sans"/>
            </a:endParaRPr>
          </a:p>
          <a:p>
            <a:r>
              <a:rPr lang="en-US" sz="2400" b="1" i="0" dirty="0" smtClean="0">
                <a:solidFill>
                  <a:schemeClr val="bg1"/>
                </a:solidFill>
                <a:effectLst/>
                <a:latin typeface="Open Sans"/>
              </a:rPr>
              <a:t>Main </a:t>
            </a:r>
            <a:r>
              <a:rPr lang="en-US" sz="2400" b="1" i="0" dirty="0" err="1" smtClean="0">
                <a:solidFill>
                  <a:schemeClr val="bg1"/>
                </a:solidFill>
                <a:effectLst/>
                <a:latin typeface="Open Sans"/>
              </a:rPr>
              <a:t>postgres</a:t>
            </a:r>
            <a:r>
              <a:rPr lang="en-US" sz="2400" b="1" dirty="0" err="1" smtClean="0">
                <a:solidFill>
                  <a:schemeClr val="bg1"/>
                </a:solidFill>
                <a:latin typeface="Open Sans"/>
              </a:rPr>
              <a:t>s</a:t>
            </a:r>
            <a:r>
              <a:rPr lang="en-US" sz="2400" b="1" dirty="0" smtClean="0">
                <a:solidFill>
                  <a:schemeClr val="bg1"/>
                </a:solidFill>
                <a:latin typeface="Open Sans"/>
              </a:rPr>
              <a:t> page: </a:t>
            </a:r>
            <a:r>
              <a:rPr lang="en-US" sz="2400" b="1" dirty="0" smtClean="0">
                <a:solidFill>
                  <a:schemeClr val="bg1"/>
                </a:solidFill>
                <a:latin typeface="Open Sans"/>
                <a:hlinkClick r:id="rId2"/>
              </a:rPr>
              <a:t>https://www.postgresql.org/</a:t>
            </a:r>
            <a:endParaRPr lang="en-US" sz="2400" b="1" dirty="0" smtClean="0">
              <a:solidFill>
                <a:schemeClr val="bg1"/>
              </a:solidFill>
              <a:latin typeface="Open Sans"/>
            </a:endParaRPr>
          </a:p>
          <a:p>
            <a:endParaRPr lang="en-US" sz="2400" b="1" i="0" dirty="0" smtClean="0">
              <a:solidFill>
                <a:schemeClr val="bg1"/>
              </a:solidFill>
              <a:effectLst/>
              <a:latin typeface="Open Sans"/>
            </a:endParaRPr>
          </a:p>
          <a:p>
            <a:r>
              <a:rPr lang="en-US" sz="2400" b="1" i="0" dirty="0" smtClean="0">
                <a:solidFill>
                  <a:schemeClr val="bg1"/>
                </a:solidFill>
                <a:effectLst/>
                <a:latin typeface="Open Sans"/>
              </a:rPr>
              <a:t>Linux: </a:t>
            </a:r>
            <a:r>
              <a:rPr lang="en-US" sz="2400" b="1" i="0" dirty="0" smtClean="0">
                <a:solidFill>
                  <a:schemeClr val="bg1"/>
                </a:solidFill>
                <a:effectLst/>
                <a:latin typeface="Open Sans"/>
                <a:hlinkClick r:id="rId3"/>
              </a:rPr>
              <a:t>https://www.postgresql.org/download/linux/</a:t>
            </a:r>
            <a:endParaRPr lang="en-US" sz="2400" b="1" i="0" dirty="0" smtClean="0">
              <a:solidFill>
                <a:schemeClr val="bg1"/>
              </a:solidFill>
              <a:effectLst/>
              <a:latin typeface="Open Sans"/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Open Sans"/>
              </a:rPr>
              <a:t>MacOs</a:t>
            </a:r>
            <a:r>
              <a:rPr lang="en-US" sz="2400" b="1" dirty="0" smtClean="0">
                <a:solidFill>
                  <a:schemeClr val="bg1"/>
                </a:solidFill>
                <a:latin typeface="Open Sans"/>
              </a:rPr>
              <a:t>: </a:t>
            </a:r>
            <a:r>
              <a:rPr lang="en-US" sz="2400" b="1" dirty="0" smtClean="0">
                <a:solidFill>
                  <a:schemeClr val="bg1"/>
                </a:solidFill>
                <a:latin typeface="Open Sans"/>
                <a:hlinkClick r:id="rId4"/>
              </a:rPr>
              <a:t>https://www.postgresql.org/download/macosx/</a:t>
            </a:r>
            <a:endParaRPr lang="en-US" sz="2400" b="1" dirty="0" smtClean="0">
              <a:solidFill>
                <a:schemeClr val="bg1"/>
              </a:solidFill>
              <a:latin typeface="Open Sans"/>
            </a:endParaRPr>
          </a:p>
          <a:p>
            <a:r>
              <a:rPr lang="en-US" sz="2400" b="1" i="0" dirty="0" smtClean="0">
                <a:solidFill>
                  <a:schemeClr val="bg1"/>
                </a:solidFill>
                <a:effectLst/>
                <a:latin typeface="Open Sans"/>
              </a:rPr>
              <a:t>Windows: https://www.postgresql.org/download/windows/</a:t>
            </a:r>
            <a:endParaRPr lang="en-US" sz="2400" b="1" i="0" dirty="0">
              <a:solidFill>
                <a:schemeClr val="bg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127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8987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 smtClean="0">
                <a:solidFill>
                  <a:srgbClr val="222222"/>
                </a:solidFill>
                <a:effectLst/>
                <a:latin typeface="Source Sans Pro"/>
              </a:rPr>
              <a:t>How to Download </a:t>
            </a:r>
            <a:r>
              <a:rPr lang="en-US" sz="3200" b="1" i="0" dirty="0" err="1" smtClean="0">
                <a:solidFill>
                  <a:srgbClr val="222222"/>
                </a:solidFill>
                <a:effectLst/>
                <a:latin typeface="Source Sans Pro"/>
              </a:rPr>
              <a:t>PostgreSQL</a:t>
            </a:r>
            <a:r>
              <a:rPr lang="en-US" sz="3200" b="1" i="0" dirty="0" smtClean="0">
                <a:solidFill>
                  <a:srgbClr val="222222"/>
                </a:solidFill>
                <a:effectLst/>
                <a:latin typeface="Source Sans Pro"/>
              </a:rPr>
              <a:t> &amp; Install </a:t>
            </a:r>
            <a:r>
              <a:rPr lang="en-US" sz="3200" b="1" i="0" dirty="0" err="1" smtClean="0">
                <a:solidFill>
                  <a:srgbClr val="222222"/>
                </a:solidFill>
                <a:effectLst/>
                <a:latin typeface="Source Sans Pro"/>
              </a:rPr>
              <a:t>PostgreSQL</a:t>
            </a:r>
            <a:r>
              <a:rPr lang="en-US" sz="3200" b="1" i="0" dirty="0" smtClean="0">
                <a:solidFill>
                  <a:srgbClr val="222222"/>
                </a:solidFill>
                <a:effectLst/>
                <a:latin typeface="Source Sans Pro"/>
              </a:rPr>
              <a:t> on Windows</a:t>
            </a:r>
          </a:p>
          <a:p>
            <a:pPr algn="ctr"/>
            <a:endParaRPr lang="en-US" sz="3200" b="1" dirty="0" smtClean="0">
              <a:solidFill>
                <a:srgbClr val="222222"/>
              </a:solidFill>
              <a:latin typeface="Source Sans Pro"/>
            </a:endParaRPr>
          </a:p>
          <a:p>
            <a:pPr algn="ctr"/>
            <a:endParaRPr lang="en-US" sz="3200" b="1" dirty="0">
              <a:solidFill>
                <a:srgbClr val="222222"/>
              </a:solidFill>
              <a:latin typeface="Source Sans Pro"/>
            </a:endParaRPr>
          </a:p>
          <a:p>
            <a:pPr algn="ctr"/>
            <a:r>
              <a:rPr lang="en-US" sz="3200" b="1" i="0" dirty="0" smtClean="0">
                <a:solidFill>
                  <a:srgbClr val="222222"/>
                </a:solidFill>
                <a:effectLst/>
                <a:latin typeface="Source Sans Pro"/>
              </a:rPr>
              <a:t>https://www.guru99.com/download-install-postgresql.html</a:t>
            </a:r>
            <a:endParaRPr lang="en-US" sz="3200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6792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096" y="229697"/>
            <a:ext cx="1185990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SQL?</a:t>
            </a:r>
          </a:p>
          <a:p>
            <a:endParaRPr lang="en-US" sz="2400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stands for Structured Query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lets you access and manipulate databases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became a standard of the American National Standards Institute (ANSI) in 1986, and of the International Organization for Standardization (ISO) in 1987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4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914" y="246881"/>
            <a:ext cx="1196908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Can SQL do?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execute queries against a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retrieve data from a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insert records in a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update records in a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delete records from a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create new databases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create new tables in a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create stored procedures in a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create views in a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set permissions on tables, procedures, and views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7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9165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171</Words>
  <Application>Microsoft Office PowerPoint</Application>
  <PresentationFormat>Widescreen</PresentationFormat>
  <Paragraphs>37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Century Gothic</vt:lpstr>
      <vt:lpstr>Open Sans</vt:lpstr>
      <vt:lpstr>Segoe UI</vt:lpstr>
      <vt:lpstr>Source Sans Pro</vt:lpstr>
      <vt:lpstr>Verdana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Xəyal Fərziyev</dc:creator>
  <cp:lastModifiedBy>Xəyal Fərziyev</cp:lastModifiedBy>
  <cp:revision>5</cp:revision>
  <dcterms:created xsi:type="dcterms:W3CDTF">2021-01-30T11:33:49Z</dcterms:created>
  <dcterms:modified xsi:type="dcterms:W3CDTF">2021-02-12T15:40:31Z</dcterms:modified>
</cp:coreProperties>
</file>