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BBC-BBE5-4193-9CEE-CF109DB4B54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4D072BC-E2EC-438B-82A1-D430E3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7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BBC-BBE5-4193-9CEE-CF109DB4B54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D072BC-E2EC-438B-82A1-D430E3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9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BBC-BBE5-4193-9CEE-CF109DB4B54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D072BC-E2EC-438B-82A1-D430E307D0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2626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BBC-BBE5-4193-9CEE-CF109DB4B54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D072BC-E2EC-438B-82A1-D430E3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31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BBC-BBE5-4193-9CEE-CF109DB4B54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D072BC-E2EC-438B-82A1-D430E307D06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6879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BBC-BBE5-4193-9CEE-CF109DB4B54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D072BC-E2EC-438B-82A1-D430E3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96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BBC-BBE5-4193-9CEE-CF109DB4B54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72BC-E2EC-438B-82A1-D430E3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14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BBC-BBE5-4193-9CEE-CF109DB4B54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72BC-E2EC-438B-82A1-D430E3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0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BBC-BBE5-4193-9CEE-CF109DB4B54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72BC-E2EC-438B-82A1-D430E3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BBC-BBE5-4193-9CEE-CF109DB4B54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D072BC-E2EC-438B-82A1-D430E3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BBC-BBE5-4193-9CEE-CF109DB4B54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D072BC-E2EC-438B-82A1-D430E3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9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BBC-BBE5-4193-9CEE-CF109DB4B54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D072BC-E2EC-438B-82A1-D430E3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0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BBC-BBE5-4193-9CEE-CF109DB4B54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72BC-E2EC-438B-82A1-D430E3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BBC-BBE5-4193-9CEE-CF109DB4B54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72BC-E2EC-438B-82A1-D430E3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BBC-BBE5-4193-9CEE-CF109DB4B54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72BC-E2EC-438B-82A1-D430E3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9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BBC-BBE5-4193-9CEE-CF109DB4B54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D072BC-E2EC-438B-82A1-D430E3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B3BBC-BBE5-4193-9CEE-CF109DB4B54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4D072BC-E2EC-438B-82A1-D430E3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4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685" y="1457737"/>
            <a:ext cx="1103539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Java Maven Dependency Management System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/>
              <a:t>Java Database Connectivity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7444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773" y="238794"/>
            <a:ext cx="12028227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Java Maven Dependency Management System</a:t>
            </a:r>
          </a:p>
          <a:p>
            <a:pPr algn="ctr"/>
            <a:endParaRPr lang="en-US" dirty="0"/>
          </a:p>
          <a:p>
            <a:r>
              <a:rPr lang="en-US" sz="2400" dirty="0" smtClean="0"/>
              <a:t>	</a:t>
            </a:r>
          </a:p>
          <a:p>
            <a:endParaRPr lang="en-US" sz="2400" dirty="0"/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* What is Maven ?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	* What is pom.xml ?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	* How we can manage our dependency with Maven?</a:t>
            </a:r>
          </a:p>
        </p:txBody>
      </p:sp>
    </p:spTree>
    <p:extLst>
      <p:ext uri="{BB962C8B-B14F-4D97-AF65-F5344CB8AC3E}">
        <p14:creationId xmlns:p14="http://schemas.microsoft.com/office/powerpoint/2010/main" val="235387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0938" y="2272311"/>
            <a:ext cx="84070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smtClean="0"/>
              <a:t>Java Database Connectivity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355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3316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16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Xəyal Fərziyev</dc:creator>
  <cp:lastModifiedBy>Xəyal Fərziyev</cp:lastModifiedBy>
  <cp:revision>2</cp:revision>
  <dcterms:created xsi:type="dcterms:W3CDTF">2021-02-14T08:26:18Z</dcterms:created>
  <dcterms:modified xsi:type="dcterms:W3CDTF">2021-02-14T08:37:47Z</dcterms:modified>
</cp:coreProperties>
</file>