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1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5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3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2357FC-3C6F-4DCF-88EE-2034E5680A9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795BB2-B59F-45E2-A316-674E31C309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1914" y="555725"/>
            <a:ext cx="2937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Java Arrays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959893" y="1386722"/>
            <a:ext cx="9671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Arrays are used to store multiple values in a single variable, instead of declaring separate variables for each value.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 declare an array, define the variable type with square brackets: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Example:</a:t>
            </a:r>
          </a:p>
          <a:p>
            <a:pPr algn="ctr"/>
            <a:r>
              <a:rPr lang="en-US" sz="2400" dirty="0" smtClean="0"/>
              <a:t>String[] cars;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20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176" y="403579"/>
            <a:ext cx="9658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Helvetica" panose="020B0604020202020204" pitchFamily="34" charset="0"/>
              </a:rPr>
              <a:t>Write a Java program to test if an array contains a specific value.</a:t>
            </a:r>
            <a:endParaRPr lang="en-US" sz="2400" b="1" dirty="0"/>
          </a:p>
        </p:txBody>
      </p:sp>
      <p:pic>
        <p:nvPicPr>
          <p:cNvPr id="4098" name="Picture 2" descr="Java Array Exercises: Test if an array contains a specific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2" y="865244"/>
            <a:ext cx="4361834" cy="51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835" y="814528"/>
            <a:ext cx="91940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We have now declared a variable that holds an array of strings. To insert values to it, we can use an array literal - place the values in a comma-separated list, inside curly braces: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String[] cars = {"Volvo", "BMW", "Ford", "Mazda"};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 create an array of integers, you could write: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int</a:t>
            </a:r>
            <a:r>
              <a:rPr lang="en-US" sz="2400" dirty="0" smtClean="0"/>
              <a:t>[] </a:t>
            </a:r>
            <a:r>
              <a:rPr lang="en-US" sz="2400" dirty="0" err="1" smtClean="0"/>
              <a:t>myNum</a:t>
            </a:r>
            <a:r>
              <a:rPr lang="en-US" sz="2400" dirty="0" smtClean="0"/>
              <a:t> = {10, 20, 30, 40};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993" y="369711"/>
            <a:ext cx="1096825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Access the Elements of an Array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You access an array element by referring to the index number.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This statement accesses the value of the first element in cars: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Example</a:t>
            </a:r>
          </a:p>
          <a:p>
            <a:pPr algn="ctr"/>
            <a:r>
              <a:rPr lang="en-US" sz="2400" dirty="0" smtClean="0"/>
              <a:t>String[] cars = {"Volvo", "BMW", "Ford", "Mazda"};</a:t>
            </a:r>
          </a:p>
          <a:p>
            <a:pPr algn="ctr"/>
            <a:r>
              <a:rPr lang="en-US" sz="2400" dirty="0" err="1" smtClean="0"/>
              <a:t>System.out.println</a:t>
            </a:r>
            <a:r>
              <a:rPr lang="en-US" sz="2400" dirty="0" smtClean="0"/>
              <a:t>(cars[0]);</a:t>
            </a:r>
          </a:p>
          <a:p>
            <a:pPr algn="ctr"/>
            <a:r>
              <a:rPr lang="en-US" sz="2400" dirty="0" smtClean="0"/>
              <a:t>// Outputs Volvo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Note: Array indexes start with 0: [0] is the first element. [1] is the second element, etc.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18" y="139722"/>
            <a:ext cx="1087271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Change an Array Element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 change the value of a specific element, refer to the index number: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Example</a:t>
            </a:r>
          </a:p>
          <a:p>
            <a:pPr algn="ctr"/>
            <a:r>
              <a:rPr lang="en-US" sz="2400" dirty="0" smtClean="0"/>
              <a:t>cars[0] = "Opel";</a:t>
            </a:r>
          </a:p>
          <a:p>
            <a:pPr algn="ctr"/>
            <a:r>
              <a:rPr lang="en-US" sz="2400" dirty="0" smtClean="0"/>
              <a:t>Example</a:t>
            </a:r>
          </a:p>
          <a:p>
            <a:pPr algn="ctr"/>
            <a:r>
              <a:rPr lang="en-US" sz="2400" dirty="0" smtClean="0"/>
              <a:t>String[] cars = {"Volvo", "BMW", "Ford", "Mazda"};</a:t>
            </a:r>
          </a:p>
          <a:p>
            <a:pPr algn="ctr"/>
            <a:r>
              <a:rPr lang="en-US" sz="2400" dirty="0" smtClean="0"/>
              <a:t>cars[0] = "Opel";</a:t>
            </a:r>
          </a:p>
          <a:p>
            <a:pPr algn="ctr"/>
            <a:r>
              <a:rPr lang="en-US" sz="2400" dirty="0" err="1" smtClean="0"/>
              <a:t>System.out.println</a:t>
            </a:r>
            <a:r>
              <a:rPr lang="en-US" sz="2400" dirty="0" smtClean="0"/>
              <a:t>(cars[0]);</a:t>
            </a:r>
          </a:p>
          <a:p>
            <a:pPr algn="ctr"/>
            <a:r>
              <a:rPr lang="en-US" sz="2400" dirty="0" smtClean="0"/>
              <a:t>// Now outputs Opel instead of Volvo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94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56" y="0"/>
            <a:ext cx="116142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Loop Through an Array</a:t>
            </a:r>
          </a:p>
          <a:p>
            <a:pPr algn="ctr"/>
            <a:r>
              <a:rPr lang="en-US" sz="2400" dirty="0" smtClean="0"/>
              <a:t>You can loop through the array elements with the for loop, and use the length property to specify how many times the loop should run.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following example outputs all elements in the cars array: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Example</a:t>
            </a:r>
          </a:p>
          <a:p>
            <a:pPr algn="ctr"/>
            <a:r>
              <a:rPr lang="en-US" sz="2400" dirty="0" smtClean="0"/>
              <a:t>String[] cars = {"Volvo", "BMW", "Ford", "Mazda"};</a:t>
            </a:r>
          </a:p>
          <a:p>
            <a:pPr algn="ctr"/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cars.length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algn="ctr"/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(cars[</a:t>
            </a:r>
            <a:r>
              <a:rPr lang="en-US" sz="2400" dirty="0" err="1" smtClean="0"/>
              <a:t>i</a:t>
            </a:r>
            <a:r>
              <a:rPr lang="en-US" sz="2400" dirty="0" smtClean="0"/>
              <a:t>]);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21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729" y="0"/>
            <a:ext cx="1127305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Multidimensional Arrays</a:t>
            </a:r>
          </a:p>
          <a:p>
            <a:endParaRPr lang="en-US" dirty="0" smtClean="0"/>
          </a:p>
          <a:p>
            <a:r>
              <a:rPr lang="en-US" dirty="0" smtClean="0"/>
              <a:t>A multidimensional array is an array containing one or more arrays.</a:t>
            </a:r>
          </a:p>
          <a:p>
            <a:r>
              <a:rPr lang="en-US" dirty="0" smtClean="0"/>
              <a:t>To create a two-dimensional array, add each array within its own set of curly braces: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myNumbers</a:t>
            </a:r>
            <a:r>
              <a:rPr lang="en-US" dirty="0" smtClean="0"/>
              <a:t> = { {1, 2, 3, 4}, {5, 6, 7} };</a:t>
            </a:r>
          </a:p>
          <a:p>
            <a:endParaRPr lang="en-US" dirty="0" smtClean="0"/>
          </a:p>
          <a:p>
            <a:r>
              <a:rPr lang="en-US" dirty="0" err="1" smtClean="0"/>
              <a:t>myNumbers</a:t>
            </a:r>
            <a:r>
              <a:rPr lang="en-US" dirty="0" smtClean="0"/>
              <a:t> is now an array with two arrays as its </a:t>
            </a:r>
            <a:r>
              <a:rPr lang="en-US" dirty="0" err="1" smtClean="0"/>
              <a:t>elements.To</a:t>
            </a:r>
            <a:r>
              <a:rPr lang="en-US" dirty="0" smtClean="0"/>
              <a:t> access the elements of the </a:t>
            </a:r>
            <a:r>
              <a:rPr lang="en-US" dirty="0" err="1" smtClean="0"/>
              <a:t>myNumbers</a:t>
            </a:r>
            <a:r>
              <a:rPr lang="en-US" dirty="0" smtClean="0"/>
              <a:t> array, specify two indexes: one for the array, and one for the element inside that array. This example accesses the third element (2) in the second array (1) of </a:t>
            </a:r>
            <a:r>
              <a:rPr lang="en-US" dirty="0" err="1" smtClean="0"/>
              <a:t>myNumbers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myNumbers</a:t>
            </a:r>
            <a:r>
              <a:rPr lang="en-US" dirty="0" smtClean="0"/>
              <a:t> = { {1, 2, 3, 4}, {5, 6, 7} 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myNumbers</a:t>
            </a:r>
            <a:r>
              <a:rPr lang="en-US" dirty="0" smtClean="0"/>
              <a:t>[1][2];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(x); // Outputs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4877" y="432896"/>
            <a:ext cx="4815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Array practice questions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178257" y="1468104"/>
            <a:ext cx="1028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Helvetica" panose="020B0604020202020204" pitchFamily="34" charset="0"/>
              </a:rPr>
              <a:t>1.</a:t>
            </a:r>
            <a:r>
              <a:rPr lang="en-US" sz="2400" b="0" i="0" dirty="0" smtClean="0">
                <a:effectLst/>
                <a:latin typeface="Helvetica" panose="020B0604020202020204" pitchFamily="34" charset="0"/>
              </a:rPr>
              <a:t> Write a Java program to sort a numeric array and a string array.</a:t>
            </a:r>
            <a:endParaRPr lang="en-US" sz="2400" dirty="0"/>
          </a:p>
        </p:txBody>
      </p:sp>
      <p:sp>
        <p:nvSpPr>
          <p:cNvPr id="4" name="AutoShape 2" descr="Java Array Exercises:  Sort a numeric array and a string arra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Java Array Exercises:  Sort a numeric array and a string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27" y="2223112"/>
            <a:ext cx="4531201" cy="382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353" y="419247"/>
            <a:ext cx="8225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Helvetica" panose="020B0604020202020204" pitchFamily="34" charset="0"/>
              </a:rPr>
              <a:t>2.</a:t>
            </a:r>
            <a:r>
              <a:rPr lang="en-US" sz="2800" b="0" i="0" dirty="0" smtClean="0">
                <a:effectLst/>
                <a:latin typeface="Helvetica" panose="020B0604020202020204" pitchFamily="34" charset="0"/>
              </a:rPr>
              <a:t> Write a Java program to sum values of an array.</a:t>
            </a:r>
            <a:endParaRPr lang="en-US" sz="2800" dirty="0"/>
          </a:p>
        </p:txBody>
      </p:sp>
      <p:pic>
        <p:nvPicPr>
          <p:cNvPr id="2050" name="Picture 2" descr="Java Array Exercises:  Sum values of an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98" y="1261849"/>
            <a:ext cx="4511959" cy="40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6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8005" y="485465"/>
            <a:ext cx="10845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</a:rPr>
              <a:t>3</a:t>
            </a:r>
            <a:r>
              <a:rPr lang="en-US" sz="2400" i="0" dirty="0" smtClean="0">
                <a:effectLst/>
                <a:latin typeface="Helvetica" panose="020B0604020202020204" pitchFamily="34" charset="0"/>
              </a:rPr>
              <a:t>. Write a Java program to calculate the average value of array elements.</a:t>
            </a:r>
            <a:endParaRPr lang="en-US" sz="2400" dirty="0"/>
          </a:p>
        </p:txBody>
      </p:sp>
      <p:pic>
        <p:nvPicPr>
          <p:cNvPr id="3075" name="Picture 3" descr="Java Array Exercises:  Calculate the average value of  array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83" y="1090068"/>
            <a:ext cx="4279947" cy="47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89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501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6</cp:revision>
  <dcterms:created xsi:type="dcterms:W3CDTF">2020-12-05T09:04:32Z</dcterms:created>
  <dcterms:modified xsi:type="dcterms:W3CDTF">2020-12-05T09:57:07Z</dcterms:modified>
</cp:coreProperties>
</file>