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30AC47-3370-41F6-87BB-A5365B5484D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004D05-7F8F-4530-AF2A-234E98DC4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9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798" y="1950372"/>
            <a:ext cx="5048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0" i="0" dirty="0" smtClean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Java - Exceptions</a:t>
            </a:r>
            <a:endParaRPr lang="en-US" sz="4800" b="0" i="0" dirty="0">
              <a:solidFill>
                <a:srgbClr val="79797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7384" y="1191247"/>
            <a:ext cx="7953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Difference between Checked and Unchecked Exceptions</a:t>
            </a:r>
            <a:endParaRPr lang="en-US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572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2897" y="0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Java Exception Keywords</a:t>
            </a:r>
            <a:endParaRPr lang="en-US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4" y="461665"/>
            <a:ext cx="11703036" cy="531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4886" y="148454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 smtClean="0">
                <a:solidFill>
                  <a:srgbClr val="610B38"/>
                </a:solidFill>
                <a:effectLst/>
                <a:latin typeface="erdana"/>
              </a:rPr>
              <a:t>Java Exception Handling</a:t>
            </a:r>
            <a:endParaRPr lang="en-US" sz="2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28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9591" y="1536303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610B38"/>
                </a:solidFill>
                <a:effectLst/>
                <a:latin typeface="erdana"/>
              </a:rPr>
              <a:t>Java try-catch block</a:t>
            </a:r>
            <a:endParaRPr lang="en-US" sz="32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6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694" y="0"/>
            <a:ext cx="117693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 smtClean="0">
                <a:solidFill>
                  <a:srgbClr val="610B38"/>
                </a:solidFill>
                <a:effectLst/>
                <a:latin typeface="erdana"/>
              </a:rPr>
              <a:t>Java Multi-catch block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pPr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try block can be followed by one or more catch blocks. Each catch block must contain a different exception handler. So, if you have to perform different tasks at the occurrence of different exceptions, use java multi-catch block.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0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2664" y="0"/>
            <a:ext cx="10429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 smtClean="0">
                <a:solidFill>
                  <a:srgbClr val="610B38"/>
                </a:solidFill>
                <a:effectLst/>
                <a:latin typeface="erdana"/>
              </a:rPr>
              <a:t>Java Nested try block</a:t>
            </a:r>
          </a:p>
          <a:p>
            <a:endParaRPr lang="en-US" sz="2000" dirty="0">
              <a:solidFill>
                <a:srgbClr val="610B38"/>
              </a:solidFill>
              <a:latin typeface="erdana"/>
            </a:endParaRPr>
          </a:p>
          <a:p>
            <a:endParaRPr lang="en-US" sz="2000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try block within a try block is known as nested try block in java.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4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294" y="0"/>
            <a:ext cx="11921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Java finally block</a:t>
            </a:r>
          </a:p>
          <a:p>
            <a:pPr algn="ctr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ctr"/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finally block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that is used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execute important code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such as closing connection, stream etc.</a:t>
            </a:r>
          </a:p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finally block is always executed whether exception is handled or not.</a:t>
            </a:r>
          </a:p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finally block follows try or catch block.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 fin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69" y="0"/>
            <a:ext cx="6193766" cy="639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8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546" y="0"/>
            <a:ext cx="1190445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Java throw keyword</a:t>
            </a:r>
          </a:p>
          <a:p>
            <a:endParaRPr lang="en-US" dirty="0">
              <a:solidFill>
                <a:srgbClr val="610B38"/>
              </a:solidFill>
              <a:latin typeface="erdana"/>
            </a:endParaRP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 throw keyword is used to explicitly throw an exception.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throw either checked or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uncheked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exception in java by throw keyword. The throw keyword is mainly used to throw custom exception. We will see custom exceptions later.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5370" y="0"/>
            <a:ext cx="6325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610B38"/>
                </a:solidFill>
                <a:effectLst/>
                <a:latin typeface="erdana"/>
              </a:rPr>
              <a:t>Difference between throw and throws in Java</a:t>
            </a:r>
            <a:endParaRPr lang="en-US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5" y="1621944"/>
            <a:ext cx="11551071" cy="47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ption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424525"/>
            <a:ext cx="11402290" cy="62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362" y="731664"/>
            <a:ext cx="10918166" cy="18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exception (or exceptional event) is a problem that arises during the execution of a program. When an 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occurs the normal flow of the program is disrupted and the program/Application terminates abnormally, which is not recommended, therefore, these exceptions are to be handled.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05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691" y="490124"/>
            <a:ext cx="11792309" cy="2497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exception can occur for many different reasons. Following are some scenarios where an exception occurs.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user has entered an invalid data.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file that needs to be opened cannot be found.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network connection has been lost in the middle of communications or the JVM has run out of memory.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76" y="765921"/>
            <a:ext cx="4312907" cy="54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406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610B38"/>
                </a:solidFill>
                <a:effectLst/>
                <a:latin typeface="erdana"/>
              </a:rPr>
              <a:t>Types of Java Exceptions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mainly two types of exceptions: checked and unchecked. Here, an error is considered as the unchecked exception. According to Oracle, there are three types of exceptions:</a:t>
            </a:r>
          </a:p>
          <a:p>
            <a:pPr>
              <a:buFont typeface="+mj-lt"/>
              <a:buAutoNum type="arabicPeriod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Checked Exception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Unchecked Exception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438" y="576388"/>
            <a:ext cx="11809562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 smtClean="0">
                <a:solidFill>
                  <a:srgbClr val="610B4B"/>
                </a:solidFill>
                <a:effectLst/>
                <a:latin typeface="erdana"/>
              </a:rPr>
              <a:t>Checked Exception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directly inherit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Throwable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except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Error are known as checked exceptions e.g.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IOException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Checked exceptions are checked at compile-time.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0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810" y="541406"/>
            <a:ext cx="1181818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 smtClean="0">
                <a:solidFill>
                  <a:srgbClr val="610B4B"/>
                </a:solidFill>
                <a:effectLst/>
                <a:latin typeface="erdana"/>
              </a:rPr>
              <a:t>Unchecked Exception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classes which inherit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RuntimeException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known as unchecked exceptions e.g.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NullPointerException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ArrayIndexOutOfBoundsException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 Unchecked exceptions are not checked at compile-time, but they are checked at runtime.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196" y="612323"/>
            <a:ext cx="11757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610B4B"/>
                </a:solidFill>
                <a:effectLst/>
                <a:latin typeface="erdana"/>
              </a:rPr>
              <a:t>Error</a:t>
            </a:r>
          </a:p>
          <a:p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 is irrecoverable e.g.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OutOfMemoryError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VirtualMachineError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AssertionError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07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</TotalTime>
  <Words>347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erdana</vt:lpstr>
      <vt:lpstr>Gill Sans MT</vt:lpstr>
      <vt:lpstr>verdana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Khayal Farziyev</cp:lastModifiedBy>
  <cp:revision>6</cp:revision>
  <dcterms:created xsi:type="dcterms:W3CDTF">2021-01-23T14:43:09Z</dcterms:created>
  <dcterms:modified xsi:type="dcterms:W3CDTF">2021-12-08T16:20:27Z</dcterms:modified>
</cp:coreProperties>
</file>