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67DD1-1183-44BB-9B38-BB7F554EFE05}"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100249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67DD1-1183-44BB-9B38-BB7F554EFE05}"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2994101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67DD1-1183-44BB-9B38-BB7F554EFE05}"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9AF88-B378-4F63-9970-5B0121898CC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2199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767DD1-1183-44BB-9B38-BB7F554EFE05}"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3349301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767DD1-1183-44BB-9B38-BB7F554EFE05}"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9AF88-B378-4F63-9970-5B0121898CC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3498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4767DD1-1183-44BB-9B38-BB7F554EFE05}"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1893887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67DD1-1183-44BB-9B38-BB7F554EFE05}"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249381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67DD1-1183-44BB-9B38-BB7F554EFE05}"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144467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767DD1-1183-44BB-9B38-BB7F554EFE05}"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103153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67DD1-1183-44BB-9B38-BB7F554EFE05}" type="datetimeFigureOut">
              <a:rPr lang="en-US" smtClean="0"/>
              <a:t>1/30/2021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293670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767DD1-1183-44BB-9B38-BB7F554EFE05}"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339649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767DD1-1183-44BB-9B38-BB7F554EFE05}" type="datetimeFigureOut">
              <a:rPr lang="en-US" smtClean="0"/>
              <a:t>1/30/2021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383865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67DD1-1183-44BB-9B38-BB7F554EFE05}" type="datetimeFigureOut">
              <a:rPr lang="en-US" smtClean="0"/>
              <a:t>1/30/2021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3591037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67DD1-1183-44BB-9B38-BB7F554EFE05}" type="datetimeFigureOut">
              <a:rPr lang="en-US" smtClean="0"/>
              <a:t>1/30/2021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370442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67DD1-1183-44BB-9B38-BB7F554EFE05}"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378681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67DD1-1183-44BB-9B38-BB7F554EFE05}" type="datetimeFigureOut">
              <a:rPr lang="en-US" smtClean="0"/>
              <a:t>1/30/2021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F9AF88-B378-4F63-9970-5B0121898CC5}" type="slidenum">
              <a:rPr lang="en-US" smtClean="0"/>
              <a:t>‹#›</a:t>
            </a:fld>
            <a:endParaRPr lang="en-US"/>
          </a:p>
        </p:txBody>
      </p:sp>
    </p:spTree>
    <p:extLst>
      <p:ext uri="{BB962C8B-B14F-4D97-AF65-F5344CB8AC3E}">
        <p14:creationId xmlns:p14="http://schemas.microsoft.com/office/powerpoint/2010/main" val="134155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767DD1-1183-44BB-9B38-BB7F554EFE05}" type="datetimeFigureOut">
              <a:rPr lang="en-US" smtClean="0"/>
              <a:t>1/30/2021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F9AF88-B378-4F63-9970-5B0121898CC5}" type="slidenum">
              <a:rPr lang="en-US" smtClean="0"/>
              <a:t>‹#›</a:t>
            </a:fld>
            <a:endParaRPr lang="en-US"/>
          </a:p>
        </p:txBody>
      </p:sp>
    </p:spTree>
    <p:extLst>
      <p:ext uri="{BB962C8B-B14F-4D97-AF65-F5344CB8AC3E}">
        <p14:creationId xmlns:p14="http://schemas.microsoft.com/office/powerpoint/2010/main" val="12372425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03603" y="1920502"/>
            <a:ext cx="4307589" cy="1323439"/>
          </a:xfrm>
          <a:prstGeom prst="rect">
            <a:avLst/>
          </a:prstGeom>
        </p:spPr>
        <p:txBody>
          <a:bodyPr wrap="none">
            <a:spAutoFit/>
          </a:bodyPr>
          <a:lstStyle/>
          <a:p>
            <a:r>
              <a:rPr lang="en-US" sz="8000" b="0" i="0" dirty="0" smtClean="0">
                <a:solidFill>
                  <a:srgbClr val="000000"/>
                </a:solidFill>
                <a:effectLst/>
                <a:latin typeface="Segoe UI" panose="020B0502040204020203" pitchFamily="34" charset="0"/>
              </a:rPr>
              <a:t>Java Files</a:t>
            </a:r>
            <a:endParaRPr lang="en-US" sz="80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220003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6162" y="393470"/>
            <a:ext cx="11345838" cy="2862322"/>
          </a:xfrm>
          <a:prstGeom prst="rect">
            <a:avLst/>
          </a:prstGeom>
        </p:spPr>
        <p:txBody>
          <a:bodyPr wrap="square">
            <a:spAutoFit/>
          </a:bodyPr>
          <a:lstStyle/>
          <a:p>
            <a:pPr algn="ctr"/>
            <a:r>
              <a:rPr lang="en-US" sz="3600" b="1" dirty="0" smtClean="0"/>
              <a:t>Read a File</a:t>
            </a:r>
          </a:p>
          <a:p>
            <a:pPr algn="ctr"/>
            <a:endParaRPr lang="en-US" sz="3600" b="1" dirty="0" smtClean="0"/>
          </a:p>
          <a:p>
            <a:pPr>
              <a:lnSpc>
                <a:spcPct val="150000"/>
              </a:lnSpc>
            </a:pPr>
            <a:r>
              <a:rPr lang="en-US" sz="2400" dirty="0" smtClean="0"/>
              <a:t>In the previous chapter, you learned how to create and write to a file.</a:t>
            </a:r>
          </a:p>
          <a:p>
            <a:pPr>
              <a:lnSpc>
                <a:spcPct val="150000"/>
              </a:lnSpc>
            </a:pPr>
            <a:r>
              <a:rPr lang="en-US" sz="2400" dirty="0" smtClean="0"/>
              <a:t>In the following example, we use the Scanner class to read the contents of the text file we created in the previous chapter:</a:t>
            </a:r>
            <a:endParaRPr lang="en-US" sz="2400" dirty="0"/>
          </a:p>
        </p:txBody>
      </p:sp>
    </p:spTree>
    <p:extLst>
      <p:ext uri="{BB962C8B-B14F-4D97-AF65-F5344CB8AC3E}">
        <p14:creationId xmlns:p14="http://schemas.microsoft.com/office/powerpoint/2010/main" val="54233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7059926"/>
          </a:xfrm>
          <a:prstGeom prst="rect">
            <a:avLst/>
          </a:prstGeom>
        </p:spPr>
      </p:pic>
    </p:spTree>
    <p:extLst>
      <p:ext uri="{BB962C8B-B14F-4D97-AF65-F5344CB8AC3E}">
        <p14:creationId xmlns:p14="http://schemas.microsoft.com/office/powerpoint/2010/main" val="1015171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1401" y="1838110"/>
            <a:ext cx="11491415" cy="1938992"/>
          </a:xfrm>
          <a:prstGeom prst="rect">
            <a:avLst/>
          </a:prstGeom>
        </p:spPr>
        <p:txBody>
          <a:bodyPr wrap="square">
            <a:spAutoFit/>
          </a:bodyPr>
          <a:lstStyle/>
          <a:p>
            <a:r>
              <a:rPr lang="en-US" sz="2400" b="1" dirty="0" smtClean="0">
                <a:solidFill>
                  <a:srgbClr val="FF0000"/>
                </a:solidFill>
              </a:rPr>
              <a:t>Note: There are many available classes in the Java API that can be used to read and write files in Java: </a:t>
            </a:r>
            <a:r>
              <a:rPr lang="en-US" sz="2400" b="1" dirty="0" err="1" smtClean="0">
                <a:solidFill>
                  <a:srgbClr val="FF0000"/>
                </a:solidFill>
              </a:rPr>
              <a:t>FileReader</a:t>
            </a:r>
            <a:r>
              <a:rPr lang="en-US" sz="2400" b="1" dirty="0" smtClean="0">
                <a:solidFill>
                  <a:srgbClr val="FF0000"/>
                </a:solidFill>
              </a:rPr>
              <a:t>, </a:t>
            </a:r>
            <a:r>
              <a:rPr lang="en-US" sz="2400" b="1" dirty="0" err="1" smtClean="0">
                <a:solidFill>
                  <a:srgbClr val="FF0000"/>
                </a:solidFill>
              </a:rPr>
              <a:t>BufferedReader</a:t>
            </a:r>
            <a:r>
              <a:rPr lang="en-US" sz="2400" b="1" dirty="0" smtClean="0">
                <a:solidFill>
                  <a:srgbClr val="FF0000"/>
                </a:solidFill>
              </a:rPr>
              <a:t>, Files, Scanner, </a:t>
            </a:r>
            <a:r>
              <a:rPr lang="en-US" sz="2400" b="1" dirty="0" err="1" smtClean="0">
                <a:solidFill>
                  <a:srgbClr val="FF0000"/>
                </a:solidFill>
              </a:rPr>
              <a:t>FileInputStream</a:t>
            </a:r>
            <a:r>
              <a:rPr lang="en-US" sz="2400" b="1" dirty="0" smtClean="0">
                <a:solidFill>
                  <a:srgbClr val="FF0000"/>
                </a:solidFill>
              </a:rPr>
              <a:t>, </a:t>
            </a:r>
            <a:r>
              <a:rPr lang="en-US" sz="2400" b="1" dirty="0" err="1" smtClean="0">
                <a:solidFill>
                  <a:srgbClr val="FF0000"/>
                </a:solidFill>
              </a:rPr>
              <a:t>FileWriter</a:t>
            </a:r>
            <a:r>
              <a:rPr lang="en-US" sz="2400" b="1" dirty="0" smtClean="0">
                <a:solidFill>
                  <a:srgbClr val="FF0000"/>
                </a:solidFill>
              </a:rPr>
              <a:t>, </a:t>
            </a:r>
            <a:r>
              <a:rPr lang="en-US" sz="2400" b="1" dirty="0" err="1" smtClean="0">
                <a:solidFill>
                  <a:srgbClr val="FF0000"/>
                </a:solidFill>
              </a:rPr>
              <a:t>BufferedWriter</a:t>
            </a:r>
            <a:r>
              <a:rPr lang="en-US" sz="2400" b="1" dirty="0" smtClean="0">
                <a:solidFill>
                  <a:srgbClr val="FF0000"/>
                </a:solidFill>
              </a:rPr>
              <a:t>, </a:t>
            </a:r>
            <a:r>
              <a:rPr lang="en-US" sz="2400" b="1" dirty="0" err="1" smtClean="0">
                <a:solidFill>
                  <a:srgbClr val="FF0000"/>
                </a:solidFill>
              </a:rPr>
              <a:t>FileOutputStream</a:t>
            </a:r>
            <a:r>
              <a:rPr lang="en-US" sz="2400" b="1" dirty="0" smtClean="0">
                <a:solidFill>
                  <a:srgbClr val="FF0000"/>
                </a:solidFill>
              </a:rPr>
              <a:t>, etc. Which one to use depends on the Java version you're working with and whether you need to read bytes or characters, and the size of the file/lines etc.</a:t>
            </a:r>
            <a:endParaRPr lang="en-US" sz="2400" b="1" dirty="0">
              <a:solidFill>
                <a:srgbClr val="FF0000"/>
              </a:solidFill>
            </a:endParaRPr>
          </a:p>
        </p:txBody>
      </p:sp>
    </p:spTree>
    <p:extLst>
      <p:ext uri="{BB962C8B-B14F-4D97-AF65-F5344CB8AC3E}">
        <p14:creationId xmlns:p14="http://schemas.microsoft.com/office/powerpoint/2010/main" val="89493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7081" y="2138866"/>
            <a:ext cx="5670527" cy="1015663"/>
          </a:xfrm>
          <a:prstGeom prst="rect">
            <a:avLst/>
          </a:prstGeom>
        </p:spPr>
        <p:txBody>
          <a:bodyPr wrap="none">
            <a:spAutoFit/>
          </a:bodyPr>
          <a:lstStyle/>
          <a:p>
            <a:r>
              <a:rPr lang="en-US" sz="6000" b="0" i="0" dirty="0" smtClean="0">
                <a:solidFill>
                  <a:srgbClr val="000000"/>
                </a:solidFill>
                <a:effectLst/>
                <a:latin typeface="Segoe UI" panose="020B0502040204020203" pitchFamily="34" charset="0"/>
              </a:rPr>
              <a:t>Java Delete Files</a:t>
            </a:r>
            <a:endParaRPr lang="en-US" sz="60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67714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202426" cy="6858000"/>
          </a:xfrm>
          <a:prstGeom prst="rect">
            <a:avLst/>
          </a:prstGeom>
        </p:spPr>
      </p:pic>
    </p:spTree>
    <p:extLst>
      <p:ext uri="{BB962C8B-B14F-4D97-AF65-F5344CB8AC3E}">
        <p14:creationId xmlns:p14="http://schemas.microsoft.com/office/powerpoint/2010/main" val="36770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6252" cy="6858000"/>
          </a:xfrm>
          <a:prstGeom prst="rect">
            <a:avLst/>
          </a:prstGeom>
        </p:spPr>
      </p:pic>
    </p:spTree>
    <p:extLst>
      <p:ext uri="{BB962C8B-B14F-4D97-AF65-F5344CB8AC3E}">
        <p14:creationId xmlns:p14="http://schemas.microsoft.com/office/powerpoint/2010/main" val="117615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4984" y="451598"/>
            <a:ext cx="10577015" cy="4031873"/>
          </a:xfrm>
          <a:prstGeom prst="rect">
            <a:avLst/>
          </a:prstGeom>
        </p:spPr>
        <p:txBody>
          <a:bodyPr wrap="square">
            <a:spAutoFit/>
          </a:bodyPr>
          <a:lstStyle/>
          <a:p>
            <a:pPr algn="ctr"/>
            <a:r>
              <a:rPr lang="en-US" sz="3200" b="1" dirty="0" smtClean="0"/>
              <a:t>Java File Handling</a:t>
            </a:r>
          </a:p>
          <a:p>
            <a:endParaRPr lang="en-US" sz="2000" dirty="0" smtClean="0"/>
          </a:p>
          <a:p>
            <a:r>
              <a:rPr lang="en-US" sz="2000" dirty="0" smtClean="0"/>
              <a:t>The File class from the java.io package, allows us to work with files.</a:t>
            </a:r>
          </a:p>
          <a:p>
            <a:endParaRPr lang="en-US" sz="2000" dirty="0" smtClean="0"/>
          </a:p>
          <a:p>
            <a:r>
              <a:rPr lang="en-US" sz="2000" dirty="0" smtClean="0"/>
              <a:t>To use the File class, create an object of the class, and specify the filename or directory name:</a:t>
            </a:r>
          </a:p>
          <a:p>
            <a:endParaRPr lang="en-US" sz="2000" dirty="0" smtClean="0"/>
          </a:p>
          <a:p>
            <a:pPr algn="ctr"/>
            <a:r>
              <a:rPr lang="en-US" sz="2400" b="1" dirty="0" smtClean="0"/>
              <a:t>Example</a:t>
            </a:r>
          </a:p>
          <a:p>
            <a:endParaRPr lang="en-US" sz="2000" dirty="0" smtClean="0"/>
          </a:p>
          <a:p>
            <a:r>
              <a:rPr lang="en-US" sz="2000" dirty="0" smtClean="0"/>
              <a:t>import </a:t>
            </a:r>
            <a:r>
              <a:rPr lang="en-US" sz="2000" dirty="0" err="1" smtClean="0"/>
              <a:t>java.io.File</a:t>
            </a:r>
            <a:r>
              <a:rPr lang="en-US" sz="2000" dirty="0" smtClean="0"/>
              <a:t>;  // Import the File class</a:t>
            </a:r>
          </a:p>
          <a:p>
            <a:endParaRPr lang="en-US" sz="2000" dirty="0" smtClean="0"/>
          </a:p>
          <a:p>
            <a:r>
              <a:rPr lang="en-US" sz="2000" dirty="0" smtClean="0"/>
              <a:t>File </a:t>
            </a:r>
            <a:r>
              <a:rPr lang="en-US" sz="2000" dirty="0" err="1" smtClean="0"/>
              <a:t>myObj</a:t>
            </a:r>
            <a:r>
              <a:rPr lang="en-US" sz="2000" dirty="0" smtClean="0"/>
              <a:t> = new File("filename.txt"); // Specify the filename</a:t>
            </a:r>
            <a:endParaRPr lang="en-US" sz="2000" dirty="0"/>
          </a:p>
        </p:txBody>
      </p:sp>
    </p:spTree>
    <p:extLst>
      <p:ext uri="{BB962C8B-B14F-4D97-AF65-F5344CB8AC3E}">
        <p14:creationId xmlns:p14="http://schemas.microsoft.com/office/powerpoint/2010/main" val="156274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648"/>
            <a:ext cx="12192000" cy="6892863"/>
          </a:xfrm>
          <a:prstGeom prst="rect">
            <a:avLst/>
          </a:prstGeom>
        </p:spPr>
      </p:pic>
    </p:spTree>
    <p:extLst>
      <p:ext uri="{BB962C8B-B14F-4D97-AF65-F5344CB8AC3E}">
        <p14:creationId xmlns:p14="http://schemas.microsoft.com/office/powerpoint/2010/main" val="2455882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6237" y="2411820"/>
            <a:ext cx="7511287" cy="769441"/>
          </a:xfrm>
          <a:prstGeom prst="rect">
            <a:avLst/>
          </a:prstGeom>
        </p:spPr>
        <p:txBody>
          <a:bodyPr wrap="none">
            <a:spAutoFit/>
          </a:bodyPr>
          <a:lstStyle/>
          <a:p>
            <a:r>
              <a:rPr lang="en-US" sz="4400" b="0" i="0" dirty="0" smtClean="0">
                <a:solidFill>
                  <a:srgbClr val="000000"/>
                </a:solidFill>
                <a:effectLst/>
                <a:latin typeface="Segoe UI" panose="020B0502040204020203" pitchFamily="34" charset="0"/>
              </a:rPr>
              <a:t>Java Create and Write To Files</a:t>
            </a:r>
            <a:endParaRPr lang="en-US" sz="44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7828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867" y="403073"/>
            <a:ext cx="11696133" cy="3693319"/>
          </a:xfrm>
          <a:prstGeom prst="rect">
            <a:avLst/>
          </a:prstGeom>
        </p:spPr>
        <p:txBody>
          <a:bodyPr wrap="square">
            <a:spAutoFit/>
          </a:bodyPr>
          <a:lstStyle/>
          <a:p>
            <a:pPr algn="ctr"/>
            <a:r>
              <a:rPr lang="en-US" sz="3600" b="1" dirty="0" smtClean="0"/>
              <a:t>Create a File</a:t>
            </a:r>
          </a:p>
          <a:p>
            <a:endParaRPr lang="en-US" dirty="0" smtClean="0"/>
          </a:p>
          <a:p>
            <a:pPr>
              <a:lnSpc>
                <a:spcPct val="150000"/>
              </a:lnSpc>
            </a:pPr>
            <a:r>
              <a:rPr lang="en-US" sz="2400" dirty="0" smtClean="0"/>
              <a:t>To create a file in Java, you can use the </a:t>
            </a:r>
            <a:r>
              <a:rPr lang="en-US" sz="2400" dirty="0" err="1" smtClean="0"/>
              <a:t>createNewFile</a:t>
            </a:r>
            <a:r>
              <a:rPr lang="en-US" sz="2400" dirty="0" smtClean="0"/>
              <a:t>() method. This method returns a </a:t>
            </a:r>
            <a:r>
              <a:rPr lang="en-US" sz="2400" dirty="0" err="1" smtClean="0"/>
              <a:t>boolean</a:t>
            </a:r>
            <a:r>
              <a:rPr lang="en-US" sz="2400" dirty="0" smtClean="0"/>
              <a:t> value: true if the file was successfully created, and false if the file already exists. Note that the method is enclosed in a try...catch block. This is necessary because it throws an </a:t>
            </a:r>
            <a:r>
              <a:rPr lang="en-US" sz="2400" dirty="0" err="1" smtClean="0"/>
              <a:t>IOException</a:t>
            </a:r>
            <a:r>
              <a:rPr lang="en-US" sz="2400" dirty="0" smtClean="0"/>
              <a:t> if an error occurs (if the file cannot be created for some reason):</a:t>
            </a:r>
            <a:endParaRPr lang="en-US" sz="2400" dirty="0"/>
          </a:p>
        </p:txBody>
      </p:sp>
    </p:spTree>
    <p:extLst>
      <p:ext uri="{BB962C8B-B14F-4D97-AF65-F5344CB8AC3E}">
        <p14:creationId xmlns:p14="http://schemas.microsoft.com/office/powerpoint/2010/main" val="239498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2192000" cy="6856333"/>
          </a:xfrm>
          <a:prstGeom prst="rect">
            <a:avLst/>
          </a:prstGeom>
        </p:spPr>
      </p:pic>
    </p:spTree>
    <p:extLst>
      <p:ext uri="{BB962C8B-B14F-4D97-AF65-F5344CB8AC3E}">
        <p14:creationId xmlns:p14="http://schemas.microsoft.com/office/powerpoint/2010/main" val="325637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6746" y="231717"/>
            <a:ext cx="10545170" cy="3200876"/>
          </a:xfrm>
          <a:prstGeom prst="rect">
            <a:avLst/>
          </a:prstGeom>
        </p:spPr>
        <p:txBody>
          <a:bodyPr wrap="square">
            <a:spAutoFit/>
          </a:bodyPr>
          <a:lstStyle/>
          <a:p>
            <a:pPr algn="ctr"/>
            <a:r>
              <a:rPr lang="en-US" sz="4000" b="1" dirty="0" smtClean="0"/>
              <a:t>Write To a File</a:t>
            </a:r>
          </a:p>
          <a:p>
            <a:endParaRPr lang="en-US" dirty="0" smtClean="0"/>
          </a:p>
          <a:p>
            <a:pPr>
              <a:lnSpc>
                <a:spcPct val="150000"/>
              </a:lnSpc>
            </a:pPr>
            <a:r>
              <a:rPr lang="en-US" sz="2400" dirty="0" smtClean="0"/>
              <a:t>In the following example, we use the </a:t>
            </a:r>
            <a:r>
              <a:rPr lang="en-US" sz="2400" dirty="0" err="1" smtClean="0"/>
              <a:t>FileWriter</a:t>
            </a:r>
            <a:r>
              <a:rPr lang="en-US" sz="2400" dirty="0" smtClean="0"/>
              <a:t> class together with its write() method to write some text to the file we created in the example above. Note that when you are done writing to the file, you should close it with the close() method:</a:t>
            </a:r>
            <a:endParaRPr lang="en-US" sz="2400" dirty="0"/>
          </a:p>
        </p:txBody>
      </p:sp>
    </p:spTree>
    <p:extLst>
      <p:ext uri="{BB962C8B-B14F-4D97-AF65-F5344CB8AC3E}">
        <p14:creationId xmlns:p14="http://schemas.microsoft.com/office/powerpoint/2010/main" val="316580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0747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4337" y="2138865"/>
            <a:ext cx="5167825" cy="1015663"/>
          </a:xfrm>
          <a:prstGeom prst="rect">
            <a:avLst/>
          </a:prstGeom>
        </p:spPr>
        <p:txBody>
          <a:bodyPr wrap="none">
            <a:spAutoFit/>
          </a:bodyPr>
          <a:lstStyle/>
          <a:p>
            <a:r>
              <a:rPr lang="en-US" sz="6000" b="0" i="0" dirty="0" smtClean="0">
                <a:solidFill>
                  <a:srgbClr val="000000"/>
                </a:solidFill>
                <a:effectLst/>
                <a:latin typeface="Segoe UI" panose="020B0502040204020203" pitchFamily="34" charset="0"/>
              </a:rPr>
              <a:t>Java Read Files</a:t>
            </a:r>
            <a:endParaRPr lang="en-US" sz="60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734602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49</TotalTime>
  <Words>311</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Segoe UI</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Xəyal Fərziyev</dc:creator>
  <cp:lastModifiedBy>Xəyal Fərziyev</cp:lastModifiedBy>
  <cp:revision>3</cp:revision>
  <dcterms:created xsi:type="dcterms:W3CDTF">2021-01-30T10:40:29Z</dcterms:created>
  <dcterms:modified xsi:type="dcterms:W3CDTF">2021-01-30T11:30:28Z</dcterms:modified>
</cp:coreProperties>
</file>