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320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289A49E-D326-497A-8C73-88C307A85F57}"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41561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98220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3806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228139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7891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90100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14318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7933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31378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9A49E-D326-497A-8C73-88C307A85F5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159881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89A49E-D326-497A-8C73-88C307A85F5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53515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89A49E-D326-497A-8C73-88C307A85F57}"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44401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89A49E-D326-497A-8C73-88C307A85F57}"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19666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9A49E-D326-497A-8C73-88C307A85F57}"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10534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89A49E-D326-497A-8C73-88C307A85F5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34876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89A49E-D326-497A-8C73-88C307A85F5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095F6-B360-4718-B37C-32F64D5DD616}" type="slidenum">
              <a:rPr lang="en-US" smtClean="0"/>
              <a:t>‹#›</a:t>
            </a:fld>
            <a:endParaRPr lang="en-US"/>
          </a:p>
        </p:txBody>
      </p:sp>
    </p:spTree>
    <p:extLst>
      <p:ext uri="{BB962C8B-B14F-4D97-AF65-F5344CB8AC3E}">
        <p14:creationId xmlns:p14="http://schemas.microsoft.com/office/powerpoint/2010/main" val="333695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89A49E-D326-497A-8C73-88C307A85F57}" type="datetimeFigureOut">
              <a:rPr lang="en-US" smtClean="0"/>
              <a:t>12/9/2020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9095F6-B360-4718-B37C-32F64D5DD616}" type="slidenum">
              <a:rPr lang="en-US" smtClean="0"/>
              <a:t>‹#›</a:t>
            </a:fld>
            <a:endParaRPr lang="en-US"/>
          </a:p>
        </p:txBody>
      </p:sp>
    </p:spTree>
    <p:extLst>
      <p:ext uri="{BB962C8B-B14F-4D97-AF65-F5344CB8AC3E}">
        <p14:creationId xmlns:p14="http://schemas.microsoft.com/office/powerpoint/2010/main" val="17930740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3106" y="1824967"/>
            <a:ext cx="8621271" cy="1569660"/>
          </a:xfrm>
          <a:prstGeom prst="rect">
            <a:avLst/>
          </a:prstGeom>
        </p:spPr>
        <p:txBody>
          <a:bodyPr wrap="none">
            <a:spAutoFit/>
          </a:bodyPr>
          <a:lstStyle/>
          <a:p>
            <a:pPr algn="ctr"/>
            <a:r>
              <a:rPr lang="en-US" sz="9600" dirty="0" smtClean="0"/>
              <a:t>Java For Loop</a:t>
            </a:r>
            <a:endParaRPr lang="en-US" sz="9600" dirty="0"/>
          </a:p>
        </p:txBody>
      </p:sp>
    </p:spTree>
    <p:extLst>
      <p:ext uri="{BB962C8B-B14F-4D97-AF65-F5344CB8AC3E}">
        <p14:creationId xmlns:p14="http://schemas.microsoft.com/office/powerpoint/2010/main" val="229593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3" y="398525"/>
            <a:ext cx="10740788" cy="5139869"/>
          </a:xfrm>
          <a:prstGeom prst="rect">
            <a:avLst/>
          </a:prstGeom>
        </p:spPr>
        <p:txBody>
          <a:bodyPr wrap="square">
            <a:spAutoFit/>
          </a:bodyPr>
          <a:lstStyle/>
          <a:p>
            <a:pPr algn="ctr"/>
            <a:r>
              <a:rPr lang="en-US" sz="4000" dirty="0" smtClean="0"/>
              <a:t>Java Break</a:t>
            </a:r>
          </a:p>
          <a:p>
            <a:endParaRPr lang="en-US" dirty="0" smtClean="0"/>
          </a:p>
          <a:p>
            <a:r>
              <a:rPr lang="en-US" dirty="0" smtClean="0"/>
              <a:t>You have already seen the break statement used in an earlier chapter of this tutorial. It was used to "jump out" of a switch statement.</a:t>
            </a:r>
          </a:p>
          <a:p>
            <a:endParaRPr lang="en-US" dirty="0" smtClean="0"/>
          </a:p>
          <a:p>
            <a:r>
              <a:rPr lang="en-US" dirty="0" smtClean="0"/>
              <a:t>The break statement can also be used to jump out of a loop.</a:t>
            </a:r>
          </a:p>
          <a:p>
            <a:endParaRPr lang="en-US" dirty="0" smtClean="0"/>
          </a:p>
          <a:p>
            <a:r>
              <a:rPr lang="en-US" dirty="0" smtClean="0"/>
              <a:t>This example jumps out of the loop when </a:t>
            </a:r>
            <a:r>
              <a:rPr lang="en-US" dirty="0" err="1" smtClean="0"/>
              <a:t>i</a:t>
            </a:r>
            <a:r>
              <a:rPr lang="en-US" dirty="0" smtClean="0"/>
              <a:t> is equal to 4:</a:t>
            </a:r>
          </a:p>
          <a:p>
            <a:endParaRPr lang="en-US" dirty="0" smtClean="0"/>
          </a:p>
          <a:p>
            <a:r>
              <a:rPr lang="en-US" dirty="0" smtClean="0"/>
              <a:t>Example</a:t>
            </a:r>
          </a:p>
          <a:p>
            <a:endParaRPr lang="en-US" dirty="0" smtClean="0"/>
          </a:p>
          <a:p>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 {</a:t>
            </a:r>
          </a:p>
          <a:p>
            <a:r>
              <a:rPr lang="en-US" dirty="0" smtClean="0"/>
              <a:t>  if (</a:t>
            </a:r>
            <a:r>
              <a:rPr lang="en-US" dirty="0" err="1" smtClean="0"/>
              <a:t>i</a:t>
            </a:r>
            <a:r>
              <a:rPr lang="en-US" dirty="0" smtClean="0"/>
              <a:t> == 4) {</a:t>
            </a:r>
          </a:p>
          <a:p>
            <a:r>
              <a:rPr lang="en-US" dirty="0" smtClean="0"/>
              <a:t>    break;</a:t>
            </a:r>
          </a:p>
          <a:p>
            <a:r>
              <a:rPr lang="en-US" dirty="0" smtClean="0"/>
              <a:t>  }</a:t>
            </a:r>
          </a:p>
          <a:p>
            <a:r>
              <a:rPr lang="en-US" dirty="0" smtClean="0"/>
              <a:t>  </a:t>
            </a:r>
            <a:r>
              <a:rPr lang="en-US" dirty="0" err="1" smtClean="0"/>
              <a:t>System.out.println</a:t>
            </a:r>
            <a:r>
              <a:rPr lang="en-US" dirty="0" smtClean="0"/>
              <a:t>(</a:t>
            </a:r>
            <a:r>
              <a:rPr lang="en-US" dirty="0" err="1" smtClean="0"/>
              <a:t>i</a:t>
            </a:r>
            <a:r>
              <a:rPr lang="en-US" dirty="0" smtClean="0"/>
              <a:t>);</a:t>
            </a:r>
          </a:p>
          <a:p>
            <a:r>
              <a:rPr lang="en-US" dirty="0" smtClean="0"/>
              <a:t>}</a:t>
            </a:r>
            <a:endParaRPr lang="en-US" dirty="0"/>
          </a:p>
        </p:txBody>
      </p:sp>
    </p:spTree>
    <p:extLst>
      <p:ext uri="{BB962C8B-B14F-4D97-AF65-F5344CB8AC3E}">
        <p14:creationId xmlns:p14="http://schemas.microsoft.com/office/powerpoint/2010/main" val="84183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2" y="556736"/>
            <a:ext cx="10440538" cy="4585871"/>
          </a:xfrm>
          <a:prstGeom prst="rect">
            <a:avLst/>
          </a:prstGeom>
        </p:spPr>
        <p:txBody>
          <a:bodyPr wrap="square">
            <a:spAutoFit/>
          </a:bodyPr>
          <a:lstStyle/>
          <a:p>
            <a:pPr algn="ctr"/>
            <a:r>
              <a:rPr lang="en-US" sz="4000" dirty="0" smtClean="0"/>
              <a:t>Java Continue</a:t>
            </a:r>
          </a:p>
          <a:p>
            <a:endParaRPr lang="en-US" dirty="0" smtClean="0"/>
          </a:p>
          <a:p>
            <a:r>
              <a:rPr lang="en-US" dirty="0" smtClean="0"/>
              <a:t>The continue statement breaks one iteration (in the loop), if a specified condition occurs, and continues with the next iteration in the loop.</a:t>
            </a:r>
          </a:p>
          <a:p>
            <a:endParaRPr lang="en-US" dirty="0" smtClean="0"/>
          </a:p>
          <a:p>
            <a:r>
              <a:rPr lang="en-US" dirty="0" smtClean="0"/>
              <a:t>This example skips the value of 4:</a:t>
            </a:r>
          </a:p>
          <a:p>
            <a:endParaRPr lang="en-US" dirty="0" smtClean="0"/>
          </a:p>
          <a:p>
            <a:r>
              <a:rPr lang="en-US" dirty="0" smtClean="0"/>
              <a:t>Example</a:t>
            </a:r>
          </a:p>
          <a:p>
            <a:endParaRPr lang="en-US" dirty="0" smtClean="0"/>
          </a:p>
          <a:p>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 {</a:t>
            </a:r>
          </a:p>
          <a:p>
            <a:r>
              <a:rPr lang="en-US" dirty="0" smtClean="0"/>
              <a:t>  if (</a:t>
            </a:r>
            <a:r>
              <a:rPr lang="en-US" dirty="0" err="1" smtClean="0"/>
              <a:t>i</a:t>
            </a:r>
            <a:r>
              <a:rPr lang="en-US" dirty="0" smtClean="0"/>
              <a:t> == 4) {</a:t>
            </a:r>
          </a:p>
          <a:p>
            <a:r>
              <a:rPr lang="en-US" dirty="0" smtClean="0"/>
              <a:t>    continue;</a:t>
            </a:r>
          </a:p>
          <a:p>
            <a:r>
              <a:rPr lang="en-US" dirty="0" smtClean="0"/>
              <a:t>  }</a:t>
            </a:r>
          </a:p>
          <a:p>
            <a:r>
              <a:rPr lang="en-US" dirty="0" smtClean="0"/>
              <a:t>  </a:t>
            </a:r>
            <a:r>
              <a:rPr lang="en-US" dirty="0" err="1" smtClean="0"/>
              <a:t>System.out.println</a:t>
            </a:r>
            <a:r>
              <a:rPr lang="en-US" dirty="0" smtClean="0"/>
              <a:t>(</a:t>
            </a:r>
            <a:r>
              <a:rPr lang="en-US" dirty="0" err="1" smtClean="0"/>
              <a:t>i</a:t>
            </a:r>
            <a:r>
              <a:rPr lang="en-US" dirty="0" smtClean="0"/>
              <a:t>);</a:t>
            </a:r>
          </a:p>
          <a:p>
            <a:r>
              <a:rPr lang="en-US" dirty="0" smtClean="0"/>
              <a:t>}</a:t>
            </a:r>
            <a:endParaRPr lang="en-US" dirty="0"/>
          </a:p>
        </p:txBody>
      </p:sp>
    </p:spTree>
    <p:extLst>
      <p:ext uri="{BB962C8B-B14F-4D97-AF65-F5344CB8AC3E}">
        <p14:creationId xmlns:p14="http://schemas.microsoft.com/office/powerpoint/2010/main" val="203274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538" y="1505510"/>
            <a:ext cx="9362364" cy="4801314"/>
          </a:xfrm>
          <a:prstGeom prst="rect">
            <a:avLst/>
          </a:prstGeom>
        </p:spPr>
        <p:txBody>
          <a:bodyPr wrap="square">
            <a:spAutoFit/>
          </a:bodyPr>
          <a:lstStyle/>
          <a:p>
            <a:pPr algn="ctr"/>
            <a:r>
              <a:rPr lang="en-US" sz="3600" dirty="0" smtClean="0"/>
              <a:t>Break and Continue in While Loop</a:t>
            </a:r>
          </a:p>
          <a:p>
            <a:endParaRPr lang="en-US" dirty="0" smtClean="0"/>
          </a:p>
          <a:p>
            <a:endParaRPr lang="en-US" dirty="0" smtClean="0"/>
          </a:p>
          <a:p>
            <a:r>
              <a:rPr lang="en-US" dirty="0" smtClean="0"/>
              <a:t>You can also use break and continue in while loops:</a:t>
            </a:r>
          </a:p>
          <a:p>
            <a:endParaRPr lang="en-US" dirty="0" smtClean="0"/>
          </a:p>
          <a:p>
            <a:r>
              <a:rPr lang="en-US" dirty="0" smtClean="0"/>
              <a:t>Break Example</a:t>
            </a:r>
          </a:p>
          <a:p>
            <a:endParaRPr lang="en-US" dirty="0" smtClean="0"/>
          </a:p>
          <a:p>
            <a:r>
              <a:rPr lang="en-US" dirty="0" err="1" smtClean="0"/>
              <a:t>int</a:t>
            </a:r>
            <a:r>
              <a:rPr lang="en-US" dirty="0" smtClean="0"/>
              <a:t> </a:t>
            </a:r>
            <a:r>
              <a:rPr lang="en-US" dirty="0" err="1" smtClean="0"/>
              <a:t>i</a:t>
            </a:r>
            <a:r>
              <a:rPr lang="en-US" dirty="0" smtClean="0"/>
              <a:t> = 0;</a:t>
            </a:r>
          </a:p>
          <a:p>
            <a:r>
              <a:rPr lang="en-US" dirty="0" smtClean="0"/>
              <a:t>while (</a:t>
            </a:r>
            <a:r>
              <a:rPr lang="en-US" dirty="0" err="1" smtClean="0"/>
              <a:t>i</a:t>
            </a:r>
            <a:r>
              <a:rPr lang="en-US" dirty="0" smtClean="0"/>
              <a:t> &lt; 10) {</a:t>
            </a:r>
          </a:p>
          <a:p>
            <a:r>
              <a:rPr lang="en-US" dirty="0" smtClean="0"/>
              <a:t>  </a:t>
            </a:r>
            <a:r>
              <a:rPr lang="en-US" dirty="0" err="1" smtClean="0"/>
              <a:t>System.out.println</a:t>
            </a:r>
            <a:r>
              <a:rPr lang="en-US" dirty="0" smtClean="0"/>
              <a:t>(</a:t>
            </a:r>
            <a:r>
              <a:rPr lang="en-US" dirty="0" err="1" smtClean="0"/>
              <a:t>i</a:t>
            </a:r>
            <a:r>
              <a:rPr lang="en-US" dirty="0" smtClean="0"/>
              <a:t>);</a:t>
            </a:r>
          </a:p>
          <a:p>
            <a:r>
              <a:rPr lang="en-US" dirty="0" smtClean="0"/>
              <a:t>  </a:t>
            </a:r>
            <a:r>
              <a:rPr lang="en-US" dirty="0" err="1" smtClean="0"/>
              <a:t>i</a:t>
            </a:r>
            <a:r>
              <a:rPr lang="en-US" dirty="0" smtClean="0"/>
              <a:t>++;</a:t>
            </a:r>
          </a:p>
          <a:p>
            <a:r>
              <a:rPr lang="en-US" dirty="0" smtClean="0"/>
              <a:t>  if (</a:t>
            </a:r>
            <a:r>
              <a:rPr lang="en-US" dirty="0" err="1" smtClean="0"/>
              <a:t>i</a:t>
            </a:r>
            <a:r>
              <a:rPr lang="en-US" dirty="0" smtClean="0"/>
              <a:t> == 4) {</a:t>
            </a:r>
          </a:p>
          <a:p>
            <a:r>
              <a:rPr lang="en-US" dirty="0" smtClean="0"/>
              <a:t>    break;</a:t>
            </a:r>
          </a:p>
          <a:p>
            <a:r>
              <a:rPr lang="en-US" dirty="0" smtClean="0"/>
              <a:t>  }</a:t>
            </a:r>
          </a:p>
          <a:p>
            <a:r>
              <a:rPr lang="en-US" dirty="0" smtClean="0"/>
              <a:t>}</a:t>
            </a:r>
          </a:p>
          <a:p>
            <a:r>
              <a:rPr lang="en-US" dirty="0" smtClean="0"/>
              <a:t> </a:t>
            </a:r>
          </a:p>
        </p:txBody>
      </p:sp>
    </p:spTree>
    <p:extLst>
      <p:ext uri="{BB962C8B-B14F-4D97-AF65-F5344CB8AC3E}">
        <p14:creationId xmlns:p14="http://schemas.microsoft.com/office/powerpoint/2010/main" val="414818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7624" y="917645"/>
            <a:ext cx="6096000" cy="3754874"/>
          </a:xfrm>
          <a:prstGeom prst="rect">
            <a:avLst/>
          </a:prstGeom>
        </p:spPr>
        <p:txBody>
          <a:bodyPr>
            <a:spAutoFit/>
          </a:bodyPr>
          <a:lstStyle/>
          <a:p>
            <a:endParaRPr lang="en-US" dirty="0" smtClean="0"/>
          </a:p>
          <a:p>
            <a:pPr algn="ctr"/>
            <a:r>
              <a:rPr lang="en-US" sz="4000" dirty="0" smtClean="0"/>
              <a:t>Continue Example</a:t>
            </a:r>
          </a:p>
          <a:p>
            <a:endParaRPr lang="en-US" dirty="0" smtClean="0"/>
          </a:p>
          <a:p>
            <a:r>
              <a:rPr lang="en-US" dirty="0" err="1" smtClean="0"/>
              <a:t>int</a:t>
            </a:r>
            <a:r>
              <a:rPr lang="en-US" dirty="0" smtClean="0"/>
              <a:t> </a:t>
            </a:r>
            <a:r>
              <a:rPr lang="en-US" dirty="0" err="1" smtClean="0"/>
              <a:t>i</a:t>
            </a:r>
            <a:r>
              <a:rPr lang="en-US" dirty="0" smtClean="0"/>
              <a:t> = 0;</a:t>
            </a:r>
          </a:p>
          <a:p>
            <a:r>
              <a:rPr lang="en-US" dirty="0" smtClean="0"/>
              <a:t>while (</a:t>
            </a:r>
            <a:r>
              <a:rPr lang="en-US" dirty="0" err="1" smtClean="0"/>
              <a:t>i</a:t>
            </a:r>
            <a:r>
              <a:rPr lang="en-US" dirty="0" smtClean="0"/>
              <a:t> &lt; 10) {</a:t>
            </a:r>
          </a:p>
          <a:p>
            <a:r>
              <a:rPr lang="en-US" dirty="0" smtClean="0"/>
              <a:t>  if (</a:t>
            </a:r>
            <a:r>
              <a:rPr lang="en-US" dirty="0" err="1" smtClean="0"/>
              <a:t>i</a:t>
            </a:r>
            <a:r>
              <a:rPr lang="en-US" dirty="0" smtClean="0"/>
              <a:t> == 4) {</a:t>
            </a:r>
          </a:p>
          <a:p>
            <a:r>
              <a:rPr lang="en-US" dirty="0" smtClean="0"/>
              <a:t>    </a:t>
            </a:r>
            <a:r>
              <a:rPr lang="en-US" dirty="0" err="1" smtClean="0"/>
              <a:t>i</a:t>
            </a:r>
            <a:r>
              <a:rPr lang="en-US" dirty="0" smtClean="0"/>
              <a:t>++;</a:t>
            </a:r>
          </a:p>
          <a:p>
            <a:r>
              <a:rPr lang="en-US" dirty="0" smtClean="0"/>
              <a:t>    continue;</a:t>
            </a:r>
          </a:p>
          <a:p>
            <a:r>
              <a:rPr lang="en-US" dirty="0" smtClean="0"/>
              <a:t>  }</a:t>
            </a:r>
          </a:p>
          <a:p>
            <a:r>
              <a:rPr lang="en-US" dirty="0" smtClean="0"/>
              <a:t>  </a:t>
            </a:r>
            <a:r>
              <a:rPr lang="en-US" dirty="0" err="1" smtClean="0"/>
              <a:t>System.out.println</a:t>
            </a:r>
            <a:r>
              <a:rPr lang="en-US" dirty="0" smtClean="0"/>
              <a:t>(</a:t>
            </a:r>
            <a:r>
              <a:rPr lang="en-US" dirty="0" err="1" smtClean="0"/>
              <a:t>i</a:t>
            </a:r>
            <a:r>
              <a:rPr lang="en-US" dirty="0" smtClean="0"/>
              <a:t>);</a:t>
            </a:r>
          </a:p>
          <a:p>
            <a:r>
              <a:rPr lang="en-US" dirty="0" smtClean="0"/>
              <a:t>  </a:t>
            </a:r>
            <a:r>
              <a:rPr lang="en-US" dirty="0" err="1" smtClean="0"/>
              <a:t>i</a:t>
            </a:r>
            <a:r>
              <a:rPr lang="en-US" dirty="0" smtClean="0"/>
              <a:t>++;</a:t>
            </a:r>
          </a:p>
          <a:p>
            <a:r>
              <a:rPr lang="en-US" dirty="0" smtClean="0"/>
              <a:t>}</a:t>
            </a:r>
            <a:endParaRPr lang="en-US" dirty="0"/>
          </a:p>
        </p:txBody>
      </p:sp>
    </p:spTree>
    <p:extLst>
      <p:ext uri="{BB962C8B-B14F-4D97-AF65-F5344CB8AC3E}">
        <p14:creationId xmlns:p14="http://schemas.microsoft.com/office/powerpoint/2010/main" val="293325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6936" y="524385"/>
            <a:ext cx="10981899" cy="5324535"/>
          </a:xfrm>
          <a:prstGeom prst="rect">
            <a:avLst/>
          </a:prstGeom>
        </p:spPr>
        <p:txBody>
          <a:bodyPr wrap="square">
            <a:spAutoFit/>
          </a:bodyPr>
          <a:lstStyle/>
          <a:p>
            <a:r>
              <a:rPr lang="en-US" sz="2000" b="0" i="0" dirty="0" smtClean="0">
                <a:solidFill>
                  <a:schemeClr val="bg1"/>
                </a:solidFill>
                <a:effectLst/>
                <a:latin typeface="Verdana" panose="020B0604030504040204" pitchFamily="34" charset="0"/>
              </a:rPr>
              <a:t>Question 1:</a:t>
            </a:r>
          </a:p>
          <a:p>
            <a:endParaRPr lang="en-US" sz="2000" b="0" i="0" dirty="0" smtClean="0">
              <a:solidFill>
                <a:schemeClr val="bg1"/>
              </a:solidFill>
              <a:effectLst/>
              <a:latin typeface="Verdana" panose="020B0604030504040204" pitchFamily="34" charset="0"/>
            </a:endParaRPr>
          </a:p>
          <a:p>
            <a:r>
              <a:rPr lang="en-US" sz="2000" b="0" i="0" dirty="0" smtClean="0">
                <a:solidFill>
                  <a:schemeClr val="bg1"/>
                </a:solidFill>
                <a:effectLst/>
                <a:latin typeface="Verdana" panose="020B0604030504040204" pitchFamily="34" charset="0"/>
              </a:rPr>
              <a:t>Write a program to print Fibonacci series of n terms where n is input by user :</a:t>
            </a:r>
            <a:r>
              <a:rPr lang="en-US" sz="2000" dirty="0" smtClean="0">
                <a:solidFill>
                  <a:schemeClr val="bg1"/>
                </a:solidFill>
              </a:rPr>
              <a:t/>
            </a:r>
            <a:br>
              <a:rPr lang="en-US" sz="2000" dirty="0" smtClean="0">
                <a:solidFill>
                  <a:schemeClr val="bg1"/>
                </a:solidFill>
              </a:rPr>
            </a:br>
            <a:r>
              <a:rPr lang="en-US" sz="2000" b="0" i="0" dirty="0" smtClean="0">
                <a:solidFill>
                  <a:schemeClr val="bg1"/>
                </a:solidFill>
                <a:effectLst/>
                <a:latin typeface="Verdana" panose="020B0604030504040204" pitchFamily="34" charset="0"/>
              </a:rPr>
              <a:t>0 1 1 2 3 5 8 13 24 ..... </a:t>
            </a:r>
          </a:p>
          <a:p>
            <a:endParaRPr lang="en-US" sz="2000" dirty="0">
              <a:solidFill>
                <a:schemeClr val="bg1"/>
              </a:solidFill>
              <a:latin typeface="Verdana" panose="020B0604030504040204" pitchFamily="34" charset="0"/>
            </a:endParaRPr>
          </a:p>
          <a:p>
            <a:r>
              <a:rPr lang="en-US" sz="2000" b="0" i="0" dirty="0" smtClean="0">
                <a:solidFill>
                  <a:schemeClr val="bg1"/>
                </a:solidFill>
                <a:effectLst/>
                <a:latin typeface="Verdana" panose="020B0604030504040204" pitchFamily="34" charset="0"/>
              </a:rPr>
              <a:t>Question 2:</a:t>
            </a:r>
          </a:p>
          <a:p>
            <a:endParaRPr lang="en-US" sz="2000" dirty="0">
              <a:solidFill>
                <a:schemeClr val="bg1"/>
              </a:solidFill>
              <a:latin typeface="Verdana" panose="020B0604030504040204" pitchFamily="34" charset="0"/>
            </a:endParaRPr>
          </a:p>
          <a:p>
            <a:r>
              <a:rPr lang="en-US" sz="2000" dirty="0">
                <a:solidFill>
                  <a:schemeClr val="bg1"/>
                </a:solidFill>
              </a:rPr>
              <a:t>Write a program to print out all Armstrong numbers between 1 and 500. If sum of cubes of each digit of the number is equal to the number itself, then the number is called an Armstrong number.</a:t>
            </a:r>
            <a:r>
              <a:rPr lang="en-US" sz="2000" dirty="0" smtClean="0">
                <a:solidFill>
                  <a:schemeClr val="bg1"/>
                </a:solidFill>
              </a:rPr>
              <a:t/>
            </a:r>
            <a:br>
              <a:rPr lang="en-US" sz="2000" dirty="0" smtClean="0">
                <a:solidFill>
                  <a:schemeClr val="bg1"/>
                </a:solidFill>
              </a:rPr>
            </a:br>
            <a:r>
              <a:rPr lang="en-US" sz="2000" dirty="0">
                <a:solidFill>
                  <a:schemeClr val="bg1"/>
                </a:solidFill>
              </a:rPr>
              <a:t>For example, 153 = ( 1 * 1 * 1 ) + ( 5 * 5 * 5 ) + ( 3 * 3 * 3 </a:t>
            </a:r>
            <a:r>
              <a:rPr lang="en-US" sz="2000" dirty="0" smtClean="0">
                <a:solidFill>
                  <a:schemeClr val="bg1"/>
                </a:solidFill>
              </a:rPr>
              <a:t>)</a:t>
            </a:r>
          </a:p>
          <a:p>
            <a:endParaRPr lang="en-US" sz="2000" b="0" i="0" dirty="0" smtClean="0">
              <a:solidFill>
                <a:schemeClr val="bg1"/>
              </a:solidFill>
              <a:effectLst/>
              <a:latin typeface="Verdana" panose="020B0604030504040204" pitchFamily="34" charset="0"/>
            </a:endParaRPr>
          </a:p>
          <a:p>
            <a:r>
              <a:rPr lang="en-US" sz="2000" b="0" i="0" dirty="0" smtClean="0">
                <a:solidFill>
                  <a:schemeClr val="bg1"/>
                </a:solidFill>
                <a:effectLst/>
                <a:latin typeface="Verdana" panose="020B0604030504040204" pitchFamily="34" charset="0"/>
              </a:rPr>
              <a:t>Question 3:</a:t>
            </a:r>
          </a:p>
          <a:p>
            <a:endParaRPr lang="en-US" sz="2000" dirty="0">
              <a:solidFill>
                <a:schemeClr val="bg1"/>
              </a:solidFill>
              <a:latin typeface="Verdana" panose="020B0604030504040204" pitchFamily="34" charset="0"/>
            </a:endParaRPr>
          </a:p>
          <a:p>
            <a:r>
              <a:rPr lang="en-US" sz="2000" dirty="0">
                <a:solidFill>
                  <a:schemeClr val="bg1"/>
                </a:solidFill>
              </a:rPr>
              <a:t>Write a program to enter the numbers till the user wants and at the end it should display the count of positive, negative and zeros entered</a:t>
            </a:r>
            <a:r>
              <a:rPr lang="en-US" sz="2000" dirty="0" smtClean="0">
                <a:solidFill>
                  <a:schemeClr val="bg1"/>
                </a:solidFill>
              </a:rPr>
              <a:t>.</a:t>
            </a:r>
          </a:p>
          <a:p>
            <a:endParaRPr lang="en-US" sz="2000" b="0" i="0" dirty="0" smtClean="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330572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553" y="1163461"/>
            <a:ext cx="7131171" cy="1477328"/>
          </a:xfrm>
          <a:prstGeom prst="rect">
            <a:avLst/>
          </a:prstGeom>
        </p:spPr>
        <p:txBody>
          <a:bodyPr wrap="square">
            <a:spAutoFit/>
          </a:bodyPr>
          <a:lstStyle/>
          <a:p>
            <a:r>
              <a:rPr lang="en-US" dirty="0">
                <a:solidFill>
                  <a:schemeClr val="bg1"/>
                </a:solidFill>
                <a:latin typeface="Verdana" panose="020B0604030504040204" pitchFamily="34" charset="0"/>
              </a:rPr>
              <a:t>Question 1:</a:t>
            </a:r>
          </a:p>
          <a:p>
            <a:endParaRPr lang="en-US" dirty="0">
              <a:solidFill>
                <a:schemeClr val="bg1"/>
              </a:solidFill>
              <a:latin typeface="Verdana" panose="020B0604030504040204" pitchFamily="34" charset="0"/>
            </a:endParaRPr>
          </a:p>
          <a:p>
            <a:r>
              <a:rPr lang="en-US" dirty="0">
                <a:solidFill>
                  <a:schemeClr val="bg1"/>
                </a:solidFill>
                <a:latin typeface="Verdana" panose="020B0604030504040204" pitchFamily="34" charset="0"/>
              </a:rPr>
              <a:t>Write a program to print Fibonacci series of n terms where n is input by user :</a:t>
            </a:r>
            <a:r>
              <a:rPr lang="en-US" dirty="0">
                <a:solidFill>
                  <a:schemeClr val="bg1"/>
                </a:solidFill>
              </a:rPr>
              <a:t/>
            </a:r>
            <a:br>
              <a:rPr lang="en-US" dirty="0">
                <a:solidFill>
                  <a:schemeClr val="bg1"/>
                </a:solidFill>
              </a:rPr>
            </a:br>
            <a:r>
              <a:rPr lang="en-US" dirty="0">
                <a:solidFill>
                  <a:schemeClr val="bg1"/>
                </a:solidFill>
                <a:latin typeface="Verdana" panose="020B0604030504040204" pitchFamily="34" charset="0"/>
              </a:rPr>
              <a:t>0 1 1 2 3 5 8 13 24 ..... </a:t>
            </a:r>
          </a:p>
        </p:txBody>
      </p:sp>
    </p:spTree>
    <p:extLst>
      <p:ext uri="{BB962C8B-B14F-4D97-AF65-F5344CB8AC3E}">
        <p14:creationId xmlns:p14="http://schemas.microsoft.com/office/powerpoint/2010/main" val="98635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782683"/>
            <a:ext cx="8420669" cy="5539978"/>
          </a:xfrm>
          <a:prstGeom prst="rect">
            <a:avLst/>
          </a:prstGeom>
        </p:spPr>
        <p:txBody>
          <a:bodyPr wrap="square">
            <a:spAutoFit/>
          </a:bodyPr>
          <a:lstStyle/>
          <a:p>
            <a:pPr algn="ctr"/>
            <a:r>
              <a:rPr lang="en-US" sz="4800" dirty="0" smtClean="0"/>
              <a:t>Java For Loop</a:t>
            </a:r>
          </a:p>
          <a:p>
            <a:endParaRPr lang="en-US" dirty="0" smtClean="0"/>
          </a:p>
          <a:p>
            <a:r>
              <a:rPr lang="en-US" dirty="0" smtClean="0"/>
              <a:t>When you know exactly how many times you want to loop through a block of code, use the for loop instead of a while loop:</a:t>
            </a:r>
          </a:p>
          <a:p>
            <a:endParaRPr lang="en-US" dirty="0" smtClean="0"/>
          </a:p>
          <a:p>
            <a:r>
              <a:rPr lang="en-US" dirty="0" smtClean="0"/>
              <a:t>Syntax</a:t>
            </a:r>
          </a:p>
          <a:p>
            <a:endParaRPr lang="en-US" dirty="0" smtClean="0"/>
          </a:p>
          <a:p>
            <a:r>
              <a:rPr lang="en-US" dirty="0" smtClean="0"/>
              <a:t>for (statement 1; statement 2; statement 3) {</a:t>
            </a:r>
          </a:p>
          <a:p>
            <a:r>
              <a:rPr lang="en-US" dirty="0" smtClean="0"/>
              <a:t>  // code block to be executed</a:t>
            </a:r>
          </a:p>
          <a:p>
            <a:r>
              <a:rPr lang="en-US" dirty="0" smtClean="0"/>
              <a:t>}</a:t>
            </a:r>
          </a:p>
          <a:p>
            <a:endParaRPr lang="en-US" dirty="0" smtClean="0"/>
          </a:p>
          <a:p>
            <a:r>
              <a:rPr lang="en-US" dirty="0" smtClean="0"/>
              <a:t>Statement 1 is executed (one time) before the execution of the code block.</a:t>
            </a:r>
          </a:p>
          <a:p>
            <a:endParaRPr lang="en-US" dirty="0" smtClean="0"/>
          </a:p>
          <a:p>
            <a:r>
              <a:rPr lang="en-US" dirty="0" smtClean="0"/>
              <a:t>Statement 2 defines the condition for executing the code block.</a:t>
            </a:r>
          </a:p>
          <a:p>
            <a:endParaRPr lang="en-US" dirty="0" smtClean="0"/>
          </a:p>
          <a:p>
            <a:r>
              <a:rPr lang="en-US" dirty="0" smtClean="0"/>
              <a:t>Statement 3 is executed (every time) after the code block has been executed.</a:t>
            </a:r>
            <a:endParaRPr lang="en-US" dirty="0"/>
          </a:p>
        </p:txBody>
      </p:sp>
    </p:spTree>
    <p:extLst>
      <p:ext uri="{BB962C8B-B14F-4D97-AF65-F5344CB8AC3E}">
        <p14:creationId xmlns:p14="http://schemas.microsoft.com/office/powerpoint/2010/main" val="24315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274" y="616889"/>
            <a:ext cx="8407021" cy="5324535"/>
          </a:xfrm>
          <a:prstGeom prst="rect">
            <a:avLst/>
          </a:prstGeom>
        </p:spPr>
        <p:txBody>
          <a:bodyPr wrap="square">
            <a:spAutoFit/>
          </a:bodyPr>
          <a:lstStyle/>
          <a:p>
            <a:r>
              <a:rPr lang="en-US" sz="2000" dirty="0" smtClean="0"/>
              <a:t>The example below will print the numbers 0 to 4:</a:t>
            </a:r>
          </a:p>
          <a:p>
            <a:endParaRPr lang="en-US" sz="2000" dirty="0" smtClean="0"/>
          </a:p>
          <a:p>
            <a:r>
              <a:rPr lang="en-US" sz="2000" dirty="0" smtClean="0"/>
              <a:t>Example</a:t>
            </a:r>
          </a:p>
          <a:p>
            <a:endParaRPr lang="en-US" sz="2000" dirty="0" smtClean="0"/>
          </a:p>
          <a:p>
            <a:r>
              <a:rPr lang="en-US" sz="2000" dirty="0" smtClean="0"/>
              <a:t>for (</a:t>
            </a:r>
            <a:r>
              <a:rPr lang="en-US" sz="2000" dirty="0" err="1" smtClean="0"/>
              <a:t>int</a:t>
            </a:r>
            <a:r>
              <a:rPr lang="en-US" sz="2000" dirty="0" smtClean="0"/>
              <a:t> </a:t>
            </a:r>
            <a:r>
              <a:rPr lang="en-US" sz="2000" dirty="0" err="1" smtClean="0"/>
              <a:t>i</a:t>
            </a:r>
            <a:r>
              <a:rPr lang="en-US" sz="2000" dirty="0" smtClean="0"/>
              <a:t> = 0; </a:t>
            </a:r>
            <a:r>
              <a:rPr lang="en-US" sz="2000" dirty="0" err="1" smtClean="0"/>
              <a:t>i</a:t>
            </a:r>
            <a:r>
              <a:rPr lang="en-US" sz="2000" dirty="0" smtClean="0"/>
              <a:t> &lt; 5; </a:t>
            </a:r>
            <a:r>
              <a:rPr lang="en-US" sz="2000" dirty="0" err="1" smtClean="0"/>
              <a:t>i</a:t>
            </a:r>
            <a:r>
              <a:rPr lang="en-US" sz="2000" dirty="0" smtClean="0"/>
              <a:t>++) {</a:t>
            </a:r>
          </a:p>
          <a:p>
            <a:r>
              <a:rPr lang="en-US" sz="2000" dirty="0" smtClean="0"/>
              <a:t>  </a:t>
            </a:r>
            <a:r>
              <a:rPr lang="en-US" sz="2000" dirty="0" err="1" smtClean="0"/>
              <a:t>System.out.println</a:t>
            </a:r>
            <a:r>
              <a:rPr lang="en-US" sz="2000" dirty="0" smtClean="0"/>
              <a:t>(</a:t>
            </a:r>
            <a:r>
              <a:rPr lang="en-US" sz="2000" dirty="0" err="1" smtClean="0"/>
              <a:t>i</a:t>
            </a:r>
            <a:r>
              <a:rPr lang="en-US" sz="2000" dirty="0" smtClean="0"/>
              <a:t>);</a:t>
            </a:r>
          </a:p>
          <a:p>
            <a:r>
              <a:rPr lang="en-US" sz="2000" dirty="0" smtClean="0"/>
              <a:t>}</a:t>
            </a:r>
          </a:p>
          <a:p>
            <a:endParaRPr lang="en-US" sz="2000" dirty="0" smtClean="0"/>
          </a:p>
          <a:p>
            <a:r>
              <a:rPr lang="en-US" sz="2000" dirty="0" smtClean="0"/>
              <a:t>Example explained</a:t>
            </a:r>
          </a:p>
          <a:p>
            <a:r>
              <a:rPr lang="en-US" sz="2000" dirty="0" smtClean="0"/>
              <a:t>Statement 1 sets a variable before the loop starts (</a:t>
            </a:r>
            <a:r>
              <a:rPr lang="en-US" sz="2000" dirty="0" err="1" smtClean="0"/>
              <a:t>int</a:t>
            </a:r>
            <a:r>
              <a:rPr lang="en-US" sz="2000" dirty="0" smtClean="0"/>
              <a:t> </a:t>
            </a:r>
            <a:r>
              <a:rPr lang="en-US" sz="2000" dirty="0" err="1" smtClean="0"/>
              <a:t>i</a:t>
            </a:r>
            <a:r>
              <a:rPr lang="en-US" sz="2000" dirty="0" smtClean="0"/>
              <a:t> = 0).</a:t>
            </a:r>
          </a:p>
          <a:p>
            <a:endParaRPr lang="en-US" sz="2000" dirty="0" smtClean="0"/>
          </a:p>
          <a:p>
            <a:r>
              <a:rPr lang="en-US" sz="2000" dirty="0" smtClean="0"/>
              <a:t>Statement 2 defines the condition for the loop to run (</a:t>
            </a:r>
            <a:r>
              <a:rPr lang="en-US" sz="2000" dirty="0" err="1" smtClean="0"/>
              <a:t>i</a:t>
            </a:r>
            <a:r>
              <a:rPr lang="en-US" sz="2000" dirty="0" smtClean="0"/>
              <a:t> must be less than 5). If the condition is true, the loop will start over again, if it is false, the loop will end.</a:t>
            </a:r>
          </a:p>
          <a:p>
            <a:endParaRPr lang="en-US" sz="2000" dirty="0" smtClean="0"/>
          </a:p>
          <a:p>
            <a:r>
              <a:rPr lang="en-US" sz="2000" dirty="0" smtClean="0"/>
              <a:t>Statement 3 increases a value (</a:t>
            </a:r>
            <a:r>
              <a:rPr lang="en-US" sz="2000" dirty="0" err="1" smtClean="0"/>
              <a:t>i</a:t>
            </a:r>
            <a:r>
              <a:rPr lang="en-US" sz="2000" dirty="0" smtClean="0"/>
              <a:t>++) each time the code block in the loop has been executed.</a:t>
            </a:r>
            <a:endParaRPr lang="en-US" sz="2000" dirty="0"/>
          </a:p>
        </p:txBody>
      </p:sp>
    </p:spTree>
    <p:extLst>
      <p:ext uri="{BB962C8B-B14F-4D97-AF65-F5344CB8AC3E}">
        <p14:creationId xmlns:p14="http://schemas.microsoft.com/office/powerpoint/2010/main" val="352718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232" y="637106"/>
            <a:ext cx="8798257" cy="3939540"/>
          </a:xfrm>
          <a:prstGeom prst="rect">
            <a:avLst/>
          </a:prstGeom>
        </p:spPr>
        <p:txBody>
          <a:bodyPr wrap="square">
            <a:spAutoFit/>
          </a:bodyPr>
          <a:lstStyle/>
          <a:p>
            <a:pPr algn="ctr"/>
            <a:r>
              <a:rPr lang="en-US" sz="4000" dirty="0" smtClean="0"/>
              <a:t>For-Each Loop</a:t>
            </a:r>
          </a:p>
          <a:p>
            <a:endParaRPr lang="en-US" dirty="0" smtClean="0"/>
          </a:p>
          <a:p>
            <a:r>
              <a:rPr lang="en-US" sz="2400" dirty="0" smtClean="0"/>
              <a:t>There is also a "for-each" loop, which is used exclusively to loop through elements in an array:</a:t>
            </a:r>
          </a:p>
          <a:p>
            <a:endParaRPr lang="en-US" sz="2400" dirty="0" smtClean="0"/>
          </a:p>
          <a:p>
            <a:r>
              <a:rPr lang="en-US" sz="2400" dirty="0" smtClean="0"/>
              <a:t>Syntax</a:t>
            </a:r>
          </a:p>
          <a:p>
            <a:endParaRPr lang="en-US" sz="2400" dirty="0" smtClean="0"/>
          </a:p>
          <a:p>
            <a:r>
              <a:rPr lang="en-US" sz="2400" dirty="0" smtClean="0"/>
              <a:t>for (type </a:t>
            </a:r>
            <a:r>
              <a:rPr lang="en-US" sz="2400" dirty="0" err="1" smtClean="0"/>
              <a:t>variableName</a:t>
            </a:r>
            <a:r>
              <a:rPr lang="en-US" sz="2400" dirty="0" smtClean="0"/>
              <a:t> : </a:t>
            </a:r>
            <a:r>
              <a:rPr lang="en-US" sz="2400" dirty="0" err="1" smtClean="0"/>
              <a:t>arrayName</a:t>
            </a:r>
            <a:r>
              <a:rPr lang="en-US" sz="2400" dirty="0" smtClean="0"/>
              <a:t>) {</a:t>
            </a:r>
          </a:p>
          <a:p>
            <a:r>
              <a:rPr lang="en-US" sz="2400" dirty="0" smtClean="0"/>
              <a:t>  // code block to be executed</a:t>
            </a:r>
          </a:p>
          <a:p>
            <a:r>
              <a:rPr lang="en-US" sz="2400" dirty="0" smtClean="0"/>
              <a:t>}</a:t>
            </a:r>
            <a:endParaRPr lang="en-US" sz="2400" dirty="0"/>
          </a:p>
        </p:txBody>
      </p:sp>
    </p:spTree>
    <p:extLst>
      <p:ext uri="{BB962C8B-B14F-4D97-AF65-F5344CB8AC3E}">
        <p14:creationId xmlns:p14="http://schemas.microsoft.com/office/powerpoint/2010/main" val="411597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12" y="759936"/>
            <a:ext cx="9767248" cy="4401205"/>
          </a:xfrm>
          <a:prstGeom prst="rect">
            <a:avLst/>
          </a:prstGeom>
        </p:spPr>
        <p:txBody>
          <a:bodyPr wrap="square">
            <a:spAutoFit/>
          </a:bodyPr>
          <a:lstStyle/>
          <a:p>
            <a:r>
              <a:rPr lang="en-US" sz="2800" dirty="0" smtClean="0"/>
              <a:t>The following example outputs all elements in the cars array, using a "for-each" loop:</a:t>
            </a:r>
          </a:p>
          <a:p>
            <a:endParaRPr lang="en-US" sz="2800" dirty="0" smtClean="0"/>
          </a:p>
          <a:p>
            <a:r>
              <a:rPr lang="en-US" sz="2800" dirty="0" smtClean="0"/>
              <a:t>Example</a:t>
            </a:r>
          </a:p>
          <a:p>
            <a:endParaRPr lang="en-US" sz="2800" dirty="0" smtClean="0"/>
          </a:p>
          <a:p>
            <a:r>
              <a:rPr lang="en-US" sz="2800" dirty="0" smtClean="0"/>
              <a:t>String[] cars = {"Volvo", "BMW", "Ford", "Mazda"};</a:t>
            </a:r>
          </a:p>
          <a:p>
            <a:endParaRPr lang="en-US" sz="2800" dirty="0" smtClean="0"/>
          </a:p>
          <a:p>
            <a:r>
              <a:rPr lang="en-US" sz="2800" dirty="0" smtClean="0"/>
              <a:t>for (String </a:t>
            </a:r>
            <a:r>
              <a:rPr lang="en-US" sz="2800" dirty="0" err="1" smtClean="0"/>
              <a:t>i</a:t>
            </a:r>
            <a:r>
              <a:rPr lang="en-US" sz="2800" dirty="0" smtClean="0"/>
              <a:t> : cars) {</a:t>
            </a:r>
          </a:p>
          <a:p>
            <a:r>
              <a:rPr lang="en-US" sz="2800" dirty="0" smtClean="0"/>
              <a:t>  </a:t>
            </a:r>
            <a:r>
              <a:rPr lang="en-US" sz="2800" dirty="0" err="1" smtClean="0"/>
              <a:t>System.out.println</a:t>
            </a:r>
            <a:r>
              <a:rPr lang="en-US" sz="2800" dirty="0" smtClean="0"/>
              <a:t>(</a:t>
            </a:r>
            <a:r>
              <a:rPr lang="en-US" sz="2800" dirty="0" err="1" smtClean="0"/>
              <a:t>i</a:t>
            </a:r>
            <a:r>
              <a:rPr lang="en-US" sz="2800" dirty="0" smtClean="0"/>
              <a:t>);</a:t>
            </a:r>
          </a:p>
          <a:p>
            <a:r>
              <a:rPr lang="en-US" sz="2800" dirty="0" smtClean="0"/>
              <a:t>}</a:t>
            </a:r>
            <a:endParaRPr lang="en-US" sz="2800" dirty="0"/>
          </a:p>
        </p:txBody>
      </p:sp>
    </p:spTree>
    <p:extLst>
      <p:ext uri="{BB962C8B-B14F-4D97-AF65-F5344CB8AC3E}">
        <p14:creationId xmlns:p14="http://schemas.microsoft.com/office/powerpoint/2010/main" val="54208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4" y="232504"/>
            <a:ext cx="10504226" cy="5324535"/>
          </a:xfrm>
          <a:prstGeom prst="rect">
            <a:avLst/>
          </a:prstGeom>
        </p:spPr>
        <p:txBody>
          <a:bodyPr wrap="square">
            <a:spAutoFit/>
          </a:bodyPr>
          <a:lstStyle/>
          <a:p>
            <a:r>
              <a:rPr lang="en-US" sz="2000" b="1" i="0" dirty="0" smtClean="0">
                <a:solidFill>
                  <a:schemeClr val="bg1"/>
                </a:solidFill>
                <a:effectLst/>
                <a:latin typeface="Verdana" panose="020B0604030504040204" pitchFamily="34" charset="0"/>
              </a:rPr>
              <a:t>Question 1</a:t>
            </a:r>
            <a:endParaRPr lang="en-US" sz="2000" b="0" i="0" dirty="0" smtClean="0">
              <a:solidFill>
                <a:schemeClr val="bg1"/>
              </a:solidFill>
              <a:effectLst/>
              <a:latin typeface="Verdana" panose="020B0604030504040204" pitchFamily="34" charset="0"/>
            </a:endParaRPr>
          </a:p>
          <a:p>
            <a:endParaRPr lang="en-US" sz="2000" b="0" i="0" dirty="0" smtClean="0">
              <a:solidFill>
                <a:schemeClr val="bg1"/>
              </a:solidFill>
              <a:effectLst/>
              <a:latin typeface="Verdana" panose="020B0604030504040204" pitchFamily="34" charset="0"/>
            </a:endParaRPr>
          </a:p>
          <a:p>
            <a:r>
              <a:rPr lang="en-US" sz="2000" b="0" i="0" dirty="0" smtClean="0">
                <a:solidFill>
                  <a:schemeClr val="bg1"/>
                </a:solidFill>
                <a:effectLst/>
                <a:latin typeface="Verdana" panose="020B0604030504040204" pitchFamily="34" charset="0"/>
              </a:rPr>
              <a:t>Write a program to calculate the sum of first n natural number.</a:t>
            </a:r>
          </a:p>
          <a:p>
            <a:endParaRPr lang="en-US" sz="2000" dirty="0">
              <a:solidFill>
                <a:schemeClr val="bg1"/>
              </a:solidFill>
              <a:latin typeface="Verdana" panose="020B0604030504040204" pitchFamily="34" charset="0"/>
            </a:endParaRPr>
          </a:p>
          <a:p>
            <a:r>
              <a:rPr lang="en-US" sz="2000" b="1" dirty="0">
                <a:solidFill>
                  <a:schemeClr val="bg1"/>
                </a:solidFill>
              </a:rPr>
              <a:t>Question </a:t>
            </a:r>
            <a:r>
              <a:rPr lang="en-US" sz="2000" b="1" dirty="0" smtClean="0">
                <a:solidFill>
                  <a:schemeClr val="bg1"/>
                </a:solidFill>
              </a:rPr>
              <a:t>2</a:t>
            </a:r>
          </a:p>
          <a:p>
            <a:endParaRPr lang="en-US" sz="2000" dirty="0">
              <a:solidFill>
                <a:schemeClr val="bg1"/>
              </a:solidFill>
            </a:endParaRPr>
          </a:p>
          <a:p>
            <a:r>
              <a:rPr lang="en-US" sz="2000" dirty="0">
                <a:solidFill>
                  <a:schemeClr val="bg1"/>
                </a:solidFill>
              </a:rPr>
              <a:t>Write a program that prompts the user to input a positive integer. It should then print the multiplication table of that </a:t>
            </a:r>
            <a:r>
              <a:rPr lang="en-US" sz="2000" dirty="0" smtClean="0">
                <a:solidFill>
                  <a:schemeClr val="bg1"/>
                </a:solidFill>
              </a:rPr>
              <a:t>number.</a:t>
            </a:r>
          </a:p>
          <a:p>
            <a:endParaRPr lang="en-US" sz="2000" dirty="0" smtClean="0">
              <a:solidFill>
                <a:schemeClr val="bg1"/>
              </a:solidFill>
            </a:endParaRPr>
          </a:p>
          <a:p>
            <a:r>
              <a:rPr lang="en-US" sz="2000" b="1" dirty="0" smtClean="0">
                <a:solidFill>
                  <a:schemeClr val="bg1"/>
                </a:solidFill>
              </a:rPr>
              <a:t>Question 3</a:t>
            </a:r>
            <a:endParaRPr lang="en-US" sz="2000" dirty="0">
              <a:solidFill>
                <a:schemeClr val="bg1"/>
              </a:solidFill>
            </a:endParaRPr>
          </a:p>
          <a:p>
            <a:r>
              <a:rPr lang="en-US" sz="2000" dirty="0">
                <a:solidFill>
                  <a:schemeClr val="bg1"/>
                </a:solidFill>
              </a:rPr>
              <a:t>Write a program to find the factorial value of any number entered through the </a:t>
            </a:r>
            <a:r>
              <a:rPr lang="en-US" sz="2000" dirty="0" smtClean="0">
                <a:solidFill>
                  <a:schemeClr val="bg1"/>
                </a:solidFill>
              </a:rPr>
              <a:t>keyboard</a:t>
            </a:r>
          </a:p>
          <a:p>
            <a:endParaRPr lang="en-US" sz="2000" dirty="0">
              <a:solidFill>
                <a:schemeClr val="bg1"/>
              </a:solidFill>
            </a:endParaRPr>
          </a:p>
          <a:p>
            <a:r>
              <a:rPr lang="en-US" sz="2000" b="1" dirty="0">
                <a:solidFill>
                  <a:schemeClr val="bg1"/>
                </a:solidFill>
              </a:rPr>
              <a:t>Question 6</a:t>
            </a:r>
            <a:endParaRPr lang="en-US" sz="2000" dirty="0">
              <a:solidFill>
                <a:schemeClr val="bg1"/>
              </a:solidFill>
            </a:endParaRPr>
          </a:p>
          <a:p>
            <a:r>
              <a:rPr lang="en-US" sz="2000" dirty="0">
                <a:solidFill>
                  <a:schemeClr val="bg1"/>
                </a:solidFill>
              </a:rPr>
              <a:t>Write a program that prompts the user to input an integer and then outputs the number with the digits reversed. For example, if the input is 12345, the output should be 54321</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240674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621" y="1060187"/>
            <a:ext cx="8498006" cy="4062651"/>
          </a:xfrm>
          <a:prstGeom prst="rect">
            <a:avLst/>
          </a:prstGeom>
        </p:spPr>
        <p:txBody>
          <a:bodyPr wrap="square">
            <a:spAutoFit/>
          </a:bodyPr>
          <a:lstStyle/>
          <a:p>
            <a:pPr algn="ctr"/>
            <a:r>
              <a:rPr lang="en-US" sz="4800" dirty="0" smtClean="0"/>
              <a:t>Java While Loop</a:t>
            </a:r>
          </a:p>
          <a:p>
            <a:endParaRPr lang="en-US" dirty="0" smtClean="0"/>
          </a:p>
          <a:p>
            <a:r>
              <a:rPr lang="en-US" sz="2400" dirty="0" smtClean="0"/>
              <a:t>The while loop loops through a block of code as long as a specified condition is true:</a:t>
            </a:r>
          </a:p>
          <a:p>
            <a:endParaRPr lang="en-US" sz="2400" dirty="0" smtClean="0"/>
          </a:p>
          <a:p>
            <a:r>
              <a:rPr lang="en-US" sz="2400" dirty="0" smtClean="0"/>
              <a:t>Syntax</a:t>
            </a:r>
          </a:p>
          <a:p>
            <a:endParaRPr lang="en-US" sz="2400" dirty="0" smtClean="0"/>
          </a:p>
          <a:p>
            <a:r>
              <a:rPr lang="en-US" sz="2400" dirty="0" smtClean="0"/>
              <a:t>while (condition) {</a:t>
            </a:r>
          </a:p>
          <a:p>
            <a:r>
              <a:rPr lang="en-US" sz="2400" dirty="0" smtClean="0"/>
              <a:t>  // code block to be executed</a:t>
            </a:r>
          </a:p>
          <a:p>
            <a:r>
              <a:rPr lang="en-US" sz="2400" dirty="0" smtClean="0"/>
              <a:t>}</a:t>
            </a:r>
            <a:endParaRPr lang="en-US" sz="2400" dirty="0"/>
          </a:p>
        </p:txBody>
      </p:sp>
    </p:spTree>
    <p:extLst>
      <p:ext uri="{BB962C8B-B14F-4D97-AF65-F5344CB8AC3E}">
        <p14:creationId xmlns:p14="http://schemas.microsoft.com/office/powerpoint/2010/main" val="48675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322" y="759433"/>
            <a:ext cx="8557146" cy="5663089"/>
          </a:xfrm>
          <a:prstGeom prst="rect">
            <a:avLst/>
          </a:prstGeom>
        </p:spPr>
        <p:txBody>
          <a:bodyPr wrap="square">
            <a:spAutoFit/>
          </a:bodyPr>
          <a:lstStyle/>
          <a:p>
            <a:pPr algn="ctr"/>
            <a:r>
              <a:rPr lang="en-US" sz="4400" dirty="0" smtClean="0"/>
              <a:t>The Do/While Loop</a:t>
            </a:r>
          </a:p>
          <a:p>
            <a:endParaRPr lang="en-US" dirty="0" smtClean="0"/>
          </a:p>
          <a:p>
            <a:r>
              <a:rPr lang="en-US" sz="2000" dirty="0" smtClean="0"/>
              <a:t>The do/while loop is a variant of the while loop. This loop will execute the code block once, before checking if the condition is true, then it will repeat the loop as long as the condition is true.</a:t>
            </a:r>
          </a:p>
          <a:p>
            <a:endParaRPr lang="en-US" sz="2000" dirty="0" smtClean="0"/>
          </a:p>
          <a:p>
            <a:r>
              <a:rPr lang="en-US" sz="2000" dirty="0" smtClean="0"/>
              <a:t>Syntax</a:t>
            </a:r>
          </a:p>
          <a:p>
            <a:endParaRPr lang="en-US" sz="2000" dirty="0" smtClean="0"/>
          </a:p>
          <a:p>
            <a:r>
              <a:rPr lang="en-US" sz="2000" dirty="0" smtClean="0"/>
              <a:t>do {</a:t>
            </a:r>
          </a:p>
          <a:p>
            <a:r>
              <a:rPr lang="en-US" sz="2000" dirty="0" smtClean="0"/>
              <a:t>  // code block to be executed</a:t>
            </a:r>
          </a:p>
          <a:p>
            <a:endParaRPr lang="en-US" sz="2000" dirty="0" smtClean="0"/>
          </a:p>
          <a:p>
            <a:r>
              <a:rPr lang="en-US" sz="2000" dirty="0" smtClean="0"/>
              <a:t>}</a:t>
            </a:r>
          </a:p>
          <a:p>
            <a:r>
              <a:rPr lang="en-US" sz="2000" dirty="0" smtClean="0"/>
              <a:t>while (condition);</a:t>
            </a:r>
          </a:p>
          <a:p>
            <a:endParaRPr lang="en-US" sz="2000" dirty="0" smtClean="0"/>
          </a:p>
          <a:p>
            <a:r>
              <a:rPr lang="en-US" sz="2000" dirty="0" smtClean="0"/>
              <a:t>The example below uses a do/while loop. The loop will always be executed at least once, even if the condition is false, because the code block is executed before the condition is tested:</a:t>
            </a:r>
            <a:endParaRPr lang="en-US" dirty="0"/>
          </a:p>
        </p:txBody>
      </p:sp>
    </p:spTree>
    <p:extLst>
      <p:ext uri="{BB962C8B-B14F-4D97-AF65-F5344CB8AC3E}">
        <p14:creationId xmlns:p14="http://schemas.microsoft.com/office/powerpoint/2010/main" val="347479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304" y="1662712"/>
            <a:ext cx="6096000" cy="3570208"/>
          </a:xfrm>
          <a:prstGeom prst="rect">
            <a:avLst/>
          </a:prstGeom>
        </p:spPr>
        <p:txBody>
          <a:bodyPr>
            <a:spAutoFit/>
          </a:bodyPr>
          <a:lstStyle/>
          <a:p>
            <a:pPr algn="ctr"/>
            <a:r>
              <a:rPr lang="en-US" sz="4000" dirty="0" smtClean="0"/>
              <a:t>Example</a:t>
            </a:r>
          </a:p>
          <a:p>
            <a:endParaRPr lang="en-US" dirty="0" smtClean="0"/>
          </a:p>
          <a:p>
            <a:r>
              <a:rPr lang="en-US" sz="2400" dirty="0" err="1" smtClean="0"/>
              <a:t>int</a:t>
            </a:r>
            <a:r>
              <a:rPr lang="en-US" sz="2400" dirty="0" smtClean="0"/>
              <a:t> </a:t>
            </a:r>
            <a:r>
              <a:rPr lang="en-US" sz="2400" dirty="0" err="1" smtClean="0"/>
              <a:t>i</a:t>
            </a:r>
            <a:r>
              <a:rPr lang="en-US" sz="2400" dirty="0" smtClean="0"/>
              <a:t> = 0;</a:t>
            </a:r>
          </a:p>
          <a:p>
            <a:endParaRPr lang="en-US" sz="2400" dirty="0" smtClean="0"/>
          </a:p>
          <a:p>
            <a:r>
              <a:rPr lang="en-US" sz="2400" dirty="0" smtClean="0"/>
              <a:t>do {</a:t>
            </a:r>
          </a:p>
          <a:p>
            <a:r>
              <a:rPr lang="en-US" sz="2400" dirty="0" smtClean="0"/>
              <a:t>  </a:t>
            </a:r>
            <a:r>
              <a:rPr lang="en-US" sz="2400" dirty="0" err="1" smtClean="0"/>
              <a:t>System.out.println</a:t>
            </a:r>
            <a:r>
              <a:rPr lang="en-US" sz="2400" dirty="0" smtClean="0"/>
              <a:t>(</a:t>
            </a:r>
            <a:r>
              <a:rPr lang="en-US" sz="2400" dirty="0" err="1" smtClean="0"/>
              <a:t>i</a:t>
            </a:r>
            <a:r>
              <a:rPr lang="en-US" sz="2400" dirty="0" smtClean="0"/>
              <a:t>);</a:t>
            </a:r>
          </a:p>
          <a:p>
            <a:r>
              <a:rPr lang="en-US" sz="2400" dirty="0" smtClean="0"/>
              <a:t>  </a:t>
            </a:r>
            <a:r>
              <a:rPr lang="en-US" sz="2400" dirty="0" err="1" smtClean="0"/>
              <a:t>i</a:t>
            </a:r>
            <a:r>
              <a:rPr lang="en-US" sz="2400" dirty="0" smtClean="0"/>
              <a:t>++;</a:t>
            </a:r>
          </a:p>
          <a:p>
            <a:r>
              <a:rPr lang="en-US" sz="2400" dirty="0" smtClean="0"/>
              <a:t>}</a:t>
            </a:r>
          </a:p>
          <a:p>
            <a:r>
              <a:rPr lang="en-US" sz="2400" dirty="0" smtClean="0"/>
              <a:t>while (</a:t>
            </a:r>
            <a:r>
              <a:rPr lang="en-US" sz="2400" dirty="0" err="1" smtClean="0"/>
              <a:t>i</a:t>
            </a:r>
            <a:r>
              <a:rPr lang="en-US" sz="2400" dirty="0" smtClean="0"/>
              <a:t> &lt; 5);</a:t>
            </a:r>
            <a:endParaRPr lang="en-US" sz="2400" dirty="0"/>
          </a:p>
        </p:txBody>
      </p:sp>
    </p:spTree>
    <p:extLst>
      <p:ext uri="{BB962C8B-B14F-4D97-AF65-F5344CB8AC3E}">
        <p14:creationId xmlns:p14="http://schemas.microsoft.com/office/powerpoint/2010/main" val="116088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284</TotalTime>
  <Words>830</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Verdana</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9</cp:revision>
  <dcterms:created xsi:type="dcterms:W3CDTF">2020-11-28T09:55:07Z</dcterms:created>
  <dcterms:modified xsi:type="dcterms:W3CDTF">2020-12-09T16:00:20Z</dcterms:modified>
</cp:coreProperties>
</file>