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2BA30-42CC-4BEE-8D13-E302C9A98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C9DF08-1309-4858-975A-3F5A1ADB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26FB92-0B91-45F2-89C9-4595AA3C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B87BF4-2B4A-4289-89A4-9961C7D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DF4FE-7681-4F04-9D3D-BA378DD4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2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FA6CA-2B49-4263-BF99-E51B3495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5E4E46-94D2-477F-ACC7-287AEC5A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B15BE-0A84-4495-9ED3-76CABA4B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44CD9-6B43-4E5D-8AB4-E8032314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54022-1026-4B5E-8195-E3A28156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9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81D5D2-05CE-4D4E-9528-204592A8E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5484A5-4018-4801-A518-020AE2EFC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53C54-0794-4D28-9B48-3ED49B2A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FFB52-F9BB-4729-A3C1-9127EDDE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F9FB7-913F-4198-BC99-58C2D01D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3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B3EC-7CE0-4F84-8271-9DB96957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55F51-4C9B-4D61-BD23-1652F65F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6DB48-3D38-4661-85E4-F09C12F8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AA774-CD9B-4D83-A0B6-7123C60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CC763-3A97-4F3D-A329-68139EB2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5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F20A2-845B-4F23-AD68-60C8AA37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CD8ACE-9A21-4375-858B-FA88B695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FC48E-3531-40AF-8AC7-740BE837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C5C7E-716D-4CEF-B8F6-687AC20C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0E32F-8E55-4928-A8B6-B319EE6E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5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04DA7-BB0D-4DD2-8192-14139A81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3F7304-9413-4445-A0EC-DF7F653E3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FEA0AC-EF65-46B4-997C-30E0847A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A9B14F-BE19-4AE8-A03C-46EEDDFE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42D65-5252-4B1E-B2D6-0FE30383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816B57-542E-4621-80AF-807E8A8B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76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9C767-9D55-45F5-8B13-3D3EE9B9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C9B0EF-3B0A-41AA-AA5F-9A02DC24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6E5F22-CDE8-42DF-A712-6933B3BE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3C4F1B-658A-418B-8382-9381B0F9D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17CB0E-404C-4617-939E-BF00C01BA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56F1F7-42F7-4571-9789-6272D8FE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F29DEE-AC0E-4E26-B1BD-F57BF7A4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9676B3-63CE-4BF7-BE82-DD57C376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99F8F-C165-49CB-A927-2F0D1ED8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A37662-702A-4FAD-BCBC-00641DC8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18E7A0-6E53-4419-87DF-C4FA4FCB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FC2CC2-2B51-4EBC-B227-0501F66C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42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E4A733-00CA-45DC-B22B-FC485EC3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78C73F-FD7F-4AEF-9BF7-9303BAEB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02E3B2-3EB4-40D6-A341-8EE91F0F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0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A012D-A995-43D4-9EC9-B7C3891A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4B93DF-9D83-4C00-96B9-B09DCF3C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F713F4-EA1F-4CD8-A02A-94462DCC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9A11DC-3FDA-406E-9359-0D659739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C37A18-689A-40D1-A6BB-6EC79053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565B9-EA45-4D91-9348-27E3A88C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3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02D20-73D2-4076-8E06-1360EE12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3F6C5C-D919-4172-925F-14B5F7566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FA2295-7015-4F22-9D96-A74A9F66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CE9DA8-7259-4C0D-9E8E-A16293A1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56C51C-93E1-4F56-A826-4E793D7F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DFE21E-6F85-4A7D-87F3-472336CD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E73919-22B3-484C-B621-86F6C79E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66EE2D-C281-4A44-AB3B-2A810F01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C73C62-C9D9-46A5-BDC9-0817F8A38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6F57-D251-457E-BD23-71AEC2164B7B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AB7B2-CCEB-48A0-AACC-64B94DF4A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03A16-BC7E-40D1-8702-E4DACE8B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0829-64B5-42AA-858B-11C47F367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6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344A73-6E9D-409D-9034-7CAD282903B2}"/>
                  </a:ext>
                </a:extLst>
              </p:cNvPr>
              <p:cNvSpPr txBox="1"/>
              <p:nvPr/>
            </p:nvSpPr>
            <p:spPr>
              <a:xfrm>
                <a:off x="996042" y="906235"/>
                <a:ext cx="10335987" cy="1947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推計式</a:t>
                </a:r>
                <a:endParaRPr lang="en-US" altLang="ja-JP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労働生産性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𝑁𝐸𝑇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年ダミー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ja-JP" altLang="en-US" dirty="0"/>
                  <a:t>産業ダミー</a:t>
                </a:r>
                <a:endParaRPr lang="en-US" altLang="ja-JP" dirty="0"/>
              </a:p>
              <a:p>
                <a:r>
                  <a:rPr lang="ja-JP" altLang="en-US" dirty="0"/>
                  <a:t>ただし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𝑁𝐸𝑇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ソフトウェア資本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ストック額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ja-JP" altLang="en-US" dirty="0"/>
                  <a:t>は産業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から産業</a:t>
                </a:r>
                <a:r>
                  <a:rPr lang="en-US" altLang="ja-JP" dirty="0" err="1"/>
                  <a:t>i</a:t>
                </a:r>
                <a:r>
                  <a:rPr lang="ja-JP" altLang="en-US" dirty="0"/>
                  <a:t>への中間投入額。</a:t>
                </a:r>
                <a:r>
                  <a:rPr lang="en-US" altLang="ja-JP" dirty="0"/>
                  <a:t>2008</a:t>
                </a:r>
                <a:r>
                  <a:rPr lang="ja-JP" altLang="en-US" dirty="0"/>
                  <a:t>～</a:t>
                </a:r>
                <a:r>
                  <a:rPr lang="en-US" altLang="ja-JP" dirty="0"/>
                  <a:t>2019</a:t>
                </a:r>
                <a:r>
                  <a:rPr lang="ja-JP" altLang="en-US" dirty="0"/>
                  <a:t>年について、後方</a:t>
                </a:r>
                <a:r>
                  <a:rPr lang="en-US" altLang="ja-JP" dirty="0"/>
                  <a:t>15</a:t>
                </a:r>
                <a:r>
                  <a:rPr lang="ja-JP" altLang="en-US" dirty="0"/>
                  <a:t>年のデータで推計。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344A73-6E9D-409D-9034-7CAD28290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2" y="906235"/>
                <a:ext cx="10335987" cy="1947008"/>
              </a:xfrm>
              <a:prstGeom prst="rect">
                <a:avLst/>
              </a:prstGeom>
              <a:blipFill>
                <a:blip r:embed="rId2"/>
                <a:stretch>
                  <a:fillRect l="-412" t="-1558" b="-31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2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Kakuho Furukawa</dc:creator>
  <cp:lastModifiedBy>Kakuho Furukawa</cp:lastModifiedBy>
  <cp:revision>3</cp:revision>
  <dcterms:created xsi:type="dcterms:W3CDTF">2021-08-15T02:16:10Z</dcterms:created>
  <dcterms:modified xsi:type="dcterms:W3CDTF">2021-08-15T02:45:14Z</dcterms:modified>
</cp:coreProperties>
</file>