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9145-1FDC-CED4-0C7B-CBE3F07D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B0F236-3BF8-A828-69C5-31E94809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663D8-3309-F8CF-5C7A-5169379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EE6C2-E45A-750A-D0A1-1861A4D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49A01-6026-C963-4DFB-8F1F06D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1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7A0A-7C79-3EC4-322E-7D3E11B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E9355-D605-7312-345B-760917B5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6F8E2-C7A6-AFCE-C079-285704DC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8ACDD-E31B-ED1F-7AE1-BAAC543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823FC-0165-F65A-CEB5-9B559008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91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4B4ECC-CFF5-BE87-AD0C-7B836CC7C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C1601-2ED3-E8A5-DC1F-A7664D59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0496C-81B5-8397-9C42-8FE6490E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A00A7-C551-655D-7AA7-905801A0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AB066-E320-4F0D-3116-0C53491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0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169CA-6495-E0AE-7CEA-7C50DE6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0EB55-02A6-395B-CF39-AE1498B2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01CF3-AA7B-29C6-5E8D-C7484CD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B02B9-6FE1-4AC2-7E28-757DC408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63D1-098D-F337-E4A3-314E65A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1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FDFFB-9FA6-465E-D44A-BD09A0B8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BD7D4-F1FC-83A4-53A2-4E53B5E7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62305-84C7-4510-A85B-2CC9366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CEC0B-CBC4-F28E-6FBD-A65197FF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53A2-3E4D-2EB0-491E-069B7862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4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679EE-ABC5-412D-1A46-845BD9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3CE0-BBE5-E90A-C4AA-ADFAD3034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AD7358-3ACA-C64D-C73C-42015EFA1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DEADC-45F8-8718-48AA-A5D0325E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62805-6947-47DE-B67F-70DEC96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8F62B1-0C6C-1C2A-E128-85EFDEE8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13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4F284-54DF-B1CE-15A4-6D93CA7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855F4-51FB-4812-1BCD-BBE898D7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EE44A0-7516-A949-BF5C-5D84AEEB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6A027B-C660-A077-C50D-47B509CB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E62E92-FCDC-93D8-428F-718E60B26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683B91-DF25-9300-461C-43F4DEA2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6235E1-6FA8-ADA6-6098-3845838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830918-E119-9335-AF7A-05BB6A1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40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6C33-2A91-3AC9-154C-C9AC2932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84F63-A9F8-BC37-3C8A-23C83CB7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5ED566-373A-B776-E75E-9E9F0BB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00F2-0C33-BAA1-6391-C26B7663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20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429A79-7C8C-49BB-0572-0595740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80A8D0-9482-4D86-4514-68B9AF3C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D6EEF4-9854-3C32-C26B-BA13D04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2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03E97-C7F8-60D3-FCBC-C544578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86748-E013-BBAD-0FA2-E0E3B6FE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78B6F-DD60-F465-6209-F38F993C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F46EA-CC91-A4CB-BFB2-3F813158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188F-7D07-73EB-FF7C-37B1BD12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93B1F-77E5-0268-3D11-04ADE300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EA8EA-29EE-FE8F-2279-D05C4F16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EA3E9D-8EC2-A1E7-33B3-42825832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C57F16-27A3-58A5-C632-7D9EEF3F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7EE72B-E340-8E7D-8824-BFF5EFBB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7E90B-7E16-19E2-9B99-F72421BE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E41B7-734F-7B9E-729C-BE664BA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30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3DD7-27A9-216C-2342-12B89AA7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F55BC-AF3F-5E2D-5B5B-8CDD822E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1AC09-17B3-1B65-AA6D-CA885EB4C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90B3D-8C80-46C3-A24E-831906C615DD}" type="datetimeFigureOut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0FFD7-2C27-4937-9AA2-E6F418F4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9DB9B-C180-AE23-57CE-2DB51C351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F70DA-11AE-4A90-BB1B-BD3E36A64A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23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0529B-FD51-0321-ABB6-AB6EFB0F8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Abschlussprojekt Programmierübung II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0A192-E75F-4264-0109-C59BBF8F1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Höpflinger Lukas, Kocher Fabian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78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0F3370-8244-ABA3-49CC-9E9C391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/>
              <a:t>Aktueller Stand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F2D94-3320-A9FF-386B-4F56E3B7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sz="2200" dirty="0"/>
              <a:t>Grundanforderungen erfüllt </a:t>
            </a:r>
          </a:p>
          <a:p>
            <a:pPr lvl="1"/>
            <a:r>
              <a:rPr lang="de-AT" sz="2200" dirty="0"/>
              <a:t>Länge der Zeitreihe fehlt (Aufgrund unserer Funktionen)</a:t>
            </a:r>
          </a:p>
          <a:p>
            <a:pPr lvl="1"/>
            <a:r>
              <a:rPr lang="de-AT" sz="2200" dirty="0"/>
              <a:t>Wird nach Implementierung </a:t>
            </a:r>
            <a:r>
              <a:rPr lang="de-AT" sz="2200" dirty="0" err="1"/>
              <a:t>tinydb</a:t>
            </a:r>
            <a:r>
              <a:rPr lang="de-AT" sz="2200" dirty="0"/>
              <a:t> behoben</a:t>
            </a:r>
          </a:p>
          <a:p>
            <a:endParaRPr lang="de-AT" sz="2200" dirty="0"/>
          </a:p>
        </p:txBody>
      </p:sp>
      <p:pic>
        <p:nvPicPr>
          <p:cNvPr id="5" name="Grafik 4" descr="Ein Bild, das Muster, Quadrat, Pixel enthält.&#10;&#10;Automatisch generierte Beschreibung">
            <a:extLst>
              <a:ext uri="{FF2B5EF4-FFF2-40B4-BE49-F238E27FC236}">
                <a16:creationId xmlns:a16="http://schemas.microsoft.com/office/drawing/2014/main" id="{D1CF750B-846E-6BC1-1809-DA36804E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6C6B-6A8F-6FB1-A835-510CB0C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TinyDB</a:t>
            </a:r>
            <a:r>
              <a:rPr lang="de-AT" dirty="0"/>
              <a:t>, main.py und Plots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0D3C6-DD67-3126-10FB-E55EED3E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 </a:t>
            </a:r>
            <a:r>
              <a:rPr lang="de-AT" dirty="0" err="1"/>
              <a:t>Streamlit</a:t>
            </a:r>
            <a:r>
              <a:rPr lang="de-AT" dirty="0"/>
              <a:t> Sharing </a:t>
            </a:r>
            <a:r>
              <a:rPr lang="de-AT" dirty="0" err="1"/>
              <a:t>deployed</a:t>
            </a:r>
            <a:endParaRPr lang="de-AT" dirty="0"/>
          </a:p>
          <a:p>
            <a:r>
              <a:rPr lang="de-AT" dirty="0" err="1"/>
              <a:t>TinyDB</a:t>
            </a:r>
            <a:r>
              <a:rPr lang="de-AT" dirty="0"/>
              <a:t> einbauen </a:t>
            </a:r>
          </a:p>
          <a:p>
            <a:pPr lvl="1"/>
            <a:r>
              <a:rPr lang="de-AT" dirty="0"/>
              <a:t>Ersetzt die </a:t>
            </a:r>
            <a:r>
              <a:rPr lang="de-AT" dirty="0" err="1"/>
              <a:t>json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pPr lvl="1"/>
            <a:r>
              <a:rPr lang="de-AT" dirty="0"/>
              <a:t>Prüfen ob ein anderes Format für EKG-Rohdaten sinnvoll ist</a:t>
            </a:r>
          </a:p>
          <a:p>
            <a:r>
              <a:rPr lang="de-AT" dirty="0"/>
              <a:t>main.py </a:t>
            </a:r>
            <a:r>
              <a:rPr lang="de-AT" dirty="0" err="1"/>
              <a:t>refactoren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Funktionen auslagern </a:t>
            </a:r>
          </a:p>
          <a:p>
            <a:pPr lvl="1"/>
            <a:r>
              <a:rPr lang="de-AT" dirty="0" err="1"/>
              <a:t>Tinydb</a:t>
            </a:r>
            <a:r>
              <a:rPr lang="de-AT" dirty="0"/>
              <a:t> implementieren </a:t>
            </a:r>
          </a:p>
          <a:p>
            <a:r>
              <a:rPr lang="de-AT" dirty="0"/>
              <a:t>Nutzer-, Testdaten editieren und hinzufügen</a:t>
            </a:r>
          </a:p>
          <a:p>
            <a:r>
              <a:rPr lang="de-AT" dirty="0"/>
              <a:t>Herzratenvariabilität anzeigen</a:t>
            </a:r>
          </a:p>
          <a:p>
            <a:r>
              <a:rPr lang="de-AT" dirty="0"/>
              <a:t>Herzratendiagramm mit Trendlinie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4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CD57F-5FC3-F199-3969-2AA9808D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Streamlit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C36AD-046B-FBF9-AE4D-219B7B37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Nutzer- und Testdaten über Drag and Drop hinzufügen</a:t>
            </a:r>
          </a:p>
          <a:p>
            <a:r>
              <a:rPr lang="de-AT" dirty="0"/>
              <a:t>Zugriff beschränken </a:t>
            </a:r>
          </a:p>
          <a:p>
            <a:pPr lvl="1"/>
            <a:r>
              <a:rPr lang="de-AT" dirty="0"/>
              <a:t>Passwörter, …</a:t>
            </a:r>
          </a:p>
          <a:p>
            <a:r>
              <a:rPr lang="de-AT" dirty="0"/>
              <a:t>User und Grafiken nebeneinander anzeigen</a:t>
            </a:r>
          </a:p>
          <a:p>
            <a:pPr lvl="1"/>
            <a:r>
              <a:rPr lang="de-AT" dirty="0"/>
              <a:t>Für großen Bildschirm</a:t>
            </a:r>
          </a:p>
          <a:p>
            <a:r>
              <a:rPr lang="de-AT" dirty="0"/>
              <a:t>Einstellungen:</a:t>
            </a:r>
          </a:p>
          <a:p>
            <a:pPr lvl="1"/>
            <a:r>
              <a:rPr lang="de-AT" dirty="0"/>
              <a:t>hell/dunkel Modus</a:t>
            </a:r>
          </a:p>
          <a:p>
            <a:pPr lvl="1"/>
            <a:r>
              <a:rPr lang="de-AT"/>
              <a:t>Theme ändern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1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Abschlussprojekt Programmierübung II</vt:lpstr>
      <vt:lpstr>Aktueller Stand</vt:lpstr>
      <vt:lpstr>TinyDB, main.py und Plots</vt:lpstr>
      <vt:lpstr>Streamlit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Höpflinger</dc:creator>
  <cp:lastModifiedBy>Lukas Höpflinger</cp:lastModifiedBy>
  <cp:revision>1</cp:revision>
  <dcterms:created xsi:type="dcterms:W3CDTF">2024-06-17T09:32:26Z</dcterms:created>
  <dcterms:modified xsi:type="dcterms:W3CDTF">2024-06-17T09:53:03Z</dcterms:modified>
</cp:coreProperties>
</file>