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A0186B-1CFC-44E0-9B08-DDE95CC25B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58C74-CFC2-47AA-9FB9-D962A0D67E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4DD87D-0223-4D09-A5D4-30B246C7A5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E54A6-E0A3-4FDB-80F2-05F205D02A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D2F88A-ADA9-4905-89BF-68944169ED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AB70C1-C21D-4F51-B31E-06FE37F7D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47B191-F064-4754-BDC0-15DC24740A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D155E4-E316-452F-8662-8C9922B27D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77B054-70CE-484E-9A90-903FC5CD59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AF1EA7-72C4-46F9-A49A-B8DDA808C6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BA03DA-B810-43BF-A1DC-7EDABA0403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34C788-F3FC-489B-9F91-01BCBE511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A7D545-A9E4-40E5-A859-148CE3ED8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B07FB-DEFF-4435-AC4D-B756F001F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FE3B6-13DB-4FCD-95DC-04ACBF56DE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80321C-D59C-4558-B2FF-AF9AE2B74F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5644C0-9232-4333-9448-D91CCFF8FA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89BB2-1436-4908-88CA-6B0AE8C0B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961A0-4990-4D00-B937-2F0B7F0267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8770C5-403C-498E-87EF-BFA8C5D10C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C502B-044D-4811-B120-2D0E26097F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43248-9EF3-489E-8060-C1E5D4769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6E9FD-52DA-4B8F-BB07-3D1ACE8E3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l-GR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534C66-AE98-40CC-AF10-48C091F2A2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l-GR" sz="6000" spc="-1" strike="noStrike">
                <a:solidFill>
                  <a:schemeClr val="dk1"/>
                </a:solidFill>
                <a:latin typeface="Aptos Display"/>
              </a:rPr>
              <a:t>Στυλ κύριου τίτλου</a:t>
            </a:r>
            <a:endParaRPr b="0" lang="el-GR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D8F9FC-3039-48F0-A25C-376B72871996}" type="slidenum">
              <a: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l-GR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l-GR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l-GR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Στυλ κύριου τίτλου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chemeClr val="dk1"/>
                </a:solidFill>
                <a:latin typeface="Aptos"/>
              </a:rPr>
              <a:t>Στυλ υποδείγματος κειμένου</a:t>
            </a:r>
            <a:endParaRPr b="0" lang="el-GR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400" spc="-1" strike="noStrike">
                <a:solidFill>
                  <a:schemeClr val="dk1"/>
                </a:solidFill>
                <a:latin typeface="Aptos"/>
              </a:rPr>
              <a:t>Δεύτερου επιπέδου</a:t>
            </a:r>
            <a:endParaRPr b="0" lang="el-GR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Τρίτου επιπέδου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chemeClr val="dk1"/>
                </a:solidFill>
                <a:latin typeface="Aptos"/>
              </a:rPr>
              <a:t>Τέταρτου επιπέδου</a:t>
            </a:r>
            <a:endParaRPr b="0" lang="el-GR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chemeClr val="dk1"/>
                </a:solidFill>
                <a:latin typeface="Aptos"/>
              </a:rPr>
              <a:t>Πέμπτου επιπέδου</a:t>
            </a:r>
            <a:endParaRPr b="0" lang="el-G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BDA01C-9FD4-4A80-A044-821C1EF9C37F}" type="slidenum">
              <a:rPr b="0" lang="el-G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rcRect l="9091" t="21196" r="-2" b="7782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4000"/>
                </a:srgbClr>
              </a:gs>
              <a:gs pos="58000">
                <a:srgbClr val="000000"/>
              </a:gs>
              <a:gs pos="100000">
                <a:srgbClr val="00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800" spc="-1" strike="noStrike">
                <a:solidFill>
                  <a:schemeClr val="lt1"/>
                </a:solidFill>
                <a:latin typeface="Aptos Display"/>
              </a:rPr>
              <a:t>COVID-19</a:t>
            </a:r>
            <a:endParaRPr b="0" lang="el-GR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974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lt1"/>
                </a:solidFill>
                <a:latin typeface="Aptos"/>
              </a:rPr>
              <a:t>ΠΑΝΟΥΤΣΑΚΟΠΟΥΛΟΣ ΝΙΚΟΛΑΟΣ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lt1"/>
                </a:solidFill>
                <a:latin typeface="Aptos"/>
              </a:rPr>
              <a:t>ΦΑΛΗΡΕΑΣ ΚΩΝΣΤΑΝΤΙΝΟΣ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lt1"/>
                </a:solidFill>
                <a:latin typeface="Aptos"/>
              </a:rPr>
              <a:t>ΚΑΠΝΙΣΑΚΗΣ ΑΝΔΡΕΑΣ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lt1"/>
                </a:solidFill>
                <a:latin typeface="Aptos"/>
              </a:rPr>
              <a:t>ΚΙΣΣΑΣ ΑΝΑΣΤΑΣΙΟΣ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208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783" lnSpcReduction="1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Κλήση Συνάρτησης ICU: Παρουσίαση  βασικών επιδημιολογικών δεδομένων που αφορούν τις ΜΕΘ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4" name="Θέση περιεχομένου 3" descr="Εικόνα που περιέχει κείμενο, γραμμή, στιγμιότυπο οθόνης, γράφη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0" y="2441520"/>
            <a:ext cx="10169280" cy="44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637760" y="824400"/>
            <a:ext cx="4556160" cy="320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920" lnSpcReduction="1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Kλήση Συνάρτησης: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Hospitalized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Ο μέσος όρος (ανά μήνα) των Νοσηλευόμενων της χώρας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6" name="Θέση περιεχομένου 3" descr="Εικόνα που περιέχει κείμενο, στιγμιότυπο οθόνης, γραμματοσειρά, διάγραμ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-3240" y="820440"/>
            <a:ext cx="7753320" cy="603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Κλήση Συναρτήσεων New Antibody Tests,Total Antibody Tests: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8" name="Θέση περιεχομένου 3" descr="Εικόνα που περιέχει κείμενο, στιγμιότυπο οθόνης, διάγραμμα, γράφη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655560" y="1973160"/>
            <a:ext cx="5116680" cy="4114440"/>
          </a:xfrm>
          <a:prstGeom prst="rect">
            <a:avLst/>
          </a:prstGeom>
          <a:ln w="0">
            <a:noFill/>
          </a:ln>
        </p:spPr>
      </p:pic>
      <p:pic>
        <p:nvPicPr>
          <p:cNvPr id="119" name="Εικόνα 4" descr="Εικόνα που περιέχει κείμενο, στιγμιότυπο οθόνης, διάγραμμα, γραμμή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5904720" y="1969920"/>
            <a:ext cx="5370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Ρυθμοί Μεταβολής Μέρος 1: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21" name="Θέση περιεχομένου 3" descr="Εικόνα που περιέχει κείμενο, στιγμιότυπο οθόνης, γράφημα, διάγραμ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835200" y="1826640"/>
            <a:ext cx="5538960" cy="4114440"/>
          </a:xfrm>
          <a:prstGeom prst="rect">
            <a:avLst/>
          </a:prstGeom>
          <a:ln w="0">
            <a:noFill/>
          </a:ln>
        </p:spPr>
      </p:pic>
      <p:pic>
        <p:nvPicPr>
          <p:cNvPr id="122" name="Εικόνα 4" descr="Εικόνα που περιέχει κείμενο, στιγμιότυπο οθόνης, διάγραμμα, γράφημα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6180480" y="1826640"/>
            <a:ext cx="516780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Ρυθμοί Μεταβολής Μέρος 2: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24" name="Θέση περιεχομένου 3" descr="Εικόνα που περιέχει κείμενο, στιγμιότυπο οθόνης, γραμμή, διάγραμ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954360" y="1826640"/>
            <a:ext cx="5379120" cy="4114440"/>
          </a:xfrm>
          <a:prstGeom prst="rect">
            <a:avLst/>
          </a:prstGeom>
          <a:ln w="0">
            <a:noFill/>
          </a:ln>
        </p:spPr>
      </p:pic>
      <p:pic>
        <p:nvPicPr>
          <p:cNvPr id="125" name="Εικόνα 4" descr="Εικόνα που περιέχει κείμενο, στιγμιότυπο οθόνης, γραμμή, διάγραμμα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6324120" y="1828440"/>
            <a:ext cx="531216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Επιδημιολογικοί Δείκτες: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27" name="Θέση περιεχομένου 3" descr="Εικόνα που περιέχει κείμενο, διάγραμμα, γράφημα, γραμμή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878040" y="1846080"/>
            <a:ext cx="5218920" cy="4114440"/>
          </a:xfrm>
          <a:prstGeom prst="rect">
            <a:avLst/>
          </a:prstGeom>
          <a:ln w="0">
            <a:noFill/>
          </a:ln>
        </p:spPr>
      </p:pic>
      <p:pic>
        <p:nvPicPr>
          <p:cNvPr id="128" name="Εικόνα 4" descr="Εικόνα που περιέχει κείμενο, στιγμιότυπο οθόνης, οθόνη, γραμμή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6400440" y="1716840"/>
            <a:ext cx="53812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Περαιτέρω Στοιχεία Μολύνσεων και Θανάτων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30" name="Θέση περιεχομένου 3" descr="Εικόνα που περιέχει κείμενο, στιγμιότυπο οθόνης, κύκλος, διάγραμ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362880" y="2724120"/>
            <a:ext cx="3855240" cy="2729880"/>
          </a:xfrm>
          <a:prstGeom prst="rect">
            <a:avLst/>
          </a:prstGeom>
          <a:ln w="0">
            <a:noFill/>
          </a:ln>
        </p:spPr>
      </p:pic>
      <p:pic>
        <p:nvPicPr>
          <p:cNvPr id="131" name="Εικόνα 4" descr="Εικόνα που περιέχει κείμενο, στιγμιότυπο οθόνης, διάγραμμα, γραμμή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4166640" y="2482920"/>
            <a:ext cx="3855240" cy="3205800"/>
          </a:xfrm>
          <a:prstGeom prst="rect">
            <a:avLst/>
          </a:prstGeom>
          <a:ln w="0">
            <a:noFill/>
          </a:ln>
        </p:spPr>
      </p:pic>
      <p:pic>
        <p:nvPicPr>
          <p:cNvPr id="132" name="Εικόνα 5" descr="Εικόνα που περιέχει κείμενο, στιγμιότυπο οθόνης, διάγραμμα, γραμμή&#10;&#10;Περιγραφή που δημιουργήθηκε αυτόματα"/>
          <p:cNvPicPr/>
          <p:nvPr/>
        </p:nvPicPr>
        <p:blipFill>
          <a:blip r:embed="rId3"/>
          <a:stretch/>
        </p:blipFill>
        <p:spPr>
          <a:xfrm>
            <a:off x="8026200" y="2527560"/>
            <a:ext cx="3863520" cy="29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 useBgFill="1">
        <p:nvSpPr>
          <p:cNvPr id="9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104862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600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3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Freeform: Shap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>
              <a:gd name="textAreaLeft" fmla="*/ 0 w 3899880"/>
              <a:gd name="textAreaRight" fmla="*/ 3900240 w 3899880"/>
              <a:gd name="textAreaTop" fmla="*/ 0 h 4178520"/>
              <a:gd name="textAreaBottom" fmla="*/ 4178880 h 4178520"/>
            </a:gdLst>
            <a:ahLst/>
            <a:rect l="textAreaLeft" t="textAreaTop" r="textAreaRight" b="textAreaBottom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156082">
                  <a:alpha val="43000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5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46b1e1">
                  <a:alpha val="1100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l-GR" sz="4000" spc="-1" strike="noStrike">
                <a:solidFill>
                  <a:srgbClr val="ffffff"/>
                </a:solidFill>
                <a:latin typeface="Aptos Display"/>
              </a:rPr>
              <a:t>ΟΔΗΓΙΕΣ</a:t>
            </a:r>
            <a:endParaRPr b="0" lang="el-GR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810320" y="649440"/>
            <a:ext cx="6554880" cy="5545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336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1. Εξαγωγή του zip σε φάκελο.Το zip περιέχει το αρχείο εκτέλεσης,την ομαδική έκθεση,τις διαφάνειες την εικόνα icon2.png και την εικόνα covid-19.png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 </a:t>
            </a: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2.Οι δύο εικόνες πρέπει να βρίσκονται υποχρεωτικά στον ίδιο αποθηκευτικό χώρο για την ομαλή λειτουργία του προγράμματος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 </a:t>
            </a: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3. Εκτέλεση του py αρχείου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 </a:t>
            </a: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4. Στο φόντο εμφανίζονται διάφορα Κουμπιά με τα οποία γίνεται η εμφάνιση της σωστής καρτέλας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 </a:t>
            </a:r>
            <a:r>
              <a:rPr b="0" lang="el-GR" sz="2000" spc="-1" strike="noStrike">
                <a:solidFill>
                  <a:schemeClr val="dk1"/>
                </a:solidFill>
                <a:latin typeface="Aptos"/>
              </a:rPr>
              <a:t>5. Ο χρήστης επιλέγει μία ή και περισσότερες λειτουργίες του προγράμματος ταυτοχρόνως μέσω των κουμπιών.Η κεντρική δομή του προγράμματος παραμένει ανοιχτή ώσπου να τερματιστεί από τον χρήστη</a:t>
            </a: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l-GR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599760"/>
            <a:ext cx="6226560" cy="268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4102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Μια πρώτη επαφή με το Covid-19 Greece Data Analysis ,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Μέρος 1:Compare Dates - Hospitalized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9" name="Θέση περιεχομένου 6" descr="Εικόνα που περιέχει κείμενο, στιγμιότυπο οθόνης, γραμματοσειρά, λογισμικό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7365600" y="-360"/>
            <a:ext cx="5021640" cy="686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707040"/>
            <a:ext cx="4663440" cy="271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Μέρος 2: 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Νew Antibody Tests - Annual New Cases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1" name="Θέση περιεχομένου 3" descr="Εικόνα που περιέχει κείμενο, στιγμιότυπο οθόνης, οθόνη, γραμματοσειρά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6095880" y="-118440"/>
            <a:ext cx="6095520" cy="4038480"/>
          </a:xfrm>
          <a:prstGeom prst="rect">
            <a:avLst/>
          </a:prstGeom>
          <a:ln w="0">
            <a:noFill/>
          </a:ln>
        </p:spPr>
      </p:pic>
      <p:pic>
        <p:nvPicPr>
          <p:cNvPr id="102" name="Εικόνα 4" descr="Εικόνα που περιέχει κείμενο, στιγμιότυπο οθόνης, γραμματοσειρά, οθόνη&#10;&#10;Περιγραφή που δημιουργήθηκε αυτόματα"/>
          <p:cNvPicPr/>
          <p:nvPr/>
        </p:nvPicPr>
        <p:blipFill>
          <a:blip r:embed="rId2"/>
          <a:stretch/>
        </p:blipFill>
        <p:spPr>
          <a:xfrm>
            <a:off x="6092280" y="3914280"/>
            <a:ext cx="6095520" cy="30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3600" y="1117440"/>
            <a:ext cx="3921120" cy="93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285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Μέρος 3 : plotly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4" name="Θέση περιεχομένου 3" descr="Εικόνα που περιέχει κείμενο, στιγμιότυπο οθόνης, λογισμικό, εικονίδιο υπολογιστή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5581080" y="-360"/>
            <a:ext cx="6608160" cy="68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5040" y="4653720"/>
            <a:ext cx="8473320" cy="22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418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Κλήση Συνάρτησης: Compare Dates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Παρουσίαση των στοιχείων των δύο τελευταίων ημερών και της ποσοστιαίας διαφοράς τους</a:t>
            </a:r>
            <a:br>
              <a:rPr sz="4400"/>
            </a:b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6" name="Θέση περιεχομένου 3" descr="Εικόνα που περιέχει κείμενο, στιγμιότυπο οθόνης, αριθμός, οθόνη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4142160" y="-360"/>
            <a:ext cx="8049600" cy="42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3880" y="208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418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Κλήση Συνάρτησης Pie Chart 1:</a:t>
            </a:r>
            <a:br>
              <a:rPr sz="4400"/>
            </a:b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4 pie charts για την καλύτερη κατανόηση των επιδημιολογικών μεγεθών σε πραγματικό χρόνο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8" name="Θέση περιεχομένου 4" descr="Εικόνα που περιέχει κείμενο, στιγμιότυπο οθόνης, διάγραμμα, κύκλος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3516840" y="2088000"/>
            <a:ext cx="8674560" cy="47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2280" y="355320"/>
            <a:ext cx="11414160" cy="143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783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Κλήση Συνάρτησης Cases and Deaths: Παρουσίαση  της συνολικής εξέλιξης των επιβεβαιομένων και νέων κρουσμάτων ,αλλά και των θανάτων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0" name="Θέση περιεχομένου 3" descr="Εικόνα που περιέχει κείμενο, στιγμιότυπο οθόνης, γραμμή, διάγραμμα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4806360" y="2045160"/>
            <a:ext cx="7385040" cy="481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21400" y="38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418"/>
          </a:bodyPr>
          <a:p>
            <a:pPr indent="0" defTabSz="914400">
              <a:lnSpc>
                <a:spcPct val="90000"/>
              </a:lnSpc>
              <a:buNone/>
            </a:pPr>
            <a:r>
              <a:rPr b="0" lang="el-GR" sz="4400" spc="-1" strike="noStrike">
                <a:solidFill>
                  <a:schemeClr val="dk1"/>
                </a:solidFill>
                <a:latin typeface="Aptos Display"/>
              </a:rPr>
              <a:t>Kλήση Συνάρτησης: Vaccinations and Actives.Tα τρία επόμενα επιδημιολογικά μεγέθη (Επαναμολύνσεις-Ενεργά Κρούσματα-Εμβολιασμοί)</a:t>
            </a:r>
            <a:endParaRPr b="0" lang="el-GR" sz="4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2" name="Θέση περιεχομένου 3" descr="Εικόνα που περιέχει κείμενο, διάγραμμα, γραμμή, στιγμιότυπο οθόνης&#10;&#10;Περιγραφή που δημιουργήθηκε αυτόματα"/>
          <p:cNvPicPr/>
          <p:nvPr/>
        </p:nvPicPr>
        <p:blipFill>
          <a:blip r:embed="rId1"/>
          <a:stretch/>
        </p:blipFill>
        <p:spPr>
          <a:xfrm>
            <a:off x="2373840" y="2190240"/>
            <a:ext cx="9817560" cy="46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LibreOffice/7.6.0.3$Windows_X86_64 LibreOffice_project/69edd8b8ebc41d00b4de3915dc82f8f0fc3b6265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2024-06-10T11:43:50Z</dcterms:created>
  <dc:creator/>
  <dc:description/>
  <dc:language>en-US</dc:language>
  <cp:lastModifiedBy/>
  <dcterms:modified xsi:type="dcterms:W3CDTF">2024-06-12T20:32:00Z</dcterms:modified>
  <cp:revision>354</cp:revision>
  <dc:subject/>
  <dc:title>Παρουσίαση του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Ευρεία οθόνη</vt:lpwstr>
  </property>
  <property fmtid="{D5CDD505-2E9C-101B-9397-08002B2CF9AE}" pid="3" name="Slides">
    <vt:i4>16</vt:i4>
  </property>
</Properties>
</file>