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7AA2C-4CAA-7A4B-ABBD-1DEF5FC51FEC}" v="339" dt="2024-06-10T12:02:59.251"/>
    <p1510:client id="{CAC1A0A5-17DC-10D3-3C23-3B948786F51F}" v="975" dt="2024-06-10T17:15:3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10/6/2024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E3EDA-3470-FF2C-68E2-67BD5464D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195" r="-1" b="77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l-GR" sz="4800">
                <a:solidFill>
                  <a:schemeClr val="bg1"/>
                </a:solidFill>
              </a:rPr>
              <a:t>COVID-19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l-GR" sz="2000" dirty="0">
                <a:solidFill>
                  <a:schemeClr val="bg1"/>
                </a:solidFill>
              </a:rPr>
              <a:t>ΠΑΝΟΥΤΣΑΚΟΠΟΥΛΟΣ ΝΙΚΟΛΑΟΣ</a:t>
            </a:r>
          </a:p>
          <a:p>
            <a:pPr algn="l"/>
            <a:r>
              <a:rPr lang="el-GR" sz="2000" dirty="0">
                <a:solidFill>
                  <a:schemeClr val="bg1"/>
                </a:solidFill>
              </a:rPr>
              <a:t>ΦΑΛΗΡΕΑΣ ΚΩΝΣΤΑΝΤΙΝΟΣ</a:t>
            </a:r>
          </a:p>
          <a:p>
            <a:pPr algn="l"/>
            <a:r>
              <a:rPr lang="el-GR" sz="2000" dirty="0">
                <a:solidFill>
                  <a:schemeClr val="bg1"/>
                </a:solidFill>
              </a:rPr>
              <a:t>ΚΑΠΝΙΣΑΚΗΣ ΑΝΔΡΕΑΣ</a:t>
            </a:r>
          </a:p>
          <a:p>
            <a:pPr algn="l"/>
            <a:r>
              <a:rPr lang="el-GR" sz="2000" dirty="0">
                <a:solidFill>
                  <a:schemeClr val="bg1"/>
                </a:solidFill>
              </a:rPr>
              <a:t>ΚΙΣΣΑΣ ΑΝΑΣΤΑΣΙΟΣ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26F6F5-5689-097B-4515-70FA543C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4" y="2088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dirty="0"/>
              <a:t>Κλήση Συνάρτησης ICU: Παρουσίαση  βασικών επιδημιολογικών δεδομένων που αφορούν τις ΜΕΘ</a:t>
            </a:r>
          </a:p>
        </p:txBody>
      </p:sp>
      <p:pic>
        <p:nvPicPr>
          <p:cNvPr id="4" name="Θέση περιεχομένου 3" descr="Εικόνα που περιέχει κείμενο, γραμμή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2AD16CF-8BD8-5668-50AC-8516D0436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441403"/>
            <a:ext cx="10169768" cy="4419089"/>
          </a:xfrm>
        </p:spPr>
      </p:pic>
    </p:spTree>
    <p:extLst>
      <p:ext uri="{BB962C8B-B14F-4D97-AF65-F5344CB8AC3E}">
        <p14:creationId xmlns:p14="http://schemas.microsoft.com/office/powerpoint/2010/main" val="387746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6736DD-F961-DA97-3DB9-989CC2B8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586" y="824278"/>
            <a:ext cx="4556367" cy="3201254"/>
          </a:xfrm>
        </p:spPr>
        <p:txBody>
          <a:bodyPr>
            <a:normAutofit fontScale="90000"/>
          </a:bodyPr>
          <a:lstStyle/>
          <a:p>
            <a:r>
              <a:rPr lang="el-GR" dirty="0" err="1"/>
              <a:t>Kλήση</a:t>
            </a:r>
            <a:r>
              <a:rPr lang="el-GR" dirty="0"/>
              <a:t> Συνάρτησης:</a:t>
            </a:r>
            <a:br>
              <a:rPr lang="el-GR" dirty="0"/>
            </a:br>
            <a:r>
              <a:rPr lang="el-GR" dirty="0" err="1"/>
              <a:t>Hospitalized</a:t>
            </a:r>
            <a:br>
              <a:rPr lang="el-GR" dirty="0"/>
            </a:br>
            <a:r>
              <a:rPr lang="el-GR" dirty="0"/>
              <a:t>Ο μέσος όρος (ανά μήνα) των Νοσηλευόμενων της χώρας</a:t>
            </a:r>
          </a:p>
        </p:txBody>
      </p:sp>
      <p:pic>
        <p:nvPicPr>
          <p:cNvPr id="4" name="Θέση περιεχομένου 3" descr="Εικόνα που περιέχει κείμενο, στιγμιότυπο οθόνης, γραμματοσειρά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F55432DC-7465-2BCD-BCFB-D64633BA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06" y="820433"/>
            <a:ext cx="7753611" cy="6039338"/>
          </a:xfrm>
        </p:spPr>
      </p:pic>
    </p:spTree>
    <p:extLst>
      <p:ext uri="{BB962C8B-B14F-4D97-AF65-F5344CB8AC3E}">
        <p14:creationId xmlns:p14="http://schemas.microsoft.com/office/powerpoint/2010/main" val="33534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FC20334-749F-A0CE-4C33-CBFDBCD8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l-GR" sz="4000">
                <a:solidFill>
                  <a:srgbClr val="FFFFFF"/>
                </a:solidFill>
              </a:rPr>
              <a:t>ΟΔΗΓΙΕΣ</a:t>
            </a:r>
          </a:p>
        </p:txBody>
      </p:sp>
      <p:sp>
        <p:nvSpPr>
          <p:cNvPr id="17" name="Θέση περιεχομένου 2">
            <a:extLst>
              <a:ext uri="{FF2B5EF4-FFF2-40B4-BE49-F238E27FC236}">
                <a16:creationId xmlns:a16="http://schemas.microsoft.com/office/drawing/2014/main" id="{6E6436A3-0F9C-543D-A93D-F9A0AA8B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r>
              <a:rPr lang="el-GR" sz="2000" dirty="0"/>
              <a:t>1. Εξαγωγή του </a:t>
            </a:r>
            <a:r>
              <a:rPr lang="el-GR" sz="2000" dirty="0" err="1"/>
              <a:t>zip</a:t>
            </a:r>
            <a:r>
              <a:rPr lang="el-GR" sz="2000" dirty="0"/>
              <a:t> σε </a:t>
            </a:r>
            <a:r>
              <a:rPr lang="el-GR" sz="2000" dirty="0" err="1"/>
              <a:t>φάκελο.Το</a:t>
            </a:r>
            <a:r>
              <a:rPr lang="el-GR" sz="2000" dirty="0"/>
              <a:t> </a:t>
            </a:r>
            <a:r>
              <a:rPr lang="el-GR" sz="2000" dirty="0" err="1"/>
              <a:t>zip</a:t>
            </a:r>
            <a:r>
              <a:rPr lang="el-GR" sz="2000" dirty="0"/>
              <a:t> περιέχει το αρχείο </a:t>
            </a:r>
            <a:r>
              <a:rPr lang="el-GR" sz="2000" dirty="0" err="1"/>
              <a:t>εκτέλεσης,την</a:t>
            </a:r>
            <a:r>
              <a:rPr lang="el-GR" sz="2000" dirty="0"/>
              <a:t> ομαδική </a:t>
            </a:r>
            <a:r>
              <a:rPr lang="el-GR" sz="2000" dirty="0" err="1"/>
              <a:t>έκθεση,τις</a:t>
            </a:r>
            <a:r>
              <a:rPr lang="el-GR" sz="2000" dirty="0"/>
              <a:t> διαφάνειες και την εικόνα icon2.png</a:t>
            </a:r>
            <a:endParaRPr lang="el-GR" dirty="0"/>
          </a:p>
          <a:p>
            <a:pPr marL="0" indent="0">
              <a:buNone/>
            </a:pPr>
            <a:r>
              <a:rPr lang="el-GR" sz="2000" dirty="0"/>
              <a:t> 2. Η εικόνα icon2.png πρέπει να βρίσκεται υποχρεωτικά στον ίδιο αποθηκευτικό χώρο για την ομαλή λειτουργία του προγράμματος</a:t>
            </a:r>
          </a:p>
          <a:p>
            <a:pPr marL="0" indent="0">
              <a:buNone/>
            </a:pPr>
            <a:r>
              <a:rPr lang="el-GR" sz="2000" dirty="0"/>
              <a:t> 3. Εκτέλεση του </a:t>
            </a:r>
            <a:r>
              <a:rPr lang="el-GR" sz="2000" dirty="0" err="1"/>
              <a:t>exe</a:t>
            </a:r>
            <a:r>
              <a:rPr lang="el-GR" sz="2000" dirty="0"/>
              <a:t> αρχείου</a:t>
            </a:r>
          </a:p>
          <a:p>
            <a:pPr marL="0" indent="0">
              <a:buNone/>
            </a:pPr>
            <a:r>
              <a:rPr lang="el-GR" sz="2000" dirty="0"/>
              <a:t> 4. Στο φόντο εμφανίζονται διάφορα Κουμπιά με τα οποία γίνεται η εμφάνιση της σωστής καρτέλας</a:t>
            </a:r>
          </a:p>
          <a:p>
            <a:pPr marL="0" indent="0">
              <a:buNone/>
            </a:pPr>
            <a:r>
              <a:rPr lang="el-GR" sz="2000" dirty="0"/>
              <a:t> 5. Ο χρήστης επιλέγει μία ή και περισσότερες λειτουργίες του προγράμματος ταυτοχρόνως μέσω των </a:t>
            </a:r>
            <a:r>
              <a:rPr lang="el-GR" sz="2000" dirty="0" err="1"/>
              <a:t>κουμπιών.Η</a:t>
            </a:r>
            <a:r>
              <a:rPr lang="el-GR" sz="2000" dirty="0"/>
              <a:t> κεντρική δομή του προγράμματος παραμένει ανοιχτή ώσπου να τερματιστεί από τον χρήστη</a:t>
            </a:r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43695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A2D4AD-D588-05EA-5C3A-23ED2AEC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586"/>
            <a:ext cx="6226908" cy="2683486"/>
          </a:xfrm>
        </p:spPr>
        <p:txBody>
          <a:bodyPr>
            <a:normAutofit fontScale="90000"/>
          </a:bodyPr>
          <a:lstStyle/>
          <a:p>
            <a:r>
              <a:rPr lang="el-GR" dirty="0"/>
              <a:t>Μια πρώτη επαφή με το Covid-19 </a:t>
            </a:r>
            <a:r>
              <a:rPr lang="el-GR" dirty="0" err="1"/>
              <a:t>Greece</a:t>
            </a:r>
            <a:r>
              <a:rPr lang="el-GR" dirty="0"/>
              <a:t> </a:t>
            </a:r>
            <a:r>
              <a:rPr lang="el-GR" dirty="0" err="1"/>
              <a:t>Data</a:t>
            </a:r>
            <a:r>
              <a:rPr lang="el-GR" dirty="0"/>
              <a:t> </a:t>
            </a:r>
            <a:r>
              <a:rPr lang="el-GR" dirty="0" err="1"/>
              <a:t>Analysis</a:t>
            </a:r>
            <a:r>
              <a:rPr lang="el-GR" dirty="0"/>
              <a:t> ,</a:t>
            </a:r>
            <a:br>
              <a:rPr lang="el-GR" dirty="0"/>
            </a:br>
            <a:r>
              <a:rPr lang="el-GR" dirty="0"/>
              <a:t>Μέρος 1:Compare </a:t>
            </a:r>
            <a:r>
              <a:rPr lang="el-GR" dirty="0" err="1"/>
              <a:t>Dates</a:t>
            </a:r>
            <a:r>
              <a:rPr lang="el-GR" dirty="0"/>
              <a:t> - </a:t>
            </a:r>
            <a:r>
              <a:rPr lang="el-GR" dirty="0" err="1"/>
              <a:t>Hospitalized</a:t>
            </a:r>
          </a:p>
        </p:txBody>
      </p:sp>
      <p:pic>
        <p:nvPicPr>
          <p:cNvPr id="7" name="Θέση περιεχομένου 6" descr="Εικόνα που περιέχει κείμενο, στιγμιότυπο οθόνης, γραμματοσειρά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8D51F4AA-B358-F963-B7DD-7E0E8E8A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648" y="-183"/>
            <a:ext cx="5022088" cy="6869723"/>
          </a:xfrm>
        </p:spPr>
      </p:pic>
    </p:spTree>
    <p:extLst>
      <p:ext uri="{BB962C8B-B14F-4D97-AF65-F5344CB8AC3E}">
        <p14:creationId xmlns:p14="http://schemas.microsoft.com/office/powerpoint/2010/main" val="9284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939D10-1C4B-5237-DA54-0C2608BA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48"/>
            <a:ext cx="4663831" cy="2712793"/>
          </a:xfrm>
        </p:spPr>
        <p:txBody>
          <a:bodyPr>
            <a:normAutofit/>
          </a:bodyPr>
          <a:lstStyle/>
          <a:p>
            <a:r>
              <a:rPr lang="el-GR" dirty="0"/>
              <a:t>Μέρος 2: </a:t>
            </a:r>
            <a:br>
              <a:rPr lang="el-GR" dirty="0"/>
            </a:br>
            <a:r>
              <a:rPr lang="el-GR" dirty="0" err="1"/>
              <a:t>Νew</a:t>
            </a:r>
            <a:r>
              <a:rPr lang="el-GR" dirty="0"/>
              <a:t> </a:t>
            </a:r>
            <a:r>
              <a:rPr lang="el-GR" dirty="0" err="1"/>
              <a:t>Antibody</a:t>
            </a:r>
            <a:r>
              <a:rPr lang="el-GR" dirty="0"/>
              <a:t> </a:t>
            </a:r>
            <a:r>
              <a:rPr lang="el-GR" dirty="0" err="1"/>
              <a:t>Tests</a:t>
            </a:r>
            <a:r>
              <a:rPr lang="el-GR" dirty="0"/>
              <a:t> - </a:t>
            </a:r>
            <a:r>
              <a:rPr lang="el-GR" dirty="0" err="1"/>
              <a:t>Annual</a:t>
            </a:r>
            <a:r>
              <a:rPr lang="el-GR" dirty="0"/>
              <a:t> </a:t>
            </a:r>
            <a:r>
              <a:rPr lang="el-GR" dirty="0" err="1"/>
              <a:t>New</a:t>
            </a:r>
            <a:r>
              <a:rPr lang="el-GR" dirty="0"/>
              <a:t> </a:t>
            </a:r>
            <a:r>
              <a:rPr lang="el-GR" dirty="0" err="1"/>
              <a:t>Cases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οθόνη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BA0A1CE6-F67A-325F-01D4-33138037D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-118450"/>
            <a:ext cx="6096000" cy="4038719"/>
          </a:xfrm>
        </p:spPr>
      </p:pic>
      <p:pic>
        <p:nvPicPr>
          <p:cNvPr id="5" name="Εικόνα 4" descr="Εικόνα που περιέχει κείμενο, στιγμιότυπο οθόνης, γραμματοσειρά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0F8171D5-CF81-0753-7E84-3F79981C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78" y="3914196"/>
            <a:ext cx="6096000" cy="30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258DE4-E810-B1F9-882E-801348A7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2" y="1117355"/>
            <a:ext cx="3921369" cy="934794"/>
          </a:xfrm>
        </p:spPr>
        <p:txBody>
          <a:bodyPr>
            <a:normAutofit/>
          </a:bodyPr>
          <a:lstStyle/>
          <a:p>
            <a:r>
              <a:rPr lang="el-GR" dirty="0"/>
              <a:t>Μέρος 3 : </a:t>
            </a:r>
            <a:r>
              <a:rPr lang="el-GR" dirty="0" err="1"/>
              <a:t>plotly</a:t>
            </a:r>
          </a:p>
        </p:txBody>
      </p:sp>
      <p:pic>
        <p:nvPicPr>
          <p:cNvPr id="4" name="Θέση περιεχομένου 3" descr="Εικόνα που περιέχει κείμενο, στιγμιότυπο οθόνης, λογισμικό, εικονίδιο υπολογιστή&#10;&#10;Περιγραφή που δημιουργήθηκε αυτόματα">
            <a:extLst>
              <a:ext uri="{FF2B5EF4-FFF2-40B4-BE49-F238E27FC236}">
                <a16:creationId xmlns:a16="http://schemas.microsoft.com/office/drawing/2014/main" id="{1507210C-BEF0-45B5-F7FA-463856E00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924" y="-183"/>
            <a:ext cx="6608382" cy="6859953"/>
          </a:xfrm>
        </p:spPr>
      </p:pic>
    </p:spTree>
    <p:extLst>
      <p:ext uri="{BB962C8B-B14F-4D97-AF65-F5344CB8AC3E}">
        <p14:creationId xmlns:p14="http://schemas.microsoft.com/office/powerpoint/2010/main" val="10432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D44C90-0952-88B7-36BE-7B9DA8C2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3" y="4653817"/>
            <a:ext cx="8473831" cy="2204793"/>
          </a:xfrm>
        </p:spPr>
        <p:txBody>
          <a:bodyPr>
            <a:normAutofit fontScale="90000"/>
          </a:bodyPr>
          <a:lstStyle/>
          <a:p>
            <a:r>
              <a:rPr lang="el-GR" dirty="0"/>
              <a:t>Κλήση Συνάρτησης: </a:t>
            </a:r>
            <a:r>
              <a:rPr lang="el-GR" dirty="0" err="1"/>
              <a:t>Compare</a:t>
            </a:r>
            <a:r>
              <a:rPr lang="el-GR" dirty="0"/>
              <a:t> </a:t>
            </a:r>
            <a:r>
              <a:rPr lang="el-GR" dirty="0" err="1"/>
              <a:t>Dates</a:t>
            </a:r>
            <a:br>
              <a:rPr lang="el-GR" dirty="0"/>
            </a:br>
            <a:r>
              <a:rPr lang="el-GR" dirty="0"/>
              <a:t>Παρουσίαση των στοιχείων των δύο τελευταίων ημερών και της ποσοστιαίας διαφοράς τους</a:t>
            </a:r>
            <a:br>
              <a:rPr lang="el-GR" dirty="0"/>
            </a:br>
            <a:endParaRPr lang="el-GR" dirty="0" err="1"/>
          </a:p>
        </p:txBody>
      </p:sp>
      <p:pic>
        <p:nvPicPr>
          <p:cNvPr id="4" name="Θέση περιεχομένου 3" descr="Εικόνα που περιέχει κείμενο, στιγμιότυπο οθόνης, αριθμός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248A6E15-6329-B5A1-FBC3-C6F8ADA74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154" y="-241"/>
            <a:ext cx="8049846" cy="4271223"/>
          </a:xfrm>
        </p:spPr>
      </p:pic>
    </p:spTree>
    <p:extLst>
      <p:ext uri="{BB962C8B-B14F-4D97-AF65-F5344CB8AC3E}">
        <p14:creationId xmlns:p14="http://schemas.microsoft.com/office/powerpoint/2010/main" val="84118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9445BD-AC54-14D1-381C-AE74F5D9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" y="2088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dirty="0"/>
              <a:t>Κλήση Συνάρτησης </a:t>
            </a:r>
            <a:r>
              <a:rPr lang="el-GR" dirty="0" err="1"/>
              <a:t>Pie</a:t>
            </a:r>
            <a:r>
              <a:rPr lang="el-GR" dirty="0"/>
              <a:t> </a:t>
            </a:r>
            <a:r>
              <a:rPr lang="el-GR" dirty="0" err="1"/>
              <a:t>Chart</a:t>
            </a:r>
            <a:r>
              <a:rPr lang="el-GR" dirty="0"/>
              <a:t> 1:</a:t>
            </a:r>
            <a:br>
              <a:rPr lang="el-GR" dirty="0"/>
            </a:br>
            <a:r>
              <a:rPr lang="el-GR" dirty="0"/>
              <a:t>4 </a:t>
            </a:r>
            <a:r>
              <a:rPr lang="el-GR" dirty="0" err="1"/>
              <a:t>pie</a:t>
            </a:r>
            <a:r>
              <a:rPr lang="el-GR" dirty="0"/>
              <a:t> </a:t>
            </a:r>
            <a:r>
              <a:rPr lang="el-GR" dirty="0" err="1"/>
              <a:t>charts</a:t>
            </a:r>
            <a:r>
              <a:rPr lang="el-GR" dirty="0"/>
              <a:t> για την καλύτερη κατανόηση των επιδημιολογικών μεγεθών σε πραγματικό χρόνο</a:t>
            </a:r>
          </a:p>
        </p:txBody>
      </p:sp>
      <p:pic>
        <p:nvPicPr>
          <p:cNvPr id="5" name="Θέση περιεχομένου 4" descr="Εικόνα που περιέχει κείμενο, στιγμιότυπο οθόνης, διάγραμμα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072150A4-8671-D371-D58A-B9224EC29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23" y="2088051"/>
            <a:ext cx="8675076" cy="4774101"/>
          </a:xfrm>
        </p:spPr>
      </p:pic>
    </p:spTree>
    <p:extLst>
      <p:ext uri="{BB962C8B-B14F-4D97-AF65-F5344CB8AC3E}">
        <p14:creationId xmlns:p14="http://schemas.microsoft.com/office/powerpoint/2010/main" val="390810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22885A-8027-0B1C-E3E6-2F45440F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80" y="355355"/>
            <a:ext cx="11414367" cy="1433024"/>
          </a:xfrm>
        </p:spPr>
        <p:txBody>
          <a:bodyPr>
            <a:normAutofit fontScale="90000"/>
          </a:bodyPr>
          <a:lstStyle/>
          <a:p>
            <a:r>
              <a:rPr lang="el-GR" dirty="0"/>
              <a:t>Κλήση Συνάρτησης </a:t>
            </a:r>
            <a:r>
              <a:rPr lang="el-GR" dirty="0" err="1"/>
              <a:t>Cases</a:t>
            </a:r>
            <a:r>
              <a:rPr lang="el-GR" dirty="0"/>
              <a:t> and </a:t>
            </a:r>
            <a:r>
              <a:rPr lang="el-GR" dirty="0" err="1"/>
              <a:t>Deaths</a:t>
            </a:r>
            <a:r>
              <a:rPr lang="el-GR" dirty="0"/>
              <a:t>: Παρουσίαση  της συνολικής εξέλιξης των </a:t>
            </a:r>
            <a:r>
              <a:rPr lang="el-GR" dirty="0" err="1"/>
              <a:t>επιβεβαιομένων</a:t>
            </a:r>
            <a:r>
              <a:rPr lang="el-GR" dirty="0"/>
              <a:t> και νέων κρουσμάτων ,αλλά και των θανάτων</a:t>
            </a:r>
          </a:p>
        </p:txBody>
      </p:sp>
      <p:pic>
        <p:nvPicPr>
          <p:cNvPr id="4" name="Θέση περιεχομένου 3" descr="Εικόνα που περιέχει κείμενο, στιγμιότυπο οθόνης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8DAD5F10-A228-5A84-8AB4-EB12CEDB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462" y="2044993"/>
            <a:ext cx="7385537" cy="4811368"/>
          </a:xfrm>
        </p:spPr>
      </p:pic>
    </p:spTree>
    <p:extLst>
      <p:ext uri="{BB962C8B-B14F-4D97-AF65-F5344CB8AC3E}">
        <p14:creationId xmlns:p14="http://schemas.microsoft.com/office/powerpoint/2010/main" val="173222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89262-7A63-50C0-A546-643B6C4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508" y="3846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dirty="0" err="1"/>
              <a:t>Kλήση</a:t>
            </a:r>
            <a:r>
              <a:rPr lang="el-GR" dirty="0"/>
              <a:t> Συνάρτησης: </a:t>
            </a:r>
            <a:r>
              <a:rPr lang="el-GR" dirty="0" err="1"/>
              <a:t>Vaccinations</a:t>
            </a:r>
            <a:r>
              <a:rPr lang="el-GR" dirty="0"/>
              <a:t> and </a:t>
            </a:r>
            <a:r>
              <a:rPr lang="el-GR" dirty="0" err="1"/>
              <a:t>Actives.Tα</a:t>
            </a:r>
            <a:r>
              <a:rPr lang="el-GR" dirty="0"/>
              <a:t> τρία επόμενα επιδημιολογικά μεγέθη (</a:t>
            </a:r>
            <a:r>
              <a:rPr lang="el-GR" dirty="0" err="1"/>
              <a:t>Επαναμολύνσεις</a:t>
            </a:r>
            <a:r>
              <a:rPr lang="el-GR" dirty="0"/>
              <a:t>-Ενεργά Κρούσματα-Εμβολιασμοί)</a:t>
            </a:r>
          </a:p>
        </p:txBody>
      </p:sp>
      <p:pic>
        <p:nvPicPr>
          <p:cNvPr id="4" name="Θέση περιεχομένου 3" descr="Εικόνα που περιέχει κείμενο, διάγραμμα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CC907D9E-3FC3-3B24-3174-441BEF27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923" y="2190383"/>
            <a:ext cx="9818075" cy="4667130"/>
          </a:xfrm>
        </p:spPr>
      </p:pic>
    </p:spTree>
    <p:extLst>
      <p:ext uri="{BB962C8B-B14F-4D97-AF65-F5344CB8AC3E}">
        <p14:creationId xmlns:p14="http://schemas.microsoft.com/office/powerpoint/2010/main" val="209493314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11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Θέμα του Office</vt:lpstr>
      <vt:lpstr>COVID-19</vt:lpstr>
      <vt:lpstr>ΟΔΗΓΙΕΣ</vt:lpstr>
      <vt:lpstr>Μια πρώτη επαφή με το Covid-19 Greece Data Analysis , Μέρος 1:Compare Dates - Hospitalized</vt:lpstr>
      <vt:lpstr>Μέρος 2:  Νew Antibody Tests - Annual New Cases</vt:lpstr>
      <vt:lpstr>Μέρος 3 : plotly</vt:lpstr>
      <vt:lpstr>Κλήση Συνάρτησης: Compare Dates Παρουσίαση των στοιχείων των δύο τελευταίων ημερών και της ποσοστιαίας διαφοράς τους </vt:lpstr>
      <vt:lpstr>Κλήση Συνάρτησης Pie Chart 1: 4 pie charts για την καλύτερη κατανόηση των επιδημιολογικών μεγεθών σε πραγματικό χρόνο</vt:lpstr>
      <vt:lpstr>Κλήση Συνάρτησης Cases and Deaths: Παρουσίαση  της συνολικής εξέλιξης των επιβεβαιομένων και νέων κρουσμάτων ,αλλά και των θανάτων</vt:lpstr>
      <vt:lpstr>Kλήση Συνάρτησης: Vaccinations and Actives.Tα τρία επόμενα επιδημιολογικά μεγέθη (Επαναμολύνσεις-Ενεργά Κρούσματα-Εμβολιασμοί)</vt:lpstr>
      <vt:lpstr>Κλήση Συνάρτησης ICU: Παρουσίαση  βασικών επιδημιολογικών δεδομένων που αφορούν τις ΜΕΘ</vt:lpstr>
      <vt:lpstr>Kλήση Συνάρτησης: Hospitalized Ο μέσος όρος (ανά μήνα) των Νοσηλευόμενων της χώρας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295</cp:revision>
  <dcterms:created xsi:type="dcterms:W3CDTF">2024-06-10T11:43:50Z</dcterms:created>
  <dcterms:modified xsi:type="dcterms:W3CDTF">2024-06-10T17:18:12Z</dcterms:modified>
</cp:coreProperties>
</file>