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EA"/>
    <a:srgbClr val="E0218A"/>
    <a:srgbClr val="737373"/>
    <a:srgbClr val="525252"/>
    <a:srgbClr val="AE017E"/>
    <a:srgbClr val="7A0177"/>
    <a:srgbClr val="FC8D59"/>
    <a:srgbClr val="EF6548"/>
    <a:srgbClr val="D7301F"/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508-3249-D78A-9C6B-5946A827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E5A0-45A8-FBAE-305F-1556532B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F20-1F01-5D78-84CB-866960CF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6F24-47BB-B6C4-3487-642DD6B7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ED50-26B4-81DC-DDBB-401A0BF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889D-B16E-CF98-72A9-37BD46AC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2E45-1F4F-2863-F5DC-49F0BCDD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C9B3-6C77-B554-5576-C165B5DF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CF93-10DE-1D75-A1D7-AD4B4B5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3D94-A326-421C-3DC7-FFF88603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B7343-9672-AF39-3639-A6DD1EA84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96F55-E2A5-673B-4093-D315D77E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F32E-E5C7-AA62-36F5-71B63DF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2E53-8F16-DD49-1DDC-42FFBCEE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0651-273B-25B2-7721-CA0DE028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E73-3A31-9DCA-77A1-3B77E55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3084-4431-90CB-F923-8B6160A5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A260-8B27-C822-B1EF-7895B096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48E-CDD6-6EE9-BA30-E2055D71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2F3A-121D-90F9-136A-3168C874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F07-F0BE-512F-7742-6D6D49E1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2BE7D-FD99-3D68-A7F8-A302643A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FB9C-EDD2-F5A7-8603-4F1DA30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B1B8-7F43-DC64-E10A-1C6EB38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9945-9996-4D11-12A2-AF6AC85E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46C4-5EAB-F0DD-49C0-61FC2F1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894F-C019-1E10-3F9D-A5909E032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422A-00C8-11D5-5648-FEDAC5F3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3624-3BFD-E307-0A0B-154DDDC7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67F0-FA64-DB2E-06FE-85BAE8B7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E6D71-1DBF-2BB4-B32C-4A0BEEBB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57C6-EC86-F1A1-198E-AD071D92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88B9-2ED7-3CE0-2A45-6A44D5BE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711B-43FE-B160-2F24-DF88A6BC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DCE33-A6FA-DAF6-C629-5927CFE9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CC5B6-E8E1-E5FE-D548-66A898904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66966-EC1A-1DC2-6588-A186B1D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1087-0484-9C75-F068-49BA2D9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F6AE2-58A8-C1C8-770D-99FBEF7F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1904-B3C0-25EE-68B1-7EB3F0E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F15CC-56FF-724B-FD0D-1B8B75C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9AA44-6784-B331-234D-23D1C73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0D926-9D4F-12B8-262D-0E689C7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7052B-ADF4-C802-22F6-A4822359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0677A-F8BE-8697-A46F-FEDB9453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91F2-F9FF-D80C-3F44-9C5751D3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C705-DD19-4F2E-7171-B114F0E0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A9DD-68B6-1729-ED07-E4E0BC7E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4E0D-BA06-0328-346E-804372EC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AB0C-568A-58A5-721D-BCF76B6C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5C345-1520-2E61-3014-2280A099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B9171-EFC4-E21D-C6CD-6742B1F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932D-139F-66BD-DCB4-616FEA97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C42BB-CD18-215D-8BA8-315A680D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0C23C-E216-4521-2113-75778B29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ACA15-4C59-6BF8-4849-1EAF1331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6983F-A05E-A4DF-7F30-57C3CCB1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3DB2-BAF9-A97C-7BB1-ACB05DA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5EC2C-1BF7-3148-E758-620A2A84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5205-807E-2A26-8DE7-3113D0E6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F09-97AB-9BDE-F311-9D4DED387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65BA-26CC-71CE-2FF0-FCED3C80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C1EF-46D2-0C2B-3FB6-40475396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38D0CA3-17D1-C048-7ABE-9D2E82D8D6CD}"/>
              </a:ext>
            </a:extLst>
          </p:cNvPr>
          <p:cNvGrpSpPr/>
          <p:nvPr/>
        </p:nvGrpSpPr>
        <p:grpSpPr>
          <a:xfrm>
            <a:off x="1672389" y="-3116179"/>
            <a:ext cx="9781674" cy="11947358"/>
            <a:chOff x="1672389" y="-3116179"/>
            <a:chExt cx="9781674" cy="119473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70FB4A-599E-FE35-9782-639CAE293BD0}"/>
                </a:ext>
              </a:extLst>
            </p:cNvPr>
            <p:cNvSpPr/>
            <p:nvPr/>
          </p:nvSpPr>
          <p:spPr>
            <a:xfrm>
              <a:off x="1672389" y="-3116179"/>
              <a:ext cx="9781674" cy="11947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CD3062-F60A-0DB7-8CBD-D116A0FF944A}"/>
                </a:ext>
              </a:extLst>
            </p:cNvPr>
            <p:cNvGrpSpPr/>
            <p:nvPr/>
          </p:nvGrpSpPr>
          <p:grpSpPr>
            <a:xfrm>
              <a:off x="6686460" y="-1068957"/>
              <a:ext cx="2642532" cy="672146"/>
              <a:chOff x="6909677" y="428866"/>
              <a:chExt cx="2642532" cy="67214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4EE51B0-4052-B0AF-5315-D1263A1EECDE}"/>
                  </a:ext>
                </a:extLst>
              </p:cNvPr>
              <p:cNvSpPr/>
              <p:nvPr/>
            </p:nvSpPr>
            <p:spPr>
              <a:xfrm>
                <a:off x="6909677" y="428866"/>
                <a:ext cx="2642532" cy="672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Genome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12F5A9D-2258-B323-51BC-D877AA016EA6}"/>
                  </a:ext>
                </a:extLst>
              </p:cNvPr>
              <p:cNvGrpSpPr/>
              <p:nvPr/>
            </p:nvGrpSpPr>
            <p:grpSpPr>
              <a:xfrm>
                <a:off x="6965182" y="941404"/>
                <a:ext cx="2531521" cy="147343"/>
                <a:chOff x="6964586" y="947012"/>
                <a:chExt cx="2531521" cy="147343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332E403-B238-6417-1F25-24559B39F3FE}"/>
                    </a:ext>
                  </a:extLst>
                </p:cNvPr>
                <p:cNvSpPr/>
                <p:nvPr/>
              </p:nvSpPr>
              <p:spPr>
                <a:xfrm>
                  <a:off x="6964586" y="947013"/>
                  <a:ext cx="830425" cy="144667"/>
                </a:xfrm>
                <a:prstGeom prst="roundRect">
                  <a:avLst/>
                </a:prstGeom>
                <a:solidFill>
                  <a:schemeClr val="accent1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GFF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E30B5E13-0A91-FEB2-C15B-A0C6EDB8A016}"/>
                    </a:ext>
                  </a:extLst>
                </p:cNvPr>
                <p:cNvSpPr/>
                <p:nvPr/>
              </p:nvSpPr>
              <p:spPr>
                <a:xfrm>
                  <a:off x="7815134" y="947012"/>
                  <a:ext cx="830425" cy="144667"/>
                </a:xfrm>
                <a:prstGeom prst="roundRect">
                  <a:avLst/>
                </a:prstGeom>
                <a:solidFill>
                  <a:schemeClr val="accent1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GTF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E0875DE-2E59-9040-1610-B5E1F1C6F936}"/>
                    </a:ext>
                  </a:extLst>
                </p:cNvPr>
                <p:cNvSpPr/>
                <p:nvPr/>
              </p:nvSpPr>
              <p:spPr>
                <a:xfrm>
                  <a:off x="8665682" y="949688"/>
                  <a:ext cx="830425" cy="144667"/>
                </a:xfrm>
                <a:prstGeom prst="roundRect">
                  <a:avLst/>
                </a:prstGeom>
                <a:solidFill>
                  <a:schemeClr val="accent1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FASTA</a:t>
                  </a: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84EC5E-BB76-CFB8-B891-F9820172741C}"/>
                </a:ext>
              </a:extLst>
            </p:cNvPr>
            <p:cNvSpPr/>
            <p:nvPr/>
          </p:nvSpPr>
          <p:spPr>
            <a:xfrm>
              <a:off x="4322719" y="227787"/>
              <a:ext cx="3185614" cy="22554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75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A3BB25-449E-E9DD-C51B-3D584A7336DB}"/>
                </a:ext>
              </a:extLst>
            </p:cNvPr>
            <p:cNvSpPr/>
            <p:nvPr/>
          </p:nvSpPr>
          <p:spPr>
            <a:xfrm>
              <a:off x="4322719" y="3127740"/>
              <a:ext cx="3185614" cy="389185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5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8B17E6-1665-15D2-895E-06D10F333DA7}"/>
                </a:ext>
              </a:extLst>
            </p:cNvPr>
            <p:cNvSpPr txBox="1"/>
            <p:nvPr/>
          </p:nvSpPr>
          <p:spPr>
            <a:xfrm>
              <a:off x="5149974" y="159708"/>
              <a:ext cx="1536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STAR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FA6D30CA-314A-EE7B-1E6B-02386F31431A}"/>
                </a:ext>
              </a:extLst>
            </p:cNvPr>
            <p:cNvCxnSpPr>
              <a:cxnSpLocks/>
              <a:stCxn id="31" idx="3"/>
              <a:endCxn id="16" idx="0"/>
            </p:cNvCxnSpPr>
            <p:nvPr/>
          </p:nvCxnSpPr>
          <p:spPr>
            <a:xfrm>
              <a:off x="5145202" y="-731769"/>
              <a:ext cx="770324" cy="95955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D1A0866-2F5E-72DF-2CC8-A1C0570FBC9F}"/>
                </a:ext>
              </a:extLst>
            </p:cNvPr>
            <p:cNvCxnSpPr>
              <a:stCxn id="5" idx="1"/>
              <a:endCxn id="16" idx="0"/>
            </p:cNvCxnSpPr>
            <p:nvPr/>
          </p:nvCxnSpPr>
          <p:spPr>
            <a:xfrm rot="10800000" flipV="1">
              <a:off x="5915526" y="-732885"/>
              <a:ext cx="770934" cy="96067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9386B0-0839-E8AD-A522-86C9460D6F46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15526" y="2483211"/>
              <a:ext cx="0" cy="6445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FD5137-F211-A61B-3BA7-33D322F5F103}"/>
                </a:ext>
              </a:extLst>
            </p:cNvPr>
            <p:cNvSpPr txBox="1"/>
            <p:nvPr/>
          </p:nvSpPr>
          <p:spPr>
            <a:xfrm>
              <a:off x="5149974" y="3052798"/>
              <a:ext cx="1536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GATK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352363B-EA69-50EE-D5B3-A21BD95B867B}"/>
                </a:ext>
              </a:extLst>
            </p:cNvPr>
            <p:cNvGrpSpPr/>
            <p:nvPr/>
          </p:nvGrpSpPr>
          <p:grpSpPr>
            <a:xfrm>
              <a:off x="4549869" y="3381768"/>
              <a:ext cx="2732405" cy="3505178"/>
              <a:chOff x="4549869" y="3381768"/>
              <a:chExt cx="2732405" cy="350517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9E551B2-E3BD-DBE3-200D-3AFA65FEA23F}"/>
                  </a:ext>
                </a:extLst>
              </p:cNvPr>
              <p:cNvGrpSpPr/>
              <p:nvPr/>
            </p:nvGrpSpPr>
            <p:grpSpPr>
              <a:xfrm>
                <a:off x="4551546" y="3381768"/>
                <a:ext cx="2727960" cy="1909343"/>
                <a:chOff x="4732020" y="1626959"/>
                <a:chExt cx="2727960" cy="1909343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F519E22-EC0B-C554-64AD-79241AF5C54D}"/>
                    </a:ext>
                  </a:extLst>
                </p:cNvPr>
                <p:cNvSpPr/>
                <p:nvPr/>
              </p:nvSpPr>
              <p:spPr>
                <a:xfrm>
                  <a:off x="4732020" y="1626959"/>
                  <a:ext cx="2727960" cy="313508"/>
                </a:xfrm>
                <a:prstGeom prst="roundRect">
                  <a:avLst/>
                </a:prstGeom>
                <a:solidFill>
                  <a:srgbClr val="67000D">
                    <a:alpha val="75000"/>
                  </a:srgbClr>
                </a:solidFill>
                <a:ln w="28575">
                  <a:solidFill>
                    <a:srgbClr val="67000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Add Group Tags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496648F-2ED2-F626-CE53-C63C617FB662}"/>
                    </a:ext>
                  </a:extLst>
                </p:cNvPr>
                <p:cNvSpPr/>
                <p:nvPr/>
              </p:nvSpPr>
              <p:spPr>
                <a:xfrm>
                  <a:off x="4732020" y="2158904"/>
                  <a:ext cx="2727960" cy="313508"/>
                </a:xfrm>
                <a:prstGeom prst="roundRect">
                  <a:avLst/>
                </a:prstGeom>
                <a:solidFill>
                  <a:srgbClr val="A50F15">
                    <a:alpha val="74902"/>
                  </a:srgbClr>
                </a:solidFill>
                <a:ln w="28575">
                  <a:solidFill>
                    <a:srgbClr val="A50F1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Duplicate Identification</a:t>
                  </a: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D180D34-EDD2-2A05-BFA4-E5F61C75894B}"/>
                    </a:ext>
                  </a:extLst>
                </p:cNvPr>
                <p:cNvSpPr/>
                <p:nvPr/>
              </p:nvSpPr>
              <p:spPr>
                <a:xfrm>
                  <a:off x="4732020" y="2690849"/>
                  <a:ext cx="2727960" cy="313508"/>
                </a:xfrm>
                <a:prstGeom prst="roundRect">
                  <a:avLst/>
                </a:prstGeom>
                <a:solidFill>
                  <a:srgbClr val="CB181D">
                    <a:alpha val="74902"/>
                  </a:srgbClr>
                </a:solidFill>
                <a:ln w="28575">
                  <a:solidFill>
                    <a:srgbClr val="CB181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Dictionary Creation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73A6C052-D5B8-A135-2B05-06D40A7D0E5B}"/>
                    </a:ext>
                  </a:extLst>
                </p:cNvPr>
                <p:cNvSpPr/>
                <p:nvPr/>
              </p:nvSpPr>
              <p:spPr>
                <a:xfrm>
                  <a:off x="4732020" y="3222794"/>
                  <a:ext cx="2727960" cy="313508"/>
                </a:xfrm>
                <a:prstGeom prst="roundRect">
                  <a:avLst/>
                </a:prstGeom>
                <a:solidFill>
                  <a:srgbClr val="EF3B2C">
                    <a:alpha val="74902"/>
                  </a:srgbClr>
                </a:solidFill>
                <a:ln w="28575">
                  <a:solidFill>
                    <a:srgbClr val="EF3B2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Cigar Split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658318E-6C90-F134-A030-2D5D2B55601F}"/>
                    </a:ext>
                  </a:extLst>
                </p:cNvPr>
                <p:cNvCxnSpPr>
                  <a:stCxn id="58" idx="2"/>
                  <a:endCxn id="59" idx="0"/>
                </p:cNvCxnSpPr>
                <p:nvPr/>
              </p:nvCxnSpPr>
              <p:spPr>
                <a:xfrm>
                  <a:off x="6096000" y="194046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F4C1F33-A15D-BD08-C5C4-858CAC9DF190}"/>
                    </a:ext>
                  </a:extLst>
                </p:cNvPr>
                <p:cNvCxnSpPr>
                  <a:cxnSpLocks/>
                  <a:stCxn id="59" idx="2"/>
                  <a:endCxn id="60" idx="0"/>
                </p:cNvCxnSpPr>
                <p:nvPr/>
              </p:nvCxnSpPr>
              <p:spPr>
                <a:xfrm>
                  <a:off x="6096000" y="2472412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AE7F6E9-C043-9C6A-202A-67D429E319A9}"/>
                    </a:ext>
                  </a:extLst>
                </p:cNvPr>
                <p:cNvCxnSpPr>
                  <a:cxnSpLocks/>
                  <a:stCxn id="60" idx="2"/>
                  <a:endCxn id="61" idx="0"/>
                </p:cNvCxnSpPr>
                <p:nvPr/>
              </p:nvCxnSpPr>
              <p:spPr>
                <a:xfrm>
                  <a:off x="6096000" y="300435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075E01A-CC59-05D6-75B3-3BDAE31F3BFE}"/>
                  </a:ext>
                </a:extLst>
              </p:cNvPr>
              <p:cNvSpPr/>
              <p:nvPr/>
            </p:nvSpPr>
            <p:spPr>
              <a:xfrm>
                <a:off x="4549869" y="5509548"/>
                <a:ext cx="2727960" cy="313508"/>
              </a:xfrm>
              <a:prstGeom prst="roundRect">
                <a:avLst/>
              </a:prstGeom>
              <a:solidFill>
                <a:srgbClr val="FB6A4A">
                  <a:alpha val="74902"/>
                </a:srgbClr>
              </a:solidFill>
              <a:ln w="28575">
                <a:solidFill>
                  <a:srgbClr val="FB6A4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Preliminary Variant Calling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6ED305A0-6517-4E9F-3CB7-E8C7C7376F0B}"/>
                  </a:ext>
                </a:extLst>
              </p:cNvPr>
              <p:cNvSpPr/>
              <p:nvPr/>
            </p:nvSpPr>
            <p:spPr>
              <a:xfrm>
                <a:off x="4549869" y="6046678"/>
                <a:ext cx="2727960" cy="313508"/>
              </a:xfrm>
              <a:prstGeom prst="roundRect">
                <a:avLst/>
              </a:prstGeom>
              <a:solidFill>
                <a:srgbClr val="FC9272">
                  <a:alpha val="74902"/>
                </a:srgbClr>
              </a:solidFill>
              <a:ln w="28575">
                <a:solidFill>
                  <a:srgbClr val="FC92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Base Recalibration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6224561C-B5A3-19C6-2082-268EA5EE65FF}"/>
                  </a:ext>
                </a:extLst>
              </p:cNvPr>
              <p:cNvSpPr/>
              <p:nvPr/>
            </p:nvSpPr>
            <p:spPr>
              <a:xfrm>
                <a:off x="4554314" y="6573438"/>
                <a:ext cx="2727960" cy="313508"/>
              </a:xfrm>
              <a:prstGeom prst="roundRect">
                <a:avLst/>
              </a:prstGeom>
              <a:solidFill>
                <a:srgbClr val="FCBBA1">
                  <a:alpha val="74902"/>
                </a:srgbClr>
              </a:solidFill>
              <a:ln w="28575">
                <a:solidFill>
                  <a:srgbClr val="FCBBA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Sample Naming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823FA17-311A-A4CD-95AF-B3C071F7A941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 flipH="1">
              <a:off x="5913849" y="5291111"/>
              <a:ext cx="1677" cy="218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BB4C98C-7C8A-9642-D28F-4DBE58B24836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>
            <a:xfrm>
              <a:off x="5913849" y="5823056"/>
              <a:ext cx="0" cy="2236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D71558D-D779-1F4A-E7E7-6CC53344E76D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>
              <a:off x="5913849" y="6360186"/>
              <a:ext cx="4445" cy="213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A8E448-84BE-749E-41C5-43A014832E1D}"/>
                </a:ext>
              </a:extLst>
            </p:cNvPr>
            <p:cNvCxnSpPr>
              <a:cxnSpLocks/>
              <a:stCxn id="17" idx="2"/>
              <a:endCxn id="68" idx="0"/>
            </p:cNvCxnSpPr>
            <p:nvPr/>
          </p:nvCxnSpPr>
          <p:spPr>
            <a:xfrm flipH="1">
              <a:off x="5913849" y="7019593"/>
              <a:ext cx="1677" cy="6050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CD83390-B807-B998-0BC2-C035205F600E}"/>
                </a:ext>
              </a:extLst>
            </p:cNvPr>
            <p:cNvGrpSpPr/>
            <p:nvPr/>
          </p:nvGrpSpPr>
          <p:grpSpPr>
            <a:xfrm>
              <a:off x="4551546" y="478699"/>
              <a:ext cx="6493843" cy="2177536"/>
              <a:chOff x="4551546" y="478699"/>
              <a:chExt cx="6493843" cy="217753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B8305CC-3878-31D0-C7AC-17C8FBCEB255}"/>
                  </a:ext>
                </a:extLst>
              </p:cNvPr>
              <p:cNvGrpSpPr/>
              <p:nvPr/>
            </p:nvGrpSpPr>
            <p:grpSpPr>
              <a:xfrm>
                <a:off x="4551546" y="478699"/>
                <a:ext cx="2727960" cy="1909343"/>
                <a:chOff x="4732020" y="1626959"/>
                <a:chExt cx="2727960" cy="190934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D2E4AE04-A914-2D74-7579-0C67B8E555D6}"/>
                    </a:ext>
                  </a:extLst>
                </p:cNvPr>
                <p:cNvSpPr/>
                <p:nvPr/>
              </p:nvSpPr>
              <p:spPr>
                <a:xfrm>
                  <a:off x="4732020" y="1626959"/>
                  <a:ext cx="2727960" cy="313508"/>
                </a:xfrm>
                <a:prstGeom prst="roundRect">
                  <a:avLst/>
                </a:prstGeom>
                <a:solidFill>
                  <a:srgbClr val="B30000">
                    <a:alpha val="74902"/>
                  </a:srgbClr>
                </a:solidFill>
                <a:ln w="28575">
                  <a:solidFill>
                    <a:srgbClr val="B3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Generate Genome Indices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445D03B1-9A5D-EA71-2025-BB9EE97713E9}"/>
                    </a:ext>
                  </a:extLst>
                </p:cNvPr>
                <p:cNvSpPr/>
                <p:nvPr/>
              </p:nvSpPr>
              <p:spPr>
                <a:xfrm>
                  <a:off x="4732020" y="2158904"/>
                  <a:ext cx="2727960" cy="313508"/>
                </a:xfrm>
                <a:prstGeom prst="roundRect">
                  <a:avLst/>
                </a:prstGeom>
                <a:solidFill>
                  <a:srgbClr val="D7301F">
                    <a:alpha val="74902"/>
                  </a:srgbClr>
                </a:solidFill>
                <a:ln w="28575">
                  <a:solidFill>
                    <a:srgbClr val="D7301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1</a:t>
                  </a:r>
                  <a:r>
                    <a:rPr lang="en-US" sz="1600" baseline="30000" dirty="0"/>
                    <a:t>st</a:t>
                  </a:r>
                  <a:r>
                    <a:rPr lang="en-US" sz="1600" dirty="0"/>
                    <a:t> Pass Mapping</a:t>
                  </a: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4E55798-EE0B-5485-B103-8B6600A27E33}"/>
                    </a:ext>
                  </a:extLst>
                </p:cNvPr>
                <p:cNvSpPr/>
                <p:nvPr/>
              </p:nvSpPr>
              <p:spPr>
                <a:xfrm>
                  <a:off x="4732020" y="2690849"/>
                  <a:ext cx="2727960" cy="313508"/>
                </a:xfrm>
                <a:prstGeom prst="roundRect">
                  <a:avLst/>
                </a:prstGeom>
                <a:solidFill>
                  <a:srgbClr val="EF6548">
                    <a:alpha val="74902"/>
                  </a:srgbClr>
                </a:solidFill>
                <a:ln w="28575">
                  <a:solidFill>
                    <a:srgbClr val="EF654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Regenerate Genome Indices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468EF2ED-589C-AA72-598E-000920C8C2D4}"/>
                    </a:ext>
                  </a:extLst>
                </p:cNvPr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6096000" y="194046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6EAEFAA-72F2-823B-E56B-23E3067FD667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>
                  <a:off x="6096000" y="2472412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374A73E-FC62-EBA1-D097-074B842B4F69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>
                  <a:off x="6096000" y="300435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E450EE4-C126-9DDA-DA77-F8B870DFEF3E}"/>
                    </a:ext>
                  </a:extLst>
                </p:cNvPr>
                <p:cNvSpPr/>
                <p:nvPr/>
              </p:nvSpPr>
              <p:spPr>
                <a:xfrm>
                  <a:off x="4732020" y="3222794"/>
                  <a:ext cx="2727960" cy="313508"/>
                </a:xfrm>
                <a:prstGeom prst="roundRect">
                  <a:avLst/>
                </a:prstGeom>
                <a:solidFill>
                  <a:srgbClr val="FC8D59">
                    <a:alpha val="74902"/>
                  </a:srgbClr>
                </a:solidFill>
                <a:ln w="28575">
                  <a:solidFill>
                    <a:srgbClr val="FC8D5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  <a:r>
                    <a:rPr lang="en-US" sz="1600" baseline="30000" dirty="0"/>
                    <a:t>nd</a:t>
                  </a:r>
                  <a:r>
                    <a:rPr lang="en-US" sz="1600" dirty="0"/>
                    <a:t> Pass Mapping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CC3E94B-BAE7-B5C3-8BBC-BDAA2CC9F622}"/>
                  </a:ext>
                </a:extLst>
              </p:cNvPr>
              <p:cNvGrpSpPr/>
              <p:nvPr/>
            </p:nvGrpSpPr>
            <p:grpSpPr>
              <a:xfrm>
                <a:off x="7279506" y="1806341"/>
                <a:ext cx="3765883" cy="849894"/>
                <a:chOff x="7459980" y="3059107"/>
                <a:chExt cx="3765883" cy="84989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3BE5DA7-EA59-3B6B-8A18-79DD008BDDEB}"/>
                    </a:ext>
                  </a:extLst>
                </p:cNvPr>
                <p:cNvGrpSpPr/>
                <p:nvPr/>
              </p:nvGrpSpPr>
              <p:grpSpPr>
                <a:xfrm>
                  <a:off x="8447828" y="3059107"/>
                  <a:ext cx="2778035" cy="849894"/>
                  <a:chOff x="8386354" y="3030492"/>
                  <a:chExt cx="2778035" cy="849894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C972E1F1-EB0A-00F9-F904-503BEAF2045B}"/>
                      </a:ext>
                    </a:extLst>
                  </p:cNvPr>
                  <p:cNvSpPr/>
                  <p:nvPr/>
                </p:nvSpPr>
                <p:spPr>
                  <a:xfrm>
                    <a:off x="8386354" y="3030492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4902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Differential Gene Expression</a:t>
                    </a: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9BE5C2-6AE1-09F8-EDFF-C31CAF463692}"/>
                      </a:ext>
                    </a:extLst>
                  </p:cNvPr>
                  <p:cNvSpPr/>
                  <p:nvPr/>
                </p:nvSpPr>
                <p:spPr>
                  <a:xfrm>
                    <a:off x="8386354" y="3505209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5000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Alternative Splicing</a:t>
                    </a:r>
                  </a:p>
                </p:txBody>
              </p:sp>
              <p:cxnSp>
                <p:nvCxnSpPr>
                  <p:cNvPr id="97" name="Connector: Elbow 96">
                    <a:extLst>
                      <a:ext uri="{FF2B5EF4-FFF2-40B4-BE49-F238E27FC236}">
                        <a16:creationId xmlns:a16="http://schemas.microsoft.com/office/drawing/2014/main" id="{8955A2EE-0BF4-0964-B75B-8794E0C1B276}"/>
                      </a:ext>
                    </a:extLst>
                  </p:cNvPr>
                  <p:cNvCxnSpPr>
                    <a:stCxn id="93" idx="1"/>
                    <a:endCxn id="94" idx="1"/>
                  </p:cNvCxnSpPr>
                  <p:nvPr/>
                </p:nvCxnSpPr>
                <p:spPr>
                  <a:xfrm rot="10800000" flipV="1">
                    <a:off x="8386354" y="3218080"/>
                    <a:ext cx="12700" cy="474717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11F674E-D91E-543C-ED74-CA1DF3EC56C8}"/>
                    </a:ext>
                  </a:extLst>
                </p:cNvPr>
                <p:cNvCxnSpPr>
                  <a:stCxn id="21" idx="3"/>
                </p:cNvCxnSpPr>
                <p:nvPr/>
              </p:nvCxnSpPr>
              <p:spPr>
                <a:xfrm>
                  <a:off x="7459980" y="3484054"/>
                  <a:ext cx="76555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36A5BE-CB88-E4DB-6FDE-0A085C6AC37B}"/>
                </a:ext>
              </a:extLst>
            </p:cNvPr>
            <p:cNvGrpSpPr/>
            <p:nvPr/>
          </p:nvGrpSpPr>
          <p:grpSpPr>
            <a:xfrm>
              <a:off x="2502670" y="-2915990"/>
              <a:ext cx="2647304" cy="2520294"/>
              <a:chOff x="2502670" y="-2915990"/>
              <a:chExt cx="2647304" cy="252029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DF4E4C-3040-8D51-D06C-CA9B1A21BC65}"/>
                  </a:ext>
                </a:extLst>
              </p:cNvPr>
              <p:cNvGrpSpPr/>
              <p:nvPr/>
            </p:nvGrpSpPr>
            <p:grpSpPr>
              <a:xfrm>
                <a:off x="2507442" y="-2915990"/>
                <a:ext cx="2642532" cy="672146"/>
                <a:chOff x="2639793" y="428866"/>
                <a:chExt cx="2642532" cy="67214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CE44B39-5780-F1D7-5744-845E3035FCC3}"/>
                    </a:ext>
                  </a:extLst>
                </p:cNvPr>
                <p:cNvSpPr/>
                <p:nvPr/>
              </p:nvSpPr>
              <p:spPr>
                <a:xfrm>
                  <a:off x="2639793" y="428866"/>
                  <a:ext cx="2642532" cy="672146"/>
                </a:xfrm>
                <a:prstGeom prst="roundRect">
                  <a:avLst/>
                </a:prstGeom>
                <a:solidFill>
                  <a:schemeClr val="tx2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RNA-seq data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00481CF-B32C-2452-9B9B-7DC0586A1611}"/>
                    </a:ext>
                  </a:extLst>
                </p:cNvPr>
                <p:cNvGrpSpPr/>
                <p:nvPr/>
              </p:nvGrpSpPr>
              <p:grpSpPr>
                <a:xfrm>
                  <a:off x="2710756" y="941404"/>
                  <a:ext cx="2500605" cy="144667"/>
                  <a:chOff x="2724536" y="947014"/>
                  <a:chExt cx="2500605" cy="144667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E1A1AD7-2392-1547-4A40-06FE483656B6}"/>
                      </a:ext>
                    </a:extLst>
                  </p:cNvPr>
                  <p:cNvSpPr/>
                  <p:nvPr/>
                </p:nvSpPr>
                <p:spPr>
                  <a:xfrm>
                    <a:off x="2724536" y="947014"/>
                    <a:ext cx="830425" cy="144667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  <a:alpha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Sample1</a:t>
                    </a: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EA96C39B-7A9D-DE63-669A-77DFC1D069BF}"/>
                      </a:ext>
                    </a:extLst>
                  </p:cNvPr>
                  <p:cNvSpPr/>
                  <p:nvPr/>
                </p:nvSpPr>
                <p:spPr>
                  <a:xfrm>
                    <a:off x="3554961" y="947014"/>
                    <a:ext cx="830425" cy="144667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  <a:alpha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Sample2</a:t>
                    </a:r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C40F55BD-C140-335D-EAC8-01F04E3BD8A6}"/>
                      </a:ext>
                    </a:extLst>
                  </p:cNvPr>
                  <p:cNvSpPr/>
                  <p:nvPr/>
                </p:nvSpPr>
                <p:spPr>
                  <a:xfrm>
                    <a:off x="4394716" y="947014"/>
                    <a:ext cx="830425" cy="144667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  <a:alpha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Sample3</a:t>
                    </a:r>
                  </a:p>
                </p:txBody>
              </p:sp>
            </p:grp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4C74905-6216-BCB9-E500-F3A3850A7A52}"/>
                  </a:ext>
                </a:extLst>
              </p:cNvPr>
              <p:cNvSpPr/>
              <p:nvPr/>
            </p:nvSpPr>
            <p:spPr>
              <a:xfrm>
                <a:off x="2502670" y="-1991925"/>
                <a:ext cx="2642532" cy="672146"/>
              </a:xfrm>
              <a:prstGeom prst="roundRect">
                <a:avLst/>
              </a:prstGeom>
              <a:solidFill>
                <a:schemeClr val="tx2">
                  <a:lumMod val="75000"/>
                  <a:alpha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Fastqc</a:t>
                </a:r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02CCD62-0230-A861-3C92-D2708562C304}"/>
                  </a:ext>
                </a:extLst>
              </p:cNvPr>
              <p:cNvSpPr/>
              <p:nvPr/>
            </p:nvSpPr>
            <p:spPr>
              <a:xfrm>
                <a:off x="2502670" y="-1067842"/>
                <a:ext cx="2642532" cy="672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Trimmomatic</a:t>
                </a:r>
                <a:endParaRPr lang="en-US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FE5B3B-25D3-BFC8-4334-B430F62B4EA9}"/>
                </a:ext>
              </a:extLst>
            </p:cNvPr>
            <p:cNvCxnSpPr>
              <a:cxnSpLocks/>
              <a:stCxn id="7" idx="2"/>
              <a:endCxn id="25" idx="0"/>
            </p:cNvCxnSpPr>
            <p:nvPr/>
          </p:nvCxnSpPr>
          <p:spPr>
            <a:xfrm flipH="1">
              <a:off x="3823936" y="-2258785"/>
              <a:ext cx="107" cy="266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7AAADF-0F07-933B-FE4E-470B0FB528EA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>
              <a:off x="3823936" y="-1319779"/>
              <a:ext cx="0" cy="251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1A91BA-0BA8-D27D-B86A-CE0724B07154}"/>
                </a:ext>
              </a:extLst>
            </p:cNvPr>
            <p:cNvSpPr/>
            <p:nvPr/>
          </p:nvSpPr>
          <p:spPr>
            <a:xfrm>
              <a:off x="3161238" y="-1481148"/>
              <a:ext cx="1325395" cy="150795"/>
            </a:xfrm>
            <a:prstGeom prst="roundRect">
              <a:avLst/>
            </a:prstGeom>
            <a:solidFill>
              <a:schemeClr val="accent1">
                <a:lumMod val="50000"/>
                <a:alpha val="7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Quality check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8327F1B-7037-D535-9A9B-53028B38E795}"/>
                </a:ext>
              </a:extLst>
            </p:cNvPr>
            <p:cNvSpPr/>
            <p:nvPr/>
          </p:nvSpPr>
          <p:spPr>
            <a:xfrm>
              <a:off x="3156805" y="-559484"/>
              <a:ext cx="1325395" cy="150795"/>
            </a:xfrm>
            <a:prstGeom prst="roundRect">
              <a:avLst/>
            </a:prstGeom>
            <a:solidFill>
              <a:schemeClr val="accent1">
                <a:lumMod val="50000"/>
                <a:alpha val="7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Quality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E32AE17-43DC-5A12-4434-F97C144F8C73}"/>
                </a:ext>
              </a:extLst>
            </p:cNvPr>
            <p:cNvSpPr/>
            <p:nvPr/>
          </p:nvSpPr>
          <p:spPr>
            <a:xfrm>
              <a:off x="4321042" y="7624622"/>
              <a:ext cx="3185614" cy="763088"/>
            </a:xfrm>
            <a:prstGeom prst="rect">
              <a:avLst/>
            </a:prstGeom>
            <a:solidFill>
              <a:srgbClr val="DEE3EA">
                <a:alpha val="74902"/>
              </a:srgb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E923390-B3ED-DF2D-4433-D4951D850240}"/>
                </a:ext>
              </a:extLst>
            </p:cNvPr>
            <p:cNvGrpSpPr/>
            <p:nvPr/>
          </p:nvGrpSpPr>
          <p:grpSpPr>
            <a:xfrm>
              <a:off x="4549869" y="7674225"/>
              <a:ext cx="6493843" cy="849894"/>
              <a:chOff x="4549869" y="6832005"/>
              <a:chExt cx="6493843" cy="849894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DF9C8A36-CAC2-A03C-9B84-73AF860549DE}"/>
                  </a:ext>
                </a:extLst>
              </p:cNvPr>
              <p:cNvSpPr/>
              <p:nvPr/>
            </p:nvSpPr>
            <p:spPr>
              <a:xfrm>
                <a:off x="4549869" y="7112230"/>
                <a:ext cx="2727960" cy="313508"/>
              </a:xfrm>
              <a:prstGeom prst="roundRect">
                <a:avLst/>
              </a:prstGeom>
              <a:solidFill>
                <a:srgbClr val="FEE0D2">
                  <a:alpha val="74902"/>
                </a:srgbClr>
              </a:solidFill>
              <a:ln w="28575">
                <a:solidFill>
                  <a:srgbClr val="FEE0D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Variant filtering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BA17AF9-BF7E-6348-9FCC-FA6E3524D49D}"/>
                  </a:ext>
                </a:extLst>
              </p:cNvPr>
              <p:cNvGrpSpPr/>
              <p:nvPr/>
            </p:nvGrpSpPr>
            <p:grpSpPr>
              <a:xfrm>
                <a:off x="7277829" y="6832005"/>
                <a:ext cx="3765883" cy="849894"/>
                <a:chOff x="7459980" y="3059107"/>
                <a:chExt cx="3765883" cy="849894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A005A5A-6043-8292-71C7-293F203386D9}"/>
                    </a:ext>
                  </a:extLst>
                </p:cNvPr>
                <p:cNvGrpSpPr/>
                <p:nvPr/>
              </p:nvGrpSpPr>
              <p:grpSpPr>
                <a:xfrm>
                  <a:off x="8447828" y="3059107"/>
                  <a:ext cx="2778035" cy="849894"/>
                  <a:chOff x="8386354" y="3030492"/>
                  <a:chExt cx="2778035" cy="849894"/>
                </a:xfrm>
              </p:grpSpPr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96F756F5-35A7-6BE3-18C5-8168D1C64DD7}"/>
                      </a:ext>
                    </a:extLst>
                  </p:cNvPr>
                  <p:cNvSpPr/>
                  <p:nvPr/>
                </p:nvSpPr>
                <p:spPr>
                  <a:xfrm>
                    <a:off x="8386354" y="3030492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4902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Variant Effect Prediction</a:t>
                    </a:r>
                  </a:p>
                </p:txBody>
              </p:sp>
              <p:sp>
                <p:nvSpPr>
                  <p:cNvPr id="106" name="Rectangle: Rounded Corners 105">
                    <a:extLst>
                      <a:ext uri="{FF2B5EF4-FFF2-40B4-BE49-F238E27FC236}">
                        <a16:creationId xmlns:a16="http://schemas.microsoft.com/office/drawing/2014/main" id="{92DE18EF-F9C9-B7DA-6F0E-F75B17B9F810}"/>
                      </a:ext>
                    </a:extLst>
                  </p:cNvPr>
                  <p:cNvSpPr/>
                  <p:nvPr/>
                </p:nvSpPr>
                <p:spPr>
                  <a:xfrm>
                    <a:off x="8386354" y="3505209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5000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Sliding Window </a:t>
                    </a:r>
                    <a:r>
                      <a:rPr lang="en-US" sz="1600" i="1" dirty="0"/>
                      <a:t>F</a:t>
                    </a:r>
                    <a:r>
                      <a:rPr lang="en-US" sz="1600" i="1" baseline="-25000" dirty="0"/>
                      <a:t>ST</a:t>
                    </a:r>
                  </a:p>
                </p:txBody>
              </p:sp>
              <p:cxnSp>
                <p:nvCxnSpPr>
                  <p:cNvPr id="107" name="Connector: Elbow 106">
                    <a:extLst>
                      <a:ext uri="{FF2B5EF4-FFF2-40B4-BE49-F238E27FC236}">
                        <a16:creationId xmlns:a16="http://schemas.microsoft.com/office/drawing/2014/main" id="{7D6E6163-598D-767F-9B36-87E355E501F8}"/>
                      </a:ext>
                    </a:extLst>
                  </p:cNvPr>
                  <p:cNvCxnSpPr>
                    <a:stCxn id="105" idx="1"/>
                    <a:endCxn id="106" idx="1"/>
                  </p:cNvCxnSpPr>
                  <p:nvPr/>
                </p:nvCxnSpPr>
                <p:spPr>
                  <a:xfrm rot="10800000" flipV="1">
                    <a:off x="8386354" y="3218080"/>
                    <a:ext cx="12700" cy="474717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6F336DE-771D-AE23-EB7A-BF29559A4C37}"/>
                    </a:ext>
                  </a:extLst>
                </p:cNvPr>
                <p:cNvCxnSpPr/>
                <p:nvPr/>
              </p:nvCxnSpPr>
              <p:spPr>
                <a:xfrm>
                  <a:off x="7459980" y="3484054"/>
                  <a:ext cx="76555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96B94F-5588-3F1A-02BF-3420BF8BA3D6}"/>
                </a:ext>
              </a:extLst>
            </p:cNvPr>
            <p:cNvSpPr txBox="1"/>
            <p:nvPr/>
          </p:nvSpPr>
          <p:spPr>
            <a:xfrm>
              <a:off x="5145202" y="7572603"/>
              <a:ext cx="1536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BCFTOOLS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4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5283ED-7E3B-8104-2F6C-1C62B32DF702}"/>
              </a:ext>
            </a:extLst>
          </p:cNvPr>
          <p:cNvGrpSpPr/>
          <p:nvPr/>
        </p:nvGrpSpPr>
        <p:grpSpPr>
          <a:xfrm>
            <a:off x="4566" y="159542"/>
            <a:ext cx="13277850" cy="10452311"/>
            <a:chOff x="4566" y="159542"/>
            <a:chExt cx="13277850" cy="104523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1598E-00F0-2C91-1CC6-124D01C43A5B}"/>
                </a:ext>
              </a:extLst>
            </p:cNvPr>
            <p:cNvSpPr/>
            <p:nvPr/>
          </p:nvSpPr>
          <p:spPr>
            <a:xfrm>
              <a:off x="4566" y="159542"/>
              <a:ext cx="13277850" cy="10452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073F53-3591-AC3F-FBE0-4A7ABBAB2BC2}"/>
                </a:ext>
              </a:extLst>
            </p:cNvPr>
            <p:cNvGrpSpPr/>
            <p:nvPr/>
          </p:nvGrpSpPr>
          <p:grpSpPr>
            <a:xfrm>
              <a:off x="381866" y="581787"/>
              <a:ext cx="9002683" cy="307777"/>
              <a:chOff x="1039091" y="581787"/>
              <a:chExt cx="9002683" cy="30777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4CDBBBA-C99B-5AD9-D64B-762199736339}"/>
                  </a:ext>
                </a:extLst>
              </p:cNvPr>
              <p:cNvSpPr/>
              <p:nvPr/>
            </p:nvSpPr>
            <p:spPr>
              <a:xfrm>
                <a:off x="2169621" y="665018"/>
                <a:ext cx="7872153" cy="1413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EA59151-8489-531F-AA27-7376C62A0F67}"/>
                  </a:ext>
                </a:extLst>
              </p:cNvPr>
              <p:cNvSpPr txBox="1"/>
              <p:nvPr/>
            </p:nvSpPr>
            <p:spPr>
              <a:xfrm>
                <a:off x="1039091" y="581787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DNA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4E6CFF-05F4-5816-FE68-ED6BED1160AE}"/>
                </a:ext>
              </a:extLst>
            </p:cNvPr>
            <p:cNvGrpSpPr/>
            <p:nvPr/>
          </p:nvGrpSpPr>
          <p:grpSpPr>
            <a:xfrm>
              <a:off x="5448472" y="806335"/>
              <a:ext cx="1037707" cy="1097280"/>
              <a:chOff x="6105697" y="806335"/>
              <a:chExt cx="1037707" cy="1097280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66EB5914-0AD6-D87F-3086-038699B49A14}"/>
                  </a:ext>
                </a:extLst>
              </p:cNvPr>
              <p:cNvCxnSpPr>
                <a:stCxn id="201" idx="2"/>
              </p:cNvCxnSpPr>
              <p:nvPr/>
            </p:nvCxnSpPr>
            <p:spPr>
              <a:xfrm flipH="1">
                <a:off x="6105697" y="806335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654BF5B-C44B-11DD-440B-4945EB0B05F0}"/>
                  </a:ext>
                </a:extLst>
              </p:cNvPr>
              <p:cNvSpPr txBox="1"/>
              <p:nvPr/>
            </p:nvSpPr>
            <p:spPr>
              <a:xfrm>
                <a:off x="6270568" y="1201086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Digestion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F4E782-A8E2-6B17-3B8E-9A9B3E53AD7D}"/>
                </a:ext>
              </a:extLst>
            </p:cNvPr>
            <p:cNvGrpSpPr/>
            <p:nvPr/>
          </p:nvGrpSpPr>
          <p:grpSpPr>
            <a:xfrm>
              <a:off x="1512396" y="2006137"/>
              <a:ext cx="7872153" cy="146304"/>
              <a:chOff x="2169621" y="2006137"/>
              <a:chExt cx="7872153" cy="146304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1A87BEF-2343-35F8-01C7-EF9E51E4EA0C}"/>
                  </a:ext>
                </a:extLst>
              </p:cNvPr>
              <p:cNvSpPr/>
              <p:nvPr/>
            </p:nvSpPr>
            <p:spPr>
              <a:xfrm>
                <a:off x="2169621" y="2006137"/>
                <a:ext cx="25603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FE2CC3F-A664-A357-237E-BB18E1AE5F75}"/>
                  </a:ext>
                </a:extLst>
              </p:cNvPr>
              <p:cNvSpPr/>
              <p:nvPr/>
            </p:nvSpPr>
            <p:spPr>
              <a:xfrm>
                <a:off x="5081848" y="2006137"/>
                <a:ext cx="11887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3B472A6-A817-3BAA-0711-5E3CE0A51BD9}"/>
                  </a:ext>
                </a:extLst>
              </p:cNvPr>
              <p:cNvSpPr/>
              <p:nvPr/>
            </p:nvSpPr>
            <p:spPr>
              <a:xfrm>
                <a:off x="6628014" y="2006137"/>
                <a:ext cx="16459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8CCF0BF-0454-5447-45CB-2087C6BE2827}"/>
                  </a:ext>
                </a:extLst>
              </p:cNvPr>
              <p:cNvSpPr/>
              <p:nvPr/>
            </p:nvSpPr>
            <p:spPr>
              <a:xfrm>
                <a:off x="8487294" y="2006137"/>
                <a:ext cx="155448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2C39F0-A9E6-BFD3-D721-0EB9C3F12A5D}"/>
                </a:ext>
              </a:extLst>
            </p:cNvPr>
            <p:cNvGrpSpPr/>
            <p:nvPr/>
          </p:nvGrpSpPr>
          <p:grpSpPr>
            <a:xfrm>
              <a:off x="5448471" y="2242597"/>
              <a:ext cx="1037708" cy="1097280"/>
              <a:chOff x="6105696" y="2242597"/>
              <a:chExt cx="1037708" cy="1097280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F4458FB1-E8AD-6012-E0F3-0532F02B1515}"/>
                  </a:ext>
                </a:extLst>
              </p:cNvPr>
              <p:cNvCxnSpPr/>
              <p:nvPr/>
            </p:nvCxnSpPr>
            <p:spPr>
              <a:xfrm flipH="1">
                <a:off x="6105696" y="2242597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EA883C4-5AFB-BDB2-732E-520A21BA62DB}"/>
                  </a:ext>
                </a:extLst>
              </p:cNvPr>
              <p:cNvSpPr txBox="1"/>
              <p:nvPr/>
            </p:nvSpPr>
            <p:spPr>
              <a:xfrm>
                <a:off x="6270568" y="2637348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Ligation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773DE2-900D-0CD1-E43B-27BAC6A06926}"/>
                </a:ext>
              </a:extLst>
            </p:cNvPr>
            <p:cNvGrpSpPr/>
            <p:nvPr/>
          </p:nvGrpSpPr>
          <p:grpSpPr>
            <a:xfrm>
              <a:off x="365238" y="3349295"/>
              <a:ext cx="9019309" cy="1025924"/>
              <a:chOff x="1022463" y="3349295"/>
              <a:chExt cx="9019309" cy="1025924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386891B-804E-F492-3906-FAD48056B67E}"/>
                  </a:ext>
                </a:extLst>
              </p:cNvPr>
              <p:cNvGrpSpPr/>
              <p:nvPr/>
            </p:nvGrpSpPr>
            <p:grpSpPr>
              <a:xfrm>
                <a:off x="1022463" y="3349295"/>
                <a:ext cx="9019309" cy="307777"/>
                <a:chOff x="1022463" y="3349295"/>
                <a:chExt cx="9019309" cy="307777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A2D02D69-1A3F-E3D7-D18B-EEE8D078A5CA}"/>
                    </a:ext>
                  </a:extLst>
                </p:cNvPr>
                <p:cNvGrpSpPr/>
                <p:nvPr/>
              </p:nvGrpSpPr>
              <p:grpSpPr>
                <a:xfrm>
                  <a:off x="2082992" y="3431235"/>
                  <a:ext cx="7958780" cy="146304"/>
                  <a:chOff x="2082992" y="3431235"/>
                  <a:chExt cx="7958780" cy="146304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E33412B5-CB6C-B04C-E3E8-EC7D83F6E907}"/>
                      </a:ext>
                    </a:extLst>
                  </p:cNvPr>
                  <p:cNvGrpSpPr/>
                  <p:nvPr/>
                </p:nvGrpSpPr>
                <p:grpSpPr>
                  <a:xfrm>
                    <a:off x="2082992" y="3431235"/>
                    <a:ext cx="2560320" cy="146304"/>
                    <a:chOff x="2082992" y="3431235"/>
                    <a:chExt cx="2560320" cy="146304"/>
                  </a:xfrm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9ABF7258-12F9-5252-4737-45352132A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F5ED7C76-2282-D3D8-FEC4-B84BE7BC5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360B66B5-2342-2A32-6C39-147F524F16AD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31235"/>
                    <a:ext cx="1188720" cy="146304"/>
                    <a:chOff x="5081846" y="3431235"/>
                    <a:chExt cx="1188720" cy="146304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7CD38778-950F-A7C1-A79F-B1C0B8A51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1235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DFAC40F4-FEB1-6D42-73BB-A43BF5F3B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538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6520E758-CBE2-ACD8-EF11-F0A0F2B61533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1235"/>
                    <a:ext cx="1647547" cy="146304"/>
                    <a:chOff x="6626385" y="3431235"/>
                    <a:chExt cx="1647547" cy="146304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D15B9CF-854B-3182-CB61-82C60EBD0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235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BCD9D920-EF0E-839E-CE7C-A8E5CA681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23964F60-FA07-43A4-BD55-E07657C129B1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31235"/>
                    <a:ext cx="1554480" cy="146304"/>
                    <a:chOff x="8487292" y="3431235"/>
                    <a:chExt cx="1554480" cy="146304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AC986D37-74D9-12B4-AD9D-3FA58DD53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A01A2CE2-FB8B-43CD-0A3D-264A38AC6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C8E88A1C-5241-25BB-3BA9-25C298E2F7B4}"/>
                    </a:ext>
                  </a:extLst>
                </p:cNvPr>
                <p:cNvSpPr txBox="1"/>
                <p:nvPr/>
              </p:nvSpPr>
              <p:spPr>
                <a:xfrm>
                  <a:off x="1022463" y="3349295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A90B97A-3B07-C3DF-FB25-44BEA7B950E1}"/>
                  </a:ext>
                </a:extLst>
              </p:cNvPr>
              <p:cNvGrpSpPr/>
              <p:nvPr/>
            </p:nvGrpSpPr>
            <p:grpSpPr>
              <a:xfrm>
                <a:off x="1022463" y="3728351"/>
                <a:ext cx="9019309" cy="307777"/>
                <a:chOff x="1022463" y="3728351"/>
                <a:chExt cx="9019309" cy="307777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2CC1339-9B79-5B75-9AF9-5081515D28CC}"/>
                    </a:ext>
                  </a:extLst>
                </p:cNvPr>
                <p:cNvGrpSpPr/>
                <p:nvPr/>
              </p:nvGrpSpPr>
              <p:grpSpPr>
                <a:xfrm>
                  <a:off x="2081938" y="3806955"/>
                  <a:ext cx="7959834" cy="146304"/>
                  <a:chOff x="2081938" y="3427899"/>
                  <a:chExt cx="7959834" cy="146304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5EFB6106-972D-4945-7C01-B3C8B118300F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27899"/>
                    <a:ext cx="2560394" cy="146304"/>
                    <a:chOff x="2081938" y="3427899"/>
                    <a:chExt cx="2560394" cy="146304"/>
                  </a:xfrm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D3956FE5-F393-739A-9EF0-DDD092FA1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012" y="3427899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E6D581C5-A4EF-D3A6-464E-9EE3669BD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C94CD56D-17A7-73E1-2813-2854B9DD690B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27899"/>
                    <a:ext cx="1188720" cy="146304"/>
                    <a:chOff x="5081846" y="3427899"/>
                    <a:chExt cx="1188720" cy="146304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619432E2-8C0E-18BC-D8AF-E9693DCE6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27899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7E141355-67AE-C6F1-342C-7558375CD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4187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B6C16E43-864D-FB0F-5C3C-3D2B363BACBD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27899"/>
                    <a:ext cx="1647547" cy="146304"/>
                    <a:chOff x="6626385" y="3427899"/>
                    <a:chExt cx="1647547" cy="146304"/>
                  </a:xfrm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F84F1060-417F-77D9-E61A-20F860CD7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27899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28C8D8DB-C6D2-D6A5-8FF8-09E59A9B3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2B2FCBF2-56D2-A28A-43A4-2234983D4332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27899"/>
                    <a:ext cx="1554480" cy="146304"/>
                    <a:chOff x="8487292" y="3427899"/>
                    <a:chExt cx="1554480" cy="146304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97FEA8E6-A506-A795-1AA4-1F3101E4A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CFF35D8B-ED42-99F9-D4D9-5574E5D6E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EBA854F-E49C-129A-992D-7C9CB10D8E7A}"/>
                    </a:ext>
                  </a:extLst>
                </p:cNvPr>
                <p:cNvSpPr txBox="1"/>
                <p:nvPr/>
              </p:nvSpPr>
              <p:spPr>
                <a:xfrm>
                  <a:off x="1022463" y="3728351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F1515C8-B1A4-AD17-FA34-C0912A796275}"/>
                  </a:ext>
                </a:extLst>
              </p:cNvPr>
              <p:cNvGrpSpPr/>
              <p:nvPr/>
            </p:nvGrpSpPr>
            <p:grpSpPr>
              <a:xfrm>
                <a:off x="1022463" y="4067442"/>
                <a:ext cx="9019309" cy="307777"/>
                <a:chOff x="1022463" y="4067442"/>
                <a:chExt cx="9019309" cy="307777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26D1BC2-F428-83A2-59E1-6A91148EC799}"/>
                    </a:ext>
                  </a:extLst>
                </p:cNvPr>
                <p:cNvGrpSpPr/>
                <p:nvPr/>
              </p:nvGrpSpPr>
              <p:grpSpPr>
                <a:xfrm>
                  <a:off x="2081938" y="4152995"/>
                  <a:ext cx="7959834" cy="146304"/>
                  <a:chOff x="2081938" y="3434848"/>
                  <a:chExt cx="7959834" cy="146304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6EB56BA0-60FF-30E1-FE1D-EDC8A66AB013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34848"/>
                    <a:ext cx="2560320" cy="146304"/>
                    <a:chOff x="2081938" y="3434848"/>
                    <a:chExt cx="2560320" cy="146304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214BE94-703F-BCA0-9EAA-681098EC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B76603B4-02EF-7CF2-CEAB-5CE9BC4C3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34A4FD30-5F31-40E1-07A5-745838D5D8B1}"/>
                      </a:ext>
                    </a:extLst>
                  </p:cNvPr>
                  <p:cNvGrpSpPr/>
                  <p:nvPr/>
                </p:nvGrpSpPr>
                <p:grpSpPr>
                  <a:xfrm>
                    <a:off x="5079206" y="3434848"/>
                    <a:ext cx="1191360" cy="146304"/>
                    <a:chOff x="5079206" y="3434848"/>
                    <a:chExt cx="1191360" cy="146304"/>
                  </a:xfrm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7747B6EE-E40C-A0DB-447E-B15787DFC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4848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90FF5F33-ADF1-C6F4-0866-7BA180AF7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9206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770691EA-39E9-34BB-5E5D-65E369F568EB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4848"/>
                    <a:ext cx="1647547" cy="146304"/>
                    <a:chOff x="6626385" y="3434848"/>
                    <a:chExt cx="1647547" cy="146304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7176266E-201A-5369-C435-BE00E01C2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484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E6CC5486-F371-D706-6916-9903181A6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BA45311B-3435-CD15-2B39-5ECCC8036986}"/>
                      </a:ext>
                    </a:extLst>
                  </p:cNvPr>
                  <p:cNvGrpSpPr/>
                  <p:nvPr/>
                </p:nvGrpSpPr>
                <p:grpSpPr>
                  <a:xfrm>
                    <a:off x="8483563" y="3434848"/>
                    <a:ext cx="1558209" cy="146304"/>
                    <a:chOff x="8483563" y="3434848"/>
                    <a:chExt cx="1558209" cy="146304"/>
                  </a:xfrm>
                </p:grpSpPr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61C860DC-C721-B3BA-9EBD-3FCBA7CE0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484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4E6BDACD-051C-7F5D-5852-CE39FB93E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563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66617CE-681E-C86B-EAEA-F17B56E690AF}"/>
                    </a:ext>
                  </a:extLst>
                </p:cNvPr>
                <p:cNvSpPr txBox="1"/>
                <p:nvPr/>
              </p:nvSpPr>
              <p:spPr>
                <a:xfrm>
                  <a:off x="1022463" y="4067442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499723-7F17-C861-8E1F-3914D62B1422}"/>
                </a:ext>
              </a:extLst>
            </p:cNvPr>
            <p:cNvGrpSpPr/>
            <p:nvPr/>
          </p:nvGrpSpPr>
          <p:grpSpPr>
            <a:xfrm>
              <a:off x="5448471" y="4393518"/>
              <a:ext cx="2642906" cy="1097280"/>
              <a:chOff x="6105696" y="4393518"/>
              <a:chExt cx="2642906" cy="1097280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BA8B62-1C1D-9131-7FB9-3DE1FAB412D8}"/>
                  </a:ext>
                </a:extLst>
              </p:cNvPr>
              <p:cNvCxnSpPr/>
              <p:nvPr/>
            </p:nvCxnSpPr>
            <p:spPr>
              <a:xfrm flipH="1">
                <a:off x="6105696" y="4393518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100DA44-B511-89F6-CE9C-0FB282B62987}"/>
                  </a:ext>
                </a:extLst>
              </p:cNvPr>
              <p:cNvSpPr txBox="1"/>
              <p:nvPr/>
            </p:nvSpPr>
            <p:spPr>
              <a:xfrm>
                <a:off x="6270566" y="4788269"/>
                <a:ext cx="2478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 samples &amp; Size Selection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ACCF53-D38A-B466-4943-D6AA9F0F482F}"/>
                </a:ext>
              </a:extLst>
            </p:cNvPr>
            <p:cNvGrpSpPr/>
            <p:nvPr/>
          </p:nvGrpSpPr>
          <p:grpSpPr>
            <a:xfrm>
              <a:off x="10212836" y="2841241"/>
              <a:ext cx="2834640" cy="1774220"/>
              <a:chOff x="10174736" y="2721580"/>
              <a:chExt cx="2834640" cy="177422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F6223DC-359E-0777-9F08-48C3A269E945}"/>
                  </a:ext>
                </a:extLst>
              </p:cNvPr>
              <p:cNvSpPr/>
              <p:nvPr/>
            </p:nvSpPr>
            <p:spPr>
              <a:xfrm>
                <a:off x="10180586" y="2721580"/>
                <a:ext cx="2828790" cy="1774220"/>
              </a:xfrm>
              <a:prstGeom prst="rect">
                <a:avLst/>
              </a:prstGeom>
              <a:solidFill>
                <a:srgbClr val="FF7C80">
                  <a:alpha val="75000"/>
                </a:srgbClr>
              </a:solidFill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1086201-C8F7-A44D-F644-286212CB44D2}"/>
                  </a:ext>
                </a:extLst>
              </p:cNvPr>
              <p:cNvSpPr txBox="1"/>
              <p:nvPr/>
            </p:nvSpPr>
            <p:spPr>
              <a:xfrm>
                <a:off x="10174736" y="3359557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1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3DC2659-57A1-9F28-EBDD-16E4A39956D8}"/>
                  </a:ext>
                </a:extLst>
              </p:cNvPr>
              <p:cNvSpPr txBox="1"/>
              <p:nvPr/>
            </p:nvSpPr>
            <p:spPr>
              <a:xfrm>
                <a:off x="10174736" y="3743739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04F516B-CE8D-B9AB-3F23-7E4D80D3EAFB}"/>
                  </a:ext>
                </a:extLst>
              </p:cNvPr>
              <p:cNvSpPr txBox="1"/>
              <p:nvPr/>
            </p:nvSpPr>
            <p:spPr>
              <a:xfrm>
                <a:off x="10174736" y="4082830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F801349-50A0-5A15-FEE8-D33F68834A35}"/>
                  </a:ext>
                </a:extLst>
              </p:cNvPr>
              <p:cNvSpPr txBox="1"/>
              <p:nvPr/>
            </p:nvSpPr>
            <p:spPr>
              <a:xfrm>
                <a:off x="10799513" y="2721580"/>
                <a:ext cx="1277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Individual Barcode</a:t>
                </a:r>
              </a:p>
              <a:p>
                <a:pPr algn="ctr"/>
                <a:r>
                  <a:rPr lang="en-US" sz="1200" dirty="0"/>
                  <a:t>(ligation adaptor)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A1B207A-34B9-923F-CDBC-E6E56C2CB703}"/>
                  </a:ext>
                </a:extLst>
              </p:cNvPr>
              <p:cNvSpPr txBox="1"/>
              <p:nvPr/>
            </p:nvSpPr>
            <p:spPr>
              <a:xfrm>
                <a:off x="11942090" y="2906246"/>
                <a:ext cx="1067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Pool barcode</a:t>
                </a:r>
              </a:p>
              <a:p>
                <a:pPr algn="ctr"/>
                <a:r>
                  <a:rPr lang="en-US" sz="1200" dirty="0"/>
                  <a:t>(PCR adaptor)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D1FC6BE-71F1-5D6D-C39A-D17900925A4D}"/>
                  </a:ext>
                </a:extLst>
              </p:cNvPr>
              <p:cNvSpPr/>
              <p:nvPr/>
            </p:nvSpPr>
            <p:spPr>
              <a:xfrm>
                <a:off x="11281523" y="3387406"/>
                <a:ext cx="313458" cy="237093"/>
              </a:xfrm>
              <a:prstGeom prst="rect">
                <a:avLst/>
              </a:prstGeom>
              <a:solidFill>
                <a:srgbClr val="FF33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61FCF9F-5D65-78E4-0927-B81853777AAB}"/>
                  </a:ext>
                </a:extLst>
              </p:cNvPr>
              <p:cNvSpPr/>
              <p:nvPr/>
            </p:nvSpPr>
            <p:spPr>
              <a:xfrm>
                <a:off x="11281523" y="3752911"/>
                <a:ext cx="313458" cy="237093"/>
              </a:xfrm>
              <a:prstGeom prst="rect">
                <a:avLst/>
              </a:prstGeom>
              <a:solidFill>
                <a:srgbClr val="993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869D854-610C-1DD0-067F-4536F463D8EC}"/>
                  </a:ext>
                </a:extLst>
              </p:cNvPr>
              <p:cNvSpPr/>
              <p:nvPr/>
            </p:nvSpPr>
            <p:spPr>
              <a:xfrm>
                <a:off x="11281523" y="4102782"/>
                <a:ext cx="313458" cy="237093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134">
              <a:extLst>
                <a:ext uri="{FF2B5EF4-FFF2-40B4-BE49-F238E27FC236}">
                  <a16:creationId xmlns:a16="http://schemas.microsoft.com/office/drawing/2014/main" id="{ADE920E6-B331-78CA-123A-25DD2CA6950E}"/>
                </a:ext>
              </a:extLst>
            </p:cNvPr>
            <p:cNvCxnSpPr>
              <a:stCxn id="194" idx="3"/>
              <a:endCxn id="137" idx="1"/>
            </p:cNvCxnSpPr>
            <p:nvPr/>
          </p:nvCxnSpPr>
          <p:spPr>
            <a:xfrm>
              <a:off x="6486179" y="2791237"/>
              <a:ext cx="3732507" cy="937114"/>
            </a:xfrm>
            <a:prstGeom prst="bentConnector3">
              <a:avLst>
                <a:gd name="adj1" fmla="val 813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871B57-8063-FB11-0598-FA8D2ADF8F33}"/>
                </a:ext>
              </a:extLst>
            </p:cNvPr>
            <p:cNvSpPr txBox="1"/>
            <p:nvPr/>
          </p:nvSpPr>
          <p:spPr>
            <a:xfrm>
              <a:off x="6486179" y="2473221"/>
              <a:ext cx="3315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Record the barcodes for each individual!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5B89D9-CE40-7D1F-C80E-7EC058CE01C9}"/>
                </a:ext>
              </a:extLst>
            </p:cNvPr>
            <p:cNvCxnSpPr/>
            <p:nvPr/>
          </p:nvCxnSpPr>
          <p:spPr>
            <a:xfrm flipH="1">
              <a:off x="5449118" y="6537737"/>
              <a:ext cx="1" cy="1097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1B14EA-5047-7F18-424E-292E1BB0307A}"/>
                </a:ext>
              </a:extLst>
            </p:cNvPr>
            <p:cNvSpPr txBox="1"/>
            <p:nvPr/>
          </p:nvSpPr>
          <p:spPr>
            <a:xfrm>
              <a:off x="5613341" y="6930311"/>
              <a:ext cx="556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PCR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221168-A050-3DA7-7E7A-0375BA348A40}"/>
                </a:ext>
              </a:extLst>
            </p:cNvPr>
            <p:cNvGrpSpPr/>
            <p:nvPr/>
          </p:nvGrpSpPr>
          <p:grpSpPr>
            <a:xfrm>
              <a:off x="266700" y="7703635"/>
              <a:ext cx="9275091" cy="1025924"/>
              <a:chOff x="2565513" y="7728693"/>
              <a:chExt cx="9275091" cy="1025924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68945EA-CD81-37B8-1148-D14D433DEF51}"/>
                  </a:ext>
                </a:extLst>
              </p:cNvPr>
              <p:cNvGrpSpPr/>
              <p:nvPr/>
            </p:nvGrpSpPr>
            <p:grpSpPr>
              <a:xfrm>
                <a:off x="2565513" y="7728693"/>
                <a:ext cx="9272265" cy="307777"/>
                <a:chOff x="2565513" y="7728693"/>
                <a:chExt cx="9272265" cy="30777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52022DF-F160-41C9-936A-8D89AA5993C1}"/>
                    </a:ext>
                  </a:extLst>
                </p:cNvPr>
                <p:cNvSpPr txBox="1"/>
                <p:nvPr/>
              </p:nvSpPr>
              <p:spPr>
                <a:xfrm>
                  <a:off x="2565513" y="772869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16D5BAA8-3323-1DC6-F3A2-DF0BFD751ED0}"/>
                    </a:ext>
                  </a:extLst>
                </p:cNvPr>
                <p:cNvGrpSpPr/>
                <p:nvPr/>
              </p:nvGrpSpPr>
              <p:grpSpPr>
                <a:xfrm>
                  <a:off x="3796746" y="7813099"/>
                  <a:ext cx="1739701" cy="146304"/>
                  <a:chOff x="3796746" y="7813099"/>
                  <a:chExt cx="1739701" cy="14630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CDC33A-DB9F-DE95-F79B-A64A47826B0D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7813099"/>
                    <a:ext cx="1648261" cy="146304"/>
                    <a:chOff x="6625671" y="3433701"/>
                    <a:chExt cx="1648261" cy="146304"/>
                  </a:xfrm>
                </p:grpSpPr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EDCB7A34-FE44-6579-076C-EA38E8FB8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37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F32FF2E9-D4A5-A8C1-7873-37140883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3701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6F876C48-1E65-82C9-88F7-995C467F9C8A}"/>
                      </a:ext>
                    </a:extLst>
                  </p:cNvPr>
                  <p:cNvSpPr/>
                  <p:nvPr/>
                </p:nvSpPr>
                <p:spPr>
                  <a:xfrm>
                    <a:off x="5353567" y="7813099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A152297E-DFF0-F8DC-F0FC-5775F2C99DA1}"/>
                    </a:ext>
                  </a:extLst>
                </p:cNvPr>
                <p:cNvGrpSpPr/>
                <p:nvPr/>
              </p:nvGrpSpPr>
              <p:grpSpPr>
                <a:xfrm>
                  <a:off x="5973267" y="7813099"/>
                  <a:ext cx="1745550" cy="146304"/>
                  <a:chOff x="5973267" y="7813099"/>
                  <a:chExt cx="1745550" cy="146304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201C74EA-FDEF-2566-AE18-147D51CF95A8}"/>
                      </a:ext>
                    </a:extLst>
                  </p:cNvPr>
                  <p:cNvGrpSpPr/>
                  <p:nvPr/>
                </p:nvGrpSpPr>
                <p:grpSpPr>
                  <a:xfrm>
                    <a:off x="5973267" y="7813099"/>
                    <a:ext cx="1745550" cy="146304"/>
                    <a:chOff x="8483197" y="3433701"/>
                    <a:chExt cx="1745550" cy="146304"/>
                  </a:xfrm>
                </p:grpSpPr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21164579-08BD-F71E-1664-09B76B2DE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4267" y="3433701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641881C5-2B56-247E-9490-3A3E633E5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197" y="3433701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C875965-7BAC-A5C3-6633-43AE786C0EAC}"/>
                      </a:ext>
                    </a:extLst>
                  </p:cNvPr>
                  <p:cNvSpPr/>
                  <p:nvPr/>
                </p:nvSpPr>
                <p:spPr>
                  <a:xfrm>
                    <a:off x="7535937" y="7813099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67B6873-8DDD-D37F-6653-08E7BCFCA907}"/>
                    </a:ext>
                  </a:extLst>
                </p:cNvPr>
                <p:cNvGrpSpPr/>
                <p:nvPr/>
              </p:nvGrpSpPr>
              <p:grpSpPr>
                <a:xfrm>
                  <a:off x="8105023" y="7813099"/>
                  <a:ext cx="1645920" cy="146304"/>
                  <a:chOff x="3799087" y="7813100"/>
                  <a:chExt cx="1645920" cy="146304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EC70F5D-19B1-4D51-2DB0-61A3D3CE0D25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7" y="7813100"/>
                    <a:ext cx="1645920" cy="146304"/>
                    <a:chOff x="6628012" y="3433702"/>
                    <a:chExt cx="1645920" cy="146304"/>
                  </a:xfrm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230761B0-FA4A-0E88-07EF-690406CFE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3702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CB48780-5646-80F6-6931-5BBDD8AFD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331" y="3433702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6477642F-6183-483A-D00C-55C050A49F26}"/>
                      </a:ext>
                    </a:extLst>
                  </p:cNvPr>
                  <p:cNvSpPr/>
                  <p:nvPr/>
                </p:nvSpPr>
                <p:spPr>
                  <a:xfrm>
                    <a:off x="5260091" y="7813100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A305212-3A2A-9736-A705-E43898652C97}"/>
                    </a:ext>
                  </a:extLst>
                </p:cNvPr>
                <p:cNvGrpSpPr/>
                <p:nvPr/>
              </p:nvGrpSpPr>
              <p:grpSpPr>
                <a:xfrm>
                  <a:off x="10280264" y="7813099"/>
                  <a:ext cx="1557514" cy="146304"/>
                  <a:chOff x="5974328" y="7813100"/>
                  <a:chExt cx="1557514" cy="146304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D03F6CB-9438-45F0-AD11-3321C748253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328" y="7813100"/>
                    <a:ext cx="1557514" cy="146304"/>
                    <a:chOff x="8484258" y="3433702"/>
                    <a:chExt cx="1557514" cy="146304"/>
                  </a:xfrm>
                </p:grpSpPr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BC724A74-7D18-B778-D287-AB2E3A0B8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3702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587B9D9-1A0E-3DA2-A9C3-0FF4B2F49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258" y="3433702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AD300EE5-FFBF-4ADE-4B00-115184946C91}"/>
                      </a:ext>
                    </a:extLst>
                  </p:cNvPr>
                  <p:cNvSpPr/>
                  <p:nvPr/>
                </p:nvSpPr>
                <p:spPr>
                  <a:xfrm>
                    <a:off x="7348445" y="7813100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C8AEB32-11CB-5CAE-4433-078376CF7BA9}"/>
                  </a:ext>
                </a:extLst>
              </p:cNvPr>
              <p:cNvGrpSpPr/>
              <p:nvPr/>
            </p:nvGrpSpPr>
            <p:grpSpPr>
              <a:xfrm>
                <a:off x="2565513" y="8107749"/>
                <a:ext cx="9275091" cy="307777"/>
                <a:chOff x="2565513" y="8107749"/>
                <a:chExt cx="9275091" cy="307777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A97169-BD6F-0C46-FE95-5A89CF7E9B57}"/>
                    </a:ext>
                  </a:extLst>
                </p:cNvPr>
                <p:cNvSpPr txBox="1"/>
                <p:nvPr/>
              </p:nvSpPr>
              <p:spPr>
                <a:xfrm>
                  <a:off x="2565513" y="810774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56D69EEC-0261-324C-97B0-B664F7A33187}"/>
                    </a:ext>
                  </a:extLst>
                </p:cNvPr>
                <p:cNvGrpSpPr/>
                <p:nvPr/>
              </p:nvGrpSpPr>
              <p:grpSpPr>
                <a:xfrm>
                  <a:off x="3796746" y="8190072"/>
                  <a:ext cx="1743339" cy="146304"/>
                  <a:chOff x="3796746" y="8190072"/>
                  <a:chExt cx="1743339" cy="146304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41EE109-F287-4146-77EC-A741913C8B78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8190072"/>
                    <a:ext cx="1648261" cy="146304"/>
                    <a:chOff x="6625671" y="3431618"/>
                    <a:chExt cx="1648261" cy="146304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1169860E-A727-111C-FF35-11D7763F9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6254F49C-3E2A-F4E4-5E67-01A4700C4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161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58CE251-294F-6605-0805-B3E89626465A}"/>
                      </a:ext>
                    </a:extLst>
                  </p:cNvPr>
                  <p:cNvSpPr/>
                  <p:nvPr/>
                </p:nvSpPr>
                <p:spPr>
                  <a:xfrm>
                    <a:off x="5357205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A9A0DDE2-C9A4-669B-B2A4-4F44B45663BE}"/>
                    </a:ext>
                  </a:extLst>
                </p:cNvPr>
                <p:cNvGrpSpPr/>
                <p:nvPr/>
              </p:nvGrpSpPr>
              <p:grpSpPr>
                <a:xfrm>
                  <a:off x="5972962" y="8190072"/>
                  <a:ext cx="1757062" cy="146304"/>
                  <a:chOff x="5972962" y="8190072"/>
                  <a:chExt cx="1757062" cy="146304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E42CDCC-BAC8-C22A-EA6E-4A35DE3D4CA0}"/>
                      </a:ext>
                    </a:extLst>
                  </p:cNvPr>
                  <p:cNvGrpSpPr/>
                  <p:nvPr/>
                </p:nvGrpSpPr>
                <p:grpSpPr>
                  <a:xfrm>
                    <a:off x="5972962" y="8190072"/>
                    <a:ext cx="1558880" cy="146304"/>
                    <a:chOff x="8482892" y="3436468"/>
                    <a:chExt cx="1558880" cy="146304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BA80E73-FABA-AC2E-BA9B-3453FD62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646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737A2FF4-AE6E-ED4E-2233-ED458A10E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2892" y="343646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5B3848E-3C17-B318-3D78-9F095111385F}"/>
                      </a:ext>
                    </a:extLst>
                  </p:cNvPr>
                  <p:cNvSpPr/>
                  <p:nvPr/>
                </p:nvSpPr>
                <p:spPr>
                  <a:xfrm>
                    <a:off x="7547144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2B4073B3-A19E-A2E8-0C6B-2F2794677138}"/>
                    </a:ext>
                  </a:extLst>
                </p:cNvPr>
                <p:cNvGrpSpPr/>
                <p:nvPr/>
              </p:nvGrpSpPr>
              <p:grpSpPr>
                <a:xfrm>
                  <a:off x="8104506" y="8190072"/>
                  <a:ext cx="1646437" cy="146304"/>
                  <a:chOff x="3798570" y="8190072"/>
                  <a:chExt cx="1646437" cy="146304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781AE277-9931-9E76-E048-51C57D8353A7}"/>
                      </a:ext>
                    </a:extLst>
                  </p:cNvPr>
                  <p:cNvGrpSpPr/>
                  <p:nvPr/>
                </p:nvGrpSpPr>
                <p:grpSpPr>
                  <a:xfrm>
                    <a:off x="3798570" y="8190072"/>
                    <a:ext cx="1646437" cy="146304"/>
                    <a:chOff x="6627495" y="3431618"/>
                    <a:chExt cx="1646437" cy="146304"/>
                  </a:xfrm>
                </p:grpSpPr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37E648FD-90F4-227B-824D-DE7B4F589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33658E3-486C-5AC9-C279-8FDDEF40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7495" y="343161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7CB54320-50A2-86F2-61E8-729CED1345DA}"/>
                      </a:ext>
                    </a:extLst>
                  </p:cNvPr>
                  <p:cNvSpPr/>
                  <p:nvPr/>
                </p:nvSpPr>
                <p:spPr>
                  <a:xfrm>
                    <a:off x="5259888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02AF91B-F870-073B-0BAB-46484718B1BB}"/>
                    </a:ext>
                  </a:extLst>
                </p:cNvPr>
                <p:cNvGrpSpPr/>
                <p:nvPr/>
              </p:nvGrpSpPr>
              <p:grpSpPr>
                <a:xfrm>
                  <a:off x="10280264" y="8190072"/>
                  <a:ext cx="1560340" cy="146304"/>
                  <a:chOff x="5974328" y="8190072"/>
                  <a:chExt cx="1560340" cy="146304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CBEDF673-ED6C-B465-67F0-5D1F72A675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328" y="8190072"/>
                    <a:ext cx="1557514" cy="146304"/>
                    <a:chOff x="8484258" y="3436468"/>
                    <a:chExt cx="1557514" cy="146304"/>
                  </a:xfrm>
                </p:grpSpPr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73E0DF46-95A9-19F8-8A79-A97BD7E30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646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C989D42C-D560-D71E-B408-9AD44FBF9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258" y="343646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70290598-BF71-6673-E739-CAAC62C5F895}"/>
                      </a:ext>
                    </a:extLst>
                  </p:cNvPr>
                  <p:cNvSpPr/>
                  <p:nvPr/>
                </p:nvSpPr>
                <p:spPr>
                  <a:xfrm>
                    <a:off x="7351788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2F8AB00-8491-CB18-18C1-A232F1A7F974}"/>
                  </a:ext>
                </a:extLst>
              </p:cNvPr>
              <p:cNvGrpSpPr/>
              <p:nvPr/>
            </p:nvGrpSpPr>
            <p:grpSpPr>
              <a:xfrm>
                <a:off x="2565513" y="8446840"/>
                <a:ext cx="9271748" cy="307777"/>
                <a:chOff x="2565513" y="8446840"/>
                <a:chExt cx="9271748" cy="307777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D9A7C2F-CE2A-64D8-C421-CE6E6BB06884}"/>
                    </a:ext>
                  </a:extLst>
                </p:cNvPr>
                <p:cNvSpPr txBox="1"/>
                <p:nvPr/>
              </p:nvSpPr>
              <p:spPr>
                <a:xfrm>
                  <a:off x="2565513" y="844684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626BC54-2F98-005A-DD41-6A3ABF18DBF4}"/>
                    </a:ext>
                  </a:extLst>
                </p:cNvPr>
                <p:cNvGrpSpPr/>
                <p:nvPr/>
              </p:nvGrpSpPr>
              <p:grpSpPr>
                <a:xfrm>
                  <a:off x="3796746" y="8529758"/>
                  <a:ext cx="1739701" cy="146304"/>
                  <a:chOff x="3796746" y="8529758"/>
                  <a:chExt cx="1739701" cy="146304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A59F6AE-64E7-F7CB-BDE4-8C2A75839CE3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8529758"/>
                    <a:ext cx="1648261" cy="146304"/>
                    <a:chOff x="6625671" y="3432213"/>
                    <a:chExt cx="1648261" cy="146304"/>
                  </a:xfrm>
                </p:grpSpPr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3EDAEB18-70E6-E3EC-CE23-18463B4F6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213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A3886567-8662-6035-0A71-B22359F1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2213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9C91DC90-9FFB-3B44-D133-6A94A711E152}"/>
                      </a:ext>
                    </a:extLst>
                  </p:cNvPr>
                  <p:cNvSpPr/>
                  <p:nvPr/>
                </p:nvSpPr>
                <p:spPr>
                  <a:xfrm>
                    <a:off x="5353567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8F672C47-544F-5C55-E807-87DD501BA79A}"/>
                    </a:ext>
                  </a:extLst>
                </p:cNvPr>
                <p:cNvGrpSpPr/>
                <p:nvPr/>
              </p:nvGrpSpPr>
              <p:grpSpPr>
                <a:xfrm>
                  <a:off x="5973101" y="8529758"/>
                  <a:ext cx="1752325" cy="146304"/>
                  <a:chOff x="5973101" y="8529758"/>
                  <a:chExt cx="1752325" cy="146304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52C9E226-A3F9-910F-77A1-4E31549BC465}"/>
                      </a:ext>
                    </a:extLst>
                  </p:cNvPr>
                  <p:cNvGrpSpPr/>
                  <p:nvPr/>
                </p:nvGrpSpPr>
                <p:grpSpPr>
                  <a:xfrm>
                    <a:off x="5973101" y="8529758"/>
                    <a:ext cx="1558741" cy="146304"/>
                    <a:chOff x="8483031" y="3432714"/>
                    <a:chExt cx="1558741" cy="146304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70C83908-4F0F-CF6A-0DE0-4E09AC4A1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2714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8A6AB975-8576-BFC3-3E5A-28FD2E513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031" y="3432714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E6C1EC7-DAE1-0BFA-9043-F75A35069CA0}"/>
                      </a:ext>
                    </a:extLst>
                  </p:cNvPr>
                  <p:cNvSpPr/>
                  <p:nvPr/>
                </p:nvSpPr>
                <p:spPr>
                  <a:xfrm>
                    <a:off x="7542546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65AAD34-6FE4-51C0-456E-253D7D4F6A78}"/>
                    </a:ext>
                  </a:extLst>
                </p:cNvPr>
                <p:cNvGrpSpPr/>
                <p:nvPr/>
              </p:nvGrpSpPr>
              <p:grpSpPr>
                <a:xfrm>
                  <a:off x="8104506" y="8529758"/>
                  <a:ext cx="1648036" cy="146304"/>
                  <a:chOff x="3799087" y="8529758"/>
                  <a:chExt cx="1648036" cy="146304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C07E98E8-2FF8-C135-CF18-0CF2F15769D3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7" y="8529758"/>
                    <a:ext cx="1645920" cy="146304"/>
                    <a:chOff x="6628012" y="3432213"/>
                    <a:chExt cx="1645920" cy="14630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0C2628E6-5F8D-7034-6148-E5FFAA013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213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293CD7F6-4FC7-7FE4-5058-CE4AF5637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848" y="3432213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4201A033-00AA-AB30-2395-095CE624CB1B}"/>
                      </a:ext>
                    </a:extLst>
                  </p:cNvPr>
                  <p:cNvSpPr/>
                  <p:nvPr/>
                </p:nvSpPr>
                <p:spPr>
                  <a:xfrm>
                    <a:off x="5264243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1988269-FDE6-EE26-E342-C3C2094A1270}"/>
                    </a:ext>
                  </a:extLst>
                </p:cNvPr>
                <p:cNvGrpSpPr/>
                <p:nvPr/>
              </p:nvGrpSpPr>
              <p:grpSpPr>
                <a:xfrm>
                  <a:off x="10280264" y="8529758"/>
                  <a:ext cx="1556997" cy="146304"/>
                  <a:chOff x="5974845" y="8529758"/>
                  <a:chExt cx="1556997" cy="146304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9DE5B449-E923-A341-E90F-BDE36D040EC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845" y="8529758"/>
                    <a:ext cx="1556997" cy="146304"/>
                    <a:chOff x="8484775" y="3432714"/>
                    <a:chExt cx="1556997" cy="146304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8683F2F-132E-560D-30A2-BAC82BAAA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2714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C14DB871-19F3-9F3A-05BF-59FF7F394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775" y="3432714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3686C7F8-12A7-5068-06C6-3C20B5CA6C5F}"/>
                      </a:ext>
                    </a:extLst>
                  </p:cNvPr>
                  <p:cNvSpPr/>
                  <p:nvPr/>
                </p:nvSpPr>
                <p:spPr>
                  <a:xfrm>
                    <a:off x="7348786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4727D1-0AF1-5F84-89B9-2678843E592C}"/>
                </a:ext>
              </a:extLst>
            </p:cNvPr>
            <p:cNvGrpSpPr/>
            <p:nvPr/>
          </p:nvGrpSpPr>
          <p:grpSpPr>
            <a:xfrm>
              <a:off x="10209588" y="7106042"/>
              <a:ext cx="2834640" cy="1774220"/>
              <a:chOff x="10215761" y="5751210"/>
              <a:chExt cx="2834640" cy="177422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8CC2C5E-FC23-7749-F280-4E2B2FBBBB0F}"/>
                  </a:ext>
                </a:extLst>
              </p:cNvPr>
              <p:cNvGrpSpPr/>
              <p:nvPr/>
            </p:nvGrpSpPr>
            <p:grpSpPr>
              <a:xfrm>
                <a:off x="10215761" y="5751210"/>
                <a:ext cx="2834640" cy="1774220"/>
                <a:chOff x="10174736" y="2721580"/>
                <a:chExt cx="2834640" cy="177422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27FD87A-00FE-5655-032F-DFAD7F6F1B11}"/>
                    </a:ext>
                  </a:extLst>
                </p:cNvPr>
                <p:cNvSpPr/>
                <p:nvPr/>
              </p:nvSpPr>
              <p:spPr>
                <a:xfrm>
                  <a:off x="10180586" y="2721580"/>
                  <a:ext cx="2828790" cy="1774220"/>
                </a:xfrm>
                <a:prstGeom prst="rect">
                  <a:avLst/>
                </a:prstGeom>
                <a:solidFill>
                  <a:srgbClr val="FF7C80">
                    <a:alpha val="75000"/>
                  </a:srgbClr>
                </a:solidFill>
                <a:ln w="38100">
                  <a:solidFill>
                    <a:srgbClr val="FF5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0E6333D-4B0A-25F3-E502-040637EAC835}"/>
                    </a:ext>
                  </a:extLst>
                </p:cNvPr>
                <p:cNvSpPr txBox="1"/>
                <p:nvPr/>
              </p:nvSpPr>
              <p:spPr>
                <a:xfrm>
                  <a:off x="10174736" y="3359557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393656-A89A-4E95-9CE3-BF0DBEEACB0E}"/>
                    </a:ext>
                  </a:extLst>
                </p:cNvPr>
                <p:cNvSpPr txBox="1"/>
                <p:nvPr/>
              </p:nvSpPr>
              <p:spPr>
                <a:xfrm>
                  <a:off x="10174736" y="3743739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368BEC-F17F-A1D1-A3F9-8A2E74639D5A}"/>
                    </a:ext>
                  </a:extLst>
                </p:cNvPr>
                <p:cNvSpPr txBox="1"/>
                <p:nvPr/>
              </p:nvSpPr>
              <p:spPr>
                <a:xfrm>
                  <a:off x="10174736" y="4082830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3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03F60EE-16C9-09AB-B369-506BD546CE89}"/>
                    </a:ext>
                  </a:extLst>
                </p:cNvPr>
                <p:cNvSpPr txBox="1"/>
                <p:nvPr/>
              </p:nvSpPr>
              <p:spPr>
                <a:xfrm>
                  <a:off x="10799513" y="2721580"/>
                  <a:ext cx="12774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Individual Barcode</a:t>
                  </a:r>
                </a:p>
                <a:p>
                  <a:pPr algn="ctr"/>
                  <a:r>
                    <a:rPr lang="en-US" sz="1200" dirty="0"/>
                    <a:t>(ligation adaptor)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399C70F-80E7-08E6-5320-FE51A549E1A9}"/>
                    </a:ext>
                  </a:extLst>
                </p:cNvPr>
                <p:cNvSpPr txBox="1"/>
                <p:nvPr/>
              </p:nvSpPr>
              <p:spPr>
                <a:xfrm>
                  <a:off x="11942090" y="2906246"/>
                  <a:ext cx="1067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Pool barcode</a:t>
                  </a:r>
                </a:p>
                <a:p>
                  <a:pPr algn="ctr"/>
                  <a:r>
                    <a:rPr lang="en-US" sz="1200" dirty="0"/>
                    <a:t>(PCR adaptor)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64C2E76-81DB-DB00-1869-A5848595B041}"/>
                    </a:ext>
                  </a:extLst>
                </p:cNvPr>
                <p:cNvSpPr/>
                <p:nvPr/>
              </p:nvSpPr>
              <p:spPr>
                <a:xfrm>
                  <a:off x="11281523" y="3387406"/>
                  <a:ext cx="313458" cy="237093"/>
                </a:xfrm>
                <a:prstGeom prst="rect">
                  <a:avLst/>
                </a:prstGeom>
                <a:solidFill>
                  <a:srgbClr val="FF339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4C279F2-87BD-659B-F200-4BEECF8845E6}"/>
                    </a:ext>
                  </a:extLst>
                </p:cNvPr>
                <p:cNvSpPr/>
                <p:nvPr/>
              </p:nvSpPr>
              <p:spPr>
                <a:xfrm>
                  <a:off x="11281523" y="3752911"/>
                  <a:ext cx="313458" cy="237093"/>
                </a:xfrm>
                <a:prstGeom prst="rect">
                  <a:avLst/>
                </a:prstGeom>
                <a:solidFill>
                  <a:srgbClr val="993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A09B8A0-C6C6-F7CF-ED7F-6B8CEA0C28AE}"/>
                    </a:ext>
                  </a:extLst>
                </p:cNvPr>
                <p:cNvSpPr/>
                <p:nvPr/>
              </p:nvSpPr>
              <p:spPr>
                <a:xfrm>
                  <a:off x="11281523" y="4102782"/>
                  <a:ext cx="313458" cy="237093"/>
                </a:xfrm>
                <a:prstGeom prst="rect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ED51B3C-B73F-DDE9-62D3-DE48C4B2F3B0}"/>
                  </a:ext>
                </a:extLst>
              </p:cNvPr>
              <p:cNvGrpSpPr/>
              <p:nvPr/>
            </p:nvGrpSpPr>
            <p:grpSpPr>
              <a:xfrm>
                <a:off x="12357104" y="6422197"/>
                <a:ext cx="313458" cy="947308"/>
                <a:chOff x="12357104" y="6422197"/>
                <a:chExt cx="313458" cy="94730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67F2235-A939-F5C1-943C-21D87E1E2488}"/>
                    </a:ext>
                  </a:extLst>
                </p:cNvPr>
                <p:cNvSpPr/>
                <p:nvPr/>
              </p:nvSpPr>
              <p:spPr>
                <a:xfrm>
                  <a:off x="12357104" y="6422197"/>
                  <a:ext cx="313458" cy="237093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5B34E0B-8369-AF95-3116-023D88CA1855}"/>
                    </a:ext>
                  </a:extLst>
                </p:cNvPr>
                <p:cNvSpPr/>
                <p:nvPr/>
              </p:nvSpPr>
              <p:spPr>
                <a:xfrm>
                  <a:off x="12357104" y="6785461"/>
                  <a:ext cx="313458" cy="237093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46E5200-F14D-D6EE-4CD1-02A6C78E8DD6}"/>
                    </a:ext>
                  </a:extLst>
                </p:cNvPr>
                <p:cNvSpPr/>
                <p:nvPr/>
              </p:nvSpPr>
              <p:spPr>
                <a:xfrm>
                  <a:off x="12357104" y="7132412"/>
                  <a:ext cx="313458" cy="237093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5CF06B-49F6-9160-03B5-24FD47F3A056}"/>
                </a:ext>
              </a:extLst>
            </p:cNvPr>
            <p:cNvSpPr/>
            <p:nvPr/>
          </p:nvSpPr>
          <p:spPr>
            <a:xfrm>
              <a:off x="2565513" y="5486290"/>
              <a:ext cx="5940534" cy="719281"/>
            </a:xfrm>
            <a:prstGeom prst="rect">
              <a:avLst/>
            </a:prstGeom>
            <a:solidFill>
              <a:srgbClr val="99CC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316">
              <a:extLst>
                <a:ext uri="{FF2B5EF4-FFF2-40B4-BE49-F238E27FC236}">
                  <a16:creationId xmlns:a16="http://schemas.microsoft.com/office/drawing/2014/main" id="{7737F8A4-086A-E03B-0DDE-8BAD8940C071}"/>
                </a:ext>
              </a:extLst>
            </p:cNvPr>
            <p:cNvCxnSpPr>
              <a:stCxn id="14" idx="3"/>
              <a:endCxn id="62" idx="1"/>
            </p:cNvCxnSpPr>
            <p:nvPr/>
          </p:nvCxnSpPr>
          <p:spPr>
            <a:xfrm>
              <a:off x="6170217" y="7084200"/>
              <a:ext cx="4045221" cy="908952"/>
            </a:xfrm>
            <a:prstGeom prst="bentConnector3">
              <a:avLst>
                <a:gd name="adj1" fmla="val 9310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D2832-1DF1-9622-BA19-8605DC6E85EC}"/>
                </a:ext>
              </a:extLst>
            </p:cNvPr>
            <p:cNvSpPr txBox="1"/>
            <p:nvPr/>
          </p:nvSpPr>
          <p:spPr>
            <a:xfrm>
              <a:off x="6486179" y="6754068"/>
              <a:ext cx="3315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Record the barcodes for each individual!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FA41B-73A3-F817-55AC-56B618011DAE}"/>
                </a:ext>
              </a:extLst>
            </p:cNvPr>
            <p:cNvSpPr/>
            <p:nvPr/>
          </p:nvSpPr>
          <p:spPr>
            <a:xfrm>
              <a:off x="2565512" y="6246930"/>
              <a:ext cx="5940535" cy="304369"/>
            </a:xfrm>
            <a:prstGeom prst="rect">
              <a:avLst/>
            </a:prstGeom>
            <a:solidFill>
              <a:srgbClr val="3366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703658-8366-7991-A217-3625B847545C}"/>
                </a:ext>
              </a:extLst>
            </p:cNvPr>
            <p:cNvGrpSpPr/>
            <p:nvPr/>
          </p:nvGrpSpPr>
          <p:grpSpPr>
            <a:xfrm>
              <a:off x="2565513" y="5511813"/>
              <a:ext cx="4647334" cy="1025924"/>
              <a:chOff x="3222738" y="5511813"/>
              <a:chExt cx="4647334" cy="102592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3DC9FEE-55A7-F30E-9B5D-7E132D94E127}"/>
                  </a:ext>
                </a:extLst>
              </p:cNvPr>
              <p:cNvGrpSpPr/>
              <p:nvPr/>
            </p:nvGrpSpPr>
            <p:grpSpPr>
              <a:xfrm>
                <a:off x="3222738" y="5511813"/>
                <a:ext cx="4647334" cy="307777"/>
                <a:chOff x="3222738" y="5511813"/>
                <a:chExt cx="4647334" cy="30777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A85BD3C-FC70-E9EB-7A03-E1B7B332729A}"/>
                    </a:ext>
                  </a:extLst>
                </p:cNvPr>
                <p:cNvGrpSpPr/>
                <p:nvPr/>
              </p:nvGrpSpPr>
              <p:grpSpPr>
                <a:xfrm>
                  <a:off x="4450145" y="5593934"/>
                  <a:ext cx="3419927" cy="146304"/>
                  <a:chOff x="6621845" y="5593934"/>
                  <a:chExt cx="3419927" cy="146304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D6ACFF89-36B8-A0C4-E6C4-800CE8F5924D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593934"/>
                    <a:ext cx="1652087" cy="146304"/>
                    <a:chOff x="6621845" y="3431416"/>
                    <a:chExt cx="1652087" cy="146304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29D69B3D-47B4-5325-BB4B-4CFC2A79B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692329D-D8C7-6EEE-0CE5-81492AAE9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5C5A19B5-6E73-D1C1-F439-D34C174D42A8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593934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A91910F5-37A4-06D9-ECC0-9DDB6B541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172ACBA8-BD14-EFED-7A15-83A106CC0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18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DC4A1C-2E7B-9E22-863E-D9F13FB04A5D}"/>
                    </a:ext>
                  </a:extLst>
                </p:cNvPr>
                <p:cNvSpPr txBox="1"/>
                <p:nvPr/>
              </p:nvSpPr>
              <p:spPr>
                <a:xfrm>
                  <a:off x="3222738" y="551181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47F48-1D82-C1DB-C1BD-47EA28C8E7F2}"/>
                  </a:ext>
                </a:extLst>
              </p:cNvPr>
              <p:cNvGrpSpPr/>
              <p:nvPr/>
            </p:nvGrpSpPr>
            <p:grpSpPr>
              <a:xfrm>
                <a:off x="3222738" y="5890869"/>
                <a:ext cx="4647334" cy="307777"/>
                <a:chOff x="3222738" y="5890869"/>
                <a:chExt cx="4647334" cy="307777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F44337F-8CC8-3831-F608-BE9B25081BE7}"/>
                    </a:ext>
                  </a:extLst>
                </p:cNvPr>
                <p:cNvGrpSpPr/>
                <p:nvPr/>
              </p:nvGrpSpPr>
              <p:grpSpPr>
                <a:xfrm>
                  <a:off x="4450145" y="5972333"/>
                  <a:ext cx="3419927" cy="148346"/>
                  <a:chOff x="6621845" y="5972333"/>
                  <a:chExt cx="3419927" cy="148346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2F9753A0-3D9A-2CB2-0C0A-84D22E1A3B03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972334"/>
                    <a:ext cx="1652087" cy="148345"/>
                    <a:chOff x="6621845" y="3430760"/>
                    <a:chExt cx="1652087" cy="148345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BDF31179-8240-6277-7974-C69802D21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8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823F5906-765A-CE1A-838C-B717F9269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0760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F7AC4D7-0900-AACF-8525-619ADCBA7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9B3EFACC-C665-06B3-9728-32C3036C5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C96A773-9CA5-8284-5022-C7FE2C7861BE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972333"/>
                    <a:ext cx="1554480" cy="147161"/>
                    <a:chOff x="8487292" y="3430759"/>
                    <a:chExt cx="1554480" cy="147161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48651FD-DFBD-7E2A-059B-C2C82C002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813C697-8833-993A-7E8F-54C2DC163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075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4C627B9-1A39-D911-2C69-C2B1277DA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29FED65-3E30-E476-B133-1D68EBDAA87A}"/>
                    </a:ext>
                  </a:extLst>
                </p:cNvPr>
                <p:cNvSpPr txBox="1"/>
                <p:nvPr/>
              </p:nvSpPr>
              <p:spPr>
                <a:xfrm>
                  <a:off x="3222738" y="589086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4FE733A-599A-24C4-4D2B-7E2A676FE601}"/>
                  </a:ext>
                </a:extLst>
              </p:cNvPr>
              <p:cNvGrpSpPr/>
              <p:nvPr/>
            </p:nvGrpSpPr>
            <p:grpSpPr>
              <a:xfrm>
                <a:off x="3222738" y="6229960"/>
                <a:ext cx="4647334" cy="307777"/>
                <a:chOff x="3222738" y="6229960"/>
                <a:chExt cx="4647334" cy="307777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31B6447-055C-1B62-7C1D-26253604DC02}"/>
                    </a:ext>
                  </a:extLst>
                </p:cNvPr>
                <p:cNvGrpSpPr/>
                <p:nvPr/>
              </p:nvGrpSpPr>
              <p:grpSpPr>
                <a:xfrm>
                  <a:off x="4444066" y="6312081"/>
                  <a:ext cx="3426006" cy="146304"/>
                  <a:chOff x="6615766" y="6312081"/>
                  <a:chExt cx="3426006" cy="14630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C2EFFB8-74F0-06A5-33E4-4A6C3565D686}"/>
                      </a:ext>
                    </a:extLst>
                  </p:cNvPr>
                  <p:cNvGrpSpPr/>
                  <p:nvPr/>
                </p:nvGrpSpPr>
                <p:grpSpPr>
                  <a:xfrm>
                    <a:off x="6615766" y="6312081"/>
                    <a:ext cx="1658166" cy="146304"/>
                    <a:chOff x="6615766" y="3431416"/>
                    <a:chExt cx="1658166" cy="146304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39D0578-F8C6-CB09-7F83-90190E45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070A72F5-F982-BA45-3D01-E9775F33E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5766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D3E8E44-DE58-9092-67E9-C1A4B54CC9A6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6312081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E4AB89-FCB2-9266-716E-76D83664F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985491F2-B98D-3BA8-7ADA-078585766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435340B-536A-380B-A954-9A492D1044D1}"/>
                    </a:ext>
                  </a:extLst>
                </p:cNvPr>
                <p:cNvSpPr txBox="1"/>
                <p:nvPr/>
              </p:nvSpPr>
              <p:spPr>
                <a:xfrm>
                  <a:off x="3222738" y="622996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C132F3-BBBF-4ADB-70DB-A23D09464199}"/>
                </a:ext>
              </a:extLst>
            </p:cNvPr>
            <p:cNvSpPr txBox="1"/>
            <p:nvPr/>
          </p:nvSpPr>
          <p:spPr>
            <a:xfrm>
              <a:off x="7404912" y="5695942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2A0FED-EECD-91EF-B82F-532DD72C5AA4}"/>
                </a:ext>
              </a:extLst>
            </p:cNvPr>
            <p:cNvSpPr txBox="1"/>
            <p:nvPr/>
          </p:nvSpPr>
          <p:spPr>
            <a:xfrm>
              <a:off x="7404912" y="6243362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F42219-F82B-E29D-416C-719007970577}"/>
                </a:ext>
              </a:extLst>
            </p:cNvPr>
            <p:cNvCxnSpPr/>
            <p:nvPr/>
          </p:nvCxnSpPr>
          <p:spPr>
            <a:xfrm flipH="1">
              <a:off x="5443610" y="8842024"/>
              <a:ext cx="1" cy="1097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4897E6-B19A-13FC-2222-D81E642E8A99}"/>
                </a:ext>
              </a:extLst>
            </p:cNvPr>
            <p:cNvSpPr txBox="1"/>
            <p:nvPr/>
          </p:nvSpPr>
          <p:spPr>
            <a:xfrm>
              <a:off x="5628443" y="9286552"/>
              <a:ext cx="3313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BioAnalyze</a:t>
              </a:r>
              <a:r>
                <a:rPr lang="en-US" sz="1400" dirty="0"/>
                <a:t>, Quantify, Send for Sequencing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8682A3-1210-9656-1129-43E267ED9ECD}"/>
                </a:ext>
              </a:extLst>
            </p:cNvPr>
            <p:cNvSpPr txBox="1"/>
            <p:nvPr/>
          </p:nvSpPr>
          <p:spPr>
            <a:xfrm>
              <a:off x="3786841" y="9979984"/>
              <a:ext cx="3313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Sequence!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67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149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Keaka Farleigh</dc:creator>
  <cp:lastModifiedBy>Keaka Farleigh</cp:lastModifiedBy>
  <cp:revision>4</cp:revision>
  <dcterms:created xsi:type="dcterms:W3CDTF">2024-02-14T21:43:02Z</dcterms:created>
  <dcterms:modified xsi:type="dcterms:W3CDTF">2024-03-04T15:33:43Z</dcterms:modified>
</cp:coreProperties>
</file>