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d4f947c00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d4f947c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d4f947c0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d4f947c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4f947c0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4f947c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4f947c00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4f947c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4f947c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4f947c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4f947c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d4f947c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4f947c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4f947c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4f947c00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4f947c0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Musketeers: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Nissan</a:t>
            </a:r>
            <a:r>
              <a:rPr lang="en"/>
              <a:t> Manufacturing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Toni Akande, Kyle </a:t>
            </a:r>
            <a:r>
              <a:rPr lang="en"/>
              <a:t>Faulkner</a:t>
            </a:r>
            <a:r>
              <a:rPr lang="en"/>
              <a:t>, Paige Manguiat, Amadou Diallo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55200" y="10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Z scores for each user on how long it takes them to complete a repl transaction.</a:t>
            </a:r>
            <a:endParaRPr sz="21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75" y="1048250"/>
            <a:ext cx="7989150" cy="3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Analysis From The Data</a:t>
            </a:r>
            <a:endParaRPr/>
          </a:p>
        </p:txBody>
      </p:sp>
      <p:grpSp>
        <p:nvGrpSpPr>
          <p:cNvPr id="136" name="Google Shape;136;p23"/>
          <p:cNvGrpSpPr/>
          <p:nvPr/>
        </p:nvGrpSpPr>
        <p:grpSpPr>
          <a:xfrm>
            <a:off x="431967" y="1304904"/>
            <a:ext cx="2632605" cy="3668872"/>
            <a:chOff x="431925" y="1304875"/>
            <a:chExt cx="2628925" cy="3416400"/>
          </a:xfrm>
        </p:grpSpPr>
        <p:sp>
          <p:nvSpPr>
            <p:cNvPr id="137" name="Google Shape;137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Z-Score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After analyzing user performance, we discovered that most users fall within ±0.5 standard deviations from the mean task time, with a few notable outliers on the lower end of the graph.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Interestingly, you might assume that a higher number of standard deviations indicates better performance, but in this case, it actually reflects the opposite.</a:t>
            </a:r>
            <a:endParaRPr sz="1300"/>
          </a:p>
        </p:txBody>
      </p:sp>
      <p:grpSp>
        <p:nvGrpSpPr>
          <p:cNvPr id="141" name="Google Shape;141;p23"/>
          <p:cNvGrpSpPr/>
          <p:nvPr/>
        </p:nvGrpSpPr>
        <p:grpSpPr>
          <a:xfrm>
            <a:off x="3320470" y="1304874"/>
            <a:ext cx="2665933" cy="3668872"/>
            <a:chOff x="3320450" y="1304875"/>
            <a:chExt cx="2632500" cy="3416400"/>
          </a:xfrm>
        </p:grpSpPr>
        <p:sp>
          <p:nvSpPr>
            <p:cNvPr id="142" name="Google Shape;142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Primarily</a:t>
            </a:r>
            <a:r>
              <a:rPr lang="en">
                <a:solidFill>
                  <a:schemeClr val="lt1"/>
                </a:solidFill>
              </a:rPr>
              <a:t> Domestic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retrieving the country codes we were able to plot the world map by the amount of materials ordered by country. Based on the visualization, we can see that Nissan is a company that supports domestic businesses in the United States. The second largest plot is in Japan, which is the country Nissan was born.</a:t>
            </a:r>
            <a:endParaRPr sz="1400"/>
          </a:p>
        </p:txBody>
      </p:sp>
      <p:grpSp>
        <p:nvGrpSpPr>
          <p:cNvPr id="146" name="Google Shape;146;p23"/>
          <p:cNvGrpSpPr/>
          <p:nvPr/>
        </p:nvGrpSpPr>
        <p:grpSpPr>
          <a:xfrm>
            <a:off x="6212568" y="1304874"/>
            <a:ext cx="2665933" cy="3668872"/>
            <a:chOff x="6212550" y="1304875"/>
            <a:chExt cx="2632500" cy="3416400"/>
          </a:xfrm>
        </p:grpSpPr>
        <p:sp>
          <p:nvSpPr>
            <p:cNvPr id="147" name="Google Shape;147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Day VS. Night Shifts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6286400" y="1850300"/>
            <a:ext cx="24786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Upon analyzing the day and night shifts, it appears that both shifts consistently ship approximately the same amount of material. This indicates a balanced workload, with neither shift relying on the other to pick up the slack.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 comes from 'Snowflake,' a robust data lake that stores Nissan's daily transactional information and reporting for long-term accessibility.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SQL, we extracted key information and insights relevant to our presentation, enabling a thorough analysis.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integrating geographic data from Snowflake with the Geoapify API, we extracted additional information for enhanced visualization.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Breaking down the Q’s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Obtaining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Esse cillum dolore eu fugiat nulla pariatur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Prepping for Plots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Which shift (Days or nights) ships more material to the production facility?</a:t>
            </a:r>
            <a:endParaRPr sz="32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3025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500">
                <a:latin typeface="Arial"/>
                <a:ea typeface="Arial"/>
                <a:cs typeface="Arial"/>
                <a:sym typeface="Arial"/>
              </a:rPr>
              <a:t>Which hour of the day does the facility ship the most material?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3900"/>
            <a:ext cx="4503325" cy="3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02400" y="1113525"/>
            <a:ext cx="4674000" cy="24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Which shift (Days or nights) ships more material to the production facility?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88" y="92550"/>
            <a:ext cx="4529225" cy="4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00275" y="252767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Is there a correlation between suppliers getting material delivered on time and hours being travelled to deliver that material?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2150"/>
            <a:ext cx="4528675" cy="29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1020275"/>
            <a:ext cx="4674000" cy="24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Where do we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receive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most of our material international or domestic?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150" y="514550"/>
            <a:ext cx="4470001" cy="400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2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Where in the world does all the material come from?</a:t>
            </a:r>
            <a:endParaRPr sz="32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87" y="807000"/>
            <a:ext cx="6933825" cy="4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