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D4FE-8D8A-4685-9249-0F9570A69D2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CD03-EFF5-4C44-AB80-4BD8E4E30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14400" y="3200400"/>
            <a:ext cx="3571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981200" y="1600200"/>
            <a:ext cx="4200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838200" y="5638800"/>
            <a:ext cx="33432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ick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56320" y="3352800"/>
            <a:ext cx="975360" cy="664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CrystalB</dc:creator>
  <cp:lastModifiedBy>CrystalB</cp:lastModifiedBy>
  <cp:revision>14</cp:revision>
  <dcterms:created xsi:type="dcterms:W3CDTF">2013-06-04T02:23:00Z</dcterms:created>
  <dcterms:modified xsi:type="dcterms:W3CDTF">2013-06-04T04:38:49Z</dcterms:modified>
</cp:coreProperties>
</file>