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ABE-EC36-8E45-B97C-399FC648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DBA39-78CD-B741-BEED-A21397D88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CDFA-4B36-5C4C-B28B-556FFD7C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6E70-49DE-2541-9886-9AA12F73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0DC6-AF74-4F4F-993C-43768CF7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43FF-35AC-C84A-BC79-E7C12C46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E0D40-B3E9-5B4A-BCFE-76E8E2323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C46C-9B7B-B04B-B2E1-99756DC6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3442-FAA9-8B4A-93A8-7F330694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1B15-4A96-3940-ADEB-93746379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21E58-54EB-744E-8B5E-69B576780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EBD10-7172-0145-A34D-FA2B2E363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4F54-DF1B-4D46-A88B-121B2B41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1BB1-5998-DE49-8D51-459462CC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9864-EDDB-D14D-8F48-44C6CC8A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767F-DE93-8441-A05A-AA0741BA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DE45-F6DE-1546-BBCE-B16732AB2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7D22-CE9C-4C4C-B673-570E6220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DCFD-0D48-FF46-9051-0B9CD35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96DC-AB85-614F-8AC2-BE609921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F3A3-9157-A44A-9C2B-8B31D90C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334D-774C-BA4E-8658-B91F357D3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DA65-B3A3-2B4D-ADC4-D9990506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5E62-ED05-1F4A-9637-261FF087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150E-436B-AF4F-8D44-FE2FB6D1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765-9DCC-AF4C-B912-D3889AA9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1029-3AB6-794D-AF74-FEC5EF9C0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96136-BADD-DE47-AC53-D95B395C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1882-4D9A-F34B-968B-C5FCA13E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E7BF-7C72-274D-AEA8-91949091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85183-3D72-C547-A7CC-15F63BBE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D024-0008-D44F-8CCC-79A2EC11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6D04-065A-C847-8210-5669687E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8B5D-EBFB-4941-BE41-53D8459B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9086B-7E27-9F49-AE28-B2203B273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6A789-7077-1F47-AA26-3AF09C39F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B206D-1056-4C46-A0F9-56E7E904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71D74-76D4-EF42-9665-A804408E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16CDB-A537-4F49-9E73-B5542629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A61B-7714-054C-98AD-BA21AF4D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C9224-6FBB-B34F-B618-0AC4A628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0FBD9-3B7E-7F49-8D09-4F67B009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11578-0667-2241-A2D9-BFD69C41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FCA10-0BFB-A840-AE5E-2376754E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9E3B4-576A-6B4F-A223-16E04487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8739-3C69-8F45-845E-C38FB6BB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DF91-3805-114C-8B71-A8301402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85D4-735A-6844-9F9B-D1DEDF23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E2A84-EB26-3A42-8776-934121557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3120-2D30-F145-ACF8-A25C027F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0B336-734B-9147-984E-DC728447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FCE8-A6D5-A945-B75C-5BF02283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C068-D516-514C-B898-C0254AFE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2EAAE-5F28-4B48-95B0-06B94668D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4F7E-9284-E44A-B149-F6CEFA2EA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C5DE-22B2-F146-85A5-775AA9DC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CF67-004C-6544-A073-BCEA7815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F3783-B068-B94E-811D-72583D13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D7CE8-7564-0149-89FD-44C94636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B88EE-7F0D-1F45-AB72-02249E9F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76D3-C315-754F-AC41-E3FF72923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8420-D2AD-034A-9DB7-47DA056021B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4F6E-7402-E342-A0F6-972C93ECC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D39C-7473-D64D-BBC1-A5E909D03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FA5E-FB24-004F-811C-8EE9CB6E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D33D92-661D-7D45-A7E5-613A07F35E37}"/>
              </a:ext>
            </a:extLst>
          </p:cNvPr>
          <p:cNvSpPr txBox="1"/>
          <p:nvPr/>
        </p:nvSpPr>
        <p:spPr>
          <a:xfrm>
            <a:off x="3279228" y="19233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C564-BA31-A142-A969-77AE369FB8CD}"/>
              </a:ext>
            </a:extLst>
          </p:cNvPr>
          <p:cNvSpPr txBox="1"/>
          <p:nvPr/>
        </p:nvSpPr>
        <p:spPr>
          <a:xfrm>
            <a:off x="4188373" y="19233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A26C7-657F-3241-B3C3-01878BE11E9B}"/>
              </a:ext>
            </a:extLst>
          </p:cNvPr>
          <p:cNvSpPr txBox="1"/>
          <p:nvPr/>
        </p:nvSpPr>
        <p:spPr>
          <a:xfrm>
            <a:off x="2790497" y="139262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32BDD-019D-CE4E-A4C7-2513E9FBCDEB}"/>
              </a:ext>
            </a:extLst>
          </p:cNvPr>
          <p:cNvCxnSpPr/>
          <p:nvPr/>
        </p:nvCxnSpPr>
        <p:spPr>
          <a:xfrm>
            <a:off x="3021819" y="1677873"/>
            <a:ext cx="336285" cy="34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7D48D9-FCB2-044F-85D7-420B5ED52FA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84120" y="2108059"/>
            <a:ext cx="6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5A0BFB-85DC-A34F-B48A-25F0990F850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95389" y="1577287"/>
            <a:ext cx="1092984" cy="43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26828F-ECDF-D94E-ABEB-F85858F1E7E5}"/>
              </a:ext>
            </a:extLst>
          </p:cNvPr>
          <p:cNvSpPr txBox="1"/>
          <p:nvPr/>
        </p:nvSpPr>
        <p:spPr>
          <a:xfrm>
            <a:off x="4303986" y="33580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14FF1-8508-DF49-BA12-8613D06D6D82}"/>
              </a:ext>
            </a:extLst>
          </p:cNvPr>
          <p:cNvSpPr txBox="1"/>
          <p:nvPr/>
        </p:nvSpPr>
        <p:spPr>
          <a:xfrm>
            <a:off x="5213131" y="33580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AB9B6-EDD5-5C41-9854-089E9EA8C58D}"/>
              </a:ext>
            </a:extLst>
          </p:cNvPr>
          <p:cNvSpPr txBox="1"/>
          <p:nvPr/>
        </p:nvSpPr>
        <p:spPr>
          <a:xfrm>
            <a:off x="5675632" y="4005490"/>
            <a:ext cx="292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064E63-919A-E743-853B-0D5B1FFE0734}"/>
              </a:ext>
            </a:extLst>
          </p:cNvPr>
          <p:cNvCxnSpPr>
            <a:cxnSpLocks/>
          </p:cNvCxnSpPr>
          <p:nvPr/>
        </p:nvCxnSpPr>
        <p:spPr>
          <a:xfrm>
            <a:off x="5428755" y="3636158"/>
            <a:ext cx="273107" cy="3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8AC296-B8F8-6947-9D95-93EAA870970B}"/>
              </a:ext>
            </a:extLst>
          </p:cNvPr>
          <p:cNvCxnSpPr>
            <a:cxnSpLocks/>
          </p:cNvCxnSpPr>
          <p:nvPr/>
        </p:nvCxnSpPr>
        <p:spPr>
          <a:xfrm>
            <a:off x="4608878" y="3635378"/>
            <a:ext cx="982625" cy="49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3D7A3B-69D2-C346-9013-497DBCEABC8E}"/>
              </a:ext>
            </a:extLst>
          </p:cNvPr>
          <p:cNvSpPr txBox="1"/>
          <p:nvPr/>
        </p:nvSpPr>
        <p:spPr>
          <a:xfrm>
            <a:off x="5662808" y="47822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F04932-261E-B344-90C5-4AD20EBB9C45}"/>
              </a:ext>
            </a:extLst>
          </p:cNvPr>
          <p:cNvSpPr txBox="1"/>
          <p:nvPr/>
        </p:nvSpPr>
        <p:spPr>
          <a:xfrm>
            <a:off x="7503092" y="47822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86ECD-D4EA-164D-8D25-52D038BF201F}"/>
              </a:ext>
            </a:extLst>
          </p:cNvPr>
          <p:cNvSpPr txBox="1"/>
          <p:nvPr/>
        </p:nvSpPr>
        <p:spPr>
          <a:xfrm>
            <a:off x="6621835" y="4782207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FE8FF3-2E9E-5042-811A-CCA83206BC4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034454" y="4960417"/>
            <a:ext cx="468638" cy="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143A8E-2225-A245-8E32-D3EECCCE1440}"/>
              </a:ext>
            </a:extLst>
          </p:cNvPr>
          <p:cNvCxnSpPr>
            <a:cxnSpLocks/>
          </p:cNvCxnSpPr>
          <p:nvPr/>
        </p:nvCxnSpPr>
        <p:spPr>
          <a:xfrm>
            <a:off x="5937594" y="4960417"/>
            <a:ext cx="579214" cy="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4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Cummiskey, Kevin F LTC</dc:creator>
  <cp:lastModifiedBy>Cummiskey, Kevin F LTC</cp:lastModifiedBy>
  <cp:revision>3</cp:revision>
  <dcterms:created xsi:type="dcterms:W3CDTF">2021-03-12T15:43:35Z</dcterms:created>
  <dcterms:modified xsi:type="dcterms:W3CDTF">2021-03-12T18:47:55Z</dcterms:modified>
</cp:coreProperties>
</file>