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09636-52BF-4A0F-AFEC-9F029E0E3975}" v="2" dt="2023-06-08T15:26:46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ett Chua" userId="46547fe18b47e02a" providerId="LiveId" clId="{AEE09636-52BF-4A0F-AFEC-9F029E0E3975}"/>
    <pc:docChg chg="undo custSel addSld modSld">
      <pc:chgData name="Emmett Chua" userId="46547fe18b47e02a" providerId="LiveId" clId="{AEE09636-52BF-4A0F-AFEC-9F029E0E3975}" dt="2023-06-08T15:29:18.438" v="379" actId="1076"/>
      <pc:docMkLst>
        <pc:docMk/>
      </pc:docMkLst>
      <pc:sldChg chg="addSp delSp modSp add mod">
        <pc:chgData name="Emmett Chua" userId="46547fe18b47e02a" providerId="LiveId" clId="{AEE09636-52BF-4A0F-AFEC-9F029E0E3975}" dt="2023-06-08T15:29:18.438" v="379" actId="1076"/>
        <pc:sldMkLst>
          <pc:docMk/>
          <pc:sldMk cId="944975560" sldId="269"/>
        </pc:sldMkLst>
        <pc:spChg chg="mod">
          <ac:chgData name="Emmett Chua" userId="46547fe18b47e02a" providerId="LiveId" clId="{AEE09636-52BF-4A0F-AFEC-9F029E0E3975}" dt="2023-06-08T15:25:59.849" v="24" actId="20577"/>
          <ac:spMkLst>
            <pc:docMk/>
            <pc:sldMk cId="944975560" sldId="269"/>
            <ac:spMk id="149" creationId="{00000000-0000-0000-0000-000000000000}"/>
          </ac:spMkLst>
        </pc:spChg>
        <pc:spChg chg="mod">
          <ac:chgData name="Emmett Chua" userId="46547fe18b47e02a" providerId="LiveId" clId="{AEE09636-52BF-4A0F-AFEC-9F029E0E3975}" dt="2023-06-08T15:29:18.438" v="379" actId="1076"/>
          <ac:spMkLst>
            <pc:docMk/>
            <pc:sldMk cId="944975560" sldId="269"/>
            <ac:spMk id="150" creationId="{00000000-0000-0000-0000-000000000000}"/>
          </ac:spMkLst>
        </pc:spChg>
        <pc:picChg chg="add del mod">
          <ac:chgData name="Emmett Chua" userId="46547fe18b47e02a" providerId="LiveId" clId="{AEE09636-52BF-4A0F-AFEC-9F029E0E3975}" dt="2023-06-08T15:26:35.312" v="30" actId="478"/>
          <ac:picMkLst>
            <pc:docMk/>
            <pc:sldMk cId="944975560" sldId="269"/>
            <ac:picMk id="3" creationId="{C0FDEDB0-B867-93BF-47C2-88815C6760B2}"/>
          </ac:picMkLst>
        </pc:picChg>
        <pc:picChg chg="add mod">
          <ac:chgData name="Emmett Chua" userId="46547fe18b47e02a" providerId="LiveId" clId="{AEE09636-52BF-4A0F-AFEC-9F029E0E3975}" dt="2023-06-08T15:29:14.378" v="378" actId="1076"/>
          <ac:picMkLst>
            <pc:docMk/>
            <pc:sldMk cId="944975560" sldId="269"/>
            <ac:picMk id="5" creationId="{D496563A-9F48-E7AB-66F6-D84ABACFB0C0}"/>
          </ac:picMkLst>
        </pc:picChg>
        <pc:picChg chg="del mod">
          <ac:chgData name="Emmett Chua" userId="46547fe18b47e02a" providerId="LiveId" clId="{AEE09636-52BF-4A0F-AFEC-9F029E0E3975}" dt="2023-06-08T15:26:01.408" v="26" actId="478"/>
          <ac:picMkLst>
            <pc:docMk/>
            <pc:sldMk cId="944975560" sldId="269"/>
            <ac:picMk id="15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702f792f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702f792f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702f792f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702f792f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702f792f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702f792f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41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702f792f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702f792f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702f792f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702f792f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702f792f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702f792f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702f792f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702f792f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702f792f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702f792f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702f792f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702f792f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AIML CA1: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Emmett Chua • P2222457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The score of 0.64 shows that the model’s performance is not the best but still does better than the dummy model which has a score of 0.5</a:t>
            </a:r>
            <a:endParaRPr sz="14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152400"/>
            <a:ext cx="540067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202325" y="2075000"/>
            <a:ext cx="69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The train score of the model over some number of tries shows that the classification is not consistent.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low values of the model also shows that the classification is not good. This could be a result of the lack of training data for defaulties.</a:t>
            </a:r>
            <a:endParaRPr sz="14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152400"/>
            <a:ext cx="55911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297326" y="1692300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400" dirty="0"/>
              <a:t>There is no significant feature that the model takes into consideration the most.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400" dirty="0"/>
              <a:t>It is difficult to say that we should only take the bill amounts and </a:t>
            </a:r>
            <a:r>
              <a:rPr lang="en-US" sz="1400" dirty="0" err="1"/>
              <a:t>percent_CL</a:t>
            </a:r>
            <a:r>
              <a:rPr lang="en-US" sz="1400" dirty="0"/>
              <a:t> as well despite the fact that they are the highest importance. A huge amount of valuable data will be loss and the result would not be very good</a:t>
            </a:r>
          </a:p>
        </p:txBody>
      </p:sp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496563A-9F48-E7AB-66F6-D84ABACF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74" y="852818"/>
            <a:ext cx="5733656" cy="34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265500" y="1033300"/>
            <a:ext cx="4045200" cy="27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issue of the data being imbalance  by oversampling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2"/>
          </p:nvPr>
        </p:nvSpPr>
        <p:spPr>
          <a:xfrm>
            <a:off x="4654100" y="724200"/>
            <a:ext cx="4397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applying simple oversampling where the number of defaults and non defaults are the same, the evaluations improved.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the best parameters, the model is able to achieve a recall score of 0.96 for Defaulties. This is a drastic improvement from before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This confirms that the model does not have poor performance but is actually lacking in training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Issue of imbalance dataset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imbalance dataset affects the classification of the model and there is not enough data for the model to perform well.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Approaches for solving the issue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best approach would be to collect more data and more cases of defaults in order to get a better prediction. The current amount of Defaults are not sufficient for the model to classify well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639550" y="575950"/>
            <a:ext cx="7082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1731150" y="1974325"/>
            <a:ext cx="2748600" cy="26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Target variable</a:t>
            </a:r>
            <a:endParaRPr sz="2100" b="1"/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Default - Finding out which customer does not pay their bills (1s) and which customer pays their bills (0s)</a:t>
            </a:r>
            <a:endParaRPr sz="210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4572000" y="1974500"/>
            <a:ext cx="4149900" cy="26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/>
              <a:t>Dataset</a:t>
            </a:r>
            <a:endParaRPr sz="21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1600 rows of data on customers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11 different features [Gender, Education, Marriage status, Age, Credit limit, bill amounts and pay amounts]</a:t>
            </a:r>
            <a:endParaRPr sz="1600"/>
          </a:p>
        </p:txBody>
      </p:sp>
      <p:sp>
        <p:nvSpPr>
          <p:cNvPr id="81" name="Google Shape;81;p14"/>
          <p:cNvSpPr txBox="1"/>
          <p:nvPr/>
        </p:nvSpPr>
        <p:spPr>
          <a:xfrm>
            <a:off x="1731150" y="1315925"/>
            <a:ext cx="743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Develop a classification model to predict if a customer defaults their payment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Uni-Variate analysis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 flipH="1">
            <a:off x="280150" y="1638500"/>
            <a:ext cx="2120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Imbalance data set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dataset, 78.75% of the customers did not default their payments while 21.25% of them did.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951975" y="1638500"/>
            <a:ext cx="196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No Null values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None of the 1600 rows of data have any null values or empty values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552775" y="1638500"/>
            <a:ext cx="2892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High standard deviations in numerical columns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Customers have drastically different Credit limits, bill amounts and pay amounts. For example, the credit limit, the maximum is 700k while the minimum is only 10k.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Bi-Variate analysis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175" y="1211350"/>
            <a:ext cx="5167676" cy="34335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91500" y="1603850"/>
            <a:ext cx="278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no visual correlations between the distributions of the different features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Bi-Variate analysis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05600" y="1616925"/>
            <a:ext cx="2787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seems to be some correlation within the billing amounts. However, from a mathematical standpoint, the rest of the features do not seem to have any significant correlation.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500" y="1141250"/>
            <a:ext cx="3842024" cy="349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762675" y="1571400"/>
            <a:ext cx="2329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1. Encoding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change categorical features into numerical values so that it can be used for the model, one-hot-encoding was applied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439950" y="1571400"/>
            <a:ext cx="2264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2. Feature Engineering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helps to improve the predictability of the model. ‘Remainder’, the amount of money owed by the customer and ‘percent_CL’ ,  a ratio between Remainder and Credit Limit were engineered to the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186375" y="1571400"/>
            <a:ext cx="2264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3. Data Splitting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8:2 split to leave out some data that can be used to evaluate the model. Cross validation will be used on the training set as well.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330050" y="1352175"/>
            <a:ext cx="3206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Evaluation strategy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Recall score -the proportion of correctly predicted positive instances out of all the actual positive instances.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this case, we will be looking at the correctly predicted Defaulties (1s)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88450" y="2604200"/>
            <a:ext cx="2773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Comparison to dummy model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dummy classifier which randomly guesses has gotten a recall score of 79%  for non defaults and 0% for defaults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selected models perform slightly better than the dummy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330050" y="2970500"/>
            <a:ext cx="282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Selected model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Gradient boosting classifier has the highest recall score for 1s with a value of 0.09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88450" y="1352163"/>
            <a:ext cx="30987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Models selected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 (Extra trees)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Gradient boosting classifier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 Nearest Neighbors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850" y="1617450"/>
            <a:ext cx="1419215" cy="1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tuning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Applying trial and error, a range of values have been selected to find the most optimised parameters for the selected model.</a:t>
            </a:r>
            <a:endParaRPr sz="14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475" y="152400"/>
            <a:ext cx="35369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8497550" y="17870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Most of those who have not defaulted were predicted correctly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Only 6 of the defaulties were predicted correctly</a:t>
            </a:r>
            <a:endParaRPr sz="14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152400"/>
            <a:ext cx="51339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On-screen Show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Courier New</vt:lpstr>
      <vt:lpstr>Raleway</vt:lpstr>
      <vt:lpstr>Lato</vt:lpstr>
      <vt:lpstr>Arial</vt:lpstr>
      <vt:lpstr>Swiss</vt:lpstr>
      <vt:lpstr>AIML CA1: Classification</vt:lpstr>
      <vt:lpstr>Problem statement</vt:lpstr>
      <vt:lpstr>EDA : Uni-Variate analysis</vt:lpstr>
      <vt:lpstr>EDA : Bi-Variate analysis</vt:lpstr>
      <vt:lpstr>EDA : Bi-Variate analysis</vt:lpstr>
      <vt:lpstr>Data Preprocessing</vt:lpstr>
      <vt:lpstr>Model selection</vt:lpstr>
      <vt:lpstr>Model tuning</vt:lpstr>
      <vt:lpstr>Model evaluation</vt:lpstr>
      <vt:lpstr>Model evaluation</vt:lpstr>
      <vt:lpstr>Model evaluation</vt:lpstr>
      <vt:lpstr>Feature importance</vt:lpstr>
      <vt:lpstr>Solving the issue of the data being imbalance  by oversampling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CA1: Classification</dc:title>
  <cp:lastModifiedBy>Emmett Chua</cp:lastModifiedBy>
  <cp:revision>1</cp:revision>
  <dcterms:modified xsi:type="dcterms:W3CDTF">2023-06-08T15:29:27Z</dcterms:modified>
</cp:coreProperties>
</file>