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A349-5CAD-4CFC-89A5-1414A4766375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AC88-73E1-464A-B5E4-3D4489618FA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03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A349-5CAD-4CFC-89A5-1414A4766375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AC88-73E1-464A-B5E4-3D4489618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25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A349-5CAD-4CFC-89A5-1414A4766375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AC88-73E1-464A-B5E4-3D4489618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482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A349-5CAD-4CFC-89A5-1414A4766375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AC88-73E1-464A-B5E4-3D4489618F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0301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A349-5CAD-4CFC-89A5-1414A4766375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AC88-73E1-464A-B5E4-3D4489618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256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A349-5CAD-4CFC-89A5-1414A4766375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AC88-73E1-464A-B5E4-3D4489618F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8603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A349-5CAD-4CFC-89A5-1414A4766375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AC88-73E1-464A-B5E4-3D4489618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395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A349-5CAD-4CFC-89A5-1414A4766375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AC88-73E1-464A-B5E4-3D4489618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915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A349-5CAD-4CFC-89A5-1414A4766375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AC88-73E1-464A-B5E4-3D4489618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94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A349-5CAD-4CFC-89A5-1414A4766375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AC88-73E1-464A-B5E4-3D4489618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13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A349-5CAD-4CFC-89A5-1414A4766375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AC88-73E1-464A-B5E4-3D4489618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64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A349-5CAD-4CFC-89A5-1414A4766375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AC88-73E1-464A-B5E4-3D4489618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13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A349-5CAD-4CFC-89A5-1414A4766375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AC88-73E1-464A-B5E4-3D4489618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50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A349-5CAD-4CFC-89A5-1414A4766375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AC88-73E1-464A-B5E4-3D4489618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51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A349-5CAD-4CFC-89A5-1414A4766375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AC88-73E1-464A-B5E4-3D4489618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7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A349-5CAD-4CFC-89A5-1414A4766375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AC88-73E1-464A-B5E4-3D4489618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50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A349-5CAD-4CFC-89A5-1414A4766375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AC88-73E1-464A-B5E4-3D4489618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49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CFA349-5CAD-4CFC-89A5-1414A4766375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B2EAC88-73E1-464A-B5E4-3D4489618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726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67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6896" y="685800"/>
            <a:ext cx="2465715" cy="1371600"/>
          </a:xfrm>
        </p:spPr>
        <p:txBody>
          <a:bodyPr/>
          <a:lstStyle/>
          <a:p>
            <a:r>
              <a:rPr lang="zh-TW" altLang="en-US" dirty="0" smtClean="0"/>
              <a:t>網頁程式架構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4212" y="685800"/>
            <a:ext cx="7592684" cy="5308600"/>
          </a:xfrm>
        </p:spPr>
        <p:txBody>
          <a:bodyPr/>
          <a:lstStyle/>
          <a:p>
            <a:r>
              <a:rPr lang="zh-TW" altLang="en-US" dirty="0" smtClean="0"/>
              <a:t>前端程式：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CSS</a:t>
            </a:r>
          </a:p>
          <a:p>
            <a:r>
              <a:rPr lang="zh-TW" altLang="en-US" dirty="0" smtClean="0"/>
              <a:t>前端</a:t>
            </a:r>
            <a:r>
              <a:rPr lang="en-US" altLang="zh-TW" dirty="0" smtClean="0"/>
              <a:t>Framework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Jquery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Bootstrap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ajax</a:t>
            </a:r>
          </a:p>
          <a:p>
            <a:r>
              <a:rPr lang="zh-TW" altLang="en-US" dirty="0" smtClean="0"/>
              <a:t>後端程式：</a:t>
            </a:r>
            <a:r>
              <a:rPr lang="en-US" altLang="zh-TW" dirty="0" smtClean="0"/>
              <a:t>PHP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ASP.Net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JAVA</a:t>
            </a:r>
          </a:p>
          <a:p>
            <a:r>
              <a:rPr lang="zh-TW" altLang="en-US" dirty="0" smtClean="0"/>
              <a:t>伺服器</a:t>
            </a:r>
            <a:r>
              <a:rPr lang="en-US" altLang="zh-TW" dirty="0" smtClean="0"/>
              <a:t>(Container)</a:t>
            </a:r>
            <a:r>
              <a:rPr lang="zh-TW" altLang="en-US" dirty="0" smtClean="0"/>
              <a:t>：</a:t>
            </a:r>
            <a:r>
              <a:rPr lang="en-US" altLang="zh-TW" dirty="0" smtClean="0"/>
              <a:t>IIS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Tomcat</a:t>
            </a:r>
            <a:endParaRPr lang="en-US" altLang="zh-TW" dirty="0"/>
          </a:p>
          <a:p>
            <a:r>
              <a:rPr lang="zh-TW" altLang="en-US" dirty="0" smtClean="0"/>
              <a:t>開發工具</a:t>
            </a:r>
            <a:r>
              <a:rPr lang="en-US" altLang="zh-TW" dirty="0" smtClean="0"/>
              <a:t>(IDE)</a:t>
            </a:r>
            <a:r>
              <a:rPr lang="zh-TW" altLang="en-US" dirty="0" smtClean="0"/>
              <a:t>：</a:t>
            </a:r>
            <a:r>
              <a:rPr lang="en-US" altLang="zh-TW" dirty="0" smtClean="0"/>
              <a:t>Visual Studio</a:t>
            </a:r>
            <a:r>
              <a:rPr lang="zh-TW" altLang="en-US" dirty="0" smtClean="0"/>
              <a:t>、</a:t>
            </a:r>
            <a:r>
              <a:rPr lang="en-US" altLang="zh-TW" dirty="0" smtClean="0"/>
              <a:t>Eclipse</a:t>
            </a:r>
          </a:p>
          <a:p>
            <a:r>
              <a:rPr lang="zh-TW" altLang="en-US" dirty="0" smtClean="0"/>
              <a:t>資料庫：</a:t>
            </a:r>
            <a:r>
              <a:rPr lang="en-US" altLang="zh-TW" dirty="0" smtClean="0"/>
              <a:t>MySQL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MSSQL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Oracle</a:t>
            </a:r>
          </a:p>
          <a:p>
            <a:r>
              <a:rPr lang="zh-TW" altLang="en-US" dirty="0" smtClean="0"/>
              <a:t>作業系統：</a:t>
            </a:r>
            <a:r>
              <a:rPr lang="en-US" altLang="zh-TW" dirty="0" smtClean="0"/>
              <a:t>Windows Server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、</a:t>
            </a:r>
            <a:r>
              <a:rPr lang="en-US" altLang="zh-TW" dirty="0" smtClean="0"/>
              <a:t>Unix</a:t>
            </a:r>
          </a:p>
          <a:p>
            <a:r>
              <a:rPr lang="zh-TW" altLang="en-US" dirty="0" smtClean="0"/>
              <a:t>網路設備：</a:t>
            </a:r>
            <a:r>
              <a:rPr lang="en-US" altLang="zh-TW" dirty="0" smtClean="0"/>
              <a:t>Switch</a:t>
            </a:r>
            <a:r>
              <a:rPr lang="zh-TW" altLang="en-US" dirty="0" smtClean="0"/>
              <a:t>、</a:t>
            </a:r>
            <a:r>
              <a:rPr lang="en-US" altLang="zh-TW" dirty="0" smtClean="0"/>
              <a:t>Firewall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LoadBalance</a:t>
            </a:r>
            <a:endParaRPr lang="en-US" altLang="zh-TW" dirty="0" smtClean="0"/>
          </a:p>
          <a:p>
            <a:r>
              <a:rPr lang="zh-TW" altLang="en-US" dirty="0" smtClean="0"/>
              <a:t>排程：</a:t>
            </a:r>
            <a:r>
              <a:rPr lang="en-US" altLang="zh-TW" dirty="0" smtClean="0"/>
              <a:t>Quartz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Crontab</a:t>
            </a:r>
            <a:r>
              <a:rPr lang="zh-TW" altLang="en-US" dirty="0" smtClean="0"/>
              <a:t>、工作排程器</a:t>
            </a:r>
            <a:endParaRPr lang="en-US" altLang="zh-TW" dirty="0" smtClean="0"/>
          </a:p>
          <a:p>
            <a:r>
              <a:rPr lang="zh-TW" altLang="en-US" dirty="0" smtClean="0"/>
              <a:t>資料庫管理：</a:t>
            </a:r>
            <a:r>
              <a:rPr lang="en-US" altLang="zh-TW" dirty="0" smtClean="0"/>
              <a:t>SQL Server Manager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Toad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phpMyAdmin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63606" y="2209799"/>
            <a:ext cx="2379005" cy="2091267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2453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6896" y="685800"/>
            <a:ext cx="2465715" cy="1371600"/>
          </a:xfrm>
        </p:spPr>
        <p:txBody>
          <a:bodyPr/>
          <a:lstStyle/>
          <a:p>
            <a:r>
              <a:rPr lang="zh-TW" altLang="en-US" dirty="0" smtClean="0"/>
              <a:t>程式術語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4212" y="685800"/>
            <a:ext cx="7592684" cy="5308600"/>
          </a:xfrm>
        </p:spPr>
        <p:txBody>
          <a:bodyPr/>
          <a:lstStyle/>
          <a:p>
            <a:r>
              <a:rPr lang="en-US" altLang="zh-TW" dirty="0" smtClean="0"/>
              <a:t>Web Service(WS)</a:t>
            </a:r>
            <a:r>
              <a:rPr lang="zh-TW" altLang="en-US" dirty="0" smtClean="0"/>
              <a:t>：透過網路在伺服器端執行</a:t>
            </a:r>
            <a:r>
              <a:rPr lang="zh-TW" altLang="en-US" dirty="0"/>
              <a:t>客戶所提交服務的請求。</a:t>
            </a:r>
            <a:endParaRPr lang="en-US" altLang="zh-TW" dirty="0" smtClean="0"/>
          </a:p>
          <a:p>
            <a:r>
              <a:rPr lang="en-US" altLang="zh-TW" dirty="0" smtClean="0"/>
              <a:t>API</a:t>
            </a:r>
            <a:r>
              <a:rPr lang="zh-TW" altLang="en-US" dirty="0" smtClean="0"/>
              <a:t>：</a:t>
            </a:r>
            <a:r>
              <a:rPr lang="zh-TW" altLang="en-US" dirty="0"/>
              <a:t>提供給應用程式呼叫使用的</a:t>
            </a:r>
            <a:r>
              <a:rPr lang="zh-TW" altLang="en-US" dirty="0" smtClean="0"/>
              <a:t>程式碼，可用來資料交換或提供服務請求</a:t>
            </a:r>
            <a:endParaRPr lang="en-US" altLang="zh-TW" dirty="0" smtClean="0"/>
          </a:p>
          <a:p>
            <a:r>
              <a:rPr lang="en-US" altLang="zh-TW" dirty="0" smtClean="0"/>
              <a:t>JSON</a:t>
            </a:r>
            <a:r>
              <a:rPr lang="zh-TW" altLang="en-US" dirty="0" smtClean="0"/>
              <a:t>：資料交換的格式，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或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呼叫常會用到。</a:t>
            </a:r>
            <a:endParaRPr lang="en-US" altLang="zh-TW" dirty="0" smtClean="0"/>
          </a:p>
          <a:p>
            <a:r>
              <a:rPr lang="en-US" altLang="zh-TW" dirty="0" smtClean="0"/>
              <a:t>XML</a:t>
            </a:r>
            <a:r>
              <a:rPr lang="zh-TW" altLang="en-US" dirty="0" smtClean="0"/>
              <a:t>：同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是以不同格式呈現資料。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63606" y="2209799"/>
            <a:ext cx="2379005" cy="2091267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69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6896" y="685800"/>
            <a:ext cx="2465715" cy="1371600"/>
          </a:xfrm>
        </p:spPr>
        <p:txBody>
          <a:bodyPr/>
          <a:lstStyle/>
          <a:p>
            <a:r>
              <a:rPr lang="en-US" altLang="zh-TW" dirty="0" smtClean="0"/>
              <a:t>MVC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4212" y="685800"/>
            <a:ext cx="7592684" cy="5308600"/>
          </a:xfrm>
        </p:spPr>
        <p:txBody>
          <a:bodyPr/>
          <a:lstStyle/>
          <a:p>
            <a:r>
              <a:rPr lang="en-US" altLang="zh-TW" dirty="0" smtClean="0"/>
              <a:t>MVC</a:t>
            </a:r>
            <a:r>
              <a:rPr lang="zh-TW" altLang="en-US" dirty="0" smtClean="0"/>
              <a:t>是一種開發軟體的架構</a:t>
            </a:r>
            <a:endParaRPr lang="en-US" altLang="zh-TW" dirty="0" smtClean="0"/>
          </a:p>
          <a:p>
            <a:r>
              <a:rPr lang="en-US" altLang="zh-TW" dirty="0" smtClean="0"/>
              <a:t>Model</a:t>
            </a:r>
            <a:r>
              <a:rPr lang="zh-TW" altLang="en-US" dirty="0" smtClean="0"/>
              <a:t>：統稱所有後端的處理可以再細分：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Service</a:t>
            </a:r>
            <a:r>
              <a:rPr lang="zh-TW" altLang="en-US" dirty="0" smtClean="0"/>
              <a:t>：用來處理商業邏輯。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DbModel</a:t>
            </a:r>
            <a:r>
              <a:rPr lang="zh-TW" altLang="en-US" dirty="0" smtClean="0"/>
              <a:t>：用來儲存資料庫資料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新增、修改、刪除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ViewModel</a:t>
            </a:r>
            <a:r>
              <a:rPr lang="zh-TW" altLang="en-US" dirty="0" smtClean="0"/>
              <a:t>：用來儲存回覆給前端查詢結果。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DAO</a:t>
            </a:r>
            <a:r>
              <a:rPr lang="zh-TW" altLang="en-US" dirty="0" smtClean="0"/>
              <a:t>：用來處理所有跟資料庫有關的</a:t>
            </a:r>
            <a:r>
              <a:rPr lang="en-US" altLang="zh-TW" dirty="0" smtClean="0"/>
              <a:t>SQL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View</a:t>
            </a:r>
            <a:r>
              <a:rPr lang="zh-TW" altLang="en-US" dirty="0" smtClean="0"/>
              <a:t>：用來呈現畫面的部份</a:t>
            </a:r>
            <a:r>
              <a:rPr lang="en-US" altLang="zh-TW" dirty="0" smtClean="0"/>
              <a:t>(HTML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JSP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ASP…)</a:t>
            </a:r>
          </a:p>
          <a:p>
            <a:r>
              <a:rPr lang="en-US" altLang="zh-TW" dirty="0" smtClean="0"/>
              <a:t>Controller</a:t>
            </a:r>
            <a:r>
              <a:rPr lang="zh-TW" altLang="en-US" dirty="0" smtClean="0"/>
              <a:t>：用來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和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之間溝通的中介，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傳入的資料轉交給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處理，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再將處理結果透過</a:t>
            </a:r>
            <a:r>
              <a:rPr lang="en-US" altLang="zh-TW" dirty="0" smtClean="0"/>
              <a:t>Controller</a:t>
            </a:r>
            <a:r>
              <a:rPr lang="zh-TW" altLang="en-US" dirty="0" smtClean="0"/>
              <a:t>回覆給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做結果的呈現。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63606" y="2209799"/>
            <a:ext cx="2379005" cy="2091267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4090938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</TotalTime>
  <Words>267</Words>
  <Application>Microsoft Office PowerPoint</Application>
  <PresentationFormat>寬螢幕</PresentationFormat>
  <Paragraphs>27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微軟正黑體</vt:lpstr>
      <vt:lpstr>Century Gothic</vt:lpstr>
      <vt:lpstr>Wingdings 3</vt:lpstr>
      <vt:lpstr>切割線</vt:lpstr>
      <vt:lpstr>PowerPoint 簡報</vt:lpstr>
      <vt:lpstr>網頁程式架構</vt:lpstr>
      <vt:lpstr>程式術語</vt:lpstr>
      <vt:lpstr>MVC介紹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kfed</dc:creator>
  <cp:lastModifiedBy>kfed</cp:lastModifiedBy>
  <cp:revision>6</cp:revision>
  <dcterms:created xsi:type="dcterms:W3CDTF">2019-06-15T14:14:21Z</dcterms:created>
  <dcterms:modified xsi:type="dcterms:W3CDTF">2019-06-15T14:46:11Z</dcterms:modified>
</cp:coreProperties>
</file>