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76" r:id="rId22"/>
    <p:sldId id="277" r:id="rId23"/>
    <p:sldId id="278" r:id="rId24"/>
    <p:sldId id="302" r:id="rId25"/>
    <p:sldId id="304" r:id="rId26"/>
    <p:sldId id="305" r:id="rId27"/>
    <p:sldId id="306" r:id="rId28"/>
    <p:sldId id="307" r:id="rId29"/>
    <p:sldId id="303" r:id="rId30"/>
    <p:sldId id="279" r:id="rId31"/>
    <p:sldId id="280" r:id="rId32"/>
    <p:sldId id="281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環境認識介紹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0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IIS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00" y="1935163"/>
            <a:ext cx="5941799" cy="4389437"/>
          </a:xfrm>
        </p:spPr>
      </p:pic>
    </p:spTree>
    <p:extLst>
      <p:ext uri="{BB962C8B-B14F-4D97-AF65-F5344CB8AC3E}">
        <p14:creationId xmlns:p14="http://schemas.microsoft.com/office/powerpoint/2010/main" val="6941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IIS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39" y="1935163"/>
            <a:ext cx="5977922" cy="4389437"/>
          </a:xfrm>
        </p:spPr>
      </p:pic>
    </p:spTree>
    <p:extLst>
      <p:ext uri="{BB962C8B-B14F-4D97-AF65-F5344CB8AC3E}">
        <p14:creationId xmlns:p14="http://schemas.microsoft.com/office/powerpoint/2010/main" val="21318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IIS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53" y="1935163"/>
            <a:ext cx="5957093" cy="4389437"/>
          </a:xfrm>
        </p:spPr>
      </p:pic>
    </p:spTree>
    <p:extLst>
      <p:ext uri="{BB962C8B-B14F-4D97-AF65-F5344CB8AC3E}">
        <p14:creationId xmlns:p14="http://schemas.microsoft.com/office/powerpoint/2010/main" val="13245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IIS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1" y="1935163"/>
            <a:ext cx="7988617" cy="4389437"/>
          </a:xfrm>
        </p:spPr>
      </p:pic>
    </p:spTree>
    <p:extLst>
      <p:ext uri="{BB962C8B-B14F-4D97-AF65-F5344CB8AC3E}">
        <p14:creationId xmlns:p14="http://schemas.microsoft.com/office/powerpoint/2010/main" val="22785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nstall Net Framework3.5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05254"/>
            <a:ext cx="8229600" cy="2649255"/>
          </a:xfrm>
        </p:spPr>
      </p:pic>
    </p:spTree>
    <p:extLst>
      <p:ext uri="{BB962C8B-B14F-4D97-AF65-F5344CB8AC3E}">
        <p14:creationId xmlns:p14="http://schemas.microsoft.com/office/powerpoint/2010/main" val="2271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Net Framework3.5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1" y="1935163"/>
            <a:ext cx="6006597" cy="4389437"/>
          </a:xfrm>
        </p:spPr>
      </p:pic>
    </p:spTree>
    <p:extLst>
      <p:ext uri="{BB962C8B-B14F-4D97-AF65-F5344CB8AC3E}">
        <p14:creationId xmlns:p14="http://schemas.microsoft.com/office/powerpoint/2010/main" val="41256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Net Framework3.5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55" y="1935163"/>
            <a:ext cx="5967489" cy="4389437"/>
          </a:xfrm>
        </p:spPr>
      </p:pic>
    </p:spTree>
    <p:extLst>
      <p:ext uri="{BB962C8B-B14F-4D97-AF65-F5344CB8AC3E}">
        <p14:creationId xmlns:p14="http://schemas.microsoft.com/office/powerpoint/2010/main" val="14189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Net Framework3.5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52" y="1935163"/>
            <a:ext cx="5998896" cy="4389437"/>
          </a:xfrm>
        </p:spPr>
      </p:pic>
    </p:spTree>
    <p:extLst>
      <p:ext uri="{BB962C8B-B14F-4D97-AF65-F5344CB8AC3E}">
        <p14:creationId xmlns:p14="http://schemas.microsoft.com/office/powerpoint/2010/main" val="1880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Net Framework3.5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97" y="1935163"/>
            <a:ext cx="5906206" cy="4389437"/>
          </a:xfrm>
        </p:spPr>
      </p:pic>
    </p:spTree>
    <p:extLst>
      <p:ext uri="{BB962C8B-B14F-4D97-AF65-F5344CB8AC3E}">
        <p14:creationId xmlns:p14="http://schemas.microsoft.com/office/powerpoint/2010/main" val="9286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Net Framework3.5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15" y="1935163"/>
            <a:ext cx="5952169" cy="4389437"/>
          </a:xfrm>
        </p:spPr>
      </p:pic>
    </p:spTree>
    <p:extLst>
      <p:ext uri="{BB962C8B-B14F-4D97-AF65-F5344CB8AC3E}">
        <p14:creationId xmlns:p14="http://schemas.microsoft.com/office/powerpoint/2010/main" val="35117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 OS (Windows 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</a:t>
            </a:r>
            <a:r>
              <a:rPr lang="zh-TW" altLang="en-US" dirty="0"/>
              <a:t>，</a:t>
            </a:r>
            <a:r>
              <a:rPr lang="en-US" altLang="zh-TW" dirty="0" smtClean="0"/>
              <a:t>Server 2003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2008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2012…)</a:t>
            </a:r>
          </a:p>
          <a:p>
            <a:r>
              <a:rPr lang="en-US" altLang="zh-TW" dirty="0" smtClean="0"/>
              <a:t>IIS(Internet Information Services)</a:t>
            </a:r>
          </a:p>
          <a:p>
            <a:r>
              <a:rPr lang="en-US" altLang="zh-TW" dirty="0"/>
              <a:t>Net Framework(2.0</a:t>
            </a:r>
            <a:r>
              <a:rPr lang="zh-TW" altLang="en-US" dirty="0"/>
              <a:t>、</a:t>
            </a:r>
            <a:r>
              <a:rPr lang="en-US" altLang="zh-TW" dirty="0"/>
              <a:t>3.5</a:t>
            </a:r>
            <a:r>
              <a:rPr lang="zh-TW" altLang="en-US" dirty="0"/>
              <a:t>、</a:t>
            </a:r>
            <a:r>
              <a:rPr lang="en-US" altLang="zh-TW" dirty="0"/>
              <a:t>4.0</a:t>
            </a:r>
            <a:r>
              <a:rPr lang="zh-TW" altLang="en-US" dirty="0"/>
              <a:t>、</a:t>
            </a:r>
            <a:r>
              <a:rPr lang="en-US" altLang="zh-TW" dirty="0"/>
              <a:t>4.5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SQL Server(2008R2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2014)</a:t>
            </a:r>
          </a:p>
          <a:p>
            <a:r>
              <a:rPr lang="en-US" altLang="zh-TW" dirty="0" smtClean="0"/>
              <a:t>ASP Net(</a:t>
            </a:r>
            <a:r>
              <a:rPr lang="en-US" altLang="zh-TW" dirty="0" err="1" smtClean="0"/>
              <a:t>VB.Net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9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website pool No 4.0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4594"/>
            <a:ext cx="8229600" cy="2630575"/>
          </a:xfrm>
        </p:spPr>
      </p:pic>
    </p:spTree>
    <p:extLst>
      <p:ext uri="{BB962C8B-B14F-4D97-AF65-F5344CB8AC3E}">
        <p14:creationId xmlns:p14="http://schemas.microsoft.com/office/powerpoint/2010/main" val="15937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Net </a:t>
            </a:r>
            <a:r>
              <a:rPr lang="en-US" altLang="zh-TW" dirty="0" smtClean="0"/>
              <a:t>Framework4.5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5" y="1944167"/>
            <a:ext cx="4771429" cy="4371429"/>
          </a:xfrm>
        </p:spPr>
      </p:pic>
    </p:spTree>
    <p:extLst>
      <p:ext uri="{BB962C8B-B14F-4D97-AF65-F5344CB8AC3E}">
        <p14:creationId xmlns:p14="http://schemas.microsoft.com/office/powerpoint/2010/main" val="33861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Net Framework4.5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1" y="1939405"/>
            <a:ext cx="4790477" cy="4380953"/>
          </a:xfrm>
        </p:spPr>
      </p:pic>
    </p:spTree>
    <p:extLst>
      <p:ext uri="{BB962C8B-B14F-4D97-AF65-F5344CB8AC3E}">
        <p14:creationId xmlns:p14="http://schemas.microsoft.com/office/powerpoint/2010/main" val="30956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website pool has 4.0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85880"/>
            <a:ext cx="8229600" cy="2888002"/>
          </a:xfrm>
        </p:spPr>
      </p:pic>
    </p:spTree>
    <p:extLst>
      <p:ext uri="{BB962C8B-B14F-4D97-AF65-F5344CB8AC3E}">
        <p14:creationId xmlns:p14="http://schemas.microsoft.com/office/powerpoint/2010/main" val="37941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 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8" y="1935163"/>
            <a:ext cx="6223463" cy="4389437"/>
          </a:xfrm>
        </p:spPr>
      </p:pic>
    </p:spTree>
    <p:extLst>
      <p:ext uri="{BB962C8B-B14F-4D97-AF65-F5344CB8AC3E}">
        <p14:creationId xmlns:p14="http://schemas.microsoft.com/office/powerpoint/2010/main" val="14114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 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0" y="1935163"/>
            <a:ext cx="6221920" cy="4389437"/>
          </a:xfrm>
        </p:spPr>
      </p:pic>
    </p:spTree>
    <p:extLst>
      <p:ext uri="{BB962C8B-B14F-4D97-AF65-F5344CB8AC3E}">
        <p14:creationId xmlns:p14="http://schemas.microsoft.com/office/powerpoint/2010/main" val="40630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 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88" y="1935163"/>
            <a:ext cx="6180424" cy="4389437"/>
          </a:xfrm>
        </p:spPr>
      </p:pic>
    </p:spTree>
    <p:extLst>
      <p:ext uri="{BB962C8B-B14F-4D97-AF65-F5344CB8AC3E}">
        <p14:creationId xmlns:p14="http://schemas.microsoft.com/office/powerpoint/2010/main" val="9461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 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1772816"/>
            <a:ext cx="4257143" cy="273333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4"/>
            <a:ext cx="4228572" cy="26952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81" y="4005064"/>
            <a:ext cx="4247619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 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23" y="1935163"/>
            <a:ext cx="6174353" cy="4389437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013176"/>
            <a:ext cx="4123810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nstall </a:t>
            </a:r>
            <a:r>
              <a:rPr lang="en-US" altLang="zh-TW" dirty="0"/>
              <a:t>SQL Server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Server</a:t>
            </a:r>
            <a:r>
              <a:rPr lang="zh-TW" altLang="en-US" dirty="0"/>
              <a:t> </a:t>
            </a:r>
            <a:r>
              <a:rPr lang="en-US" altLang="zh-TW" dirty="0" smtClean="0"/>
              <a:t>install IIS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6377"/>
            <a:ext cx="8229600" cy="4147009"/>
          </a:xfrm>
        </p:spPr>
      </p:pic>
    </p:spTree>
    <p:extLst>
      <p:ext uri="{BB962C8B-B14F-4D97-AF65-F5344CB8AC3E}">
        <p14:creationId xmlns:p14="http://schemas.microsoft.com/office/powerpoint/2010/main" val="25676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 smtClean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77" y="1935163"/>
            <a:ext cx="5825846" cy="4389437"/>
          </a:xfrm>
        </p:spPr>
      </p:pic>
    </p:spTree>
    <p:extLst>
      <p:ext uri="{BB962C8B-B14F-4D97-AF65-F5344CB8AC3E}">
        <p14:creationId xmlns:p14="http://schemas.microsoft.com/office/powerpoint/2010/main" val="39963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09" y="1935163"/>
            <a:ext cx="5852582" cy="4389437"/>
          </a:xfrm>
        </p:spPr>
      </p:pic>
    </p:spTree>
    <p:extLst>
      <p:ext uri="{BB962C8B-B14F-4D97-AF65-F5344CB8AC3E}">
        <p14:creationId xmlns:p14="http://schemas.microsoft.com/office/powerpoint/2010/main" val="17669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96" y="1935163"/>
            <a:ext cx="5850207" cy="4389437"/>
          </a:xfrm>
        </p:spPr>
      </p:pic>
    </p:spTree>
    <p:extLst>
      <p:ext uri="{BB962C8B-B14F-4D97-AF65-F5344CB8AC3E}">
        <p14:creationId xmlns:p14="http://schemas.microsoft.com/office/powerpoint/2010/main" val="29279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36" y="1935163"/>
            <a:ext cx="5866927" cy="4389437"/>
          </a:xfrm>
        </p:spPr>
      </p:pic>
    </p:spTree>
    <p:extLst>
      <p:ext uri="{BB962C8B-B14F-4D97-AF65-F5344CB8AC3E}">
        <p14:creationId xmlns:p14="http://schemas.microsoft.com/office/powerpoint/2010/main" val="26022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91" y="1935163"/>
            <a:ext cx="5847817" cy="4389437"/>
          </a:xfrm>
        </p:spPr>
      </p:pic>
    </p:spTree>
    <p:extLst>
      <p:ext uri="{BB962C8B-B14F-4D97-AF65-F5344CB8AC3E}">
        <p14:creationId xmlns:p14="http://schemas.microsoft.com/office/powerpoint/2010/main" val="26403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09" y="1935163"/>
            <a:ext cx="5852582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09" y="1935163"/>
            <a:ext cx="5852582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43" y="1935163"/>
            <a:ext cx="5862114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35" y="1935163"/>
            <a:ext cx="5876529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43" y="1935163"/>
            <a:ext cx="5862114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IIS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53" y="1935163"/>
            <a:ext cx="5957093" cy="4389437"/>
          </a:xfrm>
        </p:spPr>
      </p:pic>
    </p:spTree>
    <p:extLst>
      <p:ext uri="{BB962C8B-B14F-4D97-AF65-F5344CB8AC3E}">
        <p14:creationId xmlns:p14="http://schemas.microsoft.com/office/powerpoint/2010/main" val="39926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17" y="1935163"/>
            <a:ext cx="5854966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22" y="1935163"/>
            <a:ext cx="5857356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68" y="1935163"/>
            <a:ext cx="5869263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16" y="1935163"/>
            <a:ext cx="5878967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16" y="1935163"/>
            <a:ext cx="5878967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46" y="1935163"/>
            <a:ext cx="5838308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27" y="1935163"/>
            <a:ext cx="5869345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92" y="1935163"/>
            <a:ext cx="5895616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83" y="1935163"/>
            <a:ext cx="5824033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70" y="1935163"/>
            <a:ext cx="5864459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IIS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02" y="1935163"/>
            <a:ext cx="5985596" cy="4389437"/>
          </a:xfrm>
        </p:spPr>
      </p:pic>
    </p:spTree>
    <p:extLst>
      <p:ext uri="{BB962C8B-B14F-4D97-AF65-F5344CB8AC3E}">
        <p14:creationId xmlns:p14="http://schemas.microsoft.com/office/powerpoint/2010/main" val="2322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04" y="1935163"/>
            <a:ext cx="5847792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SQL 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8" y="1935163"/>
            <a:ext cx="8189964" cy="4389437"/>
          </a:xfrm>
        </p:spPr>
      </p:pic>
    </p:spTree>
    <p:extLst>
      <p:ext uri="{BB962C8B-B14F-4D97-AF65-F5344CB8AC3E}">
        <p14:creationId xmlns:p14="http://schemas.microsoft.com/office/powerpoint/2010/main" val="970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IIS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84" y="1935163"/>
            <a:ext cx="5923831" cy="4389437"/>
          </a:xfrm>
        </p:spPr>
      </p:pic>
    </p:spTree>
    <p:extLst>
      <p:ext uri="{BB962C8B-B14F-4D97-AF65-F5344CB8AC3E}">
        <p14:creationId xmlns:p14="http://schemas.microsoft.com/office/powerpoint/2010/main" val="12324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IIS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76" y="1935163"/>
            <a:ext cx="5970248" cy="4389437"/>
          </a:xfrm>
        </p:spPr>
      </p:pic>
    </p:spTree>
    <p:extLst>
      <p:ext uri="{BB962C8B-B14F-4D97-AF65-F5344CB8AC3E}">
        <p14:creationId xmlns:p14="http://schemas.microsoft.com/office/powerpoint/2010/main" val="37885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IIS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77" y="1935163"/>
            <a:ext cx="5949445" cy="4389437"/>
          </a:xfrm>
        </p:spPr>
      </p:pic>
    </p:spTree>
    <p:extLst>
      <p:ext uri="{BB962C8B-B14F-4D97-AF65-F5344CB8AC3E}">
        <p14:creationId xmlns:p14="http://schemas.microsoft.com/office/powerpoint/2010/main" val="3451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Server</a:t>
            </a:r>
            <a:r>
              <a:rPr lang="zh-TW" altLang="en-US" dirty="0"/>
              <a:t> </a:t>
            </a:r>
            <a:r>
              <a:rPr lang="en-US" altLang="zh-TW" dirty="0"/>
              <a:t>install IIS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16" y="1935163"/>
            <a:ext cx="5921167" cy="4389437"/>
          </a:xfrm>
        </p:spPr>
      </p:pic>
    </p:spTree>
    <p:extLst>
      <p:ext uri="{BB962C8B-B14F-4D97-AF65-F5344CB8AC3E}">
        <p14:creationId xmlns:p14="http://schemas.microsoft.com/office/powerpoint/2010/main" val="3706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246</Words>
  <Application>Microsoft Office PowerPoint</Application>
  <PresentationFormat>如螢幕大小 (4:3)</PresentationFormat>
  <Paragraphs>56</Paragraphs>
  <Slides>51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2" baseType="lpstr">
      <vt:lpstr>流線</vt:lpstr>
      <vt:lpstr>環境認識介紹</vt:lpstr>
      <vt:lpstr>開發環境</vt:lpstr>
      <vt:lpstr>Windows Server install IIS</vt:lpstr>
      <vt:lpstr>Windows Server install IIS</vt:lpstr>
      <vt:lpstr>Windows Server install IIS</vt:lpstr>
      <vt:lpstr>Windows Server install IIS</vt:lpstr>
      <vt:lpstr>Windows Server install IIS</vt:lpstr>
      <vt:lpstr>Windows Server install IIS</vt:lpstr>
      <vt:lpstr>Windows Server install IIS</vt:lpstr>
      <vt:lpstr>Windows Server install IIS</vt:lpstr>
      <vt:lpstr>Windows Server install IIS</vt:lpstr>
      <vt:lpstr>Windows Server install IIS</vt:lpstr>
      <vt:lpstr>Windows Server install IIS</vt:lpstr>
      <vt:lpstr>Install Net Framework3.5</vt:lpstr>
      <vt:lpstr>Install Net Framework3.5</vt:lpstr>
      <vt:lpstr>Install Net Framework3.5</vt:lpstr>
      <vt:lpstr>Install Net Framework3.5</vt:lpstr>
      <vt:lpstr>Install Net Framework3.5</vt:lpstr>
      <vt:lpstr>Install Net Framework3.5</vt:lpstr>
      <vt:lpstr>Check website pool No 4.0</vt:lpstr>
      <vt:lpstr>Install Net Framework4.5</vt:lpstr>
      <vt:lpstr>Install Net Framework4.5</vt:lpstr>
      <vt:lpstr>Check website pool has 4.0 </vt:lpstr>
      <vt:lpstr>Deploy application</vt:lpstr>
      <vt:lpstr>Deploy application</vt:lpstr>
      <vt:lpstr>Deploy application</vt:lpstr>
      <vt:lpstr>Deploy application</vt:lpstr>
      <vt:lpstr>Deploy application</vt:lpstr>
      <vt:lpstr>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  <vt:lpstr>Windows Server install SQL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環境認識介紹</dc:title>
  <dc:creator>nick-lee</dc:creator>
  <cp:lastModifiedBy>nick-lee</cp:lastModifiedBy>
  <cp:revision>8</cp:revision>
  <dcterms:created xsi:type="dcterms:W3CDTF">2016-03-07T00:44:09Z</dcterms:created>
  <dcterms:modified xsi:type="dcterms:W3CDTF">2016-03-09T07:18:52Z</dcterms:modified>
</cp:coreProperties>
</file>