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2016/3/9</a:t>
            </a:fld>
            <a:endParaRPr lang="zh-TW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2016/3/9</a:t>
            </a:fld>
            <a:endParaRPr lang="zh-TW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Visual Studio 2013</a:t>
            </a:r>
            <a:r>
              <a:rPr lang="zh-TW" altLang="en-US" dirty="0" smtClean="0"/>
              <a:t>安裝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94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VS2013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3146"/>
            <a:ext cx="5809297" cy="6728222"/>
          </a:xfrm>
        </p:spPr>
      </p:pic>
    </p:spTree>
    <p:extLst>
      <p:ext uri="{BB962C8B-B14F-4D97-AF65-F5344CB8AC3E}">
        <p14:creationId xmlns:p14="http://schemas.microsoft.com/office/powerpoint/2010/main" val="421831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VS2013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240" y="1935163"/>
            <a:ext cx="6591520" cy="4389437"/>
          </a:xfrm>
        </p:spPr>
      </p:pic>
    </p:spTree>
    <p:extLst>
      <p:ext uri="{BB962C8B-B14F-4D97-AF65-F5344CB8AC3E}">
        <p14:creationId xmlns:p14="http://schemas.microsoft.com/office/powerpoint/2010/main" val="421831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VS2013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070" y="1935163"/>
            <a:ext cx="5977860" cy="4389437"/>
          </a:xfrm>
        </p:spPr>
      </p:pic>
    </p:spTree>
    <p:extLst>
      <p:ext uri="{BB962C8B-B14F-4D97-AF65-F5344CB8AC3E}">
        <p14:creationId xmlns:p14="http://schemas.microsoft.com/office/powerpoint/2010/main" val="421831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VS2013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35" y="1935163"/>
            <a:ext cx="6415330" cy="4389437"/>
          </a:xfrm>
        </p:spPr>
      </p:pic>
    </p:spTree>
    <p:extLst>
      <p:ext uri="{BB962C8B-B14F-4D97-AF65-F5344CB8AC3E}">
        <p14:creationId xmlns:p14="http://schemas.microsoft.com/office/powerpoint/2010/main" val="421831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VS2013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10" y="1935163"/>
            <a:ext cx="7267380" cy="4389437"/>
          </a:xfrm>
        </p:spPr>
      </p:pic>
    </p:spTree>
    <p:extLst>
      <p:ext uri="{BB962C8B-B14F-4D97-AF65-F5344CB8AC3E}">
        <p14:creationId xmlns:p14="http://schemas.microsoft.com/office/powerpoint/2010/main" val="421831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VS2013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391" y="1935163"/>
            <a:ext cx="5027218" cy="4389437"/>
          </a:xfrm>
        </p:spPr>
      </p:pic>
    </p:spTree>
    <p:extLst>
      <p:ext uri="{BB962C8B-B14F-4D97-AF65-F5344CB8AC3E}">
        <p14:creationId xmlns:p14="http://schemas.microsoft.com/office/powerpoint/2010/main" val="421831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VS2013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309" y="1935163"/>
            <a:ext cx="5047382" cy="4389437"/>
          </a:xfrm>
        </p:spPr>
      </p:pic>
    </p:spTree>
    <p:extLst>
      <p:ext uri="{BB962C8B-B14F-4D97-AF65-F5344CB8AC3E}">
        <p14:creationId xmlns:p14="http://schemas.microsoft.com/office/powerpoint/2010/main" val="421831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VS2013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16632"/>
            <a:ext cx="4824536" cy="6547587"/>
          </a:xfrm>
        </p:spPr>
      </p:pic>
    </p:spTree>
    <p:extLst>
      <p:ext uri="{BB962C8B-B14F-4D97-AF65-F5344CB8AC3E}">
        <p14:creationId xmlns:p14="http://schemas.microsoft.com/office/powerpoint/2010/main" val="77885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VS2013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8575"/>
            <a:ext cx="4896544" cy="6653617"/>
          </a:xfrm>
        </p:spPr>
      </p:pic>
    </p:spTree>
    <p:extLst>
      <p:ext uri="{BB962C8B-B14F-4D97-AF65-F5344CB8AC3E}">
        <p14:creationId xmlns:p14="http://schemas.microsoft.com/office/powerpoint/2010/main" val="77885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VS2013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931" y="1412776"/>
            <a:ext cx="6034509" cy="5226918"/>
          </a:xfrm>
        </p:spPr>
      </p:pic>
    </p:spTree>
    <p:extLst>
      <p:ext uri="{BB962C8B-B14F-4D97-AF65-F5344CB8AC3E}">
        <p14:creationId xmlns:p14="http://schemas.microsoft.com/office/powerpoint/2010/main" val="77885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VS2013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88640"/>
            <a:ext cx="4680520" cy="6597596"/>
          </a:xfrm>
        </p:spPr>
      </p:pic>
    </p:spTree>
    <p:extLst>
      <p:ext uri="{BB962C8B-B14F-4D97-AF65-F5344CB8AC3E}">
        <p14:creationId xmlns:p14="http://schemas.microsoft.com/office/powerpoint/2010/main" val="124597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VS2013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052736"/>
            <a:ext cx="6552728" cy="5707611"/>
          </a:xfrm>
        </p:spPr>
      </p:pic>
    </p:spTree>
    <p:extLst>
      <p:ext uri="{BB962C8B-B14F-4D97-AF65-F5344CB8AC3E}">
        <p14:creationId xmlns:p14="http://schemas.microsoft.com/office/powerpoint/2010/main" val="77885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VS2013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91117"/>
            <a:ext cx="8229600" cy="2477529"/>
          </a:xfrm>
        </p:spPr>
      </p:pic>
    </p:spTree>
    <p:extLst>
      <p:ext uri="{BB962C8B-B14F-4D97-AF65-F5344CB8AC3E}">
        <p14:creationId xmlns:p14="http://schemas.microsoft.com/office/powerpoint/2010/main" val="77885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VS2013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233097"/>
            <a:ext cx="4824536" cy="5220239"/>
          </a:xfrm>
        </p:spPr>
      </p:pic>
    </p:spTree>
    <p:extLst>
      <p:ext uri="{BB962C8B-B14F-4D97-AF65-F5344CB8AC3E}">
        <p14:creationId xmlns:p14="http://schemas.microsoft.com/office/powerpoint/2010/main" val="77885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VS2013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60648"/>
            <a:ext cx="4896544" cy="6427506"/>
          </a:xfrm>
        </p:spPr>
      </p:pic>
    </p:spTree>
    <p:extLst>
      <p:ext uri="{BB962C8B-B14F-4D97-AF65-F5344CB8AC3E}">
        <p14:creationId xmlns:p14="http://schemas.microsoft.com/office/powerpoint/2010/main" val="77885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VS2013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16631"/>
            <a:ext cx="5472608" cy="6490321"/>
          </a:xfrm>
        </p:spPr>
      </p:pic>
    </p:spTree>
    <p:extLst>
      <p:ext uri="{BB962C8B-B14F-4D97-AF65-F5344CB8AC3E}">
        <p14:creationId xmlns:p14="http://schemas.microsoft.com/office/powerpoint/2010/main" val="77885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VS2013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556" y="1935163"/>
            <a:ext cx="6346888" cy="4389437"/>
          </a:xfrm>
        </p:spPr>
      </p:pic>
    </p:spTree>
    <p:extLst>
      <p:ext uri="{BB962C8B-B14F-4D97-AF65-F5344CB8AC3E}">
        <p14:creationId xmlns:p14="http://schemas.microsoft.com/office/powerpoint/2010/main" val="77885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VS2013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50" y="1935163"/>
            <a:ext cx="5016499" cy="4389437"/>
          </a:xfrm>
        </p:spPr>
      </p:pic>
    </p:spTree>
    <p:extLst>
      <p:ext uri="{BB962C8B-B14F-4D97-AF65-F5344CB8AC3E}">
        <p14:creationId xmlns:p14="http://schemas.microsoft.com/office/powerpoint/2010/main" val="77885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VS2013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26" y="1935163"/>
            <a:ext cx="8149348" cy="4389437"/>
          </a:xfrm>
        </p:spPr>
      </p:pic>
    </p:spTree>
    <p:extLst>
      <p:ext uri="{BB962C8B-B14F-4D97-AF65-F5344CB8AC3E}">
        <p14:creationId xmlns:p14="http://schemas.microsoft.com/office/powerpoint/2010/main" val="77885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VS2013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169" y="1935163"/>
            <a:ext cx="5557662" cy="4389437"/>
          </a:xfrm>
        </p:spPr>
      </p:pic>
    </p:spTree>
    <p:extLst>
      <p:ext uri="{BB962C8B-B14F-4D97-AF65-F5344CB8AC3E}">
        <p14:creationId xmlns:p14="http://schemas.microsoft.com/office/powerpoint/2010/main" val="305855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VS2013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94" y="1935163"/>
            <a:ext cx="7202012" cy="4389437"/>
          </a:xfrm>
        </p:spPr>
      </p:pic>
    </p:spTree>
    <p:extLst>
      <p:ext uri="{BB962C8B-B14F-4D97-AF65-F5344CB8AC3E}">
        <p14:creationId xmlns:p14="http://schemas.microsoft.com/office/powerpoint/2010/main" val="305855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VS2013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66314"/>
            <a:ext cx="4713996" cy="6575054"/>
          </a:xfrm>
        </p:spPr>
      </p:pic>
    </p:spTree>
    <p:extLst>
      <p:ext uri="{BB962C8B-B14F-4D97-AF65-F5344CB8AC3E}">
        <p14:creationId xmlns:p14="http://schemas.microsoft.com/office/powerpoint/2010/main" val="225554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VS2013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49" y="1935163"/>
            <a:ext cx="7231901" cy="4389437"/>
          </a:xfrm>
        </p:spPr>
      </p:pic>
    </p:spTree>
    <p:extLst>
      <p:ext uri="{BB962C8B-B14F-4D97-AF65-F5344CB8AC3E}">
        <p14:creationId xmlns:p14="http://schemas.microsoft.com/office/powerpoint/2010/main" val="305855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VS2013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64743"/>
            <a:ext cx="8229600" cy="3130277"/>
          </a:xfrm>
        </p:spPr>
      </p:pic>
    </p:spTree>
    <p:extLst>
      <p:ext uri="{BB962C8B-B14F-4D97-AF65-F5344CB8AC3E}">
        <p14:creationId xmlns:p14="http://schemas.microsoft.com/office/powerpoint/2010/main" val="305855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VS2013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71140"/>
            <a:ext cx="8229600" cy="2317482"/>
          </a:xfrm>
        </p:spPr>
      </p:pic>
    </p:spTree>
    <p:extLst>
      <p:ext uri="{BB962C8B-B14F-4D97-AF65-F5344CB8AC3E}">
        <p14:creationId xmlns:p14="http://schemas.microsoft.com/office/powerpoint/2010/main" val="269115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VS2013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74654"/>
            <a:ext cx="8229600" cy="4110454"/>
          </a:xfrm>
        </p:spPr>
      </p:pic>
    </p:spTree>
    <p:extLst>
      <p:ext uri="{BB962C8B-B14F-4D97-AF65-F5344CB8AC3E}">
        <p14:creationId xmlns:p14="http://schemas.microsoft.com/office/powerpoint/2010/main" val="269115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VS2013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14" y="3596548"/>
            <a:ext cx="7628572" cy="1066667"/>
          </a:xfrm>
        </p:spPr>
      </p:pic>
    </p:spTree>
    <p:extLst>
      <p:ext uri="{BB962C8B-B14F-4D97-AF65-F5344CB8AC3E}">
        <p14:creationId xmlns:p14="http://schemas.microsoft.com/office/powerpoint/2010/main" val="269115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VS2013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16632"/>
            <a:ext cx="4752528" cy="6651465"/>
          </a:xfrm>
        </p:spPr>
      </p:pic>
    </p:spTree>
    <p:extLst>
      <p:ext uri="{BB962C8B-B14F-4D97-AF65-F5344CB8AC3E}">
        <p14:creationId xmlns:p14="http://schemas.microsoft.com/office/powerpoint/2010/main" val="421831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VS2013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4624"/>
            <a:ext cx="4824536" cy="6721008"/>
          </a:xfrm>
        </p:spPr>
      </p:pic>
    </p:spTree>
    <p:extLst>
      <p:ext uri="{BB962C8B-B14F-4D97-AF65-F5344CB8AC3E}">
        <p14:creationId xmlns:p14="http://schemas.microsoft.com/office/powerpoint/2010/main" val="421831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VS2013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49493"/>
            <a:ext cx="8229600" cy="4360777"/>
          </a:xfrm>
        </p:spPr>
      </p:pic>
    </p:spTree>
    <p:extLst>
      <p:ext uri="{BB962C8B-B14F-4D97-AF65-F5344CB8AC3E}">
        <p14:creationId xmlns:p14="http://schemas.microsoft.com/office/powerpoint/2010/main" val="421831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VS2013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52" y="1935163"/>
            <a:ext cx="7305496" cy="4389437"/>
          </a:xfrm>
        </p:spPr>
      </p:pic>
    </p:spTree>
    <p:extLst>
      <p:ext uri="{BB962C8B-B14F-4D97-AF65-F5344CB8AC3E}">
        <p14:creationId xmlns:p14="http://schemas.microsoft.com/office/powerpoint/2010/main" val="421831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VS2013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333" y="2434643"/>
            <a:ext cx="6133334" cy="3390476"/>
          </a:xfrm>
        </p:spPr>
      </p:pic>
    </p:spTree>
    <p:extLst>
      <p:ext uri="{BB962C8B-B14F-4D97-AF65-F5344CB8AC3E}">
        <p14:creationId xmlns:p14="http://schemas.microsoft.com/office/powerpoint/2010/main" val="421831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VS2013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809" y="2448929"/>
            <a:ext cx="6152381" cy="3361905"/>
          </a:xfrm>
        </p:spPr>
      </p:pic>
    </p:spTree>
    <p:extLst>
      <p:ext uri="{BB962C8B-B14F-4D97-AF65-F5344CB8AC3E}">
        <p14:creationId xmlns:p14="http://schemas.microsoft.com/office/powerpoint/2010/main" val="421831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61</TotalTime>
  <Words>37</Words>
  <Application>Microsoft Office PowerPoint</Application>
  <PresentationFormat>如螢幕大小 (4:3)</PresentationFormat>
  <Paragraphs>34</Paragraphs>
  <Slides>34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5" baseType="lpstr">
      <vt:lpstr>流線</vt:lpstr>
      <vt:lpstr>Visual Studio 2013安裝</vt:lpstr>
      <vt:lpstr>VS2013</vt:lpstr>
      <vt:lpstr>VS2013</vt:lpstr>
      <vt:lpstr>VS2013</vt:lpstr>
      <vt:lpstr>VS2013</vt:lpstr>
      <vt:lpstr>VS2013</vt:lpstr>
      <vt:lpstr>VS2013</vt:lpstr>
      <vt:lpstr>VS2013</vt:lpstr>
      <vt:lpstr>VS2013</vt:lpstr>
      <vt:lpstr>VS2013</vt:lpstr>
      <vt:lpstr>VS2013</vt:lpstr>
      <vt:lpstr>VS2013</vt:lpstr>
      <vt:lpstr>VS2013</vt:lpstr>
      <vt:lpstr>VS2013</vt:lpstr>
      <vt:lpstr>VS2013</vt:lpstr>
      <vt:lpstr>VS2013</vt:lpstr>
      <vt:lpstr>VS2013</vt:lpstr>
      <vt:lpstr>VS2013</vt:lpstr>
      <vt:lpstr>VS2013</vt:lpstr>
      <vt:lpstr>VS2013</vt:lpstr>
      <vt:lpstr>VS2013</vt:lpstr>
      <vt:lpstr>VS2013</vt:lpstr>
      <vt:lpstr>VS2013</vt:lpstr>
      <vt:lpstr>VS2013</vt:lpstr>
      <vt:lpstr>VS2013</vt:lpstr>
      <vt:lpstr>VS2013</vt:lpstr>
      <vt:lpstr>VS2013</vt:lpstr>
      <vt:lpstr>VS2013</vt:lpstr>
      <vt:lpstr>VS2013</vt:lpstr>
      <vt:lpstr>VS2013</vt:lpstr>
      <vt:lpstr>VS2013</vt:lpstr>
      <vt:lpstr>VS2013</vt:lpstr>
      <vt:lpstr>VS2013</vt:lpstr>
      <vt:lpstr>VS2013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nick-lee</dc:creator>
  <cp:lastModifiedBy>nick-lee</cp:lastModifiedBy>
  <cp:revision>5</cp:revision>
  <dcterms:created xsi:type="dcterms:W3CDTF">2016-03-07T08:48:06Z</dcterms:created>
  <dcterms:modified xsi:type="dcterms:W3CDTF">2016-03-09T02:44:29Z</dcterms:modified>
</cp:coreProperties>
</file>