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2016/3/9</a:t>
            </a:fld>
            <a:endParaRPr lang="zh-TW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2016/3/9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2016/3/9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2016/3/9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2016/3/9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2016/3/9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2016/3/9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2016/3/9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2016/3/9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2016/3/9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2016/3/9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2016/3/9</a:t>
            </a:fld>
            <a:endParaRPr lang="zh-TW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程式範例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723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資料刪除</a:t>
            </a:r>
            <a:r>
              <a:rPr lang="en-US" altLang="zh-TW" dirty="0" smtClean="0"/>
              <a:t>(2/2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 smtClean="0"/>
              <a:t>在</a:t>
            </a:r>
            <a:r>
              <a:rPr lang="en-US" altLang="zh-TW" sz="2400" dirty="0" err="1" smtClean="0"/>
              <a:t>userInfo.aspx.cs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刪除按鈕事件中建立下列程式碼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/>
              <a:t>protected void </a:t>
            </a:r>
            <a:r>
              <a:rPr lang="en-US" altLang="zh-TW" sz="2400" dirty="0" err="1" smtClean="0"/>
              <a:t>LinkButton_Del_Click</a:t>
            </a:r>
            <a:r>
              <a:rPr lang="en-US" altLang="zh-TW" sz="2400" dirty="0" smtClean="0"/>
              <a:t>(object </a:t>
            </a:r>
            <a:r>
              <a:rPr lang="en-US" altLang="zh-TW" sz="2400" dirty="0"/>
              <a:t>sender, </a:t>
            </a:r>
            <a:r>
              <a:rPr lang="en-US" altLang="zh-TW" sz="2400" dirty="0" err="1"/>
              <a:t>EventArgs</a:t>
            </a:r>
            <a:r>
              <a:rPr lang="en-US" altLang="zh-TW" sz="2400" dirty="0"/>
              <a:t> e</a:t>
            </a:r>
            <a:r>
              <a:rPr lang="en-US" altLang="zh-TW" sz="2400" dirty="0" smtClean="0"/>
              <a:t>) </a:t>
            </a:r>
          </a:p>
          <a:p>
            <a:pPr marL="0" indent="0">
              <a:buNone/>
            </a:pPr>
            <a:r>
              <a:rPr lang="en-US" altLang="zh-TW" sz="2400" dirty="0" smtClean="0"/>
              <a:t>{</a:t>
            </a:r>
          </a:p>
          <a:p>
            <a:pPr marL="0" indent="0">
              <a:buNone/>
            </a:pPr>
            <a:r>
              <a:rPr lang="en-US" altLang="zh-TW" sz="2400" dirty="0" smtClean="0"/>
              <a:t>     </a:t>
            </a:r>
            <a:r>
              <a:rPr lang="en-US" altLang="zh-TW" sz="2400" dirty="0" err="1" smtClean="0"/>
              <a:t>UserInfoService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userInfoService</a:t>
            </a:r>
            <a:r>
              <a:rPr lang="en-US" altLang="zh-TW" sz="2400" dirty="0" smtClean="0"/>
              <a:t> = new </a:t>
            </a:r>
            <a:r>
              <a:rPr lang="en-US" altLang="zh-TW" sz="2400" dirty="0" err="1" smtClean="0"/>
              <a:t>UserInfoService</a:t>
            </a:r>
            <a:r>
              <a:rPr lang="en-US" altLang="zh-TW" sz="2400" dirty="0" smtClean="0"/>
              <a:t>();</a:t>
            </a:r>
          </a:p>
          <a:p>
            <a:pPr marL="0" indent="0">
              <a:buNone/>
            </a:pPr>
            <a:r>
              <a:rPr lang="en-US" altLang="zh-TW" sz="2400" dirty="0" smtClean="0"/>
              <a:t>     String </a:t>
            </a:r>
            <a:r>
              <a:rPr lang="en-US" altLang="zh-TW" sz="2400" dirty="0" err="1" smtClean="0"/>
              <a:t>userId</a:t>
            </a:r>
            <a:r>
              <a:rPr lang="en-US" altLang="zh-TW" sz="2400" dirty="0" smtClean="0"/>
              <a:t> = </a:t>
            </a:r>
            <a:r>
              <a:rPr lang="en-US" altLang="zh-TW" sz="2400" dirty="0" err="1" smtClean="0"/>
              <a:t>TextBox_User_Id.Text</a:t>
            </a:r>
            <a:r>
              <a:rPr lang="en-US" altLang="zh-TW" sz="2400" dirty="0" smtClean="0"/>
              <a:t>;</a:t>
            </a:r>
          </a:p>
          <a:p>
            <a:pPr marL="0" indent="0">
              <a:buNone/>
            </a:pPr>
            <a:r>
              <a:rPr lang="en-US" altLang="zh-TW" sz="2400" dirty="0" smtClean="0"/>
              <a:t>     bool status = </a:t>
            </a:r>
            <a:r>
              <a:rPr lang="en-US" altLang="zh-TW" sz="2400" dirty="0" err="1" smtClean="0"/>
              <a:t>userInfoService.Delete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userId</a:t>
            </a:r>
            <a:r>
              <a:rPr lang="en-US" altLang="zh-TW" sz="2400" dirty="0" smtClean="0"/>
              <a:t>);</a:t>
            </a:r>
          </a:p>
          <a:p>
            <a:pPr marL="0" indent="0">
              <a:buNone/>
            </a:pPr>
            <a:r>
              <a:rPr lang="en-US" altLang="zh-TW" sz="2400" dirty="0" smtClean="0"/>
              <a:t>}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6389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 dirty="0" smtClean="0"/>
              <a:t>Repeater show Data(1/2)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935480"/>
            <a:ext cx="8507288" cy="4389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400" dirty="0" smtClean="0"/>
              <a:t>&lt;</a:t>
            </a:r>
            <a:r>
              <a:rPr lang="en-US" altLang="zh-TW" sz="1400" dirty="0" err="1"/>
              <a:t>asp:Repeater</a:t>
            </a:r>
            <a:r>
              <a:rPr lang="en-US" altLang="zh-TW" sz="1400" dirty="0"/>
              <a:t> ID="</a:t>
            </a:r>
            <a:r>
              <a:rPr lang="en-US" altLang="zh-TW" sz="1400" dirty="0" err="1"/>
              <a:t>Repeater_View</a:t>
            </a:r>
            <a:r>
              <a:rPr lang="en-US" altLang="zh-TW" sz="1400" dirty="0"/>
              <a:t>" </a:t>
            </a:r>
            <a:r>
              <a:rPr lang="en-US" altLang="zh-TW" sz="1400" dirty="0" err="1"/>
              <a:t>runat</a:t>
            </a:r>
            <a:r>
              <a:rPr lang="en-US" altLang="zh-TW" sz="1400" dirty="0"/>
              <a:t>="server"&gt;</a:t>
            </a:r>
          </a:p>
          <a:p>
            <a:pPr marL="0" indent="0">
              <a:buNone/>
            </a:pPr>
            <a:r>
              <a:rPr lang="en-US" altLang="zh-TW" sz="1400" dirty="0" smtClean="0"/>
              <a:t>&lt;</a:t>
            </a:r>
            <a:r>
              <a:rPr lang="en-US" altLang="zh-TW" sz="1400" dirty="0" err="1"/>
              <a:t>ItemTemplate</a:t>
            </a:r>
            <a:r>
              <a:rPr lang="en-US" altLang="zh-TW" sz="1400" dirty="0"/>
              <a:t>&gt;</a:t>
            </a:r>
          </a:p>
          <a:p>
            <a:pPr marL="0" indent="0">
              <a:buNone/>
            </a:pPr>
            <a:r>
              <a:rPr lang="en-US" altLang="zh-TW" sz="1400" dirty="0" smtClean="0"/>
              <a:t>  </a:t>
            </a:r>
            <a:r>
              <a:rPr lang="en-US" altLang="zh-TW" sz="1400" dirty="0"/>
              <a:t>&lt;</a:t>
            </a:r>
            <a:r>
              <a:rPr lang="en-US" altLang="zh-TW" sz="1400" dirty="0" err="1"/>
              <a:t>tr</a:t>
            </a:r>
            <a:r>
              <a:rPr lang="en-US" altLang="zh-TW" sz="1400" dirty="0"/>
              <a:t>&gt;</a:t>
            </a:r>
          </a:p>
          <a:p>
            <a:pPr marL="0" indent="0">
              <a:buNone/>
            </a:pPr>
            <a:r>
              <a:rPr lang="en-US" altLang="zh-TW" sz="1400" dirty="0" smtClean="0"/>
              <a:t>    </a:t>
            </a:r>
            <a:r>
              <a:rPr lang="en-US" altLang="zh-TW" sz="1400" dirty="0"/>
              <a:t>&lt;td</a:t>
            </a:r>
            <a:r>
              <a:rPr lang="en-US" altLang="zh-TW" sz="1400" dirty="0" smtClean="0"/>
              <a:t>&gt;&lt;%# </a:t>
            </a:r>
            <a:r>
              <a:rPr lang="en-US" altLang="zh-TW" sz="1400" dirty="0" err="1"/>
              <a:t>HttpContext.Current.Server.HtmlEncode</a:t>
            </a:r>
            <a:r>
              <a:rPr lang="en-US" altLang="zh-TW" sz="1400" dirty="0"/>
              <a:t> </a:t>
            </a:r>
            <a:r>
              <a:rPr lang="en-US" altLang="zh-TW" sz="1400" dirty="0" smtClean="0"/>
              <a:t>(</a:t>
            </a:r>
            <a:r>
              <a:rPr lang="en-US" altLang="zh-TW" sz="1400" dirty="0" err="1" smtClean="0"/>
              <a:t>Eval</a:t>
            </a:r>
            <a:r>
              <a:rPr lang="en-US" altLang="zh-TW" sz="1400" dirty="0"/>
              <a:t>("USER_ID</a:t>
            </a:r>
            <a:r>
              <a:rPr lang="en-US" altLang="zh-TW" sz="1400" dirty="0" smtClean="0"/>
              <a:t>"))%&gt; </a:t>
            </a:r>
            <a:r>
              <a:rPr lang="en-US" altLang="zh-TW" sz="1400" dirty="0"/>
              <a:t>&lt;/</a:t>
            </a:r>
            <a:r>
              <a:rPr lang="en-US" altLang="zh-TW" sz="1400" dirty="0" smtClean="0"/>
              <a:t>td&gt;</a:t>
            </a:r>
          </a:p>
          <a:p>
            <a:pPr marL="0" indent="0">
              <a:buNone/>
            </a:pPr>
            <a:r>
              <a:rPr lang="en-US" altLang="zh-TW" sz="1400" dirty="0" smtClean="0"/>
              <a:t>    &lt;td&gt;&lt;%# </a:t>
            </a:r>
            <a:r>
              <a:rPr lang="en-US" altLang="zh-TW" sz="1400" dirty="0" err="1"/>
              <a:t>HttpContext.Current.Server.HtmlEncode</a:t>
            </a:r>
            <a:r>
              <a:rPr lang="en-US" altLang="zh-TW" sz="1400" dirty="0"/>
              <a:t> </a:t>
            </a:r>
            <a:r>
              <a:rPr lang="en-US" altLang="zh-TW" sz="1400" dirty="0" smtClean="0"/>
              <a:t>(</a:t>
            </a:r>
            <a:r>
              <a:rPr lang="en-US" altLang="zh-TW" sz="1400" dirty="0" err="1" smtClean="0"/>
              <a:t>Eval</a:t>
            </a:r>
            <a:r>
              <a:rPr lang="en-US" altLang="zh-TW" sz="1400" dirty="0"/>
              <a:t>("USER_NAME</a:t>
            </a:r>
            <a:r>
              <a:rPr lang="en-US" altLang="zh-TW" sz="1400" dirty="0" smtClean="0"/>
              <a:t>"))%&gt; </a:t>
            </a:r>
            <a:r>
              <a:rPr lang="en-US" altLang="zh-TW" sz="1400" dirty="0"/>
              <a:t>&lt;/td&gt;</a:t>
            </a:r>
          </a:p>
          <a:p>
            <a:pPr marL="0" indent="0">
              <a:buNone/>
            </a:pPr>
            <a:r>
              <a:rPr lang="en-US" altLang="zh-TW" sz="1400" dirty="0" smtClean="0"/>
              <a:t>    &lt;</a:t>
            </a:r>
            <a:r>
              <a:rPr lang="en-US" altLang="zh-TW" sz="1400" dirty="0"/>
              <a:t>td</a:t>
            </a:r>
            <a:r>
              <a:rPr lang="en-US" altLang="zh-TW" sz="1400" dirty="0" smtClean="0"/>
              <a:t>&gt;&lt;%# </a:t>
            </a:r>
            <a:r>
              <a:rPr lang="en-US" altLang="zh-TW" sz="1400" dirty="0" err="1"/>
              <a:t>HttpContext.Current.Server.HtmlEncode</a:t>
            </a:r>
            <a:r>
              <a:rPr lang="en-US" altLang="zh-TW" sz="1400" dirty="0"/>
              <a:t> </a:t>
            </a:r>
            <a:r>
              <a:rPr lang="en-US" altLang="zh-TW" sz="1400" dirty="0" smtClean="0"/>
              <a:t>(</a:t>
            </a:r>
            <a:r>
              <a:rPr lang="en-US" altLang="zh-TW" sz="1400" dirty="0" err="1"/>
              <a:t>Eval</a:t>
            </a:r>
            <a:r>
              <a:rPr lang="en-US" altLang="zh-TW" sz="1400" dirty="0"/>
              <a:t>("USER_BIRTHDAY</a:t>
            </a:r>
            <a:r>
              <a:rPr lang="en-US" altLang="zh-TW" sz="1400" dirty="0" smtClean="0"/>
              <a:t>"))%&gt; </a:t>
            </a:r>
            <a:r>
              <a:rPr lang="en-US" altLang="zh-TW" sz="1400" dirty="0"/>
              <a:t>&lt;/td&gt;</a:t>
            </a:r>
          </a:p>
          <a:p>
            <a:pPr marL="0" indent="0">
              <a:buNone/>
            </a:pPr>
            <a:r>
              <a:rPr lang="en-US" altLang="zh-TW" sz="1400" dirty="0" smtClean="0"/>
              <a:t>    &lt;</a:t>
            </a:r>
            <a:r>
              <a:rPr lang="en-US" altLang="zh-TW" sz="1400" dirty="0"/>
              <a:t>td&gt;</a:t>
            </a:r>
          </a:p>
          <a:p>
            <a:pPr marL="0" indent="0">
              <a:buNone/>
            </a:pPr>
            <a:r>
              <a:rPr lang="en-US" altLang="zh-TW" sz="1400" dirty="0" smtClean="0"/>
              <a:t>     &lt;</a:t>
            </a:r>
            <a:r>
              <a:rPr lang="en-US" altLang="zh-TW" sz="1400" dirty="0" err="1"/>
              <a:t>asp:LinkButton</a:t>
            </a:r>
            <a:r>
              <a:rPr lang="en-US" altLang="zh-TW" sz="1400" dirty="0"/>
              <a:t> class</a:t>
            </a:r>
            <a:r>
              <a:rPr lang="en-US" altLang="zh-TW" sz="1400" dirty="0" smtClean="0"/>
              <a:t>=“button” </a:t>
            </a:r>
            <a:r>
              <a:rPr lang="en-US" altLang="zh-TW" sz="1400" dirty="0"/>
              <a:t>ID</a:t>
            </a:r>
            <a:r>
              <a:rPr lang="en-US" altLang="zh-TW" sz="1400" dirty="0" smtClean="0"/>
              <a:t>=“</a:t>
            </a:r>
            <a:r>
              <a:rPr lang="en-US" altLang="zh-TW" sz="1400" dirty="0" err="1" smtClean="0"/>
              <a:t>LinkButton_Edit</a:t>
            </a:r>
            <a:r>
              <a:rPr lang="en-US" altLang="zh-TW" sz="1400" dirty="0" smtClean="0"/>
              <a:t>” </a:t>
            </a:r>
            <a:r>
              <a:rPr lang="en-US" altLang="zh-TW" sz="1400" dirty="0"/>
              <a:t>ToolTip</a:t>
            </a:r>
            <a:r>
              <a:rPr lang="en-US" altLang="zh-TW" sz="1400" dirty="0" smtClean="0"/>
              <a:t>=“</a:t>
            </a:r>
            <a:r>
              <a:rPr lang="zh-TW" altLang="en-US" sz="1400" dirty="0" smtClean="0"/>
              <a:t>編輯</a:t>
            </a:r>
            <a:r>
              <a:rPr lang="en-US" altLang="zh-TW" sz="1400" dirty="0" smtClean="0"/>
              <a:t>”</a:t>
            </a:r>
            <a:r>
              <a:rPr lang="zh-TW" altLang="en-US" sz="1400" dirty="0" smtClean="0"/>
              <a:t>       </a:t>
            </a:r>
            <a:endParaRPr lang="en-US" altLang="zh-TW" sz="1400" dirty="0" smtClean="0"/>
          </a:p>
          <a:p>
            <a:pPr marL="0" indent="0">
              <a:buNone/>
            </a:pPr>
            <a:r>
              <a:rPr lang="en-US" altLang="zh-TW" sz="1400" dirty="0"/>
              <a:t> </a:t>
            </a:r>
            <a:r>
              <a:rPr lang="en-US" altLang="zh-TW" sz="1400" dirty="0" smtClean="0"/>
              <a:t>    </a:t>
            </a:r>
            <a:r>
              <a:rPr lang="en-US" altLang="zh-TW" sz="1400" dirty="0" err="1" smtClean="0"/>
              <a:t>OnClick</a:t>
            </a:r>
            <a:r>
              <a:rPr lang="en-US" altLang="zh-TW" sz="1400" dirty="0"/>
              <a:t>="</a:t>
            </a:r>
            <a:r>
              <a:rPr lang="en-US" altLang="zh-TW" sz="1400" dirty="0" err="1"/>
              <a:t>LinkButton_Edit_Click</a:t>
            </a:r>
            <a:r>
              <a:rPr lang="en-US" altLang="zh-TW" sz="1400" dirty="0"/>
              <a:t>" </a:t>
            </a:r>
            <a:r>
              <a:rPr lang="en-US" altLang="zh-TW" sz="1400" dirty="0" err="1"/>
              <a:t>runat</a:t>
            </a:r>
            <a:r>
              <a:rPr lang="en-US" altLang="zh-TW" sz="1400" dirty="0"/>
              <a:t>="server" Text="</a:t>
            </a:r>
            <a:r>
              <a:rPr lang="zh-TW" altLang="en-US" sz="1400" dirty="0"/>
              <a:t>修改</a:t>
            </a:r>
            <a:r>
              <a:rPr lang="en-US" altLang="zh-TW" sz="1400" dirty="0"/>
              <a:t>"&gt;&lt;/</a:t>
            </a:r>
            <a:r>
              <a:rPr lang="en-US" altLang="zh-TW" sz="1400" dirty="0" err="1"/>
              <a:t>asp:LinkButton</a:t>
            </a:r>
            <a:r>
              <a:rPr lang="en-US" altLang="zh-TW" sz="1400" dirty="0"/>
              <a:t>&gt;</a:t>
            </a:r>
          </a:p>
          <a:p>
            <a:pPr marL="0" indent="0">
              <a:buNone/>
            </a:pPr>
            <a:r>
              <a:rPr lang="en-US" altLang="zh-TW" sz="1400" dirty="0" smtClean="0"/>
              <a:t>     &lt;</a:t>
            </a:r>
            <a:r>
              <a:rPr lang="en-US" altLang="zh-TW" sz="1400" dirty="0" err="1"/>
              <a:t>asp:LinkButton</a:t>
            </a:r>
            <a:r>
              <a:rPr lang="en-US" altLang="zh-TW" sz="1400" dirty="0"/>
              <a:t> ID="</a:t>
            </a:r>
            <a:r>
              <a:rPr lang="en-US" altLang="zh-TW" sz="1400" dirty="0" err="1"/>
              <a:t>LinkButton_Del</a:t>
            </a:r>
            <a:r>
              <a:rPr lang="en-US" altLang="zh-TW" sz="1400" dirty="0"/>
              <a:t>" </a:t>
            </a:r>
            <a:r>
              <a:rPr lang="en-US" altLang="zh-TW" sz="1400" dirty="0" err="1"/>
              <a:t>OnClick</a:t>
            </a:r>
            <a:r>
              <a:rPr lang="en-US" altLang="zh-TW" sz="1400" dirty="0"/>
              <a:t>="</a:t>
            </a:r>
            <a:r>
              <a:rPr lang="en-US" altLang="zh-TW" sz="1400" dirty="0" err="1"/>
              <a:t>LinkButton_Del_Click</a:t>
            </a:r>
            <a:r>
              <a:rPr lang="en-US" altLang="zh-TW" sz="1400" dirty="0"/>
              <a:t>" </a:t>
            </a:r>
            <a:r>
              <a:rPr lang="en-US" altLang="zh-TW" sz="1400" dirty="0" err="1"/>
              <a:t>CssClass</a:t>
            </a:r>
            <a:r>
              <a:rPr lang="en-US" altLang="zh-TW" sz="1400" dirty="0"/>
              <a:t>="button green" </a:t>
            </a:r>
            <a:endParaRPr lang="en-US" altLang="zh-TW" sz="1400" dirty="0" smtClean="0"/>
          </a:p>
          <a:p>
            <a:pPr marL="0" indent="0">
              <a:buNone/>
            </a:pPr>
            <a:r>
              <a:rPr lang="en-US" altLang="zh-TW" sz="1400" dirty="0"/>
              <a:t> </a:t>
            </a:r>
            <a:r>
              <a:rPr lang="en-US" altLang="zh-TW" sz="1400" dirty="0" smtClean="0"/>
              <a:t>    </a:t>
            </a:r>
            <a:r>
              <a:rPr lang="en-US" altLang="zh-TW" sz="1400" dirty="0" err="1" smtClean="0"/>
              <a:t>runat</a:t>
            </a:r>
            <a:r>
              <a:rPr lang="en-US" altLang="zh-TW" sz="1400" dirty="0"/>
              <a:t>="server" ToolTip="</a:t>
            </a:r>
            <a:r>
              <a:rPr lang="zh-TW" altLang="en-US" sz="1400" dirty="0"/>
              <a:t>刪除</a:t>
            </a:r>
            <a:r>
              <a:rPr lang="en-US" altLang="zh-TW" sz="1400" dirty="0"/>
              <a:t>"</a:t>
            </a:r>
            <a:endParaRPr lang="zh-TW" altLang="en-US" sz="1400" dirty="0"/>
          </a:p>
          <a:p>
            <a:pPr marL="0" indent="0">
              <a:buNone/>
            </a:pPr>
            <a:r>
              <a:rPr lang="en-US" altLang="zh-TW" sz="1400" dirty="0" smtClean="0"/>
              <a:t>     </a:t>
            </a:r>
            <a:r>
              <a:rPr lang="en-US" altLang="zh-TW" sz="1400" dirty="0" err="1" smtClean="0"/>
              <a:t>OnClientClick</a:t>
            </a:r>
            <a:r>
              <a:rPr lang="en-US" altLang="zh-TW" sz="1400" dirty="0"/>
              <a:t>="return confirm(&amp;</a:t>
            </a:r>
            <a:r>
              <a:rPr lang="en-US" altLang="zh-TW" sz="1400" dirty="0" err="1"/>
              <a:t>quot</a:t>
            </a:r>
            <a:r>
              <a:rPr lang="en-US" altLang="zh-TW" sz="1400" dirty="0"/>
              <a:t>;</a:t>
            </a:r>
            <a:r>
              <a:rPr lang="zh-TW" altLang="en-US" sz="1400" dirty="0"/>
              <a:t>確認要刪除這筆資料嗎</a:t>
            </a:r>
            <a:r>
              <a:rPr lang="en-US" altLang="zh-TW" sz="1400" dirty="0"/>
              <a:t>?&amp;</a:t>
            </a:r>
            <a:r>
              <a:rPr lang="en-US" altLang="zh-TW" sz="1400" dirty="0" err="1"/>
              <a:t>quot</a:t>
            </a:r>
            <a:r>
              <a:rPr lang="en-US" altLang="zh-TW" sz="1400" dirty="0"/>
              <a:t>;)" Text="</a:t>
            </a:r>
            <a:r>
              <a:rPr lang="zh-TW" altLang="en-US" sz="1400" dirty="0" smtClean="0"/>
              <a:t>刪除</a:t>
            </a:r>
            <a:r>
              <a:rPr lang="en-US" altLang="zh-TW" sz="1400" dirty="0" smtClean="0"/>
              <a:t>"&gt;&lt;/</a:t>
            </a:r>
            <a:r>
              <a:rPr lang="en-US" altLang="zh-TW" sz="1400" dirty="0" err="1"/>
              <a:t>asp:LinkButton</a:t>
            </a:r>
            <a:r>
              <a:rPr lang="en-US" altLang="zh-TW" sz="1400" dirty="0"/>
              <a:t>&gt;</a:t>
            </a:r>
          </a:p>
          <a:p>
            <a:pPr marL="0" indent="0">
              <a:buNone/>
            </a:pPr>
            <a:r>
              <a:rPr lang="en-US" altLang="zh-TW" sz="1400" dirty="0" smtClean="0"/>
              <a:t>     &lt;</a:t>
            </a:r>
            <a:r>
              <a:rPr lang="en-US" altLang="zh-TW" sz="1400" dirty="0" err="1"/>
              <a:t>asp:HiddenField</a:t>
            </a:r>
            <a:r>
              <a:rPr lang="en-US" altLang="zh-TW" sz="1400" dirty="0"/>
              <a:t> ID="</a:t>
            </a:r>
            <a:r>
              <a:rPr lang="en-US" altLang="zh-TW" sz="1400" dirty="0" err="1"/>
              <a:t>HiddenField_cNo</a:t>
            </a:r>
            <a:r>
              <a:rPr lang="en-US" altLang="zh-TW" sz="1400" dirty="0"/>
              <a:t>" </a:t>
            </a:r>
            <a:r>
              <a:rPr lang="en-US" altLang="zh-TW" sz="1400" dirty="0" err="1"/>
              <a:t>runat</a:t>
            </a:r>
            <a:r>
              <a:rPr lang="en-US" altLang="zh-TW" sz="1400" dirty="0"/>
              <a:t>="server" Value='&lt;%#</a:t>
            </a:r>
            <a:r>
              <a:rPr lang="en-US" altLang="zh-TW" sz="1400" dirty="0" err="1"/>
              <a:t>Eval</a:t>
            </a:r>
            <a:r>
              <a:rPr lang="en-US" altLang="zh-TW" sz="1400" dirty="0"/>
              <a:t>("USER_ID") %&gt;' /&gt;</a:t>
            </a:r>
          </a:p>
          <a:p>
            <a:pPr marL="0" indent="0">
              <a:buNone/>
            </a:pPr>
            <a:r>
              <a:rPr lang="en-US" altLang="zh-TW" sz="1400" dirty="0" smtClean="0"/>
              <a:t>     &lt;/</a:t>
            </a:r>
            <a:r>
              <a:rPr lang="en-US" altLang="zh-TW" sz="1400" dirty="0"/>
              <a:t>td&gt;</a:t>
            </a:r>
          </a:p>
          <a:p>
            <a:pPr marL="0" indent="0">
              <a:buNone/>
            </a:pPr>
            <a:r>
              <a:rPr lang="en-US" altLang="zh-TW" sz="1400" dirty="0" smtClean="0"/>
              <a:t>  &lt;/</a:t>
            </a:r>
            <a:r>
              <a:rPr lang="en-US" altLang="zh-TW" sz="1400" dirty="0" err="1"/>
              <a:t>tr</a:t>
            </a:r>
            <a:r>
              <a:rPr lang="en-US" altLang="zh-TW" sz="1400" dirty="0"/>
              <a:t>&gt;</a:t>
            </a:r>
          </a:p>
          <a:p>
            <a:pPr marL="0" indent="0">
              <a:buNone/>
            </a:pPr>
            <a:r>
              <a:rPr lang="en-US" altLang="zh-TW" sz="1400" dirty="0"/>
              <a:t> 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&lt;/</a:t>
            </a:r>
            <a:r>
              <a:rPr lang="en-US" altLang="zh-TW" sz="1400" dirty="0" err="1" smtClean="0"/>
              <a:t>ItemTemplate</a:t>
            </a:r>
            <a:r>
              <a:rPr lang="en-US" altLang="zh-TW" sz="1400" dirty="0" smtClean="0"/>
              <a:t>&gt;</a:t>
            </a:r>
          </a:p>
          <a:p>
            <a:pPr marL="0" indent="0">
              <a:buNone/>
            </a:pPr>
            <a:r>
              <a:rPr lang="en-US" altLang="zh-TW" sz="1400" dirty="0" smtClean="0"/>
              <a:t>  &lt;/</a:t>
            </a:r>
            <a:r>
              <a:rPr lang="en-US" altLang="zh-TW" sz="1400" dirty="0" err="1" smtClean="0"/>
              <a:t>asp:Repeater</a:t>
            </a:r>
            <a:r>
              <a:rPr lang="en-US" altLang="zh-TW" sz="1400" dirty="0" smtClean="0"/>
              <a:t>&gt;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8340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/>
              <a:t>Repeater show </a:t>
            </a:r>
            <a:r>
              <a:rPr lang="en-US" altLang="zh-TW" sz="4800" dirty="0" smtClean="0"/>
              <a:t>Data(2/2</a:t>
            </a:r>
            <a:r>
              <a:rPr lang="en-US" altLang="zh-TW" sz="4800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/>
              <a:t> private void </a:t>
            </a:r>
            <a:r>
              <a:rPr lang="en-US" altLang="zh-TW" sz="2400" dirty="0" err="1"/>
              <a:t>BindData</a:t>
            </a:r>
            <a:r>
              <a:rPr lang="en-US" altLang="zh-TW" sz="2400" dirty="0"/>
              <a:t>()</a:t>
            </a:r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en-US" altLang="zh-TW" sz="2400" dirty="0" smtClean="0"/>
              <a:t>{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    </a:t>
            </a:r>
            <a:r>
              <a:rPr lang="en-US" altLang="zh-TW" sz="2400" dirty="0" smtClean="0"/>
              <a:t>List&lt;USER_INFO</a:t>
            </a:r>
            <a:r>
              <a:rPr lang="en-US" altLang="zh-TW" sz="2400" dirty="0"/>
              <a:t>&gt; </a:t>
            </a:r>
            <a:r>
              <a:rPr lang="en-US" altLang="zh-TW" sz="2400" dirty="0" err="1"/>
              <a:t>userInfoList</a:t>
            </a:r>
            <a:r>
              <a:rPr lang="en-US" altLang="zh-TW" sz="2400" dirty="0"/>
              <a:t> = new List&lt;USER_INFO&gt;();</a:t>
            </a:r>
          </a:p>
          <a:p>
            <a:pPr marL="0" indent="0">
              <a:buNone/>
            </a:pPr>
            <a:r>
              <a:rPr lang="en-US" altLang="zh-TW" sz="2400" dirty="0"/>
              <a:t>    </a:t>
            </a:r>
            <a:r>
              <a:rPr lang="en-US" altLang="zh-TW" sz="2400" dirty="0" err="1" smtClean="0"/>
              <a:t>userInfoList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= </a:t>
            </a:r>
            <a:r>
              <a:rPr lang="en-US" altLang="zh-TW" sz="2400" dirty="0" err="1"/>
              <a:t>userInfoService.getUserInfoList</a:t>
            </a:r>
            <a:r>
              <a:rPr lang="en-US" altLang="zh-TW" sz="2400" dirty="0" smtClean="0"/>
              <a:t>();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 smtClean="0"/>
              <a:t>    </a:t>
            </a:r>
            <a:r>
              <a:rPr lang="en-US" altLang="zh-TW" sz="2400" dirty="0" err="1" smtClean="0"/>
              <a:t>Repeater_View.DataSource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= </a:t>
            </a:r>
            <a:r>
              <a:rPr lang="en-US" altLang="zh-TW" sz="2400" dirty="0" err="1"/>
              <a:t>userInfoList</a:t>
            </a:r>
            <a:r>
              <a:rPr lang="en-US" altLang="zh-TW" sz="2400" dirty="0"/>
              <a:t>;</a:t>
            </a:r>
          </a:p>
          <a:p>
            <a:pPr marL="0" indent="0">
              <a:buNone/>
            </a:pPr>
            <a:r>
              <a:rPr lang="en-US" altLang="zh-TW" sz="2400" dirty="0"/>
              <a:t>    </a:t>
            </a:r>
            <a:r>
              <a:rPr lang="en-US" altLang="zh-TW" sz="2400" dirty="0" err="1" smtClean="0"/>
              <a:t>Repeater_View.DataBind</a:t>
            </a:r>
            <a:r>
              <a:rPr lang="en-US" altLang="zh-TW" sz="2400" dirty="0"/>
              <a:t>();</a:t>
            </a:r>
          </a:p>
          <a:p>
            <a:pPr marL="0" indent="0">
              <a:buNone/>
            </a:pPr>
            <a:r>
              <a:rPr lang="en-US" altLang="zh-TW" sz="2400" dirty="0" smtClean="0"/>
              <a:t>}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4577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Web API(1/3)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 smtClean="0"/>
              <a:t>在</a:t>
            </a:r>
            <a:r>
              <a:rPr lang="en-US" altLang="zh-TW" sz="2400" dirty="0" err="1" smtClean="0"/>
              <a:t>App_Start</a:t>
            </a:r>
            <a:r>
              <a:rPr lang="zh-TW" altLang="en-US" sz="2400" dirty="0" smtClean="0"/>
              <a:t>資料夾中加入</a:t>
            </a:r>
            <a:r>
              <a:rPr lang="en-US" altLang="zh-TW" sz="2400" dirty="0" err="1" smtClean="0"/>
              <a:t>WebApiConfig</a:t>
            </a:r>
            <a:r>
              <a:rPr lang="en-US" altLang="zh-TW" sz="2400" dirty="0" smtClean="0"/>
              <a:t> class</a:t>
            </a:r>
          </a:p>
          <a:p>
            <a:pPr marL="0" indent="0">
              <a:buNone/>
            </a:pPr>
            <a:r>
              <a:rPr lang="en-US" altLang="zh-TW" sz="2400" dirty="0" err="1"/>
              <a:t>config.Routes.MapHttpRoute</a:t>
            </a:r>
            <a:r>
              <a:rPr lang="en-US" altLang="zh-TW" sz="2400" dirty="0"/>
              <a:t>(</a:t>
            </a:r>
          </a:p>
          <a:p>
            <a:pPr marL="0" indent="0">
              <a:buNone/>
            </a:pPr>
            <a:r>
              <a:rPr lang="en-US" altLang="zh-TW" sz="2400" dirty="0"/>
              <a:t>     </a:t>
            </a:r>
            <a:r>
              <a:rPr lang="en-US" altLang="zh-TW" sz="2400" dirty="0" smtClean="0"/>
              <a:t>name</a:t>
            </a:r>
            <a:r>
              <a:rPr lang="en-US" altLang="zh-TW" sz="2400" dirty="0"/>
              <a:t>: </a:t>
            </a:r>
            <a:r>
              <a:rPr lang="en-US" altLang="zh-TW" sz="2400" dirty="0" smtClean="0"/>
              <a:t>“</a:t>
            </a:r>
            <a:r>
              <a:rPr lang="en-US" altLang="zh-TW" sz="2400" dirty="0" err="1" smtClean="0"/>
              <a:t>apiName</a:t>
            </a:r>
            <a:r>
              <a:rPr lang="en-US" altLang="zh-TW" sz="2400" dirty="0" smtClean="0"/>
              <a:t>",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     </a:t>
            </a:r>
            <a:r>
              <a:rPr lang="en-US" altLang="zh-TW" sz="2400" dirty="0" err="1" smtClean="0"/>
              <a:t>routeTemplate</a:t>
            </a:r>
            <a:r>
              <a:rPr lang="en-US" altLang="zh-TW" sz="2400" dirty="0"/>
              <a:t>: "</a:t>
            </a:r>
            <a:r>
              <a:rPr lang="en-US" altLang="zh-TW" sz="2400" dirty="0" err="1"/>
              <a:t>api</a:t>
            </a:r>
            <a:r>
              <a:rPr lang="en-US" altLang="zh-TW" sz="2400" dirty="0"/>
              <a:t>/{controller}/{action</a:t>
            </a:r>
            <a:r>
              <a:rPr lang="en-US" altLang="zh-TW" sz="2400" dirty="0" smtClean="0"/>
              <a:t>}",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     </a:t>
            </a:r>
            <a:r>
              <a:rPr lang="en-US" altLang="zh-TW" sz="2400" dirty="0" smtClean="0"/>
              <a:t>defaults</a:t>
            </a:r>
            <a:r>
              <a:rPr lang="en-US" altLang="zh-TW" sz="2400" dirty="0"/>
              <a:t>: new { action = </a:t>
            </a:r>
            <a:r>
              <a:rPr lang="en-US" altLang="zh-TW" sz="2400" dirty="0" err="1" smtClean="0"/>
              <a:t>RouteParameter.Optional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}</a:t>
            </a:r>
          </a:p>
          <a:p>
            <a:pPr marL="0" indent="0">
              <a:buNone/>
            </a:pPr>
            <a:r>
              <a:rPr lang="en-US" altLang="zh-TW" sz="2400" dirty="0" smtClean="0"/>
              <a:t>);</a:t>
            </a:r>
          </a:p>
          <a:p>
            <a:pPr marL="0" indent="0">
              <a:buNone/>
            </a:pPr>
            <a:r>
              <a:rPr lang="en-US" altLang="zh-TW" sz="2400" dirty="0" err="1" smtClean="0"/>
              <a:t>Global.asax.cs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/>
              <a:t>void </a:t>
            </a:r>
            <a:r>
              <a:rPr lang="en-US" altLang="zh-TW" sz="2400" dirty="0" err="1"/>
              <a:t>Application_Start</a:t>
            </a:r>
            <a:r>
              <a:rPr lang="en-US" altLang="zh-TW" sz="2400" dirty="0"/>
              <a:t>(object sender, </a:t>
            </a:r>
            <a:r>
              <a:rPr lang="en-US" altLang="zh-TW" sz="2400" dirty="0" err="1"/>
              <a:t>EventArgs</a:t>
            </a:r>
            <a:r>
              <a:rPr lang="en-US" altLang="zh-TW" sz="2400" dirty="0"/>
              <a:t> e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加入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err="1"/>
              <a:t>WebApiConfig.Register</a:t>
            </a:r>
            <a:r>
              <a:rPr lang="en-US" altLang="zh-TW" sz="2400" dirty="0"/>
              <a:t>(</a:t>
            </a:r>
            <a:r>
              <a:rPr lang="en-US" altLang="zh-TW" sz="2400" dirty="0" err="1"/>
              <a:t>GlobalConfiguration.Configuration</a:t>
            </a:r>
            <a:r>
              <a:rPr lang="en-US" altLang="zh-TW" sz="2400" dirty="0"/>
              <a:t>);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0082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Web </a:t>
            </a:r>
            <a:r>
              <a:rPr lang="en-US" altLang="zh-TW" dirty="0" smtClean="0"/>
              <a:t>API(2/3)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724128" y="1916832"/>
            <a:ext cx="2814464" cy="4434840"/>
          </a:xfrm>
        </p:spPr>
        <p:txBody>
          <a:bodyPr/>
          <a:lstStyle/>
          <a:p>
            <a:r>
              <a:rPr lang="zh-TW" altLang="en-US" dirty="0" smtClean="0"/>
              <a:t>建立</a:t>
            </a:r>
            <a:r>
              <a:rPr lang="en-US" altLang="zh-TW" dirty="0" smtClean="0"/>
              <a:t>Web </a:t>
            </a:r>
            <a:r>
              <a:rPr lang="en-US" altLang="zh-TW" dirty="0" err="1" smtClean="0"/>
              <a:t>Api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JsonController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844824"/>
            <a:ext cx="5400600" cy="3276704"/>
          </a:xfrm>
        </p:spPr>
      </p:pic>
    </p:spTree>
    <p:extLst>
      <p:ext uri="{BB962C8B-B14F-4D97-AF65-F5344CB8AC3E}">
        <p14:creationId xmlns:p14="http://schemas.microsoft.com/office/powerpoint/2010/main" val="151489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Web API(2/3)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0" y="1920085"/>
            <a:ext cx="9144000" cy="443484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TW" altLang="en-US" dirty="0" smtClean="0"/>
              <a:t>建立以下內容在</a:t>
            </a:r>
            <a:r>
              <a:rPr lang="en-US" altLang="zh-TW" dirty="0" err="1" smtClean="0"/>
              <a:t>JsonController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</a:t>
            </a:r>
            <a:r>
              <a:rPr lang="en-US" altLang="zh-TW" dirty="0"/>
              <a:t>[</a:t>
            </a:r>
            <a:r>
              <a:rPr lang="en-US" altLang="zh-TW" dirty="0" err="1"/>
              <a:t>HttpGet</a:t>
            </a:r>
            <a:r>
              <a:rPr lang="en-US" altLang="zh-TW" dirty="0"/>
              <a:t>, </a:t>
            </a:r>
            <a:r>
              <a:rPr lang="en-US" altLang="zh-TW" dirty="0" err="1"/>
              <a:t>HttpPost</a:t>
            </a:r>
            <a:r>
              <a:rPr lang="en-US" altLang="zh-TW" dirty="0"/>
              <a:t>] // </a:t>
            </a:r>
            <a:r>
              <a:rPr lang="zh-TW" altLang="en-US" dirty="0"/>
              <a:t>讓此方法可同時接受 </a:t>
            </a:r>
            <a:r>
              <a:rPr lang="en-US" altLang="zh-TW" dirty="0"/>
              <a:t>HTTP GET </a:t>
            </a:r>
            <a:r>
              <a:rPr lang="zh-TW" altLang="en-US" dirty="0"/>
              <a:t>和 </a:t>
            </a:r>
            <a:r>
              <a:rPr lang="en-US" altLang="zh-TW" dirty="0"/>
              <a:t>POST </a:t>
            </a:r>
            <a:r>
              <a:rPr lang="zh-TW" altLang="en-US" dirty="0"/>
              <a:t>請求</a:t>
            </a:r>
            <a:r>
              <a:rPr lang="en-US" altLang="zh-TW" dirty="0"/>
              <a:t>.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public </a:t>
            </a:r>
            <a:r>
              <a:rPr lang="en-US" altLang="zh-TW" dirty="0" err="1"/>
              <a:t>HttpResponseMessage</a:t>
            </a:r>
            <a:r>
              <a:rPr lang="en-US" altLang="zh-TW" dirty="0"/>
              <a:t> </a:t>
            </a:r>
            <a:r>
              <a:rPr lang="en-US" altLang="zh-TW" dirty="0" err="1"/>
              <a:t>getUser</a:t>
            </a:r>
            <a:r>
              <a:rPr lang="en-US" altLang="zh-TW" dirty="0"/>
              <a:t>(string status)</a:t>
            </a:r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en-US" altLang="zh-TW" dirty="0" smtClean="0"/>
              <a:t>{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</a:t>
            </a:r>
            <a:r>
              <a:rPr lang="en-US" altLang="zh-TW" dirty="0" smtClean="0"/>
              <a:t>  </a:t>
            </a:r>
            <a:r>
              <a:rPr lang="en-US" altLang="zh-TW" dirty="0" err="1"/>
              <a:t>StringBuilder</a:t>
            </a:r>
            <a:r>
              <a:rPr lang="en-US" altLang="zh-TW" dirty="0"/>
              <a:t> </a:t>
            </a:r>
            <a:r>
              <a:rPr lang="en-US" altLang="zh-TW" dirty="0" err="1"/>
              <a:t>sb</a:t>
            </a:r>
            <a:r>
              <a:rPr lang="en-US" altLang="zh-TW" dirty="0"/>
              <a:t> = new </a:t>
            </a:r>
            <a:r>
              <a:rPr lang="en-US" altLang="zh-TW" dirty="0" err="1"/>
              <a:t>StringBuilder</a:t>
            </a:r>
            <a:r>
              <a:rPr lang="en-US" altLang="zh-TW" dirty="0"/>
              <a:t>();</a:t>
            </a:r>
          </a:p>
          <a:p>
            <a:pPr marL="0" indent="0">
              <a:buNone/>
            </a:pPr>
            <a:r>
              <a:rPr lang="en-US" altLang="zh-TW" dirty="0"/>
              <a:t>  </a:t>
            </a:r>
            <a:r>
              <a:rPr lang="en-US" altLang="zh-TW" dirty="0" smtClean="0"/>
              <a:t>  </a:t>
            </a:r>
            <a:r>
              <a:rPr lang="en-US" altLang="zh-TW" dirty="0" err="1"/>
              <a:t>HttpContext</a:t>
            </a:r>
            <a:r>
              <a:rPr lang="en-US" altLang="zh-TW" dirty="0"/>
              <a:t> context = </a:t>
            </a:r>
            <a:r>
              <a:rPr lang="en-US" altLang="zh-TW" dirty="0" err="1"/>
              <a:t>HttpContext.Current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  </a:t>
            </a:r>
            <a:r>
              <a:rPr lang="en-US" altLang="zh-TW" dirty="0" smtClean="0"/>
              <a:t>  </a:t>
            </a:r>
            <a:r>
              <a:rPr lang="en-US" altLang="zh-TW" dirty="0" err="1"/>
              <a:t>sb.Append</a:t>
            </a:r>
            <a:r>
              <a:rPr lang="en-US" altLang="zh-TW" dirty="0"/>
              <a:t>("[");</a:t>
            </a:r>
          </a:p>
          <a:p>
            <a:pPr marL="0" indent="0">
              <a:buNone/>
            </a:pPr>
            <a:r>
              <a:rPr lang="en-US" altLang="zh-TW" dirty="0"/>
              <a:t>  </a:t>
            </a:r>
            <a:r>
              <a:rPr lang="en-US" altLang="zh-TW" dirty="0" smtClean="0"/>
              <a:t>  </a:t>
            </a:r>
            <a:r>
              <a:rPr lang="en-US" altLang="zh-TW" dirty="0" err="1"/>
              <a:t>sb.Append</a:t>
            </a:r>
            <a:r>
              <a:rPr lang="en-US" altLang="zh-TW" dirty="0" smtClean="0"/>
              <a:t>("{");</a:t>
            </a:r>
          </a:p>
          <a:p>
            <a:pPr marL="0" indent="0">
              <a:buNone/>
            </a:pPr>
            <a:r>
              <a:rPr lang="en-US" altLang="zh-TW" dirty="0" smtClean="0"/>
              <a:t>    //</a:t>
            </a:r>
            <a:r>
              <a:rPr lang="en-US" altLang="zh-TW" dirty="0" err="1" smtClean="0"/>
              <a:t>Json</a:t>
            </a:r>
            <a:r>
              <a:rPr lang="zh-TW" altLang="en-US" dirty="0" smtClean="0"/>
              <a:t>的內容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   </a:t>
            </a:r>
            <a:r>
              <a:rPr lang="en-US" altLang="zh-TW" dirty="0" err="1" smtClean="0"/>
              <a:t>sb.Append</a:t>
            </a:r>
            <a:r>
              <a:rPr lang="en-US" altLang="zh-TW" dirty="0"/>
              <a:t>("}");</a:t>
            </a:r>
          </a:p>
          <a:p>
            <a:pPr marL="0" indent="0">
              <a:buNone/>
            </a:pPr>
            <a:r>
              <a:rPr lang="en-US" altLang="zh-TW" dirty="0"/>
              <a:t>  </a:t>
            </a:r>
            <a:r>
              <a:rPr lang="en-US" altLang="zh-TW" dirty="0" smtClean="0"/>
              <a:t>   </a:t>
            </a:r>
            <a:r>
              <a:rPr lang="en-US" altLang="zh-TW" dirty="0" err="1"/>
              <a:t>sb.Append</a:t>
            </a:r>
            <a:r>
              <a:rPr lang="en-US" altLang="zh-TW" dirty="0"/>
              <a:t>("]");</a:t>
            </a:r>
          </a:p>
          <a:p>
            <a:pPr marL="0" indent="0">
              <a:buNone/>
            </a:pPr>
            <a:r>
              <a:rPr lang="en-US" altLang="zh-TW" dirty="0"/>
              <a:t>  </a:t>
            </a:r>
            <a:r>
              <a:rPr lang="en-US" altLang="zh-TW" dirty="0" smtClean="0"/>
              <a:t>   </a:t>
            </a:r>
            <a:r>
              <a:rPr lang="en-US" altLang="zh-TW" dirty="0" err="1"/>
              <a:t>var</a:t>
            </a:r>
            <a:r>
              <a:rPr lang="en-US" altLang="zh-TW" dirty="0"/>
              <a:t> result = new </a:t>
            </a:r>
            <a:r>
              <a:rPr lang="en-US" altLang="zh-TW" dirty="0" err="1"/>
              <a:t>HttpResponseMessage</a:t>
            </a:r>
            <a:r>
              <a:rPr lang="en-US" altLang="zh-TW" dirty="0"/>
              <a:t>(</a:t>
            </a:r>
            <a:r>
              <a:rPr lang="en-US" altLang="zh-TW" dirty="0" err="1"/>
              <a:t>HttpStatusCode.OK</a:t>
            </a:r>
            <a:r>
              <a:rPr lang="en-US" altLang="zh-TW" dirty="0"/>
              <a:t>);</a:t>
            </a:r>
          </a:p>
          <a:p>
            <a:pPr marL="0" indent="0">
              <a:buNone/>
            </a:pPr>
            <a:r>
              <a:rPr lang="en-US" altLang="zh-TW" dirty="0"/>
              <a:t>  </a:t>
            </a:r>
            <a:r>
              <a:rPr lang="en-US" altLang="zh-TW" dirty="0" smtClean="0"/>
              <a:t>   </a:t>
            </a:r>
            <a:r>
              <a:rPr lang="en-US" altLang="zh-TW" dirty="0" err="1"/>
              <a:t>result.Content</a:t>
            </a:r>
            <a:r>
              <a:rPr lang="en-US" altLang="zh-TW" dirty="0"/>
              <a:t> = new </a:t>
            </a:r>
            <a:r>
              <a:rPr lang="en-US" altLang="zh-TW" dirty="0" err="1"/>
              <a:t>StringContent</a:t>
            </a:r>
            <a:r>
              <a:rPr lang="en-US" altLang="zh-TW" dirty="0"/>
              <a:t>(</a:t>
            </a:r>
            <a:r>
              <a:rPr lang="en-US" altLang="zh-TW" dirty="0" err="1"/>
              <a:t>sb.ToString</a:t>
            </a:r>
            <a:r>
              <a:rPr lang="en-US" altLang="zh-TW" dirty="0"/>
              <a:t>(), Encoding.UTF8, "application/</a:t>
            </a:r>
            <a:r>
              <a:rPr lang="en-US" altLang="zh-TW" dirty="0" err="1"/>
              <a:t>json</a:t>
            </a:r>
            <a:r>
              <a:rPr lang="en-US" altLang="zh-TW" dirty="0"/>
              <a:t>");</a:t>
            </a:r>
          </a:p>
          <a:p>
            <a:pPr marL="0" indent="0">
              <a:buNone/>
            </a:pPr>
            <a:r>
              <a:rPr lang="en-US" altLang="zh-TW" dirty="0"/>
              <a:t>  </a:t>
            </a:r>
            <a:r>
              <a:rPr lang="en-US" altLang="zh-TW" dirty="0" smtClean="0"/>
              <a:t>   </a:t>
            </a:r>
            <a:r>
              <a:rPr lang="en-US" altLang="zh-TW" dirty="0"/>
              <a:t>return result;</a:t>
            </a:r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en-US" altLang="zh-TW" dirty="0" smtClean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732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</a:t>
            </a:r>
            <a:r>
              <a:rPr lang="zh-TW" altLang="en-US" dirty="0" smtClean="0"/>
              <a:t>查詢</a:t>
            </a:r>
            <a:r>
              <a:rPr lang="en-US" altLang="zh-TW" dirty="0" smtClean="0"/>
              <a:t>1/3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690864" cy="44348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/>
              <a:t>在</a:t>
            </a:r>
            <a:r>
              <a:rPr lang="en-US" altLang="zh-TW" dirty="0" smtClean="0"/>
              <a:t>Models</a:t>
            </a:r>
            <a:r>
              <a:rPr lang="zh-TW" altLang="en-US" dirty="0" smtClean="0"/>
              <a:t>資料夾中建立</a:t>
            </a:r>
            <a:r>
              <a:rPr lang="en-US" altLang="zh-TW" dirty="0" err="1" smtClean="0"/>
              <a:t>UserInfoService</a:t>
            </a:r>
            <a:r>
              <a:rPr lang="en-US" altLang="zh-TW" dirty="0" smtClean="0"/>
              <a:t> class</a:t>
            </a:r>
            <a:r>
              <a:rPr lang="zh-TW" altLang="en-US" dirty="0" smtClean="0"/>
              <a:t>先將要使用的</a:t>
            </a:r>
            <a:r>
              <a:rPr lang="en-US" altLang="zh-TW" dirty="0" smtClean="0"/>
              <a:t>Db Entity class</a:t>
            </a:r>
            <a:r>
              <a:rPr lang="zh-TW" altLang="en-US" dirty="0" smtClean="0"/>
              <a:t>宣告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public class </a:t>
            </a:r>
            <a:r>
              <a:rPr lang="en-US" altLang="zh-TW" dirty="0" err="1" smtClean="0"/>
              <a:t>UserInfoService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{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smtClean="0"/>
              <a:t>private </a:t>
            </a:r>
            <a:r>
              <a:rPr lang="en-US" altLang="zh-TW" dirty="0" err="1"/>
              <a:t>MyFormEntities</a:t>
            </a:r>
            <a:r>
              <a:rPr lang="en-US" altLang="zh-TW" dirty="0"/>
              <a:t> </a:t>
            </a:r>
            <a:r>
              <a:rPr lang="en-US" altLang="zh-TW" dirty="0" smtClean="0"/>
              <a:t>  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</a:t>
            </a:r>
            <a:r>
              <a:rPr lang="en-US" altLang="zh-TW" dirty="0" err="1" smtClean="0"/>
              <a:t>myFormEntities</a:t>
            </a:r>
            <a:r>
              <a:rPr lang="en-US" altLang="zh-TW" dirty="0" smtClean="0"/>
              <a:t> </a:t>
            </a:r>
            <a:r>
              <a:rPr lang="en-US" altLang="zh-TW" dirty="0"/>
              <a:t>= new       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 smtClean="0"/>
              <a:t>MyFormEntities</a:t>
            </a:r>
            <a:r>
              <a:rPr lang="en-US" altLang="zh-TW" dirty="0"/>
              <a:t>();</a:t>
            </a:r>
          </a:p>
          <a:p>
            <a:pPr marL="0" indent="0">
              <a:buNone/>
            </a:pPr>
            <a:r>
              <a:rPr lang="en-US" altLang="zh-TW" dirty="0" smtClean="0"/>
              <a:t>}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988840"/>
            <a:ext cx="3695606" cy="3960440"/>
          </a:xfrm>
        </p:spPr>
      </p:pic>
    </p:spTree>
    <p:extLst>
      <p:ext uri="{BB962C8B-B14F-4D97-AF65-F5344CB8AC3E}">
        <p14:creationId xmlns:p14="http://schemas.microsoft.com/office/powerpoint/2010/main" val="221066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資料查詢</a:t>
            </a:r>
            <a:r>
              <a:rPr lang="en-US" altLang="zh-TW" dirty="0" smtClean="0"/>
              <a:t>(2/3)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err="1"/>
              <a:t>UserInfoService</a:t>
            </a:r>
            <a:r>
              <a:rPr lang="zh-TW" altLang="en-US" dirty="0" smtClean="0"/>
              <a:t>建立一個</a:t>
            </a:r>
            <a:r>
              <a:rPr lang="en-US" altLang="zh-TW" dirty="0" err="1" smtClean="0"/>
              <a:t>getUserInfoList</a:t>
            </a:r>
            <a:r>
              <a:rPr lang="en-US" altLang="zh-TW" dirty="0" smtClean="0"/>
              <a:t>  function</a:t>
            </a:r>
            <a:r>
              <a:rPr lang="zh-TW" altLang="en-US" dirty="0" smtClean="0"/>
              <a:t>來取得</a:t>
            </a:r>
            <a:r>
              <a:rPr lang="en-US" altLang="zh-TW" dirty="0" err="1" smtClean="0"/>
              <a:t>UserList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public </a:t>
            </a:r>
            <a:r>
              <a:rPr lang="en-US" altLang="zh-TW" dirty="0"/>
              <a:t>List&lt;USER_INFO&gt; </a:t>
            </a:r>
            <a:r>
              <a:rPr lang="en-US" altLang="zh-TW" dirty="0" err="1" smtClean="0"/>
              <a:t>getUserInfoList</a:t>
            </a:r>
            <a:r>
              <a:rPr lang="en-US" altLang="zh-TW" dirty="0" smtClean="0"/>
              <a:t>()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   </a:t>
            </a:r>
            <a:r>
              <a:rPr lang="en-US" altLang="zh-TW" dirty="0"/>
              <a:t>{</a:t>
            </a:r>
          </a:p>
          <a:p>
            <a:pPr marL="0" indent="0">
              <a:buNone/>
            </a:pPr>
            <a:r>
              <a:rPr lang="en-US" altLang="zh-TW" dirty="0"/>
              <a:t>            </a:t>
            </a:r>
            <a:r>
              <a:rPr lang="en-US" altLang="zh-TW" dirty="0" smtClean="0"/>
              <a:t>List&lt;USER_INFO</a:t>
            </a:r>
            <a:r>
              <a:rPr lang="en-US" altLang="zh-TW" dirty="0"/>
              <a:t>&gt; </a:t>
            </a:r>
            <a:r>
              <a:rPr lang="en-US" altLang="zh-TW" dirty="0" err="1"/>
              <a:t>userInfoList</a:t>
            </a:r>
            <a:r>
              <a:rPr lang="en-US" altLang="zh-TW" dirty="0"/>
              <a:t> =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myFormEntities.USER_INFO.ToList</a:t>
            </a:r>
            <a:r>
              <a:rPr lang="en-US" altLang="zh-TW" dirty="0" smtClean="0"/>
              <a:t>&lt;USER_INFO</a:t>
            </a:r>
            <a:r>
              <a:rPr lang="en-US" altLang="zh-TW" dirty="0"/>
              <a:t>&gt;();</a:t>
            </a:r>
          </a:p>
          <a:p>
            <a:pPr marL="0" indent="0">
              <a:buNone/>
            </a:pPr>
            <a:r>
              <a:rPr lang="en-US" altLang="zh-TW" dirty="0"/>
              <a:t>            return </a:t>
            </a:r>
            <a:r>
              <a:rPr lang="en-US" altLang="zh-TW" dirty="0" err="1"/>
              <a:t>userInfoList</a:t>
            </a:r>
            <a:r>
              <a:rPr lang="en-US" altLang="zh-TW" dirty="0" smtClean="0"/>
              <a:t>;</a:t>
            </a:r>
          </a:p>
          <a:p>
            <a:pPr marL="0" indent="0">
              <a:buNone/>
            </a:pPr>
            <a:r>
              <a:rPr lang="zh-TW" altLang="en-US" dirty="0" smtClean="0"/>
              <a:t>        </a:t>
            </a:r>
            <a:r>
              <a:rPr lang="en-US" altLang="zh-TW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020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資料查詢</a:t>
            </a:r>
            <a:r>
              <a:rPr lang="en-US" altLang="zh-TW" dirty="0" smtClean="0"/>
              <a:t>(3/3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dirty="0" smtClean="0"/>
              <a:t>建立一個新的</a:t>
            </a:r>
            <a:r>
              <a:rPr lang="en-US" altLang="zh-TW" dirty="0" err="1" smtClean="0"/>
              <a:t>WebForm</a:t>
            </a:r>
            <a:r>
              <a:rPr lang="zh-TW" altLang="en-US" dirty="0"/>
              <a:t> </a:t>
            </a:r>
            <a:r>
              <a:rPr lang="en-US" altLang="zh-TW" dirty="0" smtClean="0"/>
              <a:t>userInfo.aspx</a:t>
            </a:r>
            <a:r>
              <a:rPr lang="zh-TW" altLang="en-US" dirty="0" smtClean="0"/>
              <a:t>並在</a:t>
            </a:r>
            <a:r>
              <a:rPr lang="en-US" altLang="zh-TW" dirty="0" err="1" smtClean="0"/>
              <a:t>userInfo.aspx.cs</a:t>
            </a:r>
            <a:r>
              <a:rPr lang="zh-TW" altLang="en-US" dirty="0" smtClean="0"/>
              <a:t>建立下列程式碼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protected void </a:t>
            </a:r>
            <a:r>
              <a:rPr lang="en-US" altLang="zh-TW" dirty="0" err="1"/>
              <a:t>Page_Load</a:t>
            </a:r>
            <a:r>
              <a:rPr lang="en-US" altLang="zh-TW" dirty="0"/>
              <a:t>(object sender, </a:t>
            </a:r>
            <a:r>
              <a:rPr lang="en-US" altLang="zh-TW" dirty="0" err="1"/>
              <a:t>EventArgs</a:t>
            </a:r>
            <a:r>
              <a:rPr lang="en-US" altLang="zh-TW" dirty="0"/>
              <a:t> e</a:t>
            </a:r>
            <a:r>
              <a:rPr lang="en-US" altLang="zh-TW" dirty="0" smtClean="0"/>
              <a:t>){</a:t>
            </a:r>
          </a:p>
          <a:p>
            <a:pPr marL="393192" lvl="1" indent="0">
              <a:buNone/>
            </a:pPr>
            <a:r>
              <a:rPr lang="en-US" altLang="zh-TW" dirty="0" err="1" smtClean="0"/>
              <a:t>UserInfoService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userInfoService</a:t>
            </a:r>
            <a:r>
              <a:rPr lang="en-US" altLang="zh-TW" dirty="0" smtClean="0"/>
              <a:t> = new </a:t>
            </a:r>
            <a:r>
              <a:rPr lang="en-US" altLang="zh-TW" dirty="0" err="1"/>
              <a:t>UserInfoService</a:t>
            </a:r>
            <a:r>
              <a:rPr lang="en-US" altLang="zh-TW" dirty="0"/>
              <a:t> </a:t>
            </a:r>
            <a:r>
              <a:rPr lang="en-US" altLang="zh-TW" dirty="0" smtClean="0"/>
              <a:t>();</a:t>
            </a:r>
          </a:p>
          <a:p>
            <a:pPr marL="393192" lvl="1" indent="0">
              <a:buNone/>
            </a:pPr>
            <a:r>
              <a:rPr lang="en-US" altLang="zh-TW" dirty="0" smtClean="0"/>
              <a:t>List&lt;USER_INFO&gt; </a:t>
            </a:r>
            <a:r>
              <a:rPr lang="en-US" altLang="zh-TW" dirty="0" err="1" smtClean="0"/>
              <a:t>userList</a:t>
            </a:r>
            <a:r>
              <a:rPr lang="en-US" altLang="zh-TW" dirty="0" smtClean="0"/>
              <a:t> = new </a:t>
            </a:r>
            <a:r>
              <a:rPr lang="en-US" altLang="zh-TW" dirty="0"/>
              <a:t>List&lt;USER_INFO&gt;</a:t>
            </a:r>
            <a:r>
              <a:rPr lang="en-US" altLang="zh-TW" dirty="0" smtClean="0"/>
              <a:t>();</a:t>
            </a:r>
          </a:p>
          <a:p>
            <a:pPr marL="393192" lvl="1" indent="0">
              <a:buNone/>
            </a:pPr>
            <a:r>
              <a:rPr lang="en-US" altLang="zh-TW" dirty="0" err="1"/>
              <a:t>userList</a:t>
            </a:r>
            <a:r>
              <a:rPr lang="en-US" altLang="zh-TW" dirty="0"/>
              <a:t> </a:t>
            </a:r>
            <a:r>
              <a:rPr lang="en-US" altLang="zh-TW" dirty="0" smtClean="0"/>
              <a:t>= </a:t>
            </a:r>
            <a:r>
              <a:rPr lang="en-US" altLang="zh-TW" dirty="0" err="1" smtClean="0"/>
              <a:t>userInfoService</a:t>
            </a:r>
            <a:r>
              <a:rPr lang="en-US" altLang="zh-TW" dirty="0" smtClean="0"/>
              <a:t>.</a:t>
            </a:r>
            <a:r>
              <a:rPr lang="en-US" altLang="zh-TW" dirty="0"/>
              <a:t> </a:t>
            </a:r>
            <a:r>
              <a:rPr lang="en-US" altLang="zh-TW" dirty="0" err="1" smtClean="0"/>
              <a:t>getUserInfoList</a:t>
            </a:r>
            <a:r>
              <a:rPr lang="en-US" altLang="zh-TW" dirty="0" smtClean="0"/>
              <a:t>();</a:t>
            </a:r>
          </a:p>
          <a:p>
            <a:pPr marL="393192" lvl="1" indent="0">
              <a:buNone/>
            </a:pPr>
            <a:r>
              <a:rPr lang="en-US" altLang="zh-TW" dirty="0" err="1" smtClean="0"/>
              <a:t>Foreach</a:t>
            </a:r>
            <a:r>
              <a:rPr lang="en-US" altLang="zh-TW" dirty="0" smtClean="0"/>
              <a:t>(USER_INFO </a:t>
            </a:r>
            <a:r>
              <a:rPr lang="en-US" altLang="zh-TW" dirty="0" err="1" smtClean="0"/>
              <a:t>userInfo</a:t>
            </a:r>
            <a:r>
              <a:rPr lang="en-US" altLang="zh-TW" dirty="0" smtClean="0"/>
              <a:t> in </a:t>
            </a:r>
            <a:r>
              <a:rPr lang="en-US" altLang="zh-TW" dirty="0" err="1" smtClean="0"/>
              <a:t>userList</a:t>
            </a:r>
            <a:r>
              <a:rPr lang="en-US" altLang="zh-TW" dirty="0" smtClean="0"/>
              <a:t>){</a:t>
            </a:r>
          </a:p>
          <a:p>
            <a:pPr marL="393192" lvl="1" indent="0">
              <a:buNone/>
            </a:pPr>
            <a:r>
              <a:rPr lang="en-US" altLang="zh-TW" dirty="0" smtClean="0"/>
              <a:t>   </a:t>
            </a:r>
            <a:r>
              <a:rPr lang="en-US" altLang="zh-TW" dirty="0" err="1" smtClean="0"/>
              <a:t>Response.Write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userInfo.USER_NAME</a:t>
            </a:r>
            <a:r>
              <a:rPr lang="en-US" altLang="zh-TW" dirty="0" smtClean="0"/>
              <a:t>);</a:t>
            </a:r>
          </a:p>
          <a:p>
            <a:pPr marL="393192" lvl="1" indent="0">
              <a:buNone/>
            </a:pPr>
            <a:r>
              <a:rPr lang="en-US" altLang="zh-TW" dirty="0" smtClean="0"/>
              <a:t>}</a:t>
            </a:r>
          </a:p>
          <a:p>
            <a:pPr marL="0" indent="0">
              <a:buNone/>
            </a:pPr>
            <a:r>
              <a:rPr lang="en-US" altLang="zh-TW" dirty="0" smtClean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135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資料新增</a:t>
            </a:r>
            <a:r>
              <a:rPr lang="en-US" altLang="zh-TW" dirty="0" smtClean="0"/>
              <a:t>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1935480"/>
            <a:ext cx="9036496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 err="1"/>
              <a:t>UserInfoService</a:t>
            </a:r>
            <a:r>
              <a:rPr lang="zh-TW" altLang="en-US" sz="2400" dirty="0"/>
              <a:t>建立</a:t>
            </a:r>
            <a:r>
              <a:rPr lang="zh-TW" altLang="en-US" sz="2400" dirty="0" smtClean="0"/>
              <a:t>一個</a:t>
            </a:r>
            <a:r>
              <a:rPr lang="en-US" altLang="zh-TW" sz="2400" dirty="0" smtClean="0"/>
              <a:t>Insert  </a:t>
            </a:r>
            <a:r>
              <a:rPr lang="en-US" altLang="zh-TW" sz="2400" dirty="0"/>
              <a:t>function</a:t>
            </a:r>
            <a:r>
              <a:rPr lang="zh-TW" altLang="en-US" sz="2400" dirty="0" smtClean="0"/>
              <a:t>來新增資料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public </a:t>
            </a:r>
            <a:r>
              <a:rPr lang="en-US" altLang="zh-TW" sz="2400" dirty="0"/>
              <a:t>long Insert(USER_INFO </a:t>
            </a:r>
            <a:r>
              <a:rPr lang="en-US" altLang="zh-TW" sz="2400" dirty="0" err="1"/>
              <a:t>userInfo</a:t>
            </a:r>
            <a:r>
              <a:rPr lang="en-US" altLang="zh-TW" sz="2400" dirty="0"/>
              <a:t>)</a:t>
            </a:r>
          </a:p>
          <a:p>
            <a:pPr marL="0" indent="0">
              <a:buNone/>
            </a:pPr>
            <a:r>
              <a:rPr lang="en-US" altLang="zh-TW" sz="2400" dirty="0" smtClean="0"/>
              <a:t>{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    </a:t>
            </a:r>
            <a:r>
              <a:rPr lang="en-US" altLang="zh-TW" sz="2400" dirty="0" smtClean="0"/>
              <a:t>USER_INFO </a:t>
            </a:r>
            <a:r>
              <a:rPr lang="en-US" altLang="zh-TW" sz="2400" dirty="0" err="1" smtClean="0"/>
              <a:t>afterUserInfo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= new USER_INFO();</a:t>
            </a:r>
          </a:p>
          <a:p>
            <a:pPr marL="0" indent="0">
              <a:buNone/>
            </a:pPr>
            <a:r>
              <a:rPr lang="en-US" altLang="zh-TW" sz="2400" dirty="0"/>
              <a:t>    </a:t>
            </a:r>
            <a:r>
              <a:rPr lang="en-US" altLang="zh-TW" sz="2400" dirty="0" err="1" smtClean="0"/>
              <a:t>afterUserInfo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= </a:t>
            </a:r>
            <a:r>
              <a:rPr lang="en-US" altLang="zh-TW" sz="2400" dirty="0" err="1" smtClean="0"/>
              <a:t>myFormEntities.USER_INFO.Add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userInfo</a:t>
            </a:r>
            <a:r>
              <a:rPr lang="en-US" altLang="zh-TW" sz="2400" dirty="0"/>
              <a:t>);</a:t>
            </a:r>
          </a:p>
          <a:p>
            <a:pPr marL="0" indent="0">
              <a:buNone/>
            </a:pPr>
            <a:r>
              <a:rPr lang="en-US" altLang="zh-TW" sz="2400" dirty="0"/>
              <a:t>    </a:t>
            </a:r>
            <a:r>
              <a:rPr lang="en-US" altLang="zh-TW" sz="2400" dirty="0" err="1" smtClean="0"/>
              <a:t>myFormEntities.SaveChanges</a:t>
            </a:r>
            <a:r>
              <a:rPr lang="en-US" altLang="zh-TW" sz="2400" dirty="0"/>
              <a:t>();</a:t>
            </a:r>
          </a:p>
          <a:p>
            <a:pPr marL="0" indent="0">
              <a:buNone/>
            </a:pPr>
            <a:r>
              <a:rPr lang="en-US" altLang="zh-TW" sz="2400" dirty="0"/>
              <a:t>    </a:t>
            </a:r>
            <a:r>
              <a:rPr lang="en-US" altLang="zh-TW" sz="2400" dirty="0" smtClean="0"/>
              <a:t>return </a:t>
            </a:r>
            <a:r>
              <a:rPr lang="en-US" altLang="zh-TW" sz="2400" dirty="0" err="1"/>
              <a:t>afterUserInfo.USER_SEQNO</a:t>
            </a:r>
            <a:r>
              <a:rPr lang="en-US" altLang="zh-TW" sz="2400" dirty="0"/>
              <a:t>;</a:t>
            </a:r>
          </a:p>
          <a:p>
            <a:pPr marL="0" indent="0">
              <a:buNone/>
            </a:pPr>
            <a:r>
              <a:rPr lang="en-US" altLang="zh-TW" sz="2400" dirty="0" smtClean="0"/>
              <a:t>}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784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資料新增</a:t>
            </a:r>
            <a:r>
              <a:rPr lang="en-US" altLang="zh-TW" dirty="0" smtClean="0"/>
              <a:t>(2/2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 smtClean="0"/>
              <a:t>在</a:t>
            </a:r>
            <a:r>
              <a:rPr lang="en-US" altLang="zh-TW" sz="2400" dirty="0" err="1" smtClean="0"/>
              <a:t>userInfo.aspx.cs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新增按鈕事件中建立下列程式碼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/>
              <a:t>protected void </a:t>
            </a:r>
            <a:r>
              <a:rPr lang="en-US" altLang="zh-TW" sz="2400" dirty="0" err="1" smtClean="0"/>
              <a:t>LinkButton_Add_Click</a:t>
            </a:r>
            <a:r>
              <a:rPr lang="en-US" altLang="zh-TW" sz="2400" dirty="0" smtClean="0"/>
              <a:t>(object </a:t>
            </a:r>
            <a:r>
              <a:rPr lang="en-US" altLang="zh-TW" sz="2400" dirty="0"/>
              <a:t>sender, </a:t>
            </a:r>
            <a:r>
              <a:rPr lang="en-US" altLang="zh-TW" sz="2400" dirty="0" err="1"/>
              <a:t>EventArgs</a:t>
            </a:r>
            <a:r>
              <a:rPr lang="en-US" altLang="zh-TW" sz="2400" dirty="0"/>
              <a:t> e</a:t>
            </a:r>
            <a:r>
              <a:rPr lang="en-US" altLang="zh-TW" sz="2400" dirty="0" smtClean="0"/>
              <a:t>) </a:t>
            </a:r>
          </a:p>
          <a:p>
            <a:pPr marL="0" indent="0">
              <a:buNone/>
            </a:pPr>
            <a:r>
              <a:rPr lang="en-US" altLang="zh-TW" sz="2400" dirty="0" smtClean="0"/>
              <a:t>{</a:t>
            </a:r>
          </a:p>
          <a:p>
            <a:pPr marL="0" indent="0">
              <a:buNone/>
            </a:pPr>
            <a:r>
              <a:rPr lang="en-US" altLang="zh-TW" sz="2400" dirty="0" smtClean="0"/>
              <a:t>     </a:t>
            </a:r>
            <a:r>
              <a:rPr lang="en-US" altLang="zh-TW" sz="2400" dirty="0" err="1" smtClean="0"/>
              <a:t>UserInfoService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userInfoService</a:t>
            </a:r>
            <a:r>
              <a:rPr lang="en-US" altLang="zh-TW" sz="2400" dirty="0" smtClean="0"/>
              <a:t> = new </a:t>
            </a:r>
            <a:r>
              <a:rPr lang="en-US" altLang="zh-TW" sz="2400" dirty="0" err="1" smtClean="0"/>
              <a:t>UserInfoService</a:t>
            </a:r>
            <a:r>
              <a:rPr lang="en-US" altLang="zh-TW" sz="2400" dirty="0" smtClean="0"/>
              <a:t>();</a:t>
            </a:r>
          </a:p>
          <a:p>
            <a:pPr marL="0" indent="0">
              <a:buNone/>
            </a:pPr>
            <a:r>
              <a:rPr lang="en-US" altLang="zh-TW" sz="2400" dirty="0" smtClean="0"/>
              <a:t>     USER_INFO </a:t>
            </a:r>
            <a:r>
              <a:rPr lang="en-US" altLang="zh-TW" sz="2400" dirty="0" err="1"/>
              <a:t>userInfo</a:t>
            </a:r>
            <a:r>
              <a:rPr lang="en-US" altLang="zh-TW" sz="2400" dirty="0"/>
              <a:t> = new USER_INFO();        </a:t>
            </a:r>
            <a:r>
              <a:rPr lang="en-US" altLang="zh-TW" sz="2400" dirty="0" smtClean="0"/>
              <a:t>      </a:t>
            </a:r>
          </a:p>
          <a:p>
            <a:pPr marL="0" indent="0">
              <a:buNone/>
            </a:pPr>
            <a:r>
              <a:rPr lang="en-US" altLang="zh-TW" sz="2400" dirty="0"/>
              <a:t> </a:t>
            </a:r>
            <a:r>
              <a:rPr lang="en-US" altLang="zh-TW" sz="2400" dirty="0" smtClean="0"/>
              <a:t>    </a:t>
            </a:r>
            <a:r>
              <a:rPr lang="en-US" altLang="zh-TW" sz="2400" dirty="0" err="1" smtClean="0"/>
              <a:t>userInfo.USER_NAME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= </a:t>
            </a:r>
            <a:r>
              <a:rPr lang="en-US" altLang="zh-TW" sz="2400" dirty="0" err="1"/>
              <a:t>TextBox_User_Name.Text</a:t>
            </a:r>
            <a:r>
              <a:rPr lang="en-US" altLang="zh-TW" sz="2400" dirty="0" smtClean="0"/>
              <a:t>;</a:t>
            </a:r>
          </a:p>
          <a:p>
            <a:pPr marL="0" indent="0">
              <a:buNone/>
            </a:pPr>
            <a:r>
              <a:rPr lang="en-US" altLang="zh-TW" sz="2400" dirty="0"/>
              <a:t> </a:t>
            </a:r>
            <a:r>
              <a:rPr lang="en-US" altLang="zh-TW" sz="2400" dirty="0" smtClean="0"/>
              <a:t>    long </a:t>
            </a:r>
            <a:r>
              <a:rPr lang="en-US" altLang="zh-TW" sz="2400" dirty="0" err="1" smtClean="0"/>
              <a:t>seqno</a:t>
            </a:r>
            <a:r>
              <a:rPr lang="en-US" altLang="zh-TW" sz="2400" dirty="0" smtClean="0"/>
              <a:t> = </a:t>
            </a:r>
            <a:r>
              <a:rPr lang="en-US" altLang="zh-TW" sz="2400" dirty="0" err="1" smtClean="0"/>
              <a:t>userInfoService.Insert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userInfo</a:t>
            </a:r>
            <a:r>
              <a:rPr lang="en-US" altLang="zh-TW" sz="2400" dirty="0" smtClean="0"/>
              <a:t>);</a:t>
            </a:r>
          </a:p>
          <a:p>
            <a:pPr marL="0" indent="0">
              <a:buNone/>
            </a:pPr>
            <a:r>
              <a:rPr lang="en-US" altLang="zh-TW" sz="2400" dirty="0" smtClean="0"/>
              <a:t>}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8937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資料修改</a:t>
            </a:r>
            <a:r>
              <a:rPr lang="en-US" altLang="zh-TW" dirty="0" smtClean="0"/>
              <a:t>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1935480"/>
            <a:ext cx="9036496" cy="43891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2400" dirty="0" err="1"/>
              <a:t>UserInfoService</a:t>
            </a:r>
            <a:r>
              <a:rPr lang="zh-TW" altLang="en-US" sz="2400" dirty="0"/>
              <a:t>建立</a:t>
            </a:r>
            <a:r>
              <a:rPr lang="zh-TW" altLang="en-US" sz="2400" dirty="0" smtClean="0"/>
              <a:t>一個</a:t>
            </a:r>
            <a:r>
              <a:rPr lang="en-US" altLang="zh-TW" sz="2400" dirty="0" smtClean="0"/>
              <a:t>Update  </a:t>
            </a:r>
            <a:r>
              <a:rPr lang="en-US" altLang="zh-TW" sz="2400" dirty="0"/>
              <a:t>function</a:t>
            </a:r>
            <a:r>
              <a:rPr lang="zh-TW" altLang="en-US" sz="2400" dirty="0" smtClean="0"/>
              <a:t>來新增資料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public </a:t>
            </a:r>
            <a:r>
              <a:rPr lang="en-US" altLang="zh-TW" sz="2400" dirty="0"/>
              <a:t>long </a:t>
            </a:r>
            <a:r>
              <a:rPr lang="en-US" altLang="zh-TW" sz="2400" dirty="0" smtClean="0"/>
              <a:t>Update(USER_INFO </a:t>
            </a:r>
            <a:r>
              <a:rPr lang="en-US" altLang="zh-TW" sz="2400" dirty="0" err="1"/>
              <a:t>userInfo</a:t>
            </a:r>
            <a:r>
              <a:rPr lang="en-US" altLang="zh-TW" sz="2400" dirty="0"/>
              <a:t>)</a:t>
            </a:r>
          </a:p>
          <a:p>
            <a:pPr marL="0" indent="0">
              <a:buNone/>
            </a:pPr>
            <a:r>
              <a:rPr lang="en-US" altLang="zh-TW" sz="2400" dirty="0" smtClean="0"/>
              <a:t>{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 smtClean="0"/>
              <a:t>    USER_INFO </a:t>
            </a:r>
            <a:r>
              <a:rPr lang="en-US" altLang="zh-TW" sz="2400" dirty="0" err="1"/>
              <a:t>updateUserInfo</a:t>
            </a:r>
            <a:r>
              <a:rPr lang="en-US" altLang="zh-TW" sz="2400" dirty="0"/>
              <a:t> = </a:t>
            </a:r>
            <a:r>
              <a:rPr lang="en-US" altLang="zh-TW" sz="2400" dirty="0" smtClean="0"/>
              <a:t>   </a:t>
            </a:r>
          </a:p>
          <a:p>
            <a:pPr marL="0" indent="0">
              <a:buNone/>
            </a:pPr>
            <a:r>
              <a:rPr lang="en-US" altLang="zh-TW" sz="2400" dirty="0"/>
              <a:t> </a:t>
            </a:r>
            <a:r>
              <a:rPr lang="en-US" altLang="zh-TW" sz="2400" dirty="0" smtClean="0"/>
              <a:t>   </a:t>
            </a:r>
            <a:r>
              <a:rPr lang="en-US" altLang="zh-TW" sz="2400" dirty="0" err="1" smtClean="0"/>
              <a:t>myFormEntities.USER_INFO.Where</a:t>
            </a:r>
            <a:r>
              <a:rPr lang="en-US" altLang="zh-TW" sz="2400" dirty="0" smtClean="0"/>
              <a:t>(c </a:t>
            </a:r>
            <a:r>
              <a:rPr lang="en-US" altLang="zh-TW" sz="2400" dirty="0"/>
              <a:t>=&gt; </a:t>
            </a:r>
            <a:r>
              <a:rPr lang="en-US" altLang="zh-TW" sz="2400" dirty="0" err="1"/>
              <a:t>c.USER_ID</a:t>
            </a:r>
            <a:r>
              <a:rPr lang="en-US" altLang="zh-TW" sz="2400" dirty="0"/>
              <a:t> == 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/>
              <a:t> </a:t>
            </a:r>
            <a:r>
              <a:rPr lang="en-US" altLang="zh-TW" sz="2400" dirty="0" smtClean="0"/>
              <a:t>   </a:t>
            </a:r>
            <a:r>
              <a:rPr lang="en-US" altLang="zh-TW" sz="2400" dirty="0" err="1" smtClean="0"/>
              <a:t>userInfo.USER_ID</a:t>
            </a:r>
            <a:r>
              <a:rPr lang="en-US" altLang="zh-TW" sz="2400" dirty="0"/>
              <a:t>).</a:t>
            </a:r>
            <a:r>
              <a:rPr lang="en-US" altLang="zh-TW" sz="2400" dirty="0" err="1"/>
              <a:t>FirstOrDefault</a:t>
            </a:r>
            <a:r>
              <a:rPr lang="en-US" altLang="zh-TW" sz="2400" dirty="0"/>
              <a:t>();</a:t>
            </a:r>
            <a:r>
              <a:rPr lang="en-US" altLang="zh-TW" sz="2400" dirty="0" smtClean="0"/>
              <a:t>    </a:t>
            </a:r>
          </a:p>
          <a:p>
            <a:pPr marL="0" indent="0">
              <a:buNone/>
            </a:pPr>
            <a:r>
              <a:rPr lang="en-US" altLang="zh-TW" sz="2400" dirty="0"/>
              <a:t> </a:t>
            </a:r>
            <a:r>
              <a:rPr lang="en-US" altLang="zh-TW" sz="2400" dirty="0" smtClean="0"/>
              <a:t>   </a:t>
            </a:r>
            <a:r>
              <a:rPr lang="en-US" altLang="zh-TW" sz="2400" dirty="0" err="1" smtClean="0"/>
              <a:t>updateUserInfo.USER_NAME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= </a:t>
            </a:r>
            <a:r>
              <a:rPr lang="en-US" altLang="zh-TW" sz="2400" dirty="0" err="1"/>
              <a:t>userInfo.USER_NAME</a:t>
            </a:r>
            <a:r>
              <a:rPr lang="en-US" altLang="zh-TW" sz="2400" dirty="0" smtClean="0"/>
              <a:t>;</a:t>
            </a:r>
          </a:p>
          <a:p>
            <a:pPr marL="0" indent="0">
              <a:buNone/>
            </a:pPr>
            <a:r>
              <a:rPr lang="en-US" altLang="zh-TW" sz="2400" dirty="0"/>
              <a:t> </a:t>
            </a:r>
            <a:r>
              <a:rPr lang="en-US" altLang="zh-TW" sz="2400" dirty="0" smtClean="0"/>
              <a:t>   </a:t>
            </a:r>
            <a:r>
              <a:rPr lang="en-US" altLang="zh-TW" sz="2400" dirty="0" err="1"/>
              <a:t>myFormEntities.SaveChanges</a:t>
            </a:r>
            <a:r>
              <a:rPr lang="en-US" altLang="zh-TW" sz="2400" dirty="0" smtClean="0"/>
              <a:t>();</a:t>
            </a:r>
          </a:p>
          <a:p>
            <a:pPr marL="0" indent="0">
              <a:buNone/>
            </a:pPr>
            <a:r>
              <a:rPr lang="en-US" altLang="zh-TW" sz="2400" dirty="0"/>
              <a:t> </a:t>
            </a:r>
            <a:r>
              <a:rPr lang="en-US" altLang="zh-TW" sz="2400" dirty="0" smtClean="0"/>
              <a:t>   </a:t>
            </a:r>
            <a:r>
              <a:rPr lang="en-US" altLang="zh-TW" sz="2400" dirty="0"/>
              <a:t>return </a:t>
            </a:r>
            <a:r>
              <a:rPr lang="en-US" altLang="zh-TW" sz="2400" dirty="0" err="1"/>
              <a:t>updateUserInfo.USER_SEQNO</a:t>
            </a:r>
            <a:r>
              <a:rPr lang="en-US" altLang="zh-TW" sz="2400" dirty="0"/>
              <a:t>;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}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388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資料修改</a:t>
            </a:r>
            <a:r>
              <a:rPr lang="en-US" altLang="zh-TW" dirty="0" smtClean="0"/>
              <a:t>(2/2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 smtClean="0"/>
              <a:t>在</a:t>
            </a:r>
            <a:r>
              <a:rPr lang="en-US" altLang="zh-TW" sz="2400" dirty="0" err="1" smtClean="0"/>
              <a:t>userInfo.aspx.cs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修改按鈕事件中建立下列程式碼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/>
              <a:t>protected void </a:t>
            </a:r>
            <a:r>
              <a:rPr lang="en-US" altLang="zh-TW" sz="2400" dirty="0" err="1" smtClean="0"/>
              <a:t>LinkButton_Edit_Click</a:t>
            </a:r>
            <a:r>
              <a:rPr lang="en-US" altLang="zh-TW" sz="2400" dirty="0" smtClean="0"/>
              <a:t>(object </a:t>
            </a:r>
            <a:r>
              <a:rPr lang="en-US" altLang="zh-TW" sz="2400" dirty="0"/>
              <a:t>sender, </a:t>
            </a:r>
            <a:r>
              <a:rPr lang="en-US" altLang="zh-TW" sz="2400" dirty="0" err="1"/>
              <a:t>EventArgs</a:t>
            </a:r>
            <a:r>
              <a:rPr lang="en-US" altLang="zh-TW" sz="2400" dirty="0"/>
              <a:t> e</a:t>
            </a:r>
            <a:r>
              <a:rPr lang="en-US" altLang="zh-TW" sz="2400" dirty="0" smtClean="0"/>
              <a:t>) </a:t>
            </a:r>
          </a:p>
          <a:p>
            <a:pPr marL="0" indent="0">
              <a:buNone/>
            </a:pPr>
            <a:r>
              <a:rPr lang="en-US" altLang="zh-TW" sz="2400" dirty="0" smtClean="0"/>
              <a:t>{</a:t>
            </a:r>
          </a:p>
          <a:p>
            <a:pPr marL="0" indent="0">
              <a:buNone/>
            </a:pPr>
            <a:r>
              <a:rPr lang="en-US" altLang="zh-TW" sz="2400" dirty="0" smtClean="0"/>
              <a:t>     </a:t>
            </a:r>
            <a:r>
              <a:rPr lang="en-US" altLang="zh-TW" sz="2400" dirty="0" err="1" smtClean="0"/>
              <a:t>UserInfoService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userInfoService</a:t>
            </a:r>
            <a:r>
              <a:rPr lang="en-US" altLang="zh-TW" sz="2400" dirty="0" smtClean="0"/>
              <a:t> = new </a:t>
            </a:r>
            <a:r>
              <a:rPr lang="en-US" altLang="zh-TW" sz="2400" dirty="0" err="1" smtClean="0"/>
              <a:t>UserInfoService</a:t>
            </a:r>
            <a:r>
              <a:rPr lang="en-US" altLang="zh-TW" sz="2400" dirty="0" smtClean="0"/>
              <a:t>();</a:t>
            </a:r>
          </a:p>
          <a:p>
            <a:pPr marL="0" indent="0">
              <a:buNone/>
            </a:pPr>
            <a:r>
              <a:rPr lang="en-US" altLang="zh-TW" sz="2400" dirty="0" smtClean="0"/>
              <a:t>     USER_INFO </a:t>
            </a:r>
            <a:r>
              <a:rPr lang="en-US" altLang="zh-TW" sz="2400" dirty="0" err="1"/>
              <a:t>userInfo</a:t>
            </a:r>
            <a:r>
              <a:rPr lang="en-US" altLang="zh-TW" sz="2400" dirty="0"/>
              <a:t> = new USER_INFO();        </a:t>
            </a:r>
            <a:r>
              <a:rPr lang="en-US" altLang="zh-TW" sz="2400" dirty="0" smtClean="0"/>
              <a:t>      </a:t>
            </a:r>
          </a:p>
          <a:p>
            <a:pPr marL="0" indent="0">
              <a:buNone/>
            </a:pPr>
            <a:r>
              <a:rPr lang="en-US" altLang="zh-TW" sz="2400" dirty="0"/>
              <a:t> </a:t>
            </a:r>
            <a:r>
              <a:rPr lang="en-US" altLang="zh-TW" sz="2400" dirty="0" smtClean="0"/>
              <a:t>    </a:t>
            </a:r>
            <a:r>
              <a:rPr lang="en-US" altLang="zh-TW" sz="2400" dirty="0" err="1" smtClean="0"/>
              <a:t>userInfo.USER_NAME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= </a:t>
            </a:r>
            <a:r>
              <a:rPr lang="en-US" altLang="zh-TW" sz="2400" dirty="0" err="1"/>
              <a:t>TextBox_User_Name.Text</a:t>
            </a:r>
            <a:r>
              <a:rPr lang="en-US" altLang="zh-TW" sz="2400" dirty="0" smtClean="0"/>
              <a:t>;</a:t>
            </a:r>
          </a:p>
          <a:p>
            <a:pPr marL="0" indent="0">
              <a:buNone/>
            </a:pPr>
            <a:r>
              <a:rPr lang="en-US" altLang="zh-TW" sz="2400" dirty="0"/>
              <a:t> </a:t>
            </a:r>
            <a:r>
              <a:rPr lang="en-US" altLang="zh-TW" sz="2400" dirty="0" smtClean="0"/>
              <a:t>    long </a:t>
            </a:r>
            <a:r>
              <a:rPr lang="en-US" altLang="zh-TW" sz="2400" dirty="0" err="1" smtClean="0"/>
              <a:t>seqno</a:t>
            </a:r>
            <a:r>
              <a:rPr lang="en-US" altLang="zh-TW" sz="2400" dirty="0" smtClean="0"/>
              <a:t> = </a:t>
            </a:r>
            <a:r>
              <a:rPr lang="en-US" altLang="zh-TW" sz="2400" dirty="0" err="1" smtClean="0"/>
              <a:t>userInfoService.Update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userInfo</a:t>
            </a:r>
            <a:r>
              <a:rPr lang="en-US" altLang="zh-TW" sz="2400" dirty="0" smtClean="0"/>
              <a:t>);</a:t>
            </a:r>
          </a:p>
          <a:p>
            <a:pPr marL="0" indent="0">
              <a:buNone/>
            </a:pPr>
            <a:r>
              <a:rPr lang="en-US" altLang="zh-TW" sz="2400" dirty="0" smtClean="0"/>
              <a:t>}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1759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資料刪除</a:t>
            </a:r>
            <a:r>
              <a:rPr lang="en-US" altLang="zh-TW" dirty="0" smtClean="0"/>
              <a:t>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1935480"/>
            <a:ext cx="9036496" cy="43891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2400" dirty="0" err="1"/>
              <a:t>UserInfoService</a:t>
            </a:r>
            <a:r>
              <a:rPr lang="zh-TW" altLang="en-US" sz="2400" dirty="0"/>
              <a:t>建立</a:t>
            </a:r>
            <a:r>
              <a:rPr lang="zh-TW" altLang="en-US" sz="2400" dirty="0" smtClean="0"/>
              <a:t>一個</a:t>
            </a:r>
            <a:r>
              <a:rPr lang="en-US" altLang="zh-TW" sz="2400" dirty="0" smtClean="0"/>
              <a:t>Delete function</a:t>
            </a:r>
            <a:r>
              <a:rPr lang="zh-TW" altLang="en-US" sz="2400" dirty="0" smtClean="0"/>
              <a:t>來新增資料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public bool Update(string </a:t>
            </a:r>
            <a:r>
              <a:rPr lang="en-US" altLang="zh-TW" sz="2400" dirty="0" err="1" smtClean="0"/>
              <a:t>userId</a:t>
            </a:r>
            <a:r>
              <a:rPr lang="en-US" altLang="zh-TW" sz="2400" dirty="0" smtClean="0"/>
              <a:t>)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 smtClean="0"/>
              <a:t>{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 smtClean="0"/>
              <a:t>    </a:t>
            </a:r>
            <a:r>
              <a:rPr lang="en-US" altLang="zh-TW" sz="2400" dirty="0"/>
              <a:t>USER_INFO </a:t>
            </a:r>
            <a:r>
              <a:rPr lang="en-US" altLang="zh-TW" sz="2400" dirty="0" err="1"/>
              <a:t>deleteUserInfo</a:t>
            </a:r>
            <a:r>
              <a:rPr lang="en-US" altLang="zh-TW" sz="2400" dirty="0"/>
              <a:t> = 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/>
              <a:t> </a:t>
            </a:r>
            <a:r>
              <a:rPr lang="en-US" altLang="zh-TW" sz="2400" dirty="0" smtClean="0"/>
              <a:t>   </a:t>
            </a:r>
            <a:r>
              <a:rPr lang="en-US" altLang="zh-TW" sz="2400" dirty="0" err="1" smtClean="0"/>
              <a:t>myFormEntities.USER_INFO.Where</a:t>
            </a:r>
            <a:r>
              <a:rPr lang="en-US" altLang="zh-TW" sz="2400" dirty="0" smtClean="0"/>
              <a:t>(c </a:t>
            </a:r>
            <a:r>
              <a:rPr lang="en-US" altLang="zh-TW" sz="2400" dirty="0"/>
              <a:t>=&gt; </a:t>
            </a:r>
            <a:r>
              <a:rPr lang="en-US" altLang="zh-TW" sz="2400" dirty="0" err="1"/>
              <a:t>c.USER_ID</a:t>
            </a:r>
            <a:r>
              <a:rPr lang="en-US" altLang="zh-TW" sz="2400" dirty="0"/>
              <a:t> == 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/>
              <a:t> </a:t>
            </a:r>
            <a:r>
              <a:rPr lang="en-US" altLang="zh-TW" sz="2400" dirty="0" smtClean="0"/>
              <a:t>   </a:t>
            </a:r>
            <a:r>
              <a:rPr lang="en-US" altLang="zh-TW" sz="2400" dirty="0" err="1" smtClean="0"/>
              <a:t>userId</a:t>
            </a:r>
            <a:r>
              <a:rPr lang="en-US" altLang="zh-TW" sz="2400" dirty="0"/>
              <a:t>).</a:t>
            </a:r>
            <a:r>
              <a:rPr lang="en-US" altLang="zh-TW" sz="2400" dirty="0" err="1"/>
              <a:t>FirstOrDefault</a:t>
            </a:r>
            <a:r>
              <a:rPr lang="en-US" altLang="zh-TW" sz="2400" dirty="0"/>
              <a:t>();</a:t>
            </a:r>
          </a:p>
          <a:p>
            <a:pPr marL="0" indent="0">
              <a:buNone/>
            </a:pPr>
            <a:r>
              <a:rPr lang="en-US" altLang="zh-TW" sz="2400" dirty="0"/>
              <a:t>    </a:t>
            </a:r>
            <a:r>
              <a:rPr lang="en-US" altLang="zh-TW" sz="2400" dirty="0" err="1" smtClean="0"/>
              <a:t>myFormEntities.USER_INFO.Remove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deleteUserInfo</a:t>
            </a:r>
            <a:r>
              <a:rPr lang="en-US" altLang="zh-TW" sz="2400" dirty="0"/>
              <a:t>);</a:t>
            </a:r>
          </a:p>
          <a:p>
            <a:pPr marL="0" indent="0">
              <a:buNone/>
            </a:pPr>
            <a:r>
              <a:rPr lang="en-US" altLang="zh-TW" sz="2400" dirty="0"/>
              <a:t>    </a:t>
            </a:r>
            <a:r>
              <a:rPr lang="en-US" altLang="zh-TW" sz="2400" dirty="0" err="1" smtClean="0"/>
              <a:t>myFormEntities.SaveChanges</a:t>
            </a:r>
            <a:r>
              <a:rPr lang="en-US" altLang="zh-TW" sz="2400" dirty="0"/>
              <a:t>();</a:t>
            </a:r>
          </a:p>
          <a:p>
            <a:pPr marL="0" indent="0">
              <a:buNone/>
            </a:pPr>
            <a:r>
              <a:rPr lang="en-US" altLang="zh-TW" sz="2400" dirty="0"/>
              <a:t>    </a:t>
            </a:r>
            <a:r>
              <a:rPr lang="en-US" altLang="zh-TW" sz="2400" dirty="0" smtClean="0"/>
              <a:t>return </a:t>
            </a:r>
            <a:r>
              <a:rPr lang="en-US" altLang="zh-TW" sz="2400" dirty="0"/>
              <a:t>true</a:t>
            </a:r>
            <a:r>
              <a:rPr lang="en-US" altLang="zh-TW" sz="2400" dirty="0" smtClean="0"/>
              <a:t>;</a:t>
            </a:r>
          </a:p>
          <a:p>
            <a:pPr marL="0" indent="0">
              <a:buNone/>
            </a:pPr>
            <a:r>
              <a:rPr lang="en-US" altLang="zh-TW" sz="2400" dirty="0" smtClean="0"/>
              <a:t>}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894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線">
  <a:themeElements>
    <a:clrScheme name="流線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線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線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165</TotalTime>
  <Words>749</Words>
  <Application>Microsoft Office PowerPoint</Application>
  <PresentationFormat>如螢幕大小 (4:3)</PresentationFormat>
  <Paragraphs>138</Paragraphs>
  <Slides>15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流線</vt:lpstr>
      <vt:lpstr>程式範例</vt:lpstr>
      <vt:lpstr>資料查詢1/3</vt:lpstr>
      <vt:lpstr>資料查詢(2/3)</vt:lpstr>
      <vt:lpstr>資料查詢(3/3)</vt:lpstr>
      <vt:lpstr>資料新增(1/2)</vt:lpstr>
      <vt:lpstr>資料新增(2/2)</vt:lpstr>
      <vt:lpstr>資料修改(1/2)</vt:lpstr>
      <vt:lpstr>資料修改(2/2)</vt:lpstr>
      <vt:lpstr>資料刪除(1/2)</vt:lpstr>
      <vt:lpstr>資料刪除(2/2)</vt:lpstr>
      <vt:lpstr>Repeater show Data(1/2)</vt:lpstr>
      <vt:lpstr>Repeater show Data(2/2)</vt:lpstr>
      <vt:lpstr>Web API(1/3)</vt:lpstr>
      <vt:lpstr>Web API(2/3)</vt:lpstr>
      <vt:lpstr>Web API(2/3)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程式範例</dc:title>
  <dc:creator>nick-lee</dc:creator>
  <cp:lastModifiedBy>nick-lee</cp:lastModifiedBy>
  <cp:revision>22</cp:revision>
  <dcterms:created xsi:type="dcterms:W3CDTF">2016-03-09T02:46:27Z</dcterms:created>
  <dcterms:modified xsi:type="dcterms:W3CDTF">2016-03-09T05:41:59Z</dcterms:modified>
</cp:coreProperties>
</file>