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3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1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2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5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0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4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48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1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2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990B-FDBE-4407-AACE-7EA489985CC2}" type="datetimeFigureOut">
              <a:rPr lang="es-PE" smtClean="0"/>
              <a:t>23/09/2018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30B270-499D-49E2-8A69-04D7DDCD9A4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9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taphylococcus saprophyti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547"/>
            <a:ext cx="12404035" cy="68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34398"/>
            <a:ext cx="9144000" cy="2387600"/>
          </a:xfrm>
        </p:spPr>
        <p:txBody>
          <a:bodyPr>
            <a:noAutofit/>
          </a:bodyPr>
          <a:lstStyle/>
          <a:p>
            <a:r>
              <a:rPr lang="es-PE" sz="7200" b="1" dirty="0">
                <a:latin typeface="New times roman"/>
              </a:rPr>
              <a:t>STAPHYLOCOCCUS SAPROPHYTICUS</a:t>
            </a:r>
          </a:p>
        </p:txBody>
      </p:sp>
    </p:spTree>
    <p:extLst>
      <p:ext uri="{BB962C8B-B14F-4D97-AF65-F5344CB8AC3E}">
        <p14:creationId xmlns:p14="http://schemas.microsoft.com/office/powerpoint/2010/main" val="163731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MORFOLOGIA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 igual que el Sta. Aereus y el Sta. epidermis, son cocos Gram positivos que se encuentran aisladas en parejas de tétradas. Son anerobias facultadas, inmóviles, no espuraladas, no encampsuladas. Resisten una temperatura de 50ºC por 30 mntos.</a:t>
            </a:r>
          </a:p>
        </p:txBody>
      </p:sp>
      <p:pic>
        <p:nvPicPr>
          <p:cNvPr id="2052" name="Picture 4" descr="Resultado de imagen para morfologia de los  saprophyti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5" y="3538330"/>
            <a:ext cx="3930664" cy="294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0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 primaria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6600" y="1869168"/>
            <a:ext cx="10515600" cy="4351338"/>
          </a:xfrm>
        </p:spPr>
        <p:txBody>
          <a:bodyPr/>
          <a:lstStyle/>
          <a:p>
            <a:r>
              <a:rPr lang="es-PE" dirty="0"/>
              <a:t>Catalasa		 (+) 				prueba de caogulasa  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9" y="2406276"/>
            <a:ext cx="3024178" cy="238574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319130" y="2107096"/>
            <a:ext cx="129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2" t="5104" r="32796" b="12912"/>
          <a:stretch/>
        </p:blipFill>
        <p:spPr>
          <a:xfrm>
            <a:off x="7752523" y="2397408"/>
            <a:ext cx="2001078" cy="271793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618922" y="2385391"/>
            <a:ext cx="197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Sta. Aereus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Sta. intermedius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891646" y="2483692"/>
            <a:ext cx="1609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Sta. Hyicus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Sta. Epidermidis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Sta. saprophyticus</a:t>
            </a:r>
          </a:p>
        </p:txBody>
      </p:sp>
    </p:spTree>
    <p:extLst>
      <p:ext uri="{BB962C8B-B14F-4D97-AF65-F5344CB8AC3E}">
        <p14:creationId xmlns:p14="http://schemas.microsoft.com/office/powerpoint/2010/main" val="37038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GENERALIDADES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Pruebas bioquímicas de identificación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0490"/>
            <a:ext cx="8471648" cy="37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FACTORES DE VIRULENCIA</a:t>
            </a:r>
          </a:p>
        </p:txBody>
      </p:sp>
      <p:pic>
        <p:nvPicPr>
          <p:cNvPr id="3074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5" y="194720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869636" y="1842053"/>
            <a:ext cx="7885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Mayor adherencia a células uroepiteliales, uretrales.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Ureasa: Invasión  de tejido vesical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/>
              <a:t>Proteína Fibrilar : Asociada  a la  superficie de la célula. </a:t>
            </a:r>
          </a:p>
        </p:txBody>
      </p:sp>
    </p:spTree>
    <p:extLst>
      <p:ext uri="{BB962C8B-B14F-4D97-AF65-F5344CB8AC3E}">
        <p14:creationId xmlns:p14="http://schemas.microsoft.com/office/powerpoint/2010/main" val="26133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FACTORES DE PATOGENICIDAD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s-PE" dirty="0"/>
              <a:t>Receptores de oligosacáridos específicos de células de la uretra.</a:t>
            </a:r>
          </a:p>
          <a:p>
            <a:r>
              <a:rPr lang="es-PE" dirty="0"/>
              <a:t>Coloniza al hombre y a los animales por igual.</a:t>
            </a:r>
          </a:p>
          <a:p>
            <a:pPr marL="0" indent="0" algn="just">
              <a:buNone/>
            </a:pPr>
            <a:r>
              <a:rPr lang="es-PE" dirty="0"/>
              <a:t>PRINCIPAL ENFERMEDAD</a:t>
            </a:r>
          </a:p>
          <a:p>
            <a:pPr algn="just"/>
            <a:r>
              <a:rPr lang="es-PE" dirty="0"/>
              <a:t>Infección urinaria por el uso inadecuado de sondas vesicales.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79" y="4341811"/>
            <a:ext cx="6339072" cy="18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PATOGENIAS </a:t>
            </a:r>
          </a:p>
        </p:txBody>
      </p:sp>
      <p:pic>
        <p:nvPicPr>
          <p:cNvPr id="4098" name="Picture 2" descr="Resultado de imagen para saprophyticu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1901" r="11798"/>
          <a:stretch/>
        </p:blipFill>
        <p:spPr bwMode="auto">
          <a:xfrm>
            <a:off x="1049215" y="1974778"/>
            <a:ext cx="5897217" cy="42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3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PIELONEFRITIS 	</a:t>
            </a:r>
          </a:p>
        </p:txBody>
      </p:sp>
      <p:pic>
        <p:nvPicPr>
          <p:cNvPr id="5122" name="Picture 2" descr="Resultado de imagen para pielonefritis en canin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4765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prostatitis en anim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766" y="1986622"/>
            <a:ext cx="20478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05" y="2261476"/>
            <a:ext cx="289600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33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474</TotalTime>
  <Words>138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New times roman</vt:lpstr>
      <vt:lpstr>Galería</vt:lpstr>
      <vt:lpstr>STAPHYLOCOCCUS SAPROPHYTICUS</vt:lpstr>
      <vt:lpstr>MORFOLOGIA</vt:lpstr>
      <vt:lpstr>Prueba primaria  </vt:lpstr>
      <vt:lpstr>GENERALIDADES</vt:lpstr>
      <vt:lpstr>FACTORES DE VIRULENCIA</vt:lpstr>
      <vt:lpstr>FACTORES DE PATOGENICIDAD</vt:lpstr>
      <vt:lpstr>PATOGENIAS </vt:lpstr>
      <vt:lpstr>PIELONEFRITIS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STAPHYLOCOCCUS SAPROPHYTICUS</dc:title>
  <dc:creator>dkred h. c</dc:creator>
  <cp:lastModifiedBy>dkred h. c</cp:lastModifiedBy>
  <cp:revision>11</cp:revision>
  <dcterms:created xsi:type="dcterms:W3CDTF">2018-09-23T17:57:01Z</dcterms:created>
  <dcterms:modified xsi:type="dcterms:W3CDTF">2018-09-24T01:51:12Z</dcterms:modified>
</cp:coreProperties>
</file>