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4238" autoAdjust="0"/>
  </p:normalViewPr>
  <p:slideViewPr>
    <p:cSldViewPr snapToGrid="0">
      <p:cViewPr varScale="1">
        <p:scale>
          <a:sx n="94" d="100"/>
          <a:sy n="94" d="100"/>
        </p:scale>
        <p:origin x="21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0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5F08F-7847-4762-AECC-7718CD4B0E62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DF025-A637-4F31-B102-44F8F4CC45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4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F025-A637-4F31-B102-44F8F4CC45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7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Rascher </a:t>
            </a:r>
            <a:r>
              <a:rPr lang="de-DE" dirty="0" err="1" smtClean="0"/>
              <a:t>Kapitalsumschlag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weniger Kapitaleinsatz erforderlich  günstige </a:t>
            </a:r>
            <a:r>
              <a:rPr lang="de-DE" dirty="0" err="1" smtClean="0">
                <a:sym typeface="Wingdings" panose="05000000000000000000" pitchFamily="2" charset="2"/>
              </a:rPr>
              <a:t>Linquidität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F025-A637-4F31-B102-44F8F4CC45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F025-A637-4F31-B102-44F8F4CC45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38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F025-A637-4F31-B102-44F8F4CC45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5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F025-A637-4F31-B102-44F8F4CC45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8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74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17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324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8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05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39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3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 err="1" smtClean="0"/>
              <a:t>OptimizeMe</a:t>
            </a:r>
            <a:r>
              <a:rPr lang="de-AT" dirty="0" smtClean="0"/>
              <a:t>™</a:t>
            </a:r>
            <a:endParaRPr lang="de-AT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867943">
            <a:off x="2771073" y="5324710"/>
            <a:ext cx="7182134" cy="1278743"/>
          </a:xfrm>
          <a:effectLst>
            <a:glow rad="101600">
              <a:schemeClr val="bg2">
                <a:lumMod val="60000"/>
                <a:lumOff val="40000"/>
                <a:alpha val="73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prstTxWarp prst="textButton">
              <a:avLst/>
            </a:prstTxWarp>
            <a:normAutofit/>
          </a:bodyPr>
          <a:lstStyle/>
          <a:p>
            <a:r>
              <a:rPr lang="de-AT" dirty="0" smtClean="0">
                <a:ln w="0"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tx2">
                      <a:lumMod val="50000"/>
                      <a:alpha val="60000"/>
                    </a:schemeClr>
                  </a:glow>
                </a:effectLst>
              </a:rPr>
              <a:t>   </a:t>
            </a:r>
            <a:r>
              <a:rPr lang="de-AT" sz="2400" dirty="0" smtClean="0">
                <a:ln w="0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Bradley Hand ITC" panose="03070402050302030203" pitchFamily="66" charset="0"/>
              </a:rPr>
              <a:t>optimiert von Dominik, Julian und Kjartan, Paul</a:t>
            </a:r>
            <a:endParaRPr lang="de-AT" sz="2400" dirty="0">
              <a:ln w="0"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Just in Time Produktion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003800" cy="37287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Gemeinkosten reduziert</a:t>
            </a:r>
            <a:br>
              <a:rPr lang="de-AT" sz="2400" dirty="0" smtClean="0"/>
            </a:br>
            <a:r>
              <a:rPr lang="de-AT" sz="2400" dirty="0" smtClean="0"/>
              <a:t>€		 24 </a:t>
            </a:r>
            <a:r>
              <a:rPr lang="de-AT" sz="2400" dirty="0" smtClean="0">
                <a:sym typeface="Wingdings" panose="05000000000000000000" pitchFamily="2" charset="2"/>
              </a:rPr>
              <a:t> 21</a:t>
            </a:r>
            <a:endParaRPr lang="de-AT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Kapitalumschlagshäufigkeit erhöht	0,6 </a:t>
            </a:r>
            <a:r>
              <a:rPr lang="de-AT" sz="2400" dirty="0" smtClean="0">
                <a:sym typeface="Wingdings" panose="05000000000000000000" pitchFamily="2" charset="2"/>
              </a:rPr>
              <a:t> 0,8</a:t>
            </a:r>
            <a:endParaRPr lang="de-AT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Kapital </a:t>
            </a:r>
            <a:r>
              <a:rPr lang="de-AT" sz="2400" dirty="0"/>
              <a:t>e</a:t>
            </a:r>
            <a:r>
              <a:rPr lang="de-AT" sz="2400" dirty="0" smtClean="0"/>
              <a:t>ffizienter eingesetzt</a:t>
            </a:r>
            <a:br>
              <a:rPr lang="de-AT" sz="2400" dirty="0" smtClean="0"/>
            </a:br>
            <a:r>
              <a:rPr lang="de-AT" sz="2400" dirty="0" smtClean="0"/>
              <a:t>ROI %	7,6 </a:t>
            </a:r>
            <a:r>
              <a:rPr lang="de-AT" sz="2400" dirty="0" smtClean="0">
                <a:sym typeface="Wingdings" panose="05000000000000000000" pitchFamily="2" charset="2"/>
              </a:rPr>
              <a:t> 10,9</a:t>
            </a:r>
            <a:endParaRPr lang="de-AT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79" y="2727789"/>
            <a:ext cx="3002621" cy="30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778761"/>
            <a:ext cx="3073741" cy="3073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Reduktion des Fremdkapitals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520" y="1940560"/>
            <a:ext cx="4008120" cy="4673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Fremdkapital reduziert</a:t>
            </a:r>
            <a:br>
              <a:rPr lang="de-AT" sz="2400" dirty="0" smtClean="0"/>
            </a:br>
            <a:r>
              <a:rPr lang="de-AT" sz="2400" dirty="0" smtClean="0"/>
              <a:t>€	 101 </a:t>
            </a:r>
            <a:r>
              <a:rPr lang="de-AT" sz="2400" dirty="0" smtClean="0">
                <a:sym typeface="Wingdings" panose="05000000000000000000" pitchFamily="2" charset="2"/>
              </a:rPr>
              <a:t> 63</a:t>
            </a:r>
            <a:endParaRPr lang="de-AT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Zinsen einsparen</a:t>
            </a:r>
            <a:br>
              <a:rPr lang="de-AT" sz="2400" dirty="0" smtClean="0"/>
            </a:br>
            <a:r>
              <a:rPr lang="de-AT" sz="2400" dirty="0" smtClean="0"/>
              <a:t>€	   10 </a:t>
            </a:r>
            <a:r>
              <a:rPr lang="de-AT" sz="2400" dirty="0" smtClean="0">
                <a:sym typeface="Wingdings" panose="05000000000000000000" pitchFamily="2" charset="2"/>
              </a:rPr>
              <a:t> 6</a:t>
            </a:r>
            <a:endParaRPr lang="de-AT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AT" sz="2400" dirty="0" smtClean="0"/>
              <a:t>Umsatzrendite (ROS) verbessert</a:t>
            </a:r>
            <a:br>
              <a:rPr lang="de-AT" sz="2400" dirty="0" smtClean="0"/>
            </a:br>
            <a:r>
              <a:rPr lang="de-AT" sz="2400" dirty="0" smtClean="0"/>
              <a:t>%	12,7 </a:t>
            </a:r>
            <a:r>
              <a:rPr lang="de-AT" sz="2400" dirty="0" smtClean="0">
                <a:sym typeface="Wingdings" panose="05000000000000000000" pitchFamily="2" charset="2"/>
              </a:rPr>
              <a:t> 13,8</a:t>
            </a:r>
            <a:endParaRPr lang="de-AT" sz="2400" dirty="0" smtClean="0"/>
          </a:p>
        </p:txBody>
      </p:sp>
    </p:spTree>
    <p:extLst>
      <p:ext uri="{BB962C8B-B14F-4D97-AF65-F5344CB8AC3E}">
        <p14:creationId xmlns:p14="http://schemas.microsoft.com/office/powerpoint/2010/main" val="4031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b="1072"/>
          <a:stretch/>
        </p:blipFill>
        <p:spPr>
          <a:xfrm>
            <a:off x="5130800" y="3359896"/>
            <a:ext cx="3536020" cy="349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Drittes Jahr als Konsequenz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1200"/>
            <a:ext cx="7955280" cy="4064000"/>
          </a:xfrm>
        </p:spPr>
        <p:txBody>
          <a:bodyPr anchor="ctr"/>
          <a:lstStyle/>
          <a:p>
            <a:r>
              <a:rPr lang="de-AT" dirty="0" smtClean="0"/>
              <a:t>Fertigungsstufen zusammenlegen und ausbauen</a:t>
            </a:r>
          </a:p>
          <a:p>
            <a:pPr lvl="1"/>
            <a:r>
              <a:rPr lang="de-AT" dirty="0" smtClean="0"/>
              <a:t>Durchsatz erhöhen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Investitionen in PR und Marketing</a:t>
            </a:r>
          </a:p>
          <a:p>
            <a:pPr lvl="1"/>
            <a:r>
              <a:rPr lang="de-AT" dirty="0" smtClean="0"/>
              <a:t>Verkaufszahlen erhöhen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Fremdkapital weiter reduzieren</a:t>
            </a:r>
          </a:p>
        </p:txBody>
      </p:sp>
    </p:spTree>
    <p:extLst>
      <p:ext uri="{BB962C8B-B14F-4D97-AF65-F5344CB8AC3E}">
        <p14:creationId xmlns:p14="http://schemas.microsoft.com/office/powerpoint/2010/main" val="2604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Drittes </a:t>
            </a:r>
            <a:r>
              <a:rPr lang="de-DE" dirty="0" err="1" smtClean="0"/>
              <a:t>jahr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geplant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Hochpreisige Produkte</a:t>
            </a:r>
          </a:p>
          <a:p>
            <a:r>
              <a:rPr lang="de-DE" dirty="0" smtClean="0"/>
              <a:t>Marketing auf größten Absatz ausrichten</a:t>
            </a:r>
          </a:p>
          <a:p>
            <a:r>
              <a:rPr lang="de-DE" dirty="0" smtClean="0"/>
              <a:t>In neue zweistufige </a:t>
            </a:r>
            <a:r>
              <a:rPr lang="de-DE" dirty="0" err="1" smtClean="0"/>
              <a:t>Produktionsline</a:t>
            </a:r>
            <a:r>
              <a:rPr lang="de-DE" smtClean="0"/>
              <a:t> investieren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17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15" y="1903712"/>
            <a:ext cx="1727520" cy="17275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360" y="6164200"/>
            <a:ext cx="7955280" cy="52408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Ihre Vorstandsdirektoren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01742" y="2599876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Julian</a:t>
            </a:r>
          </a:p>
          <a:p>
            <a:r>
              <a:rPr lang="de-DE" dirty="0" err="1" smtClean="0"/>
              <a:t>Nischler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85228" y="4746919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Kjartan</a:t>
            </a:r>
          </a:p>
          <a:p>
            <a:r>
              <a:rPr lang="de-DE" dirty="0" smtClean="0"/>
              <a:t>Ferstl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01742" y="4746919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Dominik</a:t>
            </a:r>
          </a:p>
          <a:p>
            <a:r>
              <a:rPr lang="de-DE" dirty="0" err="1" smtClean="0"/>
              <a:t>Raffetseder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69" y="1749582"/>
            <a:ext cx="1881650" cy="18816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066" y="4164180"/>
            <a:ext cx="1688018" cy="168801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685" y="4164180"/>
            <a:ext cx="1688018" cy="168801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285228" y="259987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Paul</a:t>
            </a:r>
          </a:p>
          <a:p>
            <a:r>
              <a:rPr lang="de-DE" dirty="0" smtClean="0"/>
              <a:t>Freitag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2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0</TotalTime>
  <Words>82</Words>
  <Application>Microsoft Office PowerPoint</Application>
  <PresentationFormat>Bildschirmpräsentation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Century Gothic</vt:lpstr>
      <vt:lpstr>Wingdings</vt:lpstr>
      <vt:lpstr>Vapor Trail</vt:lpstr>
      <vt:lpstr>OptimizeMe™</vt:lpstr>
      <vt:lpstr>Just in Time Produktion</vt:lpstr>
      <vt:lpstr>Reduktion des Fremdkapitals</vt:lpstr>
      <vt:lpstr>Drittes Jahr als Konsequenz</vt:lpstr>
      <vt:lpstr>Drittes jahr geplant</vt:lpstr>
      <vt:lpstr>Danke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OptimizeMe®</dc:title>
  <dc:creator>Kjartan Ferstl</dc:creator>
  <cp:lastModifiedBy>Kjartan Ferstl</cp:lastModifiedBy>
  <cp:revision>32</cp:revision>
  <dcterms:created xsi:type="dcterms:W3CDTF">2013-10-18T14:56:39Z</dcterms:created>
  <dcterms:modified xsi:type="dcterms:W3CDTF">2013-11-27T18:44:26Z</dcterms:modified>
</cp:coreProperties>
</file>