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46" r:id="rId2"/>
    <p:sldId id="359" r:id="rId3"/>
    <p:sldId id="263" r:id="rId4"/>
    <p:sldId id="265" r:id="rId5"/>
    <p:sldId id="360" r:id="rId6"/>
    <p:sldId id="361" r:id="rId7"/>
    <p:sldId id="362" r:id="rId8"/>
    <p:sldId id="363" r:id="rId9"/>
    <p:sldId id="364" r:id="rId10"/>
    <p:sldId id="35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 varScale="1">
        <p:scale>
          <a:sx n="111" d="100"/>
          <a:sy n="111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8CE1C-C3CC-4A48-BE6B-1B51A7E1C0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F40764B-FCAA-44E7-AEBD-413F54A951B8}">
      <dgm:prSet phldrT="[Text]"/>
      <dgm:spPr>
        <a:solidFill>
          <a:schemeClr val="accent1"/>
        </a:solidFill>
        <a:ln w="2540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9B2DCC-90E3-461C-849D-48F6265E3C39}" type="parTrans" cxnId="{F74997F6-3D20-4B4F-9778-DEF8D75691BD}">
      <dgm:prSet/>
      <dgm:spPr/>
      <dgm:t>
        <a:bodyPr/>
        <a:lstStyle/>
        <a:p>
          <a:endParaRPr lang="en-US"/>
        </a:p>
      </dgm:t>
    </dgm:pt>
    <dgm:pt modelId="{2124D726-1F75-4E9A-93C6-C967E03DA560}" type="sibTrans" cxnId="{F74997F6-3D20-4B4F-9778-DEF8D75691BD}">
      <dgm:prSet/>
      <dgm:spPr/>
      <dgm:t>
        <a:bodyPr/>
        <a:lstStyle/>
        <a:p>
          <a:endParaRPr lang="en-US"/>
        </a:p>
      </dgm:t>
    </dgm:pt>
    <dgm:pt modelId="{ACDA42E9-D585-4F93-9C84-41472DDA84D9}">
      <dgm:prSet phldrT="[Text]"/>
      <dgm:spPr>
        <a:solidFill>
          <a:schemeClr val="bg1">
            <a:lumMod val="85000"/>
          </a:schemeClr>
        </a:solidFill>
        <a:ln w="25400"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SOAP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59715B5-5DDE-4CB3-A75A-62AEC7CAEFFF}" type="parTrans" cxnId="{D7EBB97F-F3B2-4B04-9688-31C57D94AD54}">
      <dgm:prSet/>
      <dgm:spPr/>
      <dgm:t>
        <a:bodyPr/>
        <a:lstStyle/>
        <a:p>
          <a:endParaRPr lang="en-US"/>
        </a:p>
      </dgm:t>
    </dgm:pt>
    <dgm:pt modelId="{3E4A059C-EE7B-434A-9594-69D6AD8A03C2}" type="sibTrans" cxnId="{D7EBB97F-F3B2-4B04-9688-31C57D94AD54}">
      <dgm:prSet/>
      <dgm:spPr/>
      <dgm:t>
        <a:bodyPr/>
        <a:lstStyle/>
        <a:p>
          <a:endParaRPr lang="en-US"/>
        </a:p>
      </dgm:t>
    </dgm:pt>
    <dgm:pt modelId="{AD5F895B-4E5E-4D8F-B36C-329A6334884A}" type="pres">
      <dgm:prSet presAssocID="{F248CE1C-C3CC-4A48-BE6B-1B51A7E1C09E}" presName="Name0" presStyleCnt="0">
        <dgm:presLayoutVars>
          <dgm:dir/>
          <dgm:animLvl val="lvl"/>
          <dgm:resizeHandles val="exact"/>
        </dgm:presLayoutVars>
      </dgm:prSet>
      <dgm:spPr/>
    </dgm:pt>
    <dgm:pt modelId="{A8BC982F-EE18-46A6-88BC-D5AA38B79CCD}" type="pres">
      <dgm:prSet presAssocID="{ACDA42E9-D585-4F93-9C84-41472DDA84D9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9867F-F541-4962-9765-993313D9EC0C}" type="pres">
      <dgm:prSet presAssocID="{3E4A059C-EE7B-434A-9594-69D6AD8A03C2}" presName="parTxOnlySpace" presStyleCnt="0"/>
      <dgm:spPr/>
    </dgm:pt>
    <dgm:pt modelId="{BED79BD0-53F0-4A81-9EFC-06B1FF127DC6}" type="pres">
      <dgm:prSet presAssocID="{BF40764B-FCAA-44E7-AEBD-413F54A951B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2E72C-04BD-41A7-8C71-0870D3A2A471}" type="presOf" srcId="{BF40764B-FCAA-44E7-AEBD-413F54A951B8}" destId="{BED79BD0-53F0-4A81-9EFC-06B1FF127DC6}" srcOrd="0" destOrd="0" presId="urn:microsoft.com/office/officeart/2005/8/layout/chevron1"/>
    <dgm:cxn modelId="{DE48D6F2-9397-4D7E-B129-D3B181E81CFD}" type="presOf" srcId="{ACDA42E9-D585-4F93-9C84-41472DDA84D9}" destId="{A8BC982F-EE18-46A6-88BC-D5AA38B79CCD}" srcOrd="0" destOrd="0" presId="urn:microsoft.com/office/officeart/2005/8/layout/chevron1"/>
    <dgm:cxn modelId="{F74997F6-3D20-4B4F-9778-DEF8D75691BD}" srcId="{F248CE1C-C3CC-4A48-BE6B-1B51A7E1C09E}" destId="{BF40764B-FCAA-44E7-AEBD-413F54A951B8}" srcOrd="1" destOrd="0" parTransId="{AD9B2DCC-90E3-461C-849D-48F6265E3C39}" sibTransId="{2124D726-1F75-4E9A-93C6-C967E03DA560}"/>
    <dgm:cxn modelId="{E9013FA8-6543-4676-8645-BDFE23909815}" type="presOf" srcId="{F248CE1C-C3CC-4A48-BE6B-1B51A7E1C09E}" destId="{AD5F895B-4E5E-4D8F-B36C-329A6334884A}" srcOrd="0" destOrd="0" presId="urn:microsoft.com/office/officeart/2005/8/layout/chevron1"/>
    <dgm:cxn modelId="{D7EBB97F-F3B2-4B04-9688-31C57D94AD54}" srcId="{F248CE1C-C3CC-4A48-BE6B-1B51A7E1C09E}" destId="{ACDA42E9-D585-4F93-9C84-41472DDA84D9}" srcOrd="0" destOrd="0" parTransId="{559715B5-5DDE-4CB3-A75A-62AEC7CAEFFF}" sibTransId="{3E4A059C-EE7B-434A-9594-69D6AD8A03C2}"/>
    <dgm:cxn modelId="{F1523716-E9CF-40D9-AB80-ACE255F8F3D7}" type="presParOf" srcId="{AD5F895B-4E5E-4D8F-B36C-329A6334884A}" destId="{A8BC982F-EE18-46A6-88BC-D5AA38B79CCD}" srcOrd="0" destOrd="0" presId="urn:microsoft.com/office/officeart/2005/8/layout/chevron1"/>
    <dgm:cxn modelId="{339D561E-95EB-4BB5-9EFF-2848282FB1A0}" type="presParOf" srcId="{AD5F895B-4E5E-4D8F-B36C-329A6334884A}" destId="{B339867F-F541-4962-9765-993313D9EC0C}" srcOrd="1" destOrd="0" presId="urn:microsoft.com/office/officeart/2005/8/layout/chevron1"/>
    <dgm:cxn modelId="{FCFF96E6-1BE9-4F0A-AE41-AE645DE1F1FE}" type="presParOf" srcId="{AD5F895B-4E5E-4D8F-B36C-329A6334884A}" destId="{BED79BD0-53F0-4A81-9EFC-06B1FF127DC6}" srcOrd="2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656F4-A680-42C7-86CB-EEA2DBAB1D8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A71C42-3219-4893-B6F4-74F8EA457C05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Foursquare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81678-DBDF-43D5-A6B2-85466B077D0A}" type="parTrans" cxnId="{FB26A6EF-9754-4E2D-A3B4-16701E55C0E5}">
      <dgm:prSet/>
      <dgm:spPr/>
      <dgm:t>
        <a:bodyPr/>
        <a:lstStyle/>
        <a:p>
          <a:endParaRPr lang="en-US"/>
        </a:p>
      </dgm:t>
    </dgm:pt>
    <dgm:pt modelId="{CAA4D236-ABC5-4B4F-9EC7-72A3DBF50DC8}" type="sibTrans" cxnId="{FB26A6EF-9754-4E2D-A3B4-16701E55C0E5}">
      <dgm:prSet/>
      <dgm:spPr/>
      <dgm:t>
        <a:bodyPr/>
        <a:lstStyle/>
        <a:p>
          <a:endParaRPr lang="en-US"/>
        </a:p>
      </dgm:t>
    </dgm:pt>
    <dgm:pt modelId="{8944EC03-18A6-4E1A-9272-BF99C8BA5109}">
      <dgm:prSet phldrT="[Text]" custT="1"/>
      <dgm:spPr/>
      <dgm:t>
        <a:bodyPr anchor="ctr" anchorCtr="0"/>
        <a:lstStyle/>
        <a:p>
          <a:pPr algn="ctr"/>
          <a:r>
            <a:rPr lang="de-AT" sz="20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Geotagging</a:t>
          </a:r>
          <a:endParaRPr lang="de-AT" sz="2000" noProof="0" dirty="0">
            <a:solidFill>
              <a:schemeClr val="tx1"/>
            </a:solidFill>
          </a:endParaRPr>
        </a:p>
      </dgm:t>
    </dgm:pt>
    <dgm:pt modelId="{3DCB6D3D-6A01-4EEA-9F47-F5DE9F306A86}" type="parTrans" cxnId="{838C7815-356B-4773-88E1-572418657C16}">
      <dgm:prSet/>
      <dgm:spPr/>
      <dgm:t>
        <a:bodyPr/>
        <a:lstStyle/>
        <a:p>
          <a:endParaRPr lang="en-US"/>
        </a:p>
      </dgm:t>
    </dgm:pt>
    <dgm:pt modelId="{386B24C5-B6EF-4A9F-9B12-C475793D367A}" type="sibTrans" cxnId="{838C7815-356B-4773-88E1-572418657C16}">
      <dgm:prSet/>
      <dgm:spPr/>
      <dgm:t>
        <a:bodyPr/>
        <a:lstStyle/>
        <a:p>
          <a:endParaRPr lang="en-US"/>
        </a:p>
      </dgm:t>
    </dgm:pt>
    <dgm:pt modelId="{2F49C80E-FFD2-4CCD-AD57-7A41B8F9D310}">
      <dgm:prSet phldrT="[Text]" custT="1"/>
      <dgm:spPr/>
      <dgm:t>
        <a:bodyPr anchor="ctr" anchorCtr="0"/>
        <a:lstStyle/>
        <a:p>
          <a:pPr algn="ctr"/>
          <a:r>
            <a:rPr lang="de-AT" sz="2000" noProof="0" dirty="0" smtClean="0"/>
            <a:t>Umgebung</a:t>
          </a:r>
          <a:endParaRPr lang="de-AT" sz="2000" noProof="0" dirty="0"/>
        </a:p>
      </dgm:t>
    </dgm:pt>
    <dgm:pt modelId="{56EE7001-598C-4E4D-B087-163C2D2E9C48}" type="parTrans" cxnId="{5BAE0289-96CC-4869-9CA2-392EF0CA703E}">
      <dgm:prSet/>
      <dgm:spPr/>
      <dgm:t>
        <a:bodyPr/>
        <a:lstStyle/>
        <a:p>
          <a:endParaRPr lang="en-US"/>
        </a:p>
      </dgm:t>
    </dgm:pt>
    <dgm:pt modelId="{067CA9E9-6683-4907-832A-CE82081BBD2D}" type="sibTrans" cxnId="{5BAE0289-96CC-4869-9CA2-392EF0CA703E}">
      <dgm:prSet/>
      <dgm:spPr/>
      <dgm:t>
        <a:bodyPr/>
        <a:lstStyle/>
        <a:p>
          <a:endParaRPr lang="en-US"/>
        </a:p>
      </dgm:t>
    </dgm:pt>
    <dgm:pt modelId="{4C9D2638-9080-4C96-96B0-964AED9A608F}">
      <dgm:prSet phldrT="[Text]"/>
      <dgm:spPr/>
      <dgm:t>
        <a:bodyPr anchor="ctr" anchorCtr="0"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Facebook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8638B-2746-40CB-8E37-8A0D155EA623}" type="parTrans" cxnId="{AEC3F6AD-AA72-4E83-B1D1-77078ACFB46E}">
      <dgm:prSet/>
      <dgm:spPr/>
      <dgm:t>
        <a:bodyPr/>
        <a:lstStyle/>
        <a:p>
          <a:endParaRPr lang="en-US"/>
        </a:p>
      </dgm:t>
    </dgm:pt>
    <dgm:pt modelId="{A5C63EAD-DC14-4E5A-ADBB-DA5D9BF38E46}" type="sibTrans" cxnId="{AEC3F6AD-AA72-4E83-B1D1-77078ACFB46E}">
      <dgm:prSet/>
      <dgm:spPr/>
      <dgm:t>
        <a:bodyPr/>
        <a:lstStyle/>
        <a:p>
          <a:endParaRPr lang="en-US"/>
        </a:p>
      </dgm:t>
    </dgm:pt>
    <dgm:pt modelId="{6895C18C-E6DF-46F4-9A1E-80F3EDF53513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Open Graph</a:t>
          </a:r>
          <a:endParaRPr lang="en-US" sz="2000" dirty="0"/>
        </a:p>
      </dgm:t>
    </dgm:pt>
    <dgm:pt modelId="{4F3A86BE-F2CE-4786-85EA-B99765FFA0E6}" type="parTrans" cxnId="{8C9F0C96-39DF-4C2C-809A-3041E3FD1843}">
      <dgm:prSet/>
      <dgm:spPr/>
      <dgm:t>
        <a:bodyPr/>
        <a:lstStyle/>
        <a:p>
          <a:endParaRPr lang="en-US"/>
        </a:p>
      </dgm:t>
    </dgm:pt>
    <dgm:pt modelId="{62A1DF3A-7829-4A24-880B-EDCF161C4FEF}" type="sibTrans" cxnId="{8C9F0C96-39DF-4C2C-809A-3041E3FD1843}">
      <dgm:prSet/>
      <dgm:spPr/>
      <dgm:t>
        <a:bodyPr/>
        <a:lstStyle/>
        <a:p>
          <a:endParaRPr lang="en-US"/>
        </a:p>
      </dgm:t>
    </dgm:pt>
    <dgm:pt modelId="{A0AF4B7C-1F2F-4ED8-81C6-B9C647AADD6C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Twitter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4021AE-34F8-4A51-9F7C-17ADCBDD7B37}" type="parTrans" cxnId="{E307EDAC-6DAB-4227-9272-D086EEA5E0BF}">
      <dgm:prSet/>
      <dgm:spPr/>
      <dgm:t>
        <a:bodyPr/>
        <a:lstStyle/>
        <a:p>
          <a:endParaRPr lang="en-US"/>
        </a:p>
      </dgm:t>
    </dgm:pt>
    <dgm:pt modelId="{4D0B5DDD-BBAC-46EC-A263-B2BEA9A6B7B2}" type="sibTrans" cxnId="{E307EDAC-6DAB-4227-9272-D086EEA5E0BF}">
      <dgm:prSet/>
      <dgm:spPr/>
      <dgm:t>
        <a:bodyPr/>
        <a:lstStyle/>
        <a:p>
          <a:endParaRPr lang="en-US"/>
        </a:p>
      </dgm:t>
    </dgm:pt>
    <dgm:pt modelId="{6DC0E718-F032-40AC-A27F-F92AB017D5A9}">
      <dgm:prSet phldrT="[Text]" custT="1"/>
      <dgm:spPr/>
      <dgm:t>
        <a:bodyPr/>
        <a:lstStyle/>
        <a:p>
          <a:r>
            <a:rPr lang="en-US" sz="2000" dirty="0" smtClean="0"/>
            <a:t>Search API</a:t>
          </a:r>
          <a:endParaRPr lang="en-US" sz="2000" dirty="0"/>
        </a:p>
      </dgm:t>
    </dgm:pt>
    <dgm:pt modelId="{8DC8D4B5-7F1A-4469-93AD-C4D98B2092DD}" type="parTrans" cxnId="{B53D220B-0D17-4846-9B4A-0C61D015A9AC}">
      <dgm:prSet/>
      <dgm:spPr/>
      <dgm:t>
        <a:bodyPr/>
        <a:lstStyle/>
        <a:p>
          <a:endParaRPr lang="en-US"/>
        </a:p>
      </dgm:t>
    </dgm:pt>
    <dgm:pt modelId="{AE4D1B05-2575-40EE-A91B-A4ACB2D988A0}" type="sibTrans" cxnId="{B53D220B-0D17-4846-9B4A-0C61D015A9AC}">
      <dgm:prSet/>
      <dgm:spPr/>
      <dgm:t>
        <a:bodyPr/>
        <a:lstStyle/>
        <a:p>
          <a:endParaRPr lang="en-US"/>
        </a:p>
      </dgm:t>
    </dgm:pt>
    <dgm:pt modelId="{483B291B-A649-4BA9-B409-D30D36F6A90F}">
      <dgm:prSet phldrT="[Text]" custT="1"/>
      <dgm:spPr/>
      <dgm:t>
        <a:bodyPr/>
        <a:lstStyle/>
        <a:p>
          <a:r>
            <a:rPr lang="en-US" sz="2000" dirty="0" smtClean="0"/>
            <a:t>Streaming API</a:t>
          </a:r>
          <a:endParaRPr lang="en-US" sz="2000" dirty="0"/>
        </a:p>
      </dgm:t>
    </dgm:pt>
    <dgm:pt modelId="{F2C8473D-7FEA-4B37-BB41-6187B1A13D38}" type="parTrans" cxnId="{8096AD29-7736-4688-A761-B2A9541A0A66}">
      <dgm:prSet/>
      <dgm:spPr/>
      <dgm:t>
        <a:bodyPr/>
        <a:lstStyle/>
        <a:p>
          <a:endParaRPr lang="de-AT"/>
        </a:p>
      </dgm:t>
    </dgm:pt>
    <dgm:pt modelId="{676434FE-6DEF-424A-B69C-C9D5188E6FFC}" type="sibTrans" cxnId="{8096AD29-7736-4688-A761-B2A9541A0A66}">
      <dgm:prSet/>
      <dgm:spPr/>
      <dgm:t>
        <a:bodyPr/>
        <a:lstStyle/>
        <a:p>
          <a:endParaRPr lang="de-AT"/>
        </a:p>
      </dgm:t>
    </dgm:pt>
    <dgm:pt modelId="{DD14EDDB-4635-4A33-9378-B0E1A04E0172}">
      <dgm:prSet phldrT="[Text]" custT="1"/>
      <dgm:spPr/>
      <dgm:t>
        <a:bodyPr/>
        <a:lstStyle/>
        <a:p>
          <a:endParaRPr lang="en-US" sz="2000" dirty="0"/>
        </a:p>
      </dgm:t>
    </dgm:pt>
    <dgm:pt modelId="{5332BA62-03F3-4EF8-9897-44715F1F777C}" type="parTrans" cxnId="{52B6BC34-FD27-45B4-8F3E-89EED8917CD1}">
      <dgm:prSet/>
      <dgm:spPr/>
      <dgm:t>
        <a:bodyPr/>
        <a:lstStyle/>
        <a:p>
          <a:endParaRPr lang="de-AT"/>
        </a:p>
      </dgm:t>
    </dgm:pt>
    <dgm:pt modelId="{ADC51664-E437-41F6-9B6B-AE3180041353}" type="sibTrans" cxnId="{52B6BC34-FD27-45B4-8F3E-89EED8917CD1}">
      <dgm:prSet/>
      <dgm:spPr/>
      <dgm:t>
        <a:bodyPr/>
        <a:lstStyle/>
        <a:p>
          <a:endParaRPr lang="de-AT"/>
        </a:p>
      </dgm:t>
    </dgm:pt>
    <dgm:pt modelId="{62B6114F-0881-4FA9-8C52-1F84CF664124}">
      <dgm:prSet phldrT="[Text]" custT="1"/>
      <dgm:spPr/>
      <dgm:t>
        <a:bodyPr anchor="ctr" anchorCtr="0"/>
        <a:lstStyle/>
        <a:p>
          <a:pPr algn="ctr"/>
          <a:endParaRPr lang="de-AT" sz="2000" noProof="0" dirty="0"/>
        </a:p>
      </dgm:t>
    </dgm:pt>
    <dgm:pt modelId="{0CB77C55-6BD8-4E85-B06B-CBD360C56CCC}" type="parTrans" cxnId="{C1422138-2BA7-4ADE-AF5F-3BDE1C571205}">
      <dgm:prSet/>
      <dgm:spPr/>
      <dgm:t>
        <a:bodyPr/>
        <a:lstStyle/>
        <a:p>
          <a:endParaRPr lang="de-AT"/>
        </a:p>
      </dgm:t>
    </dgm:pt>
    <dgm:pt modelId="{5480F245-62BB-4C43-832D-CF31641F9C5A}" type="sibTrans" cxnId="{C1422138-2BA7-4ADE-AF5F-3BDE1C571205}">
      <dgm:prSet/>
      <dgm:spPr/>
      <dgm:t>
        <a:bodyPr/>
        <a:lstStyle/>
        <a:p>
          <a:endParaRPr lang="de-AT"/>
        </a:p>
      </dgm:t>
    </dgm:pt>
    <dgm:pt modelId="{A2B40028-AFE0-4CCA-BF75-8332F65FE3E6}">
      <dgm:prSet phldrT="[Text]" custT="1"/>
      <dgm:spPr/>
      <dgm:t>
        <a:bodyPr/>
        <a:lstStyle/>
        <a:p>
          <a:r>
            <a:rPr lang="en-US" sz="2000" dirty="0" smtClean="0"/>
            <a:t>FQL</a:t>
          </a:r>
          <a:endParaRPr lang="en-US" sz="2000" dirty="0"/>
        </a:p>
      </dgm:t>
    </dgm:pt>
    <dgm:pt modelId="{C37385E7-0355-4ACE-AC42-C05C00C1E089}" type="parTrans" cxnId="{66314927-E5FD-48BC-A959-CE06CB24CA09}">
      <dgm:prSet/>
      <dgm:spPr/>
      <dgm:t>
        <a:bodyPr/>
        <a:lstStyle/>
        <a:p>
          <a:endParaRPr lang="de-AT"/>
        </a:p>
      </dgm:t>
    </dgm:pt>
    <dgm:pt modelId="{FF4C7AEF-33CE-43CB-9C38-909D9999C8F7}" type="sibTrans" cxnId="{66314927-E5FD-48BC-A959-CE06CB24CA09}">
      <dgm:prSet/>
      <dgm:spPr/>
      <dgm:t>
        <a:bodyPr/>
        <a:lstStyle/>
        <a:p>
          <a:endParaRPr lang="de-AT"/>
        </a:p>
      </dgm:t>
    </dgm:pt>
    <dgm:pt modelId="{7B690B42-E997-45ED-9D43-48D899F6E77A}">
      <dgm:prSet phldrT="[Text]" custT="1"/>
      <dgm:spPr/>
      <dgm:t>
        <a:bodyPr/>
        <a:lstStyle/>
        <a:p>
          <a:r>
            <a:rPr lang="en-US" sz="2000" dirty="0" smtClean="0"/>
            <a:t>Graph Search</a:t>
          </a:r>
          <a:endParaRPr lang="en-US" sz="2000" dirty="0"/>
        </a:p>
      </dgm:t>
    </dgm:pt>
    <dgm:pt modelId="{28BC4C1B-806A-4BDC-BE1D-BE407C618099}" type="parTrans" cxnId="{9A584668-B161-4EDD-8CE0-420B3B375A4A}">
      <dgm:prSet/>
      <dgm:spPr/>
      <dgm:t>
        <a:bodyPr/>
        <a:lstStyle/>
        <a:p>
          <a:endParaRPr lang="de-AT"/>
        </a:p>
      </dgm:t>
    </dgm:pt>
    <dgm:pt modelId="{298BFDBE-B4E0-41A5-8EDC-F63E932D60FE}" type="sibTrans" cxnId="{9A584668-B161-4EDD-8CE0-420B3B375A4A}">
      <dgm:prSet/>
      <dgm:spPr/>
      <dgm:t>
        <a:bodyPr/>
        <a:lstStyle/>
        <a:p>
          <a:endParaRPr lang="de-AT"/>
        </a:p>
      </dgm:t>
    </dgm:pt>
    <dgm:pt modelId="{842965A9-1F75-4B3E-B493-AAF790F4A907}" type="pres">
      <dgm:prSet presAssocID="{255656F4-A680-42C7-86CB-EEA2DBAB1D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DAFF04-4C00-4B30-AF37-16AA5AC2D140}" type="pres">
      <dgm:prSet presAssocID="{F2A71C42-3219-4893-B6F4-74F8EA457C05}" presName="composite" presStyleCnt="0"/>
      <dgm:spPr/>
    </dgm:pt>
    <dgm:pt modelId="{E7B91E48-BDD2-49DA-9C8E-BA75AF848F42}" type="pres">
      <dgm:prSet presAssocID="{F2A71C42-3219-4893-B6F4-74F8EA457C0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DD07B-F052-4C6B-BEEF-A88556A54D85}" type="pres">
      <dgm:prSet presAssocID="{F2A71C42-3219-4893-B6F4-74F8EA457C0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FB0B7-DC91-40BC-AB7A-7B4565261E1A}" type="pres">
      <dgm:prSet presAssocID="{CAA4D236-ABC5-4B4F-9EC7-72A3DBF50DC8}" presName="space" presStyleCnt="0"/>
      <dgm:spPr/>
    </dgm:pt>
    <dgm:pt modelId="{E42FAA98-3149-4507-BD09-91C9BEB8ED84}" type="pres">
      <dgm:prSet presAssocID="{4C9D2638-9080-4C96-96B0-964AED9A608F}" presName="composite" presStyleCnt="0"/>
      <dgm:spPr/>
    </dgm:pt>
    <dgm:pt modelId="{444D9A2E-20CA-4256-906C-D8F701E0A55C}" type="pres">
      <dgm:prSet presAssocID="{4C9D2638-9080-4C96-96B0-964AED9A60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85AF-768E-4B52-8F8A-6214BC21C44F}" type="pres">
      <dgm:prSet presAssocID="{4C9D2638-9080-4C96-96B0-964AED9A608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D73FD-26D2-41DA-AA62-9530E6EBC3B6}" type="pres">
      <dgm:prSet presAssocID="{A5C63EAD-DC14-4E5A-ADBB-DA5D9BF38E46}" presName="space" presStyleCnt="0"/>
      <dgm:spPr/>
    </dgm:pt>
    <dgm:pt modelId="{144A8088-97E9-4830-B0DF-3B80702E4110}" type="pres">
      <dgm:prSet presAssocID="{A0AF4B7C-1F2F-4ED8-81C6-B9C647AADD6C}" presName="composite" presStyleCnt="0"/>
      <dgm:spPr/>
    </dgm:pt>
    <dgm:pt modelId="{D3749A26-848D-4DAC-805D-A376192A2E03}" type="pres">
      <dgm:prSet presAssocID="{A0AF4B7C-1F2F-4ED8-81C6-B9C647AADD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0F777-6B7C-421C-BCDA-925EFA6C2463}" type="pres">
      <dgm:prSet presAssocID="{A0AF4B7C-1F2F-4ED8-81C6-B9C647AADD6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96AD29-7736-4688-A761-B2A9541A0A66}" srcId="{A0AF4B7C-1F2F-4ED8-81C6-B9C647AADD6C}" destId="{483B291B-A649-4BA9-B409-D30D36F6A90F}" srcOrd="1" destOrd="0" parTransId="{F2C8473D-7FEA-4B37-BB41-6187B1A13D38}" sibTransId="{676434FE-6DEF-424A-B69C-C9D5188E6FFC}"/>
    <dgm:cxn modelId="{B53D220B-0D17-4846-9B4A-0C61D015A9AC}" srcId="{A0AF4B7C-1F2F-4ED8-81C6-B9C647AADD6C}" destId="{6DC0E718-F032-40AC-A27F-F92AB017D5A9}" srcOrd="0" destOrd="0" parTransId="{8DC8D4B5-7F1A-4469-93AD-C4D98B2092DD}" sibTransId="{AE4D1B05-2575-40EE-A91B-A4ACB2D988A0}"/>
    <dgm:cxn modelId="{838C7815-356B-4773-88E1-572418657C16}" srcId="{F2A71C42-3219-4893-B6F4-74F8EA457C05}" destId="{8944EC03-18A6-4E1A-9272-BF99C8BA5109}" srcOrd="0" destOrd="0" parTransId="{3DCB6D3D-6A01-4EEA-9F47-F5DE9F306A86}" sibTransId="{386B24C5-B6EF-4A9F-9B12-C475793D367A}"/>
    <dgm:cxn modelId="{8C9F0C96-39DF-4C2C-809A-3041E3FD1843}" srcId="{4C9D2638-9080-4C96-96B0-964AED9A608F}" destId="{6895C18C-E6DF-46F4-9A1E-80F3EDF53513}" srcOrd="0" destOrd="0" parTransId="{4F3A86BE-F2CE-4786-85EA-B99765FFA0E6}" sibTransId="{62A1DF3A-7829-4A24-880B-EDCF161C4FEF}"/>
    <dgm:cxn modelId="{17B60649-16E8-4190-82A3-AF4812A1988E}" type="presOf" srcId="{62B6114F-0881-4FA9-8C52-1F84CF664124}" destId="{3A6DD07B-F052-4C6B-BEEF-A88556A54D85}" srcOrd="0" destOrd="2" presId="urn:microsoft.com/office/officeart/2005/8/layout/hList1"/>
    <dgm:cxn modelId="{54482384-8BAA-43DF-A104-F8A3FCF643BD}" type="presOf" srcId="{A0AF4B7C-1F2F-4ED8-81C6-B9C647AADD6C}" destId="{D3749A26-848D-4DAC-805D-A376192A2E03}" srcOrd="0" destOrd="0" presId="urn:microsoft.com/office/officeart/2005/8/layout/hList1"/>
    <dgm:cxn modelId="{AEC3F6AD-AA72-4E83-B1D1-77078ACFB46E}" srcId="{255656F4-A680-42C7-86CB-EEA2DBAB1D81}" destId="{4C9D2638-9080-4C96-96B0-964AED9A608F}" srcOrd="1" destOrd="0" parTransId="{90D8638B-2746-40CB-8E37-8A0D155EA623}" sibTransId="{A5C63EAD-DC14-4E5A-ADBB-DA5D9BF38E46}"/>
    <dgm:cxn modelId="{66314927-E5FD-48BC-A959-CE06CB24CA09}" srcId="{4C9D2638-9080-4C96-96B0-964AED9A608F}" destId="{A2B40028-AFE0-4CCA-BF75-8332F65FE3E6}" srcOrd="1" destOrd="0" parTransId="{C37385E7-0355-4ACE-AC42-C05C00C1E089}" sibTransId="{FF4C7AEF-33CE-43CB-9C38-909D9999C8F7}"/>
    <dgm:cxn modelId="{61EF65B2-0D99-4BB3-9AB7-B901DE016E05}" type="presOf" srcId="{255656F4-A680-42C7-86CB-EEA2DBAB1D81}" destId="{842965A9-1F75-4B3E-B493-AAF790F4A907}" srcOrd="0" destOrd="0" presId="urn:microsoft.com/office/officeart/2005/8/layout/hList1"/>
    <dgm:cxn modelId="{6C74269F-5116-4D4D-84CA-A1D5BD241A1F}" type="presOf" srcId="{7B690B42-E997-45ED-9D43-48D899F6E77A}" destId="{13E585AF-768E-4B52-8F8A-6214BC21C44F}" srcOrd="0" destOrd="2" presId="urn:microsoft.com/office/officeart/2005/8/layout/hList1"/>
    <dgm:cxn modelId="{52B6BC34-FD27-45B4-8F3E-89EED8917CD1}" srcId="{A0AF4B7C-1F2F-4ED8-81C6-B9C647AADD6C}" destId="{DD14EDDB-4635-4A33-9378-B0E1A04E0172}" srcOrd="2" destOrd="0" parTransId="{5332BA62-03F3-4EF8-9897-44715F1F777C}" sibTransId="{ADC51664-E437-41F6-9B6B-AE3180041353}"/>
    <dgm:cxn modelId="{9A584668-B161-4EDD-8CE0-420B3B375A4A}" srcId="{4C9D2638-9080-4C96-96B0-964AED9A608F}" destId="{7B690B42-E997-45ED-9D43-48D899F6E77A}" srcOrd="2" destOrd="0" parTransId="{28BC4C1B-806A-4BDC-BE1D-BE407C618099}" sibTransId="{298BFDBE-B4E0-41A5-8EDC-F63E932D60FE}"/>
    <dgm:cxn modelId="{D62E4081-B596-47ED-9B78-8D1A1CDEC866}" type="presOf" srcId="{483B291B-A649-4BA9-B409-D30D36F6A90F}" destId="{F2E0F777-6B7C-421C-BCDA-925EFA6C2463}" srcOrd="0" destOrd="1" presId="urn:microsoft.com/office/officeart/2005/8/layout/hList1"/>
    <dgm:cxn modelId="{E307EDAC-6DAB-4227-9272-D086EEA5E0BF}" srcId="{255656F4-A680-42C7-86CB-EEA2DBAB1D81}" destId="{A0AF4B7C-1F2F-4ED8-81C6-B9C647AADD6C}" srcOrd="2" destOrd="0" parTransId="{4E4021AE-34F8-4A51-9F7C-17ADCBDD7B37}" sibTransId="{4D0B5DDD-BBAC-46EC-A263-B2BEA9A6B7B2}"/>
    <dgm:cxn modelId="{08BEDD54-A3E7-45F7-B937-56CE23517FCE}" type="presOf" srcId="{6895C18C-E6DF-46F4-9A1E-80F3EDF53513}" destId="{13E585AF-768E-4B52-8F8A-6214BC21C44F}" srcOrd="0" destOrd="0" presId="urn:microsoft.com/office/officeart/2005/8/layout/hList1"/>
    <dgm:cxn modelId="{440DE2AF-40EB-461D-8623-537FC1665228}" type="presOf" srcId="{A2B40028-AFE0-4CCA-BF75-8332F65FE3E6}" destId="{13E585AF-768E-4B52-8F8A-6214BC21C44F}" srcOrd="0" destOrd="1" presId="urn:microsoft.com/office/officeart/2005/8/layout/hList1"/>
    <dgm:cxn modelId="{335A389B-8785-46F0-AFD0-743778FD54AE}" type="presOf" srcId="{2F49C80E-FFD2-4CCD-AD57-7A41B8F9D310}" destId="{3A6DD07B-F052-4C6B-BEEF-A88556A54D85}" srcOrd="0" destOrd="1" presId="urn:microsoft.com/office/officeart/2005/8/layout/hList1"/>
    <dgm:cxn modelId="{567DBF5E-A56C-48FB-98CB-81BEE2FA34B5}" type="presOf" srcId="{F2A71C42-3219-4893-B6F4-74F8EA457C05}" destId="{E7B91E48-BDD2-49DA-9C8E-BA75AF848F42}" srcOrd="0" destOrd="0" presId="urn:microsoft.com/office/officeart/2005/8/layout/hList1"/>
    <dgm:cxn modelId="{5BAE0289-96CC-4869-9CA2-392EF0CA703E}" srcId="{F2A71C42-3219-4893-B6F4-74F8EA457C05}" destId="{2F49C80E-FFD2-4CCD-AD57-7A41B8F9D310}" srcOrd="1" destOrd="0" parTransId="{56EE7001-598C-4E4D-B087-163C2D2E9C48}" sibTransId="{067CA9E9-6683-4907-832A-CE82081BBD2D}"/>
    <dgm:cxn modelId="{C1422138-2BA7-4ADE-AF5F-3BDE1C571205}" srcId="{F2A71C42-3219-4893-B6F4-74F8EA457C05}" destId="{62B6114F-0881-4FA9-8C52-1F84CF664124}" srcOrd="2" destOrd="0" parTransId="{0CB77C55-6BD8-4E85-B06B-CBD360C56CCC}" sibTransId="{5480F245-62BB-4C43-832D-CF31641F9C5A}"/>
    <dgm:cxn modelId="{F60310F4-6BB3-43B9-86DE-C75B5E63BA1C}" type="presOf" srcId="{8944EC03-18A6-4E1A-9272-BF99C8BA5109}" destId="{3A6DD07B-F052-4C6B-BEEF-A88556A54D85}" srcOrd="0" destOrd="0" presId="urn:microsoft.com/office/officeart/2005/8/layout/hList1"/>
    <dgm:cxn modelId="{0EE5C387-61F5-4006-ACE1-7D8008B95D9C}" type="presOf" srcId="{6DC0E718-F032-40AC-A27F-F92AB017D5A9}" destId="{F2E0F777-6B7C-421C-BCDA-925EFA6C2463}" srcOrd="0" destOrd="0" presId="urn:microsoft.com/office/officeart/2005/8/layout/hList1"/>
    <dgm:cxn modelId="{BAEC012B-7A70-4948-8261-2AB550F616F2}" type="presOf" srcId="{4C9D2638-9080-4C96-96B0-964AED9A608F}" destId="{444D9A2E-20CA-4256-906C-D8F701E0A55C}" srcOrd="0" destOrd="0" presId="urn:microsoft.com/office/officeart/2005/8/layout/hList1"/>
    <dgm:cxn modelId="{A12B4FA7-7B70-4ACA-9563-47958B1CC1FB}" type="presOf" srcId="{DD14EDDB-4635-4A33-9378-B0E1A04E0172}" destId="{F2E0F777-6B7C-421C-BCDA-925EFA6C2463}" srcOrd="0" destOrd="2" presId="urn:microsoft.com/office/officeart/2005/8/layout/hList1"/>
    <dgm:cxn modelId="{FB26A6EF-9754-4E2D-A3B4-16701E55C0E5}" srcId="{255656F4-A680-42C7-86CB-EEA2DBAB1D81}" destId="{F2A71C42-3219-4893-B6F4-74F8EA457C05}" srcOrd="0" destOrd="0" parTransId="{70881678-DBDF-43D5-A6B2-85466B077D0A}" sibTransId="{CAA4D236-ABC5-4B4F-9EC7-72A3DBF50DC8}"/>
    <dgm:cxn modelId="{C2B8BAC7-6EF9-48BE-8BBE-AECF8DB24CDD}" type="presParOf" srcId="{842965A9-1F75-4B3E-B493-AAF790F4A907}" destId="{8EDAFF04-4C00-4B30-AF37-16AA5AC2D140}" srcOrd="0" destOrd="0" presId="urn:microsoft.com/office/officeart/2005/8/layout/hList1"/>
    <dgm:cxn modelId="{5D809BC2-3140-4276-BDF0-DD11549BEDE1}" type="presParOf" srcId="{8EDAFF04-4C00-4B30-AF37-16AA5AC2D140}" destId="{E7B91E48-BDD2-49DA-9C8E-BA75AF848F42}" srcOrd="0" destOrd="0" presId="urn:microsoft.com/office/officeart/2005/8/layout/hList1"/>
    <dgm:cxn modelId="{C62DF1F1-C91B-4538-8ACC-459FF0734A5D}" type="presParOf" srcId="{8EDAFF04-4C00-4B30-AF37-16AA5AC2D140}" destId="{3A6DD07B-F052-4C6B-BEEF-A88556A54D85}" srcOrd="1" destOrd="0" presId="urn:microsoft.com/office/officeart/2005/8/layout/hList1"/>
    <dgm:cxn modelId="{B4911F53-BE20-475C-B51D-02B604806D9C}" type="presParOf" srcId="{842965A9-1F75-4B3E-B493-AAF790F4A907}" destId="{A3BFB0B7-DC91-40BC-AB7A-7B4565261E1A}" srcOrd="1" destOrd="0" presId="urn:microsoft.com/office/officeart/2005/8/layout/hList1"/>
    <dgm:cxn modelId="{5D825C92-C282-4741-8D48-B2D288A7EB6C}" type="presParOf" srcId="{842965A9-1F75-4B3E-B493-AAF790F4A907}" destId="{E42FAA98-3149-4507-BD09-91C9BEB8ED84}" srcOrd="2" destOrd="0" presId="urn:microsoft.com/office/officeart/2005/8/layout/hList1"/>
    <dgm:cxn modelId="{E2A9EB5D-08A7-4A45-9E8C-5FAAC95955D0}" type="presParOf" srcId="{E42FAA98-3149-4507-BD09-91C9BEB8ED84}" destId="{444D9A2E-20CA-4256-906C-D8F701E0A55C}" srcOrd="0" destOrd="0" presId="urn:microsoft.com/office/officeart/2005/8/layout/hList1"/>
    <dgm:cxn modelId="{683723A6-A318-495A-BE73-12A6EF060D33}" type="presParOf" srcId="{E42FAA98-3149-4507-BD09-91C9BEB8ED84}" destId="{13E585AF-768E-4B52-8F8A-6214BC21C44F}" srcOrd="1" destOrd="0" presId="urn:microsoft.com/office/officeart/2005/8/layout/hList1"/>
    <dgm:cxn modelId="{41A4286A-E44E-42C3-BD4D-7D313600BBAE}" type="presParOf" srcId="{842965A9-1F75-4B3E-B493-AAF790F4A907}" destId="{BB2D73FD-26D2-41DA-AA62-9530E6EBC3B6}" srcOrd="3" destOrd="0" presId="urn:microsoft.com/office/officeart/2005/8/layout/hList1"/>
    <dgm:cxn modelId="{11AD434F-D5E6-4A7C-91DA-869E3B72EDEB}" type="presParOf" srcId="{842965A9-1F75-4B3E-B493-AAF790F4A907}" destId="{144A8088-97E9-4830-B0DF-3B80702E4110}" srcOrd="4" destOrd="0" presId="urn:microsoft.com/office/officeart/2005/8/layout/hList1"/>
    <dgm:cxn modelId="{240EC138-B328-4A80-BA3E-8BB4AB108E28}" type="presParOf" srcId="{144A8088-97E9-4830-B0DF-3B80702E4110}" destId="{D3749A26-848D-4DAC-805D-A376192A2E03}" srcOrd="0" destOrd="0" presId="urn:microsoft.com/office/officeart/2005/8/layout/hList1"/>
    <dgm:cxn modelId="{B6591CC7-52CD-43DF-88D7-FC1FDA8BB581}" type="presParOf" srcId="{144A8088-97E9-4830-B0DF-3B80702E4110}" destId="{F2E0F777-6B7C-421C-BCDA-925EFA6C24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5656F4-A680-42C7-86CB-EEA2DBAB1D8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A71C42-3219-4893-B6F4-74F8EA457C05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Google +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81678-DBDF-43D5-A6B2-85466B077D0A}" type="parTrans" cxnId="{FB26A6EF-9754-4E2D-A3B4-16701E55C0E5}">
      <dgm:prSet/>
      <dgm:spPr/>
      <dgm:t>
        <a:bodyPr/>
        <a:lstStyle/>
        <a:p>
          <a:endParaRPr lang="en-US"/>
        </a:p>
      </dgm:t>
    </dgm:pt>
    <dgm:pt modelId="{CAA4D236-ABC5-4B4F-9EC7-72A3DBF50DC8}" type="sibTrans" cxnId="{FB26A6EF-9754-4E2D-A3B4-16701E55C0E5}">
      <dgm:prSet/>
      <dgm:spPr/>
      <dgm:t>
        <a:bodyPr/>
        <a:lstStyle/>
        <a:p>
          <a:endParaRPr lang="en-US"/>
        </a:p>
      </dgm:t>
    </dgm:pt>
    <dgm:pt modelId="{8944EC03-18A6-4E1A-9272-BF99C8BA5109}">
      <dgm:prSet phldrT="[Text]" custT="1"/>
      <dgm:spPr/>
      <dgm:t>
        <a:bodyPr anchor="ctr" anchorCtr="0"/>
        <a:lstStyle/>
        <a:p>
          <a:pPr algn="ctr"/>
          <a:r>
            <a:rPr lang="de-AT" sz="20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Personen</a:t>
          </a:r>
          <a:endParaRPr lang="de-AT" sz="2000" noProof="0" dirty="0">
            <a:solidFill>
              <a:schemeClr val="tx1"/>
            </a:solidFill>
          </a:endParaRPr>
        </a:p>
      </dgm:t>
    </dgm:pt>
    <dgm:pt modelId="{3DCB6D3D-6A01-4EEA-9F47-F5DE9F306A86}" type="parTrans" cxnId="{838C7815-356B-4773-88E1-572418657C16}">
      <dgm:prSet/>
      <dgm:spPr/>
      <dgm:t>
        <a:bodyPr/>
        <a:lstStyle/>
        <a:p>
          <a:endParaRPr lang="en-US"/>
        </a:p>
      </dgm:t>
    </dgm:pt>
    <dgm:pt modelId="{386B24C5-B6EF-4A9F-9B12-C475793D367A}" type="sibTrans" cxnId="{838C7815-356B-4773-88E1-572418657C16}">
      <dgm:prSet/>
      <dgm:spPr/>
      <dgm:t>
        <a:bodyPr/>
        <a:lstStyle/>
        <a:p>
          <a:endParaRPr lang="en-US"/>
        </a:p>
      </dgm:t>
    </dgm:pt>
    <dgm:pt modelId="{2F49C80E-FFD2-4CCD-AD57-7A41B8F9D310}">
      <dgm:prSet phldrT="[Text]" custT="1"/>
      <dgm:spPr/>
      <dgm:t>
        <a:bodyPr anchor="ctr" anchorCtr="0"/>
        <a:lstStyle/>
        <a:p>
          <a:pPr algn="ctr"/>
          <a:r>
            <a:rPr lang="de-AT" sz="20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Aktivitäten</a:t>
          </a:r>
          <a:endParaRPr lang="de-AT" sz="2000" noProof="0" dirty="0"/>
        </a:p>
      </dgm:t>
    </dgm:pt>
    <dgm:pt modelId="{56EE7001-598C-4E4D-B087-163C2D2E9C48}" type="parTrans" cxnId="{5BAE0289-96CC-4869-9CA2-392EF0CA703E}">
      <dgm:prSet/>
      <dgm:spPr/>
      <dgm:t>
        <a:bodyPr/>
        <a:lstStyle/>
        <a:p>
          <a:endParaRPr lang="en-US"/>
        </a:p>
      </dgm:t>
    </dgm:pt>
    <dgm:pt modelId="{067CA9E9-6683-4907-832A-CE82081BBD2D}" type="sibTrans" cxnId="{5BAE0289-96CC-4869-9CA2-392EF0CA703E}">
      <dgm:prSet/>
      <dgm:spPr/>
      <dgm:t>
        <a:bodyPr/>
        <a:lstStyle/>
        <a:p>
          <a:endParaRPr lang="en-US"/>
        </a:p>
      </dgm:t>
    </dgm:pt>
    <dgm:pt modelId="{4C9D2638-9080-4C96-96B0-964AED9A608F}">
      <dgm:prSet phldrT="[Text]"/>
      <dgm:spPr/>
      <dgm:t>
        <a:bodyPr anchor="ctr" anchorCtr="0"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bitly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8638B-2746-40CB-8E37-8A0D155EA623}" type="parTrans" cxnId="{AEC3F6AD-AA72-4E83-B1D1-77078ACFB46E}">
      <dgm:prSet/>
      <dgm:spPr/>
      <dgm:t>
        <a:bodyPr/>
        <a:lstStyle/>
        <a:p>
          <a:endParaRPr lang="en-US"/>
        </a:p>
      </dgm:t>
    </dgm:pt>
    <dgm:pt modelId="{A5C63EAD-DC14-4E5A-ADBB-DA5D9BF38E46}" type="sibTrans" cxnId="{AEC3F6AD-AA72-4E83-B1D1-77078ACFB46E}">
      <dgm:prSet/>
      <dgm:spPr/>
      <dgm:t>
        <a:bodyPr/>
        <a:lstStyle/>
        <a:p>
          <a:endParaRPr lang="en-US"/>
        </a:p>
      </dgm:t>
    </dgm:pt>
    <dgm:pt modelId="{6895C18C-E6DF-46F4-9A1E-80F3EDF53513}">
      <dgm:prSet phldrT="[Text]" custT="1"/>
      <dgm:spPr/>
      <dgm:t>
        <a:bodyPr/>
        <a:lstStyle/>
        <a:p>
          <a:r>
            <a:rPr lang="de-AT" sz="2000" noProof="1" smtClean="0">
              <a:solidFill>
                <a:schemeClr val="tx1"/>
              </a:solidFill>
              <a:latin typeface="+mj-lt"/>
              <a:cs typeface="Arial" pitchFamily="34" charset="0"/>
            </a:rPr>
            <a:t>Populäre Links</a:t>
          </a:r>
          <a:endParaRPr lang="de-AT" sz="2000" noProof="1"/>
        </a:p>
      </dgm:t>
    </dgm:pt>
    <dgm:pt modelId="{4F3A86BE-F2CE-4786-85EA-B99765FFA0E6}" type="parTrans" cxnId="{8C9F0C96-39DF-4C2C-809A-3041E3FD1843}">
      <dgm:prSet/>
      <dgm:spPr/>
      <dgm:t>
        <a:bodyPr/>
        <a:lstStyle/>
        <a:p>
          <a:endParaRPr lang="en-US"/>
        </a:p>
      </dgm:t>
    </dgm:pt>
    <dgm:pt modelId="{62A1DF3A-7829-4A24-880B-EDCF161C4FEF}" type="sibTrans" cxnId="{8C9F0C96-39DF-4C2C-809A-3041E3FD1843}">
      <dgm:prSet/>
      <dgm:spPr/>
      <dgm:t>
        <a:bodyPr/>
        <a:lstStyle/>
        <a:p>
          <a:endParaRPr lang="en-US"/>
        </a:p>
      </dgm:t>
    </dgm:pt>
    <dgm:pt modelId="{A0AF4B7C-1F2F-4ED8-81C6-B9C647AADD6C}">
      <dgm:prSet phldrT="[Text]"/>
      <dgm:spPr/>
      <dgm:t>
        <a:bodyPr/>
        <a:lstStyle/>
        <a:p>
          <a:r>
            <a:rPr lang="en-US" b="1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del.icio.us</a:t>
          </a:r>
          <a:endParaRPr lang="en-US" b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4021AE-34F8-4A51-9F7C-17ADCBDD7B37}" type="parTrans" cxnId="{E307EDAC-6DAB-4227-9272-D086EEA5E0BF}">
      <dgm:prSet/>
      <dgm:spPr/>
      <dgm:t>
        <a:bodyPr/>
        <a:lstStyle/>
        <a:p>
          <a:endParaRPr lang="en-US"/>
        </a:p>
      </dgm:t>
    </dgm:pt>
    <dgm:pt modelId="{4D0B5DDD-BBAC-46EC-A263-B2BEA9A6B7B2}" type="sibTrans" cxnId="{E307EDAC-6DAB-4227-9272-D086EEA5E0BF}">
      <dgm:prSet/>
      <dgm:spPr/>
      <dgm:t>
        <a:bodyPr/>
        <a:lstStyle/>
        <a:p>
          <a:endParaRPr lang="en-US"/>
        </a:p>
      </dgm:t>
    </dgm:pt>
    <dgm:pt modelId="{6DC0E718-F032-40AC-A27F-F92AB017D5A9}">
      <dgm:prSet phldrT="[Text]" custT="1"/>
      <dgm:spPr/>
      <dgm:t>
        <a:bodyPr/>
        <a:lstStyle/>
        <a:p>
          <a:r>
            <a:rPr lang="de-AT" sz="20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Benutzer Tags</a:t>
          </a:r>
          <a:endParaRPr lang="de-AT" sz="2000" noProof="0" dirty="0"/>
        </a:p>
      </dgm:t>
    </dgm:pt>
    <dgm:pt modelId="{8DC8D4B5-7F1A-4469-93AD-C4D98B2092DD}" type="parTrans" cxnId="{B53D220B-0D17-4846-9B4A-0C61D015A9AC}">
      <dgm:prSet/>
      <dgm:spPr/>
      <dgm:t>
        <a:bodyPr/>
        <a:lstStyle/>
        <a:p>
          <a:endParaRPr lang="en-US"/>
        </a:p>
      </dgm:t>
    </dgm:pt>
    <dgm:pt modelId="{AE4D1B05-2575-40EE-A91B-A4ACB2D988A0}" type="sibTrans" cxnId="{B53D220B-0D17-4846-9B4A-0C61D015A9AC}">
      <dgm:prSet/>
      <dgm:spPr/>
      <dgm:t>
        <a:bodyPr/>
        <a:lstStyle/>
        <a:p>
          <a:endParaRPr lang="en-US"/>
        </a:p>
      </dgm:t>
    </dgm:pt>
    <dgm:pt modelId="{8E597B8F-1513-498C-A1ED-20663278CB22}">
      <dgm:prSet phldrT="[Text]" custT="1"/>
      <dgm:spPr/>
      <dgm:t>
        <a:bodyPr anchor="ctr" anchorCtr="0"/>
        <a:lstStyle/>
        <a:p>
          <a:pPr algn="ctr"/>
          <a:r>
            <a:rPr lang="de-AT" sz="20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Kommentare</a:t>
          </a:r>
          <a:endParaRPr lang="de-AT" sz="2000" noProof="0" dirty="0"/>
        </a:p>
      </dgm:t>
    </dgm:pt>
    <dgm:pt modelId="{C998A1C1-2CC6-4271-8FFC-0BA0FDDD3AF4}" type="parTrans" cxnId="{9AADE109-87EC-4992-8A7F-841685703F87}">
      <dgm:prSet/>
      <dgm:spPr/>
      <dgm:t>
        <a:bodyPr/>
        <a:lstStyle/>
        <a:p>
          <a:endParaRPr lang="en-US"/>
        </a:p>
      </dgm:t>
    </dgm:pt>
    <dgm:pt modelId="{207C2FDA-05D1-4F61-A014-AD13EA511398}" type="sibTrans" cxnId="{9AADE109-87EC-4992-8A7F-841685703F87}">
      <dgm:prSet/>
      <dgm:spPr/>
      <dgm:t>
        <a:bodyPr/>
        <a:lstStyle/>
        <a:p>
          <a:endParaRPr lang="en-US"/>
        </a:p>
      </dgm:t>
    </dgm:pt>
    <dgm:pt modelId="{1D539B60-ABE0-491F-A079-E006B5EBE62A}">
      <dgm:prSet custT="1"/>
      <dgm:spPr/>
      <dgm:t>
        <a:bodyPr/>
        <a:lstStyle/>
        <a:p>
          <a:r>
            <a:rPr lang="de-AT" sz="2000" noProof="1" smtClean="0">
              <a:solidFill>
                <a:schemeClr val="tx1"/>
              </a:solidFill>
              <a:latin typeface="+mj-lt"/>
              <a:cs typeface="Arial" pitchFamily="34" charset="0"/>
            </a:rPr>
            <a:t>Phrasen</a:t>
          </a:r>
          <a:endParaRPr lang="de-AT" sz="2000" noProof="1"/>
        </a:p>
      </dgm:t>
    </dgm:pt>
    <dgm:pt modelId="{3D7EA539-65BC-44E5-9651-3C43795EFF73}" type="parTrans" cxnId="{FEAFF765-0B07-4BB5-94E3-A147D02CEA8F}">
      <dgm:prSet/>
      <dgm:spPr/>
      <dgm:t>
        <a:bodyPr/>
        <a:lstStyle/>
        <a:p>
          <a:endParaRPr lang="en-US"/>
        </a:p>
      </dgm:t>
    </dgm:pt>
    <dgm:pt modelId="{602CCFC2-BEC9-4828-8EB8-C8DD68C65483}" type="sibTrans" cxnId="{FEAFF765-0B07-4BB5-94E3-A147D02CEA8F}">
      <dgm:prSet/>
      <dgm:spPr/>
      <dgm:t>
        <a:bodyPr/>
        <a:lstStyle/>
        <a:p>
          <a:endParaRPr lang="en-US"/>
        </a:p>
      </dgm:t>
    </dgm:pt>
    <dgm:pt modelId="{B0C6B145-5225-4836-967E-EBFAE7FFC8D7}">
      <dgm:prSet custT="1"/>
      <dgm:spPr/>
      <dgm:t>
        <a:bodyPr/>
        <a:lstStyle/>
        <a:p>
          <a:r>
            <a:rPr lang="de-AT" sz="2000" noProof="1" smtClean="0">
              <a:solidFill>
                <a:schemeClr val="tx1"/>
              </a:solidFill>
              <a:latin typeface="+mj-lt"/>
              <a:cs typeface="Arial" pitchFamily="34" charset="0"/>
            </a:rPr>
            <a:t>Echtzeitkarte</a:t>
          </a:r>
          <a:endParaRPr lang="de-AT" sz="2000" noProof="1"/>
        </a:p>
      </dgm:t>
    </dgm:pt>
    <dgm:pt modelId="{8FFEF312-C56A-4EC1-AADB-43C1A614305A}" type="parTrans" cxnId="{F93075DB-0467-4C35-84AC-C8764628E79C}">
      <dgm:prSet/>
      <dgm:spPr/>
      <dgm:t>
        <a:bodyPr/>
        <a:lstStyle/>
        <a:p>
          <a:endParaRPr lang="en-US"/>
        </a:p>
      </dgm:t>
    </dgm:pt>
    <dgm:pt modelId="{BAD62CBA-CDE5-4F46-9D0B-3BAE6D3CFEDD}" type="sibTrans" cxnId="{F93075DB-0467-4C35-84AC-C8764628E79C}">
      <dgm:prSet/>
      <dgm:spPr/>
      <dgm:t>
        <a:bodyPr/>
        <a:lstStyle/>
        <a:p>
          <a:endParaRPr lang="en-US"/>
        </a:p>
      </dgm:t>
    </dgm:pt>
    <dgm:pt modelId="{6721E0DC-C810-4B2D-AB3D-6951E8578A2D}">
      <dgm:prSet custT="1"/>
      <dgm:spPr/>
      <dgm:t>
        <a:bodyPr/>
        <a:lstStyle/>
        <a:p>
          <a:r>
            <a:rPr lang="de-AT" sz="20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Top Seiten</a:t>
          </a:r>
          <a:endParaRPr lang="de-AT" sz="2000" noProof="0" dirty="0"/>
        </a:p>
      </dgm:t>
    </dgm:pt>
    <dgm:pt modelId="{FF9239B0-F04A-4AB8-9CDF-0DCC865CA07F}" type="parTrans" cxnId="{C5ED4B9C-1E9B-49AE-B6EF-2734C3A92D9C}">
      <dgm:prSet/>
      <dgm:spPr/>
      <dgm:t>
        <a:bodyPr/>
        <a:lstStyle/>
        <a:p>
          <a:endParaRPr lang="en-US"/>
        </a:p>
      </dgm:t>
    </dgm:pt>
    <dgm:pt modelId="{AE52D9DA-BD31-40AB-8D3F-E1B89C35B007}" type="sibTrans" cxnId="{C5ED4B9C-1E9B-49AE-B6EF-2734C3A92D9C}">
      <dgm:prSet/>
      <dgm:spPr/>
      <dgm:t>
        <a:bodyPr/>
        <a:lstStyle/>
        <a:p>
          <a:endParaRPr lang="en-US"/>
        </a:p>
      </dgm:t>
    </dgm:pt>
    <dgm:pt modelId="{1F49D73F-7EDD-4BBC-996A-92F452A40838}">
      <dgm:prSet custT="1"/>
      <dgm:spPr/>
      <dgm:t>
        <a:bodyPr/>
        <a:lstStyle/>
        <a:p>
          <a:r>
            <a:rPr lang="de-AT" sz="20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Klassifizierung</a:t>
          </a:r>
          <a:endParaRPr lang="de-AT" sz="2000" noProof="0" dirty="0"/>
        </a:p>
      </dgm:t>
    </dgm:pt>
    <dgm:pt modelId="{6AEF5541-9A9A-4334-ACCB-9AE196C0E578}" type="parTrans" cxnId="{0103D422-05C6-4FE4-A044-0A224330A1A1}">
      <dgm:prSet/>
      <dgm:spPr/>
      <dgm:t>
        <a:bodyPr/>
        <a:lstStyle/>
        <a:p>
          <a:endParaRPr lang="en-US"/>
        </a:p>
      </dgm:t>
    </dgm:pt>
    <dgm:pt modelId="{67C3BC10-BB08-4A00-B25D-A39D980BDA65}" type="sibTrans" cxnId="{0103D422-05C6-4FE4-A044-0A224330A1A1}">
      <dgm:prSet/>
      <dgm:spPr/>
      <dgm:t>
        <a:bodyPr/>
        <a:lstStyle/>
        <a:p>
          <a:endParaRPr lang="en-US"/>
        </a:p>
      </dgm:t>
    </dgm:pt>
    <dgm:pt modelId="{842965A9-1F75-4B3E-B493-AAF790F4A907}" type="pres">
      <dgm:prSet presAssocID="{255656F4-A680-42C7-86CB-EEA2DBAB1D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DAFF04-4C00-4B30-AF37-16AA5AC2D140}" type="pres">
      <dgm:prSet presAssocID="{F2A71C42-3219-4893-B6F4-74F8EA457C05}" presName="composite" presStyleCnt="0"/>
      <dgm:spPr/>
    </dgm:pt>
    <dgm:pt modelId="{E7B91E48-BDD2-49DA-9C8E-BA75AF848F42}" type="pres">
      <dgm:prSet presAssocID="{F2A71C42-3219-4893-B6F4-74F8EA457C0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DD07B-F052-4C6B-BEEF-A88556A54D85}" type="pres">
      <dgm:prSet presAssocID="{F2A71C42-3219-4893-B6F4-74F8EA457C05}" presName="desTx" presStyleLbl="alignAccFollowNode1" presStyleIdx="0" presStyleCnt="3" custLinFactNeighborX="-15674" custLinFactNeighborY="2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FB0B7-DC91-40BC-AB7A-7B4565261E1A}" type="pres">
      <dgm:prSet presAssocID="{CAA4D236-ABC5-4B4F-9EC7-72A3DBF50DC8}" presName="space" presStyleCnt="0"/>
      <dgm:spPr/>
    </dgm:pt>
    <dgm:pt modelId="{E42FAA98-3149-4507-BD09-91C9BEB8ED84}" type="pres">
      <dgm:prSet presAssocID="{4C9D2638-9080-4C96-96B0-964AED9A608F}" presName="composite" presStyleCnt="0"/>
      <dgm:spPr/>
    </dgm:pt>
    <dgm:pt modelId="{444D9A2E-20CA-4256-906C-D8F701E0A55C}" type="pres">
      <dgm:prSet presAssocID="{4C9D2638-9080-4C96-96B0-964AED9A60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85AF-768E-4B52-8F8A-6214BC21C44F}" type="pres">
      <dgm:prSet presAssocID="{4C9D2638-9080-4C96-96B0-964AED9A608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D73FD-26D2-41DA-AA62-9530E6EBC3B6}" type="pres">
      <dgm:prSet presAssocID="{A5C63EAD-DC14-4E5A-ADBB-DA5D9BF38E46}" presName="space" presStyleCnt="0"/>
      <dgm:spPr/>
    </dgm:pt>
    <dgm:pt modelId="{144A8088-97E9-4830-B0DF-3B80702E4110}" type="pres">
      <dgm:prSet presAssocID="{A0AF4B7C-1F2F-4ED8-81C6-B9C647AADD6C}" presName="composite" presStyleCnt="0"/>
      <dgm:spPr/>
    </dgm:pt>
    <dgm:pt modelId="{D3749A26-848D-4DAC-805D-A376192A2E03}" type="pres">
      <dgm:prSet presAssocID="{A0AF4B7C-1F2F-4ED8-81C6-B9C647AADD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0F777-6B7C-421C-BCDA-925EFA6C2463}" type="pres">
      <dgm:prSet presAssocID="{A0AF4B7C-1F2F-4ED8-81C6-B9C647AADD6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8FB5A6-5CE7-41BF-9C2C-D424A9AEE6E0}" type="presOf" srcId="{8E597B8F-1513-498C-A1ED-20663278CB22}" destId="{3A6DD07B-F052-4C6B-BEEF-A88556A54D85}" srcOrd="0" destOrd="2" presId="urn:microsoft.com/office/officeart/2005/8/layout/hList1"/>
    <dgm:cxn modelId="{0103D422-05C6-4FE4-A044-0A224330A1A1}" srcId="{A0AF4B7C-1F2F-4ED8-81C6-B9C647AADD6C}" destId="{1F49D73F-7EDD-4BBC-996A-92F452A40838}" srcOrd="2" destOrd="0" parTransId="{6AEF5541-9A9A-4334-ACCB-9AE196C0E578}" sibTransId="{67C3BC10-BB08-4A00-B25D-A39D980BDA65}"/>
    <dgm:cxn modelId="{458BC93B-9BA9-4CDA-98A0-842D4D4F2518}" type="presOf" srcId="{A0AF4B7C-1F2F-4ED8-81C6-B9C647AADD6C}" destId="{D3749A26-848D-4DAC-805D-A376192A2E03}" srcOrd="0" destOrd="0" presId="urn:microsoft.com/office/officeart/2005/8/layout/hList1"/>
    <dgm:cxn modelId="{9AADE109-87EC-4992-8A7F-841685703F87}" srcId="{F2A71C42-3219-4893-B6F4-74F8EA457C05}" destId="{8E597B8F-1513-498C-A1ED-20663278CB22}" srcOrd="2" destOrd="0" parTransId="{C998A1C1-2CC6-4271-8FFC-0BA0FDDD3AF4}" sibTransId="{207C2FDA-05D1-4F61-A014-AD13EA511398}"/>
    <dgm:cxn modelId="{5BAE0289-96CC-4869-9CA2-392EF0CA703E}" srcId="{F2A71C42-3219-4893-B6F4-74F8EA457C05}" destId="{2F49C80E-FFD2-4CCD-AD57-7A41B8F9D310}" srcOrd="1" destOrd="0" parTransId="{56EE7001-598C-4E4D-B087-163C2D2E9C48}" sibTransId="{067CA9E9-6683-4907-832A-CE82081BBD2D}"/>
    <dgm:cxn modelId="{AEC3F6AD-AA72-4E83-B1D1-77078ACFB46E}" srcId="{255656F4-A680-42C7-86CB-EEA2DBAB1D81}" destId="{4C9D2638-9080-4C96-96B0-964AED9A608F}" srcOrd="1" destOrd="0" parTransId="{90D8638B-2746-40CB-8E37-8A0D155EA623}" sibTransId="{A5C63EAD-DC14-4E5A-ADBB-DA5D9BF38E46}"/>
    <dgm:cxn modelId="{E307EDAC-6DAB-4227-9272-D086EEA5E0BF}" srcId="{255656F4-A680-42C7-86CB-EEA2DBAB1D81}" destId="{A0AF4B7C-1F2F-4ED8-81C6-B9C647AADD6C}" srcOrd="2" destOrd="0" parTransId="{4E4021AE-34F8-4A51-9F7C-17ADCBDD7B37}" sibTransId="{4D0B5DDD-BBAC-46EC-A263-B2BEA9A6B7B2}"/>
    <dgm:cxn modelId="{C5ED4B9C-1E9B-49AE-B6EF-2734C3A92D9C}" srcId="{A0AF4B7C-1F2F-4ED8-81C6-B9C647AADD6C}" destId="{6721E0DC-C810-4B2D-AB3D-6951E8578A2D}" srcOrd="1" destOrd="0" parTransId="{FF9239B0-F04A-4AB8-9CDF-0DCC865CA07F}" sibTransId="{AE52D9DA-BD31-40AB-8D3F-E1B89C35B007}"/>
    <dgm:cxn modelId="{838C7815-356B-4773-88E1-572418657C16}" srcId="{F2A71C42-3219-4893-B6F4-74F8EA457C05}" destId="{8944EC03-18A6-4E1A-9272-BF99C8BA5109}" srcOrd="0" destOrd="0" parTransId="{3DCB6D3D-6A01-4EEA-9F47-F5DE9F306A86}" sibTransId="{386B24C5-B6EF-4A9F-9B12-C475793D367A}"/>
    <dgm:cxn modelId="{E2493B43-814C-4A46-86C7-AE9EACBCE9FB}" type="presOf" srcId="{8944EC03-18A6-4E1A-9272-BF99C8BA5109}" destId="{3A6DD07B-F052-4C6B-BEEF-A88556A54D85}" srcOrd="0" destOrd="0" presId="urn:microsoft.com/office/officeart/2005/8/layout/hList1"/>
    <dgm:cxn modelId="{FCB38907-FB02-4A8C-85BE-2B9D767A6198}" type="presOf" srcId="{4C9D2638-9080-4C96-96B0-964AED9A608F}" destId="{444D9A2E-20CA-4256-906C-D8F701E0A55C}" srcOrd="0" destOrd="0" presId="urn:microsoft.com/office/officeart/2005/8/layout/hList1"/>
    <dgm:cxn modelId="{9F15644F-C107-4A62-9BE6-492D024EDEE3}" type="presOf" srcId="{F2A71C42-3219-4893-B6F4-74F8EA457C05}" destId="{E7B91E48-BDD2-49DA-9C8E-BA75AF848F42}" srcOrd="0" destOrd="0" presId="urn:microsoft.com/office/officeart/2005/8/layout/hList1"/>
    <dgm:cxn modelId="{F5309546-E419-4D5C-886E-271B8001D2C5}" type="presOf" srcId="{6DC0E718-F032-40AC-A27F-F92AB017D5A9}" destId="{F2E0F777-6B7C-421C-BCDA-925EFA6C2463}" srcOrd="0" destOrd="0" presId="urn:microsoft.com/office/officeart/2005/8/layout/hList1"/>
    <dgm:cxn modelId="{F4DDE401-AE52-4327-AC25-75E9531F886E}" type="presOf" srcId="{1D539B60-ABE0-491F-A079-E006B5EBE62A}" destId="{13E585AF-768E-4B52-8F8A-6214BC21C44F}" srcOrd="0" destOrd="1" presId="urn:microsoft.com/office/officeart/2005/8/layout/hList1"/>
    <dgm:cxn modelId="{FA8456CF-55D7-469E-9E8B-165BC25B7C67}" type="presOf" srcId="{2F49C80E-FFD2-4CCD-AD57-7A41B8F9D310}" destId="{3A6DD07B-F052-4C6B-BEEF-A88556A54D85}" srcOrd="0" destOrd="1" presId="urn:microsoft.com/office/officeart/2005/8/layout/hList1"/>
    <dgm:cxn modelId="{78325F49-F636-4121-9BFF-E58A8C1912F4}" type="presOf" srcId="{1F49D73F-7EDD-4BBC-996A-92F452A40838}" destId="{F2E0F777-6B7C-421C-BCDA-925EFA6C2463}" srcOrd="0" destOrd="2" presId="urn:microsoft.com/office/officeart/2005/8/layout/hList1"/>
    <dgm:cxn modelId="{BB7FBA62-8BD1-4073-9A73-C40E7D37EF5D}" type="presOf" srcId="{B0C6B145-5225-4836-967E-EBFAE7FFC8D7}" destId="{13E585AF-768E-4B52-8F8A-6214BC21C44F}" srcOrd="0" destOrd="2" presId="urn:microsoft.com/office/officeart/2005/8/layout/hList1"/>
    <dgm:cxn modelId="{1668379D-6FA1-4BAC-AF63-AC9AD50DD8CE}" type="presOf" srcId="{255656F4-A680-42C7-86CB-EEA2DBAB1D81}" destId="{842965A9-1F75-4B3E-B493-AAF790F4A907}" srcOrd="0" destOrd="0" presId="urn:microsoft.com/office/officeart/2005/8/layout/hList1"/>
    <dgm:cxn modelId="{FB26A6EF-9754-4E2D-A3B4-16701E55C0E5}" srcId="{255656F4-A680-42C7-86CB-EEA2DBAB1D81}" destId="{F2A71C42-3219-4893-B6F4-74F8EA457C05}" srcOrd="0" destOrd="0" parTransId="{70881678-DBDF-43D5-A6B2-85466B077D0A}" sibTransId="{CAA4D236-ABC5-4B4F-9EC7-72A3DBF50DC8}"/>
    <dgm:cxn modelId="{8C9F0C96-39DF-4C2C-809A-3041E3FD1843}" srcId="{4C9D2638-9080-4C96-96B0-964AED9A608F}" destId="{6895C18C-E6DF-46F4-9A1E-80F3EDF53513}" srcOrd="0" destOrd="0" parTransId="{4F3A86BE-F2CE-4786-85EA-B99765FFA0E6}" sibTransId="{62A1DF3A-7829-4A24-880B-EDCF161C4FEF}"/>
    <dgm:cxn modelId="{B53D220B-0D17-4846-9B4A-0C61D015A9AC}" srcId="{A0AF4B7C-1F2F-4ED8-81C6-B9C647AADD6C}" destId="{6DC0E718-F032-40AC-A27F-F92AB017D5A9}" srcOrd="0" destOrd="0" parTransId="{8DC8D4B5-7F1A-4469-93AD-C4D98B2092DD}" sibTransId="{AE4D1B05-2575-40EE-A91B-A4ACB2D988A0}"/>
    <dgm:cxn modelId="{41C99889-F82A-412D-92EF-76B109A2815B}" type="presOf" srcId="{6895C18C-E6DF-46F4-9A1E-80F3EDF53513}" destId="{13E585AF-768E-4B52-8F8A-6214BC21C44F}" srcOrd="0" destOrd="0" presId="urn:microsoft.com/office/officeart/2005/8/layout/hList1"/>
    <dgm:cxn modelId="{F93075DB-0467-4C35-84AC-C8764628E79C}" srcId="{4C9D2638-9080-4C96-96B0-964AED9A608F}" destId="{B0C6B145-5225-4836-967E-EBFAE7FFC8D7}" srcOrd="2" destOrd="0" parTransId="{8FFEF312-C56A-4EC1-AADB-43C1A614305A}" sibTransId="{BAD62CBA-CDE5-4F46-9D0B-3BAE6D3CFEDD}"/>
    <dgm:cxn modelId="{D0206561-3EAC-464B-A4B4-CA689FEE8009}" type="presOf" srcId="{6721E0DC-C810-4B2D-AB3D-6951E8578A2D}" destId="{F2E0F777-6B7C-421C-BCDA-925EFA6C2463}" srcOrd="0" destOrd="1" presId="urn:microsoft.com/office/officeart/2005/8/layout/hList1"/>
    <dgm:cxn modelId="{FEAFF765-0B07-4BB5-94E3-A147D02CEA8F}" srcId="{4C9D2638-9080-4C96-96B0-964AED9A608F}" destId="{1D539B60-ABE0-491F-A079-E006B5EBE62A}" srcOrd="1" destOrd="0" parTransId="{3D7EA539-65BC-44E5-9651-3C43795EFF73}" sibTransId="{602CCFC2-BEC9-4828-8EB8-C8DD68C65483}"/>
    <dgm:cxn modelId="{B2847702-7E68-48D1-B8D4-60DC2B384379}" type="presParOf" srcId="{842965A9-1F75-4B3E-B493-AAF790F4A907}" destId="{8EDAFF04-4C00-4B30-AF37-16AA5AC2D140}" srcOrd="0" destOrd="0" presId="urn:microsoft.com/office/officeart/2005/8/layout/hList1"/>
    <dgm:cxn modelId="{8229FD59-43DF-47CD-8454-8E705B93627D}" type="presParOf" srcId="{8EDAFF04-4C00-4B30-AF37-16AA5AC2D140}" destId="{E7B91E48-BDD2-49DA-9C8E-BA75AF848F42}" srcOrd="0" destOrd="0" presId="urn:microsoft.com/office/officeart/2005/8/layout/hList1"/>
    <dgm:cxn modelId="{5C093574-6586-4B85-9651-E52830817267}" type="presParOf" srcId="{8EDAFF04-4C00-4B30-AF37-16AA5AC2D140}" destId="{3A6DD07B-F052-4C6B-BEEF-A88556A54D85}" srcOrd="1" destOrd="0" presId="urn:microsoft.com/office/officeart/2005/8/layout/hList1"/>
    <dgm:cxn modelId="{E0E51049-1D6D-41BB-82F0-8E2260D69C2A}" type="presParOf" srcId="{842965A9-1F75-4B3E-B493-AAF790F4A907}" destId="{A3BFB0B7-DC91-40BC-AB7A-7B4565261E1A}" srcOrd="1" destOrd="0" presId="urn:microsoft.com/office/officeart/2005/8/layout/hList1"/>
    <dgm:cxn modelId="{A9F226F5-AFC8-4DDF-8AF6-9FD0EC02ABB2}" type="presParOf" srcId="{842965A9-1F75-4B3E-B493-AAF790F4A907}" destId="{E42FAA98-3149-4507-BD09-91C9BEB8ED84}" srcOrd="2" destOrd="0" presId="urn:microsoft.com/office/officeart/2005/8/layout/hList1"/>
    <dgm:cxn modelId="{66E9FB21-C93A-4079-8F45-BC5F873B6884}" type="presParOf" srcId="{E42FAA98-3149-4507-BD09-91C9BEB8ED84}" destId="{444D9A2E-20CA-4256-906C-D8F701E0A55C}" srcOrd="0" destOrd="0" presId="urn:microsoft.com/office/officeart/2005/8/layout/hList1"/>
    <dgm:cxn modelId="{E9E97BC5-FEB7-4E3C-A4EE-77CE506438B5}" type="presParOf" srcId="{E42FAA98-3149-4507-BD09-91C9BEB8ED84}" destId="{13E585AF-768E-4B52-8F8A-6214BC21C44F}" srcOrd="1" destOrd="0" presId="urn:microsoft.com/office/officeart/2005/8/layout/hList1"/>
    <dgm:cxn modelId="{264791EB-DBEC-4417-AD94-5A5397A2D230}" type="presParOf" srcId="{842965A9-1F75-4B3E-B493-AAF790F4A907}" destId="{BB2D73FD-26D2-41DA-AA62-9530E6EBC3B6}" srcOrd="3" destOrd="0" presId="urn:microsoft.com/office/officeart/2005/8/layout/hList1"/>
    <dgm:cxn modelId="{1F130D93-CB54-42E9-911D-F3C8A3F8CBC4}" type="presParOf" srcId="{842965A9-1F75-4B3E-B493-AAF790F4A907}" destId="{144A8088-97E9-4830-B0DF-3B80702E4110}" srcOrd="4" destOrd="0" presId="urn:microsoft.com/office/officeart/2005/8/layout/hList1"/>
    <dgm:cxn modelId="{4C0467BB-A68F-4959-BB9A-6FD6C46C9AF9}" type="presParOf" srcId="{144A8088-97E9-4830-B0DF-3B80702E4110}" destId="{D3749A26-848D-4DAC-805D-A376192A2E03}" srcOrd="0" destOrd="0" presId="urn:microsoft.com/office/officeart/2005/8/layout/hList1"/>
    <dgm:cxn modelId="{EE024592-2788-438A-9C07-CD215B2F7CBF}" type="presParOf" srcId="{144A8088-97E9-4830-B0DF-3B80702E4110}" destId="{F2E0F777-6B7C-421C-BCDA-925EFA6C24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C982F-EE18-46A6-88BC-D5AA38B79CCD}">
      <dsp:nvSpPr>
        <dsp:cNvPr id="0" name=""/>
        <dsp:cNvSpPr/>
      </dsp:nvSpPr>
      <dsp:spPr>
        <a:xfrm>
          <a:off x="6874" y="0"/>
          <a:ext cx="4109282" cy="13716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SOAP</a:t>
          </a:r>
          <a:endParaRPr lang="en-US" sz="6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92674" y="0"/>
        <a:ext cx="2737682" cy="1371600"/>
      </dsp:txXfrm>
    </dsp:sp>
    <dsp:sp modelId="{BED79BD0-53F0-4A81-9EFC-06B1FF127DC6}">
      <dsp:nvSpPr>
        <dsp:cNvPr id="0" name=""/>
        <dsp:cNvSpPr/>
      </dsp:nvSpPr>
      <dsp:spPr>
        <a:xfrm>
          <a:off x="3705228" y="0"/>
          <a:ext cx="4109282" cy="137160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REST</a:t>
          </a:r>
          <a:endParaRPr lang="en-US" sz="6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91028" y="0"/>
        <a:ext cx="2737682" cy="1371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91E48-BDD2-49DA-9C8E-BA75AF848F42}">
      <dsp:nvSpPr>
        <dsp:cNvPr id="0" name=""/>
        <dsp:cNvSpPr/>
      </dsp:nvSpPr>
      <dsp:spPr>
        <a:xfrm>
          <a:off x="2174" y="1864"/>
          <a:ext cx="212050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Foursquare</a:t>
          </a:r>
          <a:endParaRPr lang="en-US" sz="20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74" y="1864"/>
        <a:ext cx="2120503" cy="576000"/>
      </dsp:txXfrm>
    </dsp:sp>
    <dsp:sp modelId="{3A6DD07B-F052-4C6B-BEEF-A88556A54D85}">
      <dsp:nvSpPr>
        <dsp:cNvPr id="0" name=""/>
        <dsp:cNvSpPr/>
      </dsp:nvSpPr>
      <dsp:spPr>
        <a:xfrm>
          <a:off x="2174" y="577864"/>
          <a:ext cx="2120503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Geotagging</a:t>
          </a:r>
          <a:endParaRPr lang="de-AT" sz="2000" kern="1200" noProof="0" dirty="0">
            <a:solidFill>
              <a:schemeClr val="tx1"/>
            </a:solidFill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0" dirty="0" smtClean="0"/>
            <a:t>Umgebung</a:t>
          </a:r>
          <a:endParaRPr lang="de-AT" sz="2000" kern="1200" noProof="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AT" sz="2000" kern="1200" noProof="0" dirty="0"/>
        </a:p>
      </dsp:txBody>
      <dsp:txXfrm>
        <a:off x="2174" y="577864"/>
        <a:ext cx="2120503" cy="1207799"/>
      </dsp:txXfrm>
    </dsp:sp>
    <dsp:sp modelId="{444D9A2E-20CA-4256-906C-D8F701E0A55C}">
      <dsp:nvSpPr>
        <dsp:cNvPr id="0" name=""/>
        <dsp:cNvSpPr/>
      </dsp:nvSpPr>
      <dsp:spPr>
        <a:xfrm>
          <a:off x="2419548" y="1864"/>
          <a:ext cx="212050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Facebook</a:t>
          </a:r>
          <a:endParaRPr lang="en-US" sz="20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19548" y="1864"/>
        <a:ext cx="2120503" cy="576000"/>
      </dsp:txXfrm>
    </dsp:sp>
    <dsp:sp modelId="{13E585AF-768E-4B52-8F8A-6214BC21C44F}">
      <dsp:nvSpPr>
        <dsp:cNvPr id="0" name=""/>
        <dsp:cNvSpPr/>
      </dsp:nvSpPr>
      <dsp:spPr>
        <a:xfrm>
          <a:off x="2419548" y="577864"/>
          <a:ext cx="2120503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Open Graph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FQL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Graph Search</a:t>
          </a:r>
          <a:endParaRPr lang="en-US" sz="2000" kern="1200" dirty="0"/>
        </a:p>
      </dsp:txBody>
      <dsp:txXfrm>
        <a:off x="2419548" y="577864"/>
        <a:ext cx="2120503" cy="1207799"/>
      </dsp:txXfrm>
    </dsp:sp>
    <dsp:sp modelId="{D3749A26-848D-4DAC-805D-A376192A2E03}">
      <dsp:nvSpPr>
        <dsp:cNvPr id="0" name=""/>
        <dsp:cNvSpPr/>
      </dsp:nvSpPr>
      <dsp:spPr>
        <a:xfrm>
          <a:off x="4836921" y="1864"/>
          <a:ext cx="212050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Twitter</a:t>
          </a:r>
          <a:endParaRPr lang="en-US" sz="20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6921" y="1864"/>
        <a:ext cx="2120503" cy="576000"/>
      </dsp:txXfrm>
    </dsp:sp>
    <dsp:sp modelId="{F2E0F777-6B7C-421C-BCDA-925EFA6C2463}">
      <dsp:nvSpPr>
        <dsp:cNvPr id="0" name=""/>
        <dsp:cNvSpPr/>
      </dsp:nvSpPr>
      <dsp:spPr>
        <a:xfrm>
          <a:off x="4836921" y="577864"/>
          <a:ext cx="2120503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Search API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Streaming API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4836921" y="577864"/>
        <a:ext cx="2120503" cy="1207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91E48-BDD2-49DA-9C8E-BA75AF848F42}">
      <dsp:nvSpPr>
        <dsp:cNvPr id="0" name=""/>
        <dsp:cNvSpPr/>
      </dsp:nvSpPr>
      <dsp:spPr>
        <a:xfrm>
          <a:off x="2174" y="1864"/>
          <a:ext cx="212050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Google +</a:t>
          </a:r>
          <a:endParaRPr lang="en-US" sz="20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74" y="1864"/>
        <a:ext cx="2120503" cy="576000"/>
      </dsp:txXfrm>
    </dsp:sp>
    <dsp:sp modelId="{3A6DD07B-F052-4C6B-BEEF-A88556A54D85}">
      <dsp:nvSpPr>
        <dsp:cNvPr id="0" name=""/>
        <dsp:cNvSpPr/>
      </dsp:nvSpPr>
      <dsp:spPr>
        <a:xfrm>
          <a:off x="0" y="579729"/>
          <a:ext cx="2120503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Personen</a:t>
          </a:r>
          <a:endParaRPr lang="de-AT" sz="2000" kern="1200" noProof="0" dirty="0">
            <a:solidFill>
              <a:schemeClr val="tx1"/>
            </a:solidFill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Aktivitäten</a:t>
          </a:r>
          <a:endParaRPr lang="de-AT" sz="2000" kern="1200" noProof="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Kommentare</a:t>
          </a:r>
          <a:endParaRPr lang="de-AT" sz="2000" kern="1200" noProof="0" dirty="0"/>
        </a:p>
      </dsp:txBody>
      <dsp:txXfrm>
        <a:off x="0" y="579729"/>
        <a:ext cx="2120503" cy="1207799"/>
      </dsp:txXfrm>
    </dsp:sp>
    <dsp:sp modelId="{444D9A2E-20CA-4256-906C-D8F701E0A55C}">
      <dsp:nvSpPr>
        <dsp:cNvPr id="0" name=""/>
        <dsp:cNvSpPr/>
      </dsp:nvSpPr>
      <dsp:spPr>
        <a:xfrm>
          <a:off x="2419548" y="1864"/>
          <a:ext cx="212050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rPr>
            <a:t>bitly</a:t>
          </a:r>
          <a:endParaRPr lang="en-US" sz="20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19548" y="1864"/>
        <a:ext cx="2120503" cy="576000"/>
      </dsp:txXfrm>
    </dsp:sp>
    <dsp:sp modelId="{13E585AF-768E-4B52-8F8A-6214BC21C44F}">
      <dsp:nvSpPr>
        <dsp:cNvPr id="0" name=""/>
        <dsp:cNvSpPr/>
      </dsp:nvSpPr>
      <dsp:spPr>
        <a:xfrm>
          <a:off x="2419548" y="577864"/>
          <a:ext cx="2120503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1" smtClean="0">
              <a:solidFill>
                <a:schemeClr val="tx1"/>
              </a:solidFill>
              <a:latin typeface="+mj-lt"/>
              <a:cs typeface="Arial" pitchFamily="34" charset="0"/>
            </a:rPr>
            <a:t>Populäre Links</a:t>
          </a:r>
          <a:endParaRPr lang="de-AT" sz="2000" kern="1200" noProof="1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1" smtClean="0">
              <a:solidFill>
                <a:schemeClr val="tx1"/>
              </a:solidFill>
              <a:latin typeface="+mj-lt"/>
              <a:cs typeface="Arial" pitchFamily="34" charset="0"/>
            </a:rPr>
            <a:t>Phrasen</a:t>
          </a:r>
          <a:endParaRPr lang="de-AT" sz="2000" kern="1200" noProof="1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1" smtClean="0">
              <a:solidFill>
                <a:schemeClr val="tx1"/>
              </a:solidFill>
              <a:latin typeface="+mj-lt"/>
              <a:cs typeface="Arial" pitchFamily="34" charset="0"/>
            </a:rPr>
            <a:t>Echtzeitkarte</a:t>
          </a:r>
          <a:endParaRPr lang="de-AT" sz="2000" kern="1200" noProof="1"/>
        </a:p>
      </dsp:txBody>
      <dsp:txXfrm>
        <a:off x="2419548" y="577864"/>
        <a:ext cx="2120503" cy="1207799"/>
      </dsp:txXfrm>
    </dsp:sp>
    <dsp:sp modelId="{D3749A26-848D-4DAC-805D-A376192A2E03}">
      <dsp:nvSpPr>
        <dsp:cNvPr id="0" name=""/>
        <dsp:cNvSpPr/>
      </dsp:nvSpPr>
      <dsp:spPr>
        <a:xfrm>
          <a:off x="4836921" y="1864"/>
          <a:ext cx="212050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del.icio.us</a:t>
          </a:r>
          <a:endParaRPr lang="en-US" sz="2000" b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6921" y="1864"/>
        <a:ext cx="2120503" cy="576000"/>
      </dsp:txXfrm>
    </dsp:sp>
    <dsp:sp modelId="{F2E0F777-6B7C-421C-BCDA-925EFA6C2463}">
      <dsp:nvSpPr>
        <dsp:cNvPr id="0" name=""/>
        <dsp:cNvSpPr/>
      </dsp:nvSpPr>
      <dsp:spPr>
        <a:xfrm>
          <a:off x="4836921" y="577864"/>
          <a:ext cx="2120503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Benutzer Tags</a:t>
          </a:r>
          <a:endParaRPr lang="de-AT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Top Seiten</a:t>
          </a:r>
          <a:endParaRPr lang="de-AT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000" kern="1200" noProof="0" dirty="0" smtClean="0">
              <a:solidFill>
                <a:schemeClr val="tx1"/>
              </a:solidFill>
              <a:latin typeface="+mj-lt"/>
              <a:cs typeface="Arial" pitchFamily="34" charset="0"/>
            </a:rPr>
            <a:t>Klassifizierung</a:t>
          </a:r>
          <a:endParaRPr lang="de-AT" sz="2000" kern="1200" noProof="0" dirty="0"/>
        </a:p>
      </dsp:txBody>
      <dsp:txXfrm>
        <a:off x="4836921" y="577864"/>
        <a:ext cx="2120503" cy="1207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46133-C2C6-42E5-9F03-188AA2A4A162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753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2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6324600" cy="704850"/>
          </a:xfrm>
          <a:effectLst>
            <a:outerShdw dist="17961" dir="2700000" sx="1000" sy="1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algn="l">
              <a:defRPr/>
            </a:pPr>
            <a:r>
              <a:rPr lang="de-AT" sz="3600" dirty="0" smtClean="0"/>
              <a:t>APIs für den Zugriff auf Daten</a:t>
            </a:r>
            <a:br>
              <a:rPr lang="de-AT" sz="3600" dirty="0" smtClean="0"/>
            </a:br>
            <a:r>
              <a:rPr lang="de-AT" sz="3600" dirty="0" smtClean="0"/>
              <a:t>aus sozialen Netzwerken</a:t>
            </a:r>
            <a:endParaRPr lang="de-AT" sz="360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630" y="6134819"/>
            <a:ext cx="6324600" cy="685800"/>
          </a:xfrm>
          <a:effectLst>
            <a:outerShdw dist="17961" dir="2700000" sx="1000" sy="1000" algn="ctr" rotWithShape="0">
              <a:schemeClr val="bg2"/>
            </a:outerShdw>
          </a:effectLst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chemeClr val="bg1"/>
                </a:solidFill>
              </a:rPr>
              <a:t>Julian Nischler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2971800"/>
            <a:ext cx="41148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Weitere Fragen und Diskussion.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76800" y="1341437"/>
            <a:ext cx="31242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0" b="1" dirty="0" smtClean="0">
                <a:solidFill>
                  <a:schemeClr val="accent3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400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162800" y="3587749"/>
            <a:ext cx="1676400" cy="2249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0" b="1" dirty="0" smtClean="0">
                <a:solidFill>
                  <a:schemeClr val="accent3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200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48200" y="3932237"/>
            <a:ext cx="838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0" b="1" dirty="0" smtClean="0">
                <a:solidFill>
                  <a:schemeClr val="accent3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100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443037" y="2057400"/>
            <a:ext cx="64008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Monitoring von sozialen Netzwerken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Meinungen über die Marke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Neue Marketingmöglichkeiten</a:t>
            </a: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1295400" y="5334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de-AT" altLang="ko-KR" sz="3500" b="1" dirty="0" smtClean="0">
                <a:solidFill>
                  <a:schemeClr val="bg1"/>
                </a:solidFill>
                <a:ea typeface="굴림" pitchFamily="34" charset="-127"/>
              </a:rPr>
              <a:t>Einsatzbereiche</a:t>
            </a:r>
            <a:endParaRPr kumimoji="1" lang="de-AT" altLang="ko-KR" sz="3500" b="1" dirty="0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AT" sz="3200" b="1" kern="0" dirty="0" smtClean="0">
                <a:solidFill>
                  <a:schemeClr val="bg1"/>
                </a:solidFill>
              </a:rPr>
              <a:t>Gliederung</a:t>
            </a:r>
            <a:endParaRPr kumimoji="0" lang="de-AT" sz="30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40405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1580" y="2395485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39340" y="3352782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1580" y="3344213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4293920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11580" y="4285351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525782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11580" y="5249259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6960" y="144014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00960" y="1498826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300" dirty="0" smtClean="0">
                <a:latin typeface="Arial" pitchFamily="34" charset="0"/>
                <a:cs typeface="Arial" pitchFamily="34" charset="0"/>
              </a:rPr>
              <a:t>Grundsätzliche Funktionsweise</a:t>
            </a:r>
            <a:endParaRPr lang="de-AT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1431577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40" y="2479877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300" dirty="0" smtClean="0">
                <a:latin typeface="Arial" pitchFamily="34" charset="0"/>
                <a:cs typeface="Arial" pitchFamily="34" charset="0"/>
              </a:rPr>
              <a:t>Übersicht</a:t>
            </a:r>
            <a:endParaRPr lang="de-AT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340" y="4379863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Twitter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3340" y="5356421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300" dirty="0" smtClean="0">
                <a:latin typeface="Arial" pitchFamily="34" charset="0"/>
                <a:cs typeface="Arial" pitchFamily="34" charset="0"/>
              </a:rPr>
              <a:t>Auswertung der Daten</a:t>
            </a:r>
            <a:endParaRPr lang="de-AT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93340" y="3428605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Facebook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88601216"/>
              </p:ext>
            </p:extLst>
          </p:nvPr>
        </p:nvGraphicFramePr>
        <p:xfrm>
          <a:off x="685800" y="2590800"/>
          <a:ext cx="7821386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0" y="66520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AT" sz="3000" b="1" dirty="0">
                <a:solidFill>
                  <a:schemeClr val="bg1"/>
                </a:solidFill>
                <a:cs typeface="Arial" pitchFamily="34" charset="0"/>
              </a:rPr>
              <a:t>Gängige Zugriffsmethoden</a:t>
            </a:r>
            <a:endParaRPr lang="de-AT" sz="30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95400" y="4636614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i="1" dirty="0" smtClean="0">
                <a:solidFill>
                  <a:schemeClr val="bg1"/>
                </a:solidFill>
                <a:latin typeface="+mj-lt"/>
              </a:rPr>
              <a:t>Protokoll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i="1" dirty="0" smtClean="0">
                <a:solidFill>
                  <a:schemeClr val="bg1"/>
                </a:solidFill>
                <a:latin typeface="+mj-lt"/>
              </a:rPr>
              <a:t>Komplex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i="1" dirty="0" smtClean="0">
                <a:solidFill>
                  <a:schemeClr val="bg1"/>
                </a:solidFill>
                <a:latin typeface="+mj-lt"/>
              </a:rPr>
              <a:t>Daten in XML Form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 flipH="1">
            <a:off x="2286794" y="4197395"/>
            <a:ext cx="4572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>
            <a:off x="6249194" y="4197395"/>
            <a:ext cx="4572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34000" y="4638674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i="1" dirty="0" smtClean="0">
                <a:solidFill>
                  <a:schemeClr val="bg1"/>
                </a:solidFill>
                <a:latin typeface="+mj-lt"/>
              </a:rPr>
              <a:t>Methodik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i="1" dirty="0" smtClean="0">
                <a:solidFill>
                  <a:schemeClr val="bg1"/>
                </a:solidFill>
                <a:latin typeface="+mj-lt"/>
              </a:rPr>
              <a:t>Sehr einfach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i="1" dirty="0" smtClean="0">
                <a:solidFill>
                  <a:schemeClr val="bg1"/>
                </a:solidFill>
                <a:latin typeface="+mj-lt"/>
              </a:rPr>
              <a:t>Auf HTTP Basis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b="1" i="1" dirty="0" smtClean="0">
                <a:solidFill>
                  <a:schemeClr val="bg1"/>
                </a:solidFill>
                <a:latin typeface="+mj-lt"/>
              </a:rPr>
              <a:t>Meist JSON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150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i="1" dirty="0" smtClean="0">
                <a:solidFill>
                  <a:schemeClr val="bg1"/>
                </a:solidFill>
                <a:latin typeface="+mj-lt"/>
              </a:rPr>
              <a:t>1, Grundsätzliche Funktionsweise</a:t>
            </a:r>
            <a:endParaRPr lang="de-AT" i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66520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AT" sz="3000" b="1" dirty="0" smtClean="0">
                <a:solidFill>
                  <a:schemeClr val="bg1"/>
                </a:solidFill>
                <a:cs typeface="Arial" pitchFamily="34" charset="0"/>
              </a:rPr>
              <a:t>Nennenswerte APIs</a:t>
            </a:r>
            <a:endParaRPr lang="de-AT" sz="30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50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i="1" dirty="0">
                <a:solidFill>
                  <a:schemeClr val="bg1"/>
                </a:solidFill>
                <a:latin typeface="+mj-lt"/>
              </a:rPr>
              <a:t>2</a:t>
            </a:r>
            <a:r>
              <a:rPr lang="de-AT" i="1" dirty="0" smtClean="0">
                <a:solidFill>
                  <a:schemeClr val="bg1"/>
                </a:solidFill>
                <a:latin typeface="+mj-lt"/>
              </a:rPr>
              <a:t>, Übersicht</a:t>
            </a:r>
            <a:endParaRPr lang="de-AT" i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Diagram 3"/>
          <p:cNvGraphicFramePr/>
          <p:nvPr>
            <p:extLst>
              <p:ext uri="{D42A27DB-BD31-4B8C-83A1-F6EECF244321}">
                <p14:modId xmlns:p14="http://schemas.microsoft.com/office/powerpoint/2010/main" val="3584615907"/>
              </p:ext>
            </p:extLst>
          </p:nvPr>
        </p:nvGraphicFramePr>
        <p:xfrm>
          <a:off x="1016000" y="4079871"/>
          <a:ext cx="6959600" cy="1787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5"/>
          <p:cNvGraphicFramePr/>
          <p:nvPr>
            <p:extLst>
              <p:ext uri="{D42A27DB-BD31-4B8C-83A1-F6EECF244321}">
                <p14:modId xmlns:p14="http://schemas.microsoft.com/office/powerpoint/2010/main" val="614150668"/>
              </p:ext>
            </p:extLst>
          </p:nvPr>
        </p:nvGraphicFramePr>
        <p:xfrm>
          <a:off x="1016000" y="1524000"/>
          <a:ext cx="6959600" cy="1787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61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38100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AT" sz="3000" b="1" dirty="0" smtClean="0">
                <a:solidFill>
                  <a:schemeClr val="bg1"/>
                </a:solidFill>
                <a:cs typeface="Arial" pitchFamily="34" charset="0"/>
              </a:rPr>
              <a:t>Facebook</a:t>
            </a:r>
            <a:endParaRPr lang="de-AT" sz="30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50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i="1" dirty="0" smtClean="0">
                <a:solidFill>
                  <a:schemeClr val="bg1"/>
                </a:solidFill>
                <a:latin typeface="+mj-lt"/>
              </a:rPr>
              <a:t>3, Facebook</a:t>
            </a:r>
            <a:endParaRPr lang="de-AT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37326" y="990600"/>
            <a:ext cx="64008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Graph API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Abfragen von Objekten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Lesen / Schreiben / Ändern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FQL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Suche nach Objekten 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Minimaler SQL Syntax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Nur Lesen möglich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Graph Search API</a:t>
            </a:r>
          </a:p>
        </p:txBody>
      </p:sp>
    </p:spTree>
    <p:extLst>
      <p:ext uri="{BB962C8B-B14F-4D97-AF65-F5344CB8AC3E}">
        <p14:creationId xmlns:p14="http://schemas.microsoft.com/office/powerpoint/2010/main" val="19893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38100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AT" sz="3000" b="1" dirty="0" smtClean="0">
                <a:solidFill>
                  <a:schemeClr val="bg1"/>
                </a:solidFill>
                <a:cs typeface="Arial" pitchFamily="34" charset="0"/>
              </a:rPr>
              <a:t>Twitter</a:t>
            </a:r>
            <a:endParaRPr lang="de-AT" sz="30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50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i="1" dirty="0">
                <a:solidFill>
                  <a:schemeClr val="bg1"/>
                </a:solidFill>
                <a:latin typeface="+mj-lt"/>
              </a:rPr>
              <a:t>4</a:t>
            </a:r>
            <a:r>
              <a:rPr lang="de-AT" i="1" dirty="0" smtClean="0">
                <a:solidFill>
                  <a:schemeClr val="bg1"/>
                </a:solidFill>
                <a:latin typeface="+mj-lt"/>
              </a:rPr>
              <a:t>, Twitter</a:t>
            </a:r>
            <a:endParaRPr lang="de-AT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43000" y="1371600"/>
            <a:ext cx="64008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Search API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Suchen nach Tweets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Nur letzte Woche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Stream API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Echtzeit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Alle Tweets die Schlüsselwörter Treffen</a:t>
            </a:r>
          </a:p>
        </p:txBody>
      </p:sp>
    </p:spTree>
    <p:extLst>
      <p:ext uri="{BB962C8B-B14F-4D97-AF65-F5344CB8AC3E}">
        <p14:creationId xmlns:p14="http://schemas.microsoft.com/office/powerpoint/2010/main" val="14176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257800"/>
            <a:ext cx="2869372" cy="1280727"/>
            <a:chOff x="2029019" y="2661572"/>
            <a:chExt cx="5017729" cy="2239635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3843142" y="2661572"/>
              <a:ext cx="1386858" cy="2239635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406" y="130"/>
                </a:cxn>
                <a:cxn ang="0">
                  <a:pos x="447" y="226"/>
                </a:cxn>
                <a:cxn ang="0">
                  <a:pos x="457" y="288"/>
                </a:cxn>
                <a:cxn ang="0">
                  <a:pos x="449" y="328"/>
                </a:cxn>
                <a:cxn ang="0">
                  <a:pos x="0" y="328"/>
                </a:cxn>
                <a:cxn ang="0">
                  <a:pos x="0" y="777"/>
                </a:cxn>
                <a:cxn ang="0">
                  <a:pos x="40" y="784"/>
                </a:cxn>
                <a:cxn ang="0">
                  <a:pos x="102" y="775"/>
                </a:cxn>
                <a:cxn ang="0">
                  <a:pos x="197" y="733"/>
                </a:cxn>
                <a:cxn ang="0">
                  <a:pos x="328" y="862"/>
                </a:cxn>
                <a:cxn ang="0">
                  <a:pos x="197" y="992"/>
                </a:cxn>
                <a:cxn ang="0">
                  <a:pos x="102" y="951"/>
                </a:cxn>
                <a:cxn ang="0">
                  <a:pos x="40" y="941"/>
                </a:cxn>
                <a:cxn ang="0">
                  <a:pos x="0" y="949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446" y="1394"/>
                </a:cxn>
                <a:cxn ang="0">
                  <a:pos x="453" y="1434"/>
                </a:cxn>
                <a:cxn ang="0">
                  <a:pos x="444" y="1497"/>
                </a:cxn>
                <a:cxn ang="0">
                  <a:pos x="403" y="1592"/>
                </a:cxn>
                <a:cxn ang="0">
                  <a:pos x="532" y="1722"/>
                </a:cxn>
                <a:cxn ang="0">
                  <a:pos x="661" y="1592"/>
                </a:cxn>
                <a:cxn ang="0">
                  <a:pos x="620" y="1496"/>
                </a:cxn>
                <a:cxn ang="0">
                  <a:pos x="610" y="1434"/>
                </a:cxn>
                <a:cxn ang="0">
                  <a:pos x="618" y="1394"/>
                </a:cxn>
                <a:cxn ang="0">
                  <a:pos x="1067" y="1394"/>
                </a:cxn>
                <a:cxn ang="0">
                  <a:pos x="1067" y="945"/>
                </a:cxn>
                <a:cxn ang="0">
                  <a:pos x="1028" y="938"/>
                </a:cxn>
                <a:cxn ang="0">
                  <a:pos x="965" y="947"/>
                </a:cxn>
                <a:cxn ang="0">
                  <a:pos x="870" y="989"/>
                </a:cxn>
                <a:cxn ang="0">
                  <a:pos x="739" y="859"/>
                </a:cxn>
                <a:cxn ang="0">
                  <a:pos x="870" y="730"/>
                </a:cxn>
                <a:cxn ang="0">
                  <a:pos x="965" y="771"/>
                </a:cxn>
                <a:cxn ang="0">
                  <a:pos x="1028" y="781"/>
                </a:cxn>
                <a:cxn ang="0">
                  <a:pos x="1067" y="773"/>
                </a:cxn>
                <a:cxn ang="0">
                  <a:pos x="1067" y="328"/>
                </a:cxn>
                <a:cxn ang="0">
                  <a:pos x="1067" y="328"/>
                </a:cxn>
                <a:cxn ang="0">
                  <a:pos x="1067" y="328"/>
                </a:cxn>
                <a:cxn ang="0">
                  <a:pos x="621" y="328"/>
                </a:cxn>
                <a:cxn ang="0">
                  <a:pos x="614" y="288"/>
                </a:cxn>
                <a:cxn ang="0">
                  <a:pos x="624" y="225"/>
                </a:cxn>
                <a:cxn ang="0">
                  <a:pos x="664" y="130"/>
                </a:cxn>
                <a:cxn ang="0">
                  <a:pos x="535" y="0"/>
                </a:cxn>
              </a:cxnLst>
              <a:rect l="0" t="0" r="r" b="b"/>
              <a:pathLst>
                <a:path w="1067" h="1722">
                  <a:moveTo>
                    <a:pt x="535" y="0"/>
                  </a:moveTo>
                  <a:cubicBezTo>
                    <a:pt x="464" y="0"/>
                    <a:pt x="406" y="58"/>
                    <a:pt x="406" y="130"/>
                  </a:cubicBezTo>
                  <a:cubicBezTo>
                    <a:pt x="406" y="168"/>
                    <a:pt x="422" y="202"/>
                    <a:pt x="447" y="226"/>
                  </a:cubicBezTo>
                  <a:cubicBezTo>
                    <a:pt x="452" y="245"/>
                    <a:pt x="457" y="266"/>
                    <a:pt x="457" y="288"/>
                  </a:cubicBezTo>
                  <a:cubicBezTo>
                    <a:pt x="457" y="306"/>
                    <a:pt x="453" y="319"/>
                    <a:pt x="449" y="32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9" y="781"/>
                    <a:pt x="21" y="784"/>
                    <a:pt x="40" y="784"/>
                  </a:cubicBezTo>
                  <a:cubicBezTo>
                    <a:pt x="62" y="784"/>
                    <a:pt x="83" y="780"/>
                    <a:pt x="102" y="775"/>
                  </a:cubicBezTo>
                  <a:cubicBezTo>
                    <a:pt x="126" y="749"/>
                    <a:pt x="160" y="733"/>
                    <a:pt x="197" y="733"/>
                  </a:cubicBezTo>
                  <a:cubicBezTo>
                    <a:pt x="270" y="733"/>
                    <a:pt x="328" y="791"/>
                    <a:pt x="328" y="862"/>
                  </a:cubicBezTo>
                  <a:cubicBezTo>
                    <a:pt x="328" y="934"/>
                    <a:pt x="270" y="992"/>
                    <a:pt x="197" y="992"/>
                  </a:cubicBezTo>
                  <a:cubicBezTo>
                    <a:pt x="160" y="992"/>
                    <a:pt x="126" y="976"/>
                    <a:pt x="102" y="951"/>
                  </a:cubicBezTo>
                  <a:cubicBezTo>
                    <a:pt x="83" y="946"/>
                    <a:pt x="62" y="941"/>
                    <a:pt x="40" y="941"/>
                  </a:cubicBezTo>
                  <a:cubicBezTo>
                    <a:pt x="21" y="941"/>
                    <a:pt x="9" y="944"/>
                    <a:pt x="0" y="949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446" y="1394"/>
                    <a:pt x="446" y="1394"/>
                    <a:pt x="446" y="1394"/>
                  </a:cubicBezTo>
                  <a:cubicBezTo>
                    <a:pt x="450" y="1403"/>
                    <a:pt x="453" y="1415"/>
                    <a:pt x="453" y="1434"/>
                  </a:cubicBezTo>
                  <a:cubicBezTo>
                    <a:pt x="453" y="1456"/>
                    <a:pt x="449" y="1477"/>
                    <a:pt x="444" y="1497"/>
                  </a:cubicBezTo>
                  <a:cubicBezTo>
                    <a:pt x="419" y="1520"/>
                    <a:pt x="403" y="1554"/>
                    <a:pt x="403" y="1592"/>
                  </a:cubicBezTo>
                  <a:cubicBezTo>
                    <a:pt x="403" y="1664"/>
                    <a:pt x="461" y="1722"/>
                    <a:pt x="532" y="1722"/>
                  </a:cubicBezTo>
                  <a:cubicBezTo>
                    <a:pt x="603" y="1722"/>
                    <a:pt x="661" y="1664"/>
                    <a:pt x="661" y="1592"/>
                  </a:cubicBezTo>
                  <a:cubicBezTo>
                    <a:pt x="661" y="1554"/>
                    <a:pt x="645" y="1520"/>
                    <a:pt x="620" y="1496"/>
                  </a:cubicBezTo>
                  <a:cubicBezTo>
                    <a:pt x="615" y="1477"/>
                    <a:pt x="610" y="1456"/>
                    <a:pt x="610" y="1434"/>
                  </a:cubicBezTo>
                  <a:cubicBezTo>
                    <a:pt x="610" y="1415"/>
                    <a:pt x="614" y="1403"/>
                    <a:pt x="618" y="1394"/>
                  </a:cubicBezTo>
                  <a:cubicBezTo>
                    <a:pt x="1067" y="1394"/>
                    <a:pt x="1067" y="1394"/>
                    <a:pt x="1067" y="1394"/>
                  </a:cubicBezTo>
                  <a:cubicBezTo>
                    <a:pt x="1067" y="945"/>
                    <a:pt x="1067" y="945"/>
                    <a:pt x="1067" y="945"/>
                  </a:cubicBezTo>
                  <a:cubicBezTo>
                    <a:pt x="1058" y="941"/>
                    <a:pt x="1046" y="938"/>
                    <a:pt x="1028" y="938"/>
                  </a:cubicBezTo>
                  <a:cubicBezTo>
                    <a:pt x="1006" y="938"/>
                    <a:pt x="985" y="942"/>
                    <a:pt x="965" y="947"/>
                  </a:cubicBezTo>
                  <a:cubicBezTo>
                    <a:pt x="942" y="973"/>
                    <a:pt x="908" y="989"/>
                    <a:pt x="870" y="989"/>
                  </a:cubicBezTo>
                  <a:cubicBezTo>
                    <a:pt x="798" y="989"/>
                    <a:pt x="739" y="931"/>
                    <a:pt x="739" y="859"/>
                  </a:cubicBezTo>
                  <a:cubicBezTo>
                    <a:pt x="739" y="788"/>
                    <a:pt x="798" y="730"/>
                    <a:pt x="870" y="730"/>
                  </a:cubicBezTo>
                  <a:cubicBezTo>
                    <a:pt x="907" y="730"/>
                    <a:pt x="941" y="746"/>
                    <a:pt x="965" y="771"/>
                  </a:cubicBezTo>
                  <a:cubicBezTo>
                    <a:pt x="984" y="776"/>
                    <a:pt x="1005" y="781"/>
                    <a:pt x="1028" y="781"/>
                  </a:cubicBezTo>
                  <a:cubicBezTo>
                    <a:pt x="1046" y="781"/>
                    <a:pt x="1058" y="777"/>
                    <a:pt x="1067" y="773"/>
                  </a:cubicBezTo>
                  <a:cubicBezTo>
                    <a:pt x="1067" y="328"/>
                    <a:pt x="1067" y="328"/>
                    <a:pt x="1067" y="328"/>
                  </a:cubicBezTo>
                  <a:cubicBezTo>
                    <a:pt x="1067" y="328"/>
                    <a:pt x="1067" y="328"/>
                    <a:pt x="1067" y="328"/>
                  </a:cubicBezTo>
                  <a:cubicBezTo>
                    <a:pt x="1067" y="328"/>
                    <a:pt x="1067" y="328"/>
                    <a:pt x="1067" y="328"/>
                  </a:cubicBezTo>
                  <a:cubicBezTo>
                    <a:pt x="621" y="328"/>
                    <a:pt x="621" y="328"/>
                    <a:pt x="621" y="328"/>
                  </a:cubicBezTo>
                  <a:cubicBezTo>
                    <a:pt x="617" y="319"/>
                    <a:pt x="614" y="306"/>
                    <a:pt x="614" y="288"/>
                  </a:cubicBezTo>
                  <a:cubicBezTo>
                    <a:pt x="614" y="266"/>
                    <a:pt x="618" y="245"/>
                    <a:pt x="624" y="225"/>
                  </a:cubicBezTo>
                  <a:cubicBezTo>
                    <a:pt x="649" y="201"/>
                    <a:pt x="664" y="168"/>
                    <a:pt x="664" y="130"/>
                  </a:cubicBezTo>
                  <a:cubicBezTo>
                    <a:pt x="664" y="58"/>
                    <a:pt x="606" y="0"/>
                    <a:pt x="535" y="0"/>
                  </a:cubicBezTo>
                </a:path>
              </a:pathLst>
            </a:custGeom>
            <a:solidFill>
              <a:schemeClr val="accent3"/>
            </a:solidFill>
            <a:ln w="127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"/>
            <p:cNvSpPr>
              <a:spLocks/>
            </p:cNvSpPr>
            <p:nvPr/>
          </p:nvSpPr>
          <p:spPr bwMode="auto">
            <a:xfrm rot="5400000">
              <a:off x="5233502" y="2661572"/>
              <a:ext cx="1386858" cy="2239635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406" y="130"/>
                </a:cxn>
                <a:cxn ang="0">
                  <a:pos x="447" y="226"/>
                </a:cxn>
                <a:cxn ang="0">
                  <a:pos x="457" y="288"/>
                </a:cxn>
                <a:cxn ang="0">
                  <a:pos x="449" y="328"/>
                </a:cxn>
                <a:cxn ang="0">
                  <a:pos x="0" y="328"/>
                </a:cxn>
                <a:cxn ang="0">
                  <a:pos x="0" y="777"/>
                </a:cxn>
                <a:cxn ang="0">
                  <a:pos x="40" y="784"/>
                </a:cxn>
                <a:cxn ang="0">
                  <a:pos x="102" y="775"/>
                </a:cxn>
                <a:cxn ang="0">
                  <a:pos x="197" y="733"/>
                </a:cxn>
                <a:cxn ang="0">
                  <a:pos x="328" y="862"/>
                </a:cxn>
                <a:cxn ang="0">
                  <a:pos x="197" y="992"/>
                </a:cxn>
                <a:cxn ang="0">
                  <a:pos x="102" y="951"/>
                </a:cxn>
                <a:cxn ang="0">
                  <a:pos x="40" y="941"/>
                </a:cxn>
                <a:cxn ang="0">
                  <a:pos x="0" y="949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446" y="1394"/>
                </a:cxn>
                <a:cxn ang="0">
                  <a:pos x="453" y="1434"/>
                </a:cxn>
                <a:cxn ang="0">
                  <a:pos x="444" y="1497"/>
                </a:cxn>
                <a:cxn ang="0">
                  <a:pos x="403" y="1592"/>
                </a:cxn>
                <a:cxn ang="0">
                  <a:pos x="532" y="1722"/>
                </a:cxn>
                <a:cxn ang="0">
                  <a:pos x="661" y="1592"/>
                </a:cxn>
                <a:cxn ang="0">
                  <a:pos x="620" y="1496"/>
                </a:cxn>
                <a:cxn ang="0">
                  <a:pos x="610" y="1434"/>
                </a:cxn>
                <a:cxn ang="0">
                  <a:pos x="618" y="1394"/>
                </a:cxn>
                <a:cxn ang="0">
                  <a:pos x="1067" y="1394"/>
                </a:cxn>
                <a:cxn ang="0">
                  <a:pos x="1067" y="945"/>
                </a:cxn>
                <a:cxn ang="0">
                  <a:pos x="1028" y="938"/>
                </a:cxn>
                <a:cxn ang="0">
                  <a:pos x="965" y="947"/>
                </a:cxn>
                <a:cxn ang="0">
                  <a:pos x="870" y="989"/>
                </a:cxn>
                <a:cxn ang="0">
                  <a:pos x="739" y="859"/>
                </a:cxn>
                <a:cxn ang="0">
                  <a:pos x="870" y="730"/>
                </a:cxn>
                <a:cxn ang="0">
                  <a:pos x="965" y="771"/>
                </a:cxn>
                <a:cxn ang="0">
                  <a:pos x="1028" y="781"/>
                </a:cxn>
                <a:cxn ang="0">
                  <a:pos x="1067" y="773"/>
                </a:cxn>
                <a:cxn ang="0">
                  <a:pos x="1067" y="328"/>
                </a:cxn>
                <a:cxn ang="0">
                  <a:pos x="1067" y="328"/>
                </a:cxn>
                <a:cxn ang="0">
                  <a:pos x="1067" y="328"/>
                </a:cxn>
                <a:cxn ang="0">
                  <a:pos x="621" y="328"/>
                </a:cxn>
                <a:cxn ang="0">
                  <a:pos x="614" y="288"/>
                </a:cxn>
                <a:cxn ang="0">
                  <a:pos x="624" y="225"/>
                </a:cxn>
                <a:cxn ang="0">
                  <a:pos x="664" y="130"/>
                </a:cxn>
                <a:cxn ang="0">
                  <a:pos x="535" y="0"/>
                </a:cxn>
              </a:cxnLst>
              <a:rect l="0" t="0" r="r" b="b"/>
              <a:pathLst>
                <a:path w="1067" h="1722">
                  <a:moveTo>
                    <a:pt x="535" y="0"/>
                  </a:moveTo>
                  <a:cubicBezTo>
                    <a:pt x="464" y="0"/>
                    <a:pt x="406" y="58"/>
                    <a:pt x="406" y="130"/>
                  </a:cubicBezTo>
                  <a:cubicBezTo>
                    <a:pt x="406" y="168"/>
                    <a:pt x="422" y="202"/>
                    <a:pt x="447" y="226"/>
                  </a:cubicBezTo>
                  <a:cubicBezTo>
                    <a:pt x="452" y="245"/>
                    <a:pt x="457" y="266"/>
                    <a:pt x="457" y="288"/>
                  </a:cubicBezTo>
                  <a:cubicBezTo>
                    <a:pt x="457" y="306"/>
                    <a:pt x="453" y="319"/>
                    <a:pt x="449" y="32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9" y="781"/>
                    <a:pt x="21" y="784"/>
                    <a:pt x="40" y="784"/>
                  </a:cubicBezTo>
                  <a:cubicBezTo>
                    <a:pt x="62" y="784"/>
                    <a:pt x="83" y="780"/>
                    <a:pt x="102" y="775"/>
                  </a:cubicBezTo>
                  <a:cubicBezTo>
                    <a:pt x="126" y="749"/>
                    <a:pt x="160" y="733"/>
                    <a:pt x="197" y="733"/>
                  </a:cubicBezTo>
                  <a:cubicBezTo>
                    <a:pt x="270" y="733"/>
                    <a:pt x="328" y="791"/>
                    <a:pt x="328" y="862"/>
                  </a:cubicBezTo>
                  <a:cubicBezTo>
                    <a:pt x="328" y="934"/>
                    <a:pt x="270" y="992"/>
                    <a:pt x="197" y="992"/>
                  </a:cubicBezTo>
                  <a:cubicBezTo>
                    <a:pt x="160" y="992"/>
                    <a:pt x="126" y="976"/>
                    <a:pt x="102" y="951"/>
                  </a:cubicBezTo>
                  <a:cubicBezTo>
                    <a:pt x="83" y="946"/>
                    <a:pt x="62" y="941"/>
                    <a:pt x="40" y="941"/>
                  </a:cubicBezTo>
                  <a:cubicBezTo>
                    <a:pt x="21" y="941"/>
                    <a:pt x="9" y="944"/>
                    <a:pt x="0" y="949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446" y="1394"/>
                    <a:pt x="446" y="1394"/>
                    <a:pt x="446" y="1394"/>
                  </a:cubicBezTo>
                  <a:cubicBezTo>
                    <a:pt x="450" y="1403"/>
                    <a:pt x="453" y="1415"/>
                    <a:pt x="453" y="1434"/>
                  </a:cubicBezTo>
                  <a:cubicBezTo>
                    <a:pt x="453" y="1456"/>
                    <a:pt x="449" y="1477"/>
                    <a:pt x="444" y="1497"/>
                  </a:cubicBezTo>
                  <a:cubicBezTo>
                    <a:pt x="419" y="1520"/>
                    <a:pt x="403" y="1554"/>
                    <a:pt x="403" y="1592"/>
                  </a:cubicBezTo>
                  <a:cubicBezTo>
                    <a:pt x="403" y="1664"/>
                    <a:pt x="461" y="1722"/>
                    <a:pt x="532" y="1722"/>
                  </a:cubicBezTo>
                  <a:cubicBezTo>
                    <a:pt x="603" y="1722"/>
                    <a:pt x="661" y="1664"/>
                    <a:pt x="661" y="1592"/>
                  </a:cubicBezTo>
                  <a:cubicBezTo>
                    <a:pt x="661" y="1554"/>
                    <a:pt x="645" y="1520"/>
                    <a:pt x="620" y="1496"/>
                  </a:cubicBezTo>
                  <a:cubicBezTo>
                    <a:pt x="615" y="1477"/>
                    <a:pt x="610" y="1456"/>
                    <a:pt x="610" y="1434"/>
                  </a:cubicBezTo>
                  <a:cubicBezTo>
                    <a:pt x="610" y="1415"/>
                    <a:pt x="614" y="1403"/>
                    <a:pt x="618" y="1394"/>
                  </a:cubicBezTo>
                  <a:cubicBezTo>
                    <a:pt x="1067" y="1394"/>
                    <a:pt x="1067" y="1394"/>
                    <a:pt x="1067" y="1394"/>
                  </a:cubicBezTo>
                  <a:cubicBezTo>
                    <a:pt x="1067" y="945"/>
                    <a:pt x="1067" y="945"/>
                    <a:pt x="1067" y="945"/>
                  </a:cubicBezTo>
                  <a:cubicBezTo>
                    <a:pt x="1058" y="941"/>
                    <a:pt x="1046" y="938"/>
                    <a:pt x="1028" y="938"/>
                  </a:cubicBezTo>
                  <a:cubicBezTo>
                    <a:pt x="1006" y="938"/>
                    <a:pt x="985" y="942"/>
                    <a:pt x="965" y="947"/>
                  </a:cubicBezTo>
                  <a:cubicBezTo>
                    <a:pt x="942" y="973"/>
                    <a:pt x="908" y="989"/>
                    <a:pt x="870" y="989"/>
                  </a:cubicBezTo>
                  <a:cubicBezTo>
                    <a:pt x="798" y="989"/>
                    <a:pt x="739" y="931"/>
                    <a:pt x="739" y="859"/>
                  </a:cubicBezTo>
                  <a:cubicBezTo>
                    <a:pt x="739" y="788"/>
                    <a:pt x="798" y="730"/>
                    <a:pt x="870" y="730"/>
                  </a:cubicBezTo>
                  <a:cubicBezTo>
                    <a:pt x="907" y="730"/>
                    <a:pt x="941" y="746"/>
                    <a:pt x="965" y="771"/>
                  </a:cubicBezTo>
                  <a:cubicBezTo>
                    <a:pt x="984" y="776"/>
                    <a:pt x="1005" y="781"/>
                    <a:pt x="1028" y="781"/>
                  </a:cubicBezTo>
                  <a:cubicBezTo>
                    <a:pt x="1046" y="781"/>
                    <a:pt x="1058" y="777"/>
                    <a:pt x="1067" y="773"/>
                  </a:cubicBezTo>
                  <a:cubicBezTo>
                    <a:pt x="1067" y="328"/>
                    <a:pt x="1067" y="328"/>
                    <a:pt x="1067" y="328"/>
                  </a:cubicBezTo>
                  <a:cubicBezTo>
                    <a:pt x="1067" y="328"/>
                    <a:pt x="1067" y="328"/>
                    <a:pt x="1067" y="328"/>
                  </a:cubicBezTo>
                  <a:cubicBezTo>
                    <a:pt x="1067" y="328"/>
                    <a:pt x="1067" y="328"/>
                    <a:pt x="1067" y="328"/>
                  </a:cubicBezTo>
                  <a:cubicBezTo>
                    <a:pt x="621" y="328"/>
                    <a:pt x="621" y="328"/>
                    <a:pt x="621" y="328"/>
                  </a:cubicBezTo>
                  <a:cubicBezTo>
                    <a:pt x="617" y="319"/>
                    <a:pt x="614" y="306"/>
                    <a:pt x="614" y="288"/>
                  </a:cubicBezTo>
                  <a:cubicBezTo>
                    <a:pt x="614" y="266"/>
                    <a:pt x="618" y="245"/>
                    <a:pt x="624" y="225"/>
                  </a:cubicBezTo>
                  <a:cubicBezTo>
                    <a:pt x="649" y="201"/>
                    <a:pt x="664" y="168"/>
                    <a:pt x="664" y="130"/>
                  </a:cubicBezTo>
                  <a:cubicBezTo>
                    <a:pt x="664" y="58"/>
                    <a:pt x="606" y="0"/>
                    <a:pt x="53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auto">
            <a:xfrm rot="5400000">
              <a:off x="2455408" y="2658070"/>
              <a:ext cx="1386858" cy="2239635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406" y="130"/>
                </a:cxn>
                <a:cxn ang="0">
                  <a:pos x="447" y="226"/>
                </a:cxn>
                <a:cxn ang="0">
                  <a:pos x="457" y="288"/>
                </a:cxn>
                <a:cxn ang="0">
                  <a:pos x="449" y="328"/>
                </a:cxn>
                <a:cxn ang="0">
                  <a:pos x="0" y="328"/>
                </a:cxn>
                <a:cxn ang="0">
                  <a:pos x="0" y="777"/>
                </a:cxn>
                <a:cxn ang="0">
                  <a:pos x="40" y="784"/>
                </a:cxn>
                <a:cxn ang="0">
                  <a:pos x="102" y="775"/>
                </a:cxn>
                <a:cxn ang="0">
                  <a:pos x="197" y="733"/>
                </a:cxn>
                <a:cxn ang="0">
                  <a:pos x="328" y="862"/>
                </a:cxn>
                <a:cxn ang="0">
                  <a:pos x="197" y="992"/>
                </a:cxn>
                <a:cxn ang="0">
                  <a:pos x="102" y="951"/>
                </a:cxn>
                <a:cxn ang="0">
                  <a:pos x="40" y="941"/>
                </a:cxn>
                <a:cxn ang="0">
                  <a:pos x="0" y="949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0" y="1394"/>
                </a:cxn>
                <a:cxn ang="0">
                  <a:pos x="446" y="1394"/>
                </a:cxn>
                <a:cxn ang="0">
                  <a:pos x="453" y="1434"/>
                </a:cxn>
                <a:cxn ang="0">
                  <a:pos x="444" y="1497"/>
                </a:cxn>
                <a:cxn ang="0">
                  <a:pos x="403" y="1592"/>
                </a:cxn>
                <a:cxn ang="0">
                  <a:pos x="532" y="1722"/>
                </a:cxn>
                <a:cxn ang="0">
                  <a:pos x="661" y="1592"/>
                </a:cxn>
                <a:cxn ang="0">
                  <a:pos x="620" y="1496"/>
                </a:cxn>
                <a:cxn ang="0">
                  <a:pos x="610" y="1434"/>
                </a:cxn>
                <a:cxn ang="0">
                  <a:pos x="618" y="1394"/>
                </a:cxn>
                <a:cxn ang="0">
                  <a:pos x="1067" y="1394"/>
                </a:cxn>
                <a:cxn ang="0">
                  <a:pos x="1067" y="945"/>
                </a:cxn>
                <a:cxn ang="0">
                  <a:pos x="1028" y="938"/>
                </a:cxn>
                <a:cxn ang="0">
                  <a:pos x="965" y="947"/>
                </a:cxn>
                <a:cxn ang="0">
                  <a:pos x="870" y="989"/>
                </a:cxn>
                <a:cxn ang="0">
                  <a:pos x="739" y="859"/>
                </a:cxn>
                <a:cxn ang="0">
                  <a:pos x="870" y="730"/>
                </a:cxn>
                <a:cxn ang="0">
                  <a:pos x="965" y="771"/>
                </a:cxn>
                <a:cxn ang="0">
                  <a:pos x="1028" y="781"/>
                </a:cxn>
                <a:cxn ang="0">
                  <a:pos x="1067" y="773"/>
                </a:cxn>
                <a:cxn ang="0">
                  <a:pos x="1067" y="328"/>
                </a:cxn>
                <a:cxn ang="0">
                  <a:pos x="1067" y="328"/>
                </a:cxn>
                <a:cxn ang="0">
                  <a:pos x="1067" y="328"/>
                </a:cxn>
                <a:cxn ang="0">
                  <a:pos x="621" y="328"/>
                </a:cxn>
                <a:cxn ang="0">
                  <a:pos x="614" y="288"/>
                </a:cxn>
                <a:cxn ang="0">
                  <a:pos x="624" y="225"/>
                </a:cxn>
                <a:cxn ang="0">
                  <a:pos x="664" y="130"/>
                </a:cxn>
                <a:cxn ang="0">
                  <a:pos x="535" y="0"/>
                </a:cxn>
              </a:cxnLst>
              <a:rect l="0" t="0" r="r" b="b"/>
              <a:pathLst>
                <a:path w="1067" h="1722">
                  <a:moveTo>
                    <a:pt x="535" y="0"/>
                  </a:moveTo>
                  <a:cubicBezTo>
                    <a:pt x="464" y="0"/>
                    <a:pt x="406" y="58"/>
                    <a:pt x="406" y="130"/>
                  </a:cubicBezTo>
                  <a:cubicBezTo>
                    <a:pt x="406" y="168"/>
                    <a:pt x="422" y="202"/>
                    <a:pt x="447" y="226"/>
                  </a:cubicBezTo>
                  <a:cubicBezTo>
                    <a:pt x="452" y="245"/>
                    <a:pt x="457" y="266"/>
                    <a:pt x="457" y="288"/>
                  </a:cubicBezTo>
                  <a:cubicBezTo>
                    <a:pt x="457" y="306"/>
                    <a:pt x="453" y="319"/>
                    <a:pt x="449" y="32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9" y="781"/>
                    <a:pt x="21" y="784"/>
                    <a:pt x="40" y="784"/>
                  </a:cubicBezTo>
                  <a:cubicBezTo>
                    <a:pt x="62" y="784"/>
                    <a:pt x="83" y="780"/>
                    <a:pt x="102" y="775"/>
                  </a:cubicBezTo>
                  <a:cubicBezTo>
                    <a:pt x="126" y="749"/>
                    <a:pt x="160" y="733"/>
                    <a:pt x="197" y="733"/>
                  </a:cubicBezTo>
                  <a:cubicBezTo>
                    <a:pt x="270" y="733"/>
                    <a:pt x="328" y="791"/>
                    <a:pt x="328" y="862"/>
                  </a:cubicBezTo>
                  <a:cubicBezTo>
                    <a:pt x="328" y="934"/>
                    <a:pt x="270" y="992"/>
                    <a:pt x="197" y="992"/>
                  </a:cubicBezTo>
                  <a:cubicBezTo>
                    <a:pt x="160" y="992"/>
                    <a:pt x="126" y="976"/>
                    <a:pt x="102" y="951"/>
                  </a:cubicBezTo>
                  <a:cubicBezTo>
                    <a:pt x="83" y="946"/>
                    <a:pt x="62" y="941"/>
                    <a:pt x="40" y="941"/>
                  </a:cubicBezTo>
                  <a:cubicBezTo>
                    <a:pt x="21" y="941"/>
                    <a:pt x="9" y="944"/>
                    <a:pt x="0" y="949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446" y="1394"/>
                    <a:pt x="446" y="1394"/>
                    <a:pt x="446" y="1394"/>
                  </a:cubicBezTo>
                  <a:cubicBezTo>
                    <a:pt x="450" y="1403"/>
                    <a:pt x="453" y="1415"/>
                    <a:pt x="453" y="1434"/>
                  </a:cubicBezTo>
                  <a:cubicBezTo>
                    <a:pt x="453" y="1456"/>
                    <a:pt x="449" y="1477"/>
                    <a:pt x="444" y="1497"/>
                  </a:cubicBezTo>
                  <a:cubicBezTo>
                    <a:pt x="419" y="1520"/>
                    <a:pt x="403" y="1554"/>
                    <a:pt x="403" y="1592"/>
                  </a:cubicBezTo>
                  <a:cubicBezTo>
                    <a:pt x="403" y="1664"/>
                    <a:pt x="461" y="1722"/>
                    <a:pt x="532" y="1722"/>
                  </a:cubicBezTo>
                  <a:cubicBezTo>
                    <a:pt x="603" y="1722"/>
                    <a:pt x="661" y="1664"/>
                    <a:pt x="661" y="1592"/>
                  </a:cubicBezTo>
                  <a:cubicBezTo>
                    <a:pt x="661" y="1554"/>
                    <a:pt x="645" y="1520"/>
                    <a:pt x="620" y="1496"/>
                  </a:cubicBezTo>
                  <a:cubicBezTo>
                    <a:pt x="615" y="1477"/>
                    <a:pt x="610" y="1456"/>
                    <a:pt x="610" y="1434"/>
                  </a:cubicBezTo>
                  <a:cubicBezTo>
                    <a:pt x="610" y="1415"/>
                    <a:pt x="614" y="1403"/>
                    <a:pt x="618" y="1394"/>
                  </a:cubicBezTo>
                  <a:cubicBezTo>
                    <a:pt x="1067" y="1394"/>
                    <a:pt x="1067" y="1394"/>
                    <a:pt x="1067" y="1394"/>
                  </a:cubicBezTo>
                  <a:cubicBezTo>
                    <a:pt x="1067" y="945"/>
                    <a:pt x="1067" y="945"/>
                    <a:pt x="1067" y="945"/>
                  </a:cubicBezTo>
                  <a:cubicBezTo>
                    <a:pt x="1058" y="941"/>
                    <a:pt x="1046" y="938"/>
                    <a:pt x="1028" y="938"/>
                  </a:cubicBezTo>
                  <a:cubicBezTo>
                    <a:pt x="1006" y="938"/>
                    <a:pt x="985" y="942"/>
                    <a:pt x="965" y="947"/>
                  </a:cubicBezTo>
                  <a:cubicBezTo>
                    <a:pt x="942" y="973"/>
                    <a:pt x="908" y="989"/>
                    <a:pt x="870" y="989"/>
                  </a:cubicBezTo>
                  <a:cubicBezTo>
                    <a:pt x="798" y="989"/>
                    <a:pt x="739" y="931"/>
                    <a:pt x="739" y="859"/>
                  </a:cubicBezTo>
                  <a:cubicBezTo>
                    <a:pt x="739" y="788"/>
                    <a:pt x="798" y="730"/>
                    <a:pt x="870" y="730"/>
                  </a:cubicBezTo>
                  <a:cubicBezTo>
                    <a:pt x="907" y="730"/>
                    <a:pt x="941" y="746"/>
                    <a:pt x="965" y="771"/>
                  </a:cubicBezTo>
                  <a:cubicBezTo>
                    <a:pt x="984" y="776"/>
                    <a:pt x="1005" y="781"/>
                    <a:pt x="1028" y="781"/>
                  </a:cubicBezTo>
                  <a:cubicBezTo>
                    <a:pt x="1046" y="781"/>
                    <a:pt x="1058" y="777"/>
                    <a:pt x="1067" y="773"/>
                  </a:cubicBezTo>
                  <a:cubicBezTo>
                    <a:pt x="1067" y="328"/>
                    <a:pt x="1067" y="328"/>
                    <a:pt x="1067" y="328"/>
                  </a:cubicBezTo>
                  <a:cubicBezTo>
                    <a:pt x="1067" y="328"/>
                    <a:pt x="1067" y="328"/>
                    <a:pt x="1067" y="328"/>
                  </a:cubicBezTo>
                  <a:cubicBezTo>
                    <a:pt x="1067" y="328"/>
                    <a:pt x="1067" y="328"/>
                    <a:pt x="1067" y="328"/>
                  </a:cubicBezTo>
                  <a:cubicBezTo>
                    <a:pt x="621" y="328"/>
                    <a:pt x="621" y="328"/>
                    <a:pt x="621" y="328"/>
                  </a:cubicBezTo>
                  <a:cubicBezTo>
                    <a:pt x="617" y="319"/>
                    <a:pt x="614" y="306"/>
                    <a:pt x="614" y="288"/>
                  </a:cubicBezTo>
                  <a:cubicBezTo>
                    <a:pt x="614" y="266"/>
                    <a:pt x="618" y="245"/>
                    <a:pt x="624" y="225"/>
                  </a:cubicBezTo>
                  <a:cubicBezTo>
                    <a:pt x="649" y="201"/>
                    <a:pt x="664" y="168"/>
                    <a:pt x="664" y="130"/>
                  </a:cubicBezTo>
                  <a:cubicBezTo>
                    <a:pt x="664" y="58"/>
                    <a:pt x="606" y="0"/>
                    <a:pt x="53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95400" y="3810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0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Analyse </a:t>
            </a:r>
            <a:r>
              <a:rPr lang="de-AT" sz="28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–</a:t>
            </a:r>
            <a:r>
              <a:rPr lang="de-AT" sz="3000" dirty="0" smtClean="0">
                <a:solidFill>
                  <a:schemeClr val="bg1"/>
                </a:solidFill>
                <a:cs typeface="Arial" pitchFamily="34" charset="0"/>
              </a:rPr>
              <a:t> Auswertung der Daten</a:t>
            </a:r>
            <a:endParaRPr lang="de-AT" sz="3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37"/>
          <p:cNvSpPr txBox="1"/>
          <p:nvPr/>
        </p:nvSpPr>
        <p:spPr>
          <a:xfrm>
            <a:off x="57150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i="1" dirty="0" smtClean="0">
                <a:solidFill>
                  <a:schemeClr val="bg1"/>
                </a:solidFill>
                <a:latin typeface="+mj-lt"/>
              </a:rPr>
              <a:t>5, Analyse</a:t>
            </a:r>
            <a:endParaRPr lang="de-AT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43000" y="1371600"/>
            <a:ext cx="64008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Sentiment Analyse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Ist ein Text Positiv ?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APIs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DatumBox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Stanford </a:t>
            </a:r>
            <a:r>
              <a:rPr lang="de-DE" sz="2000" dirty="0" err="1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CoreNLP</a:t>
            </a:r>
            <a:endParaRPr lang="de-DE" sz="20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7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95400" y="3810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0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Resultate</a:t>
            </a:r>
            <a:endParaRPr lang="de-AT" sz="3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14292" y="1948283"/>
            <a:ext cx="64008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Viele mächtige APIs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Möglichkeiten nahezu unbeschränkt 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Vernetzung einzelner APIs</a:t>
            </a:r>
          </a:p>
        </p:txBody>
      </p:sp>
      <p:grpSp>
        <p:nvGrpSpPr>
          <p:cNvPr id="9" name="Group 28"/>
          <p:cNvGrpSpPr/>
          <p:nvPr/>
        </p:nvGrpSpPr>
        <p:grpSpPr>
          <a:xfrm>
            <a:off x="6096000" y="4159584"/>
            <a:ext cx="2442367" cy="2222420"/>
            <a:chOff x="2057400" y="1371600"/>
            <a:chExt cx="4648200" cy="4229608"/>
          </a:xfrm>
        </p:grpSpPr>
        <p:sp>
          <p:nvSpPr>
            <p:cNvPr id="12" name="Freeform 3"/>
            <p:cNvSpPr>
              <a:spLocks noEditPoints="1"/>
            </p:cNvSpPr>
            <p:nvPr/>
          </p:nvSpPr>
          <p:spPr bwMode="auto">
            <a:xfrm>
              <a:off x="2057400" y="3689041"/>
              <a:ext cx="1678147" cy="1674008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3"/>
            <p:cNvSpPr>
              <a:spLocks noEditPoints="1"/>
            </p:cNvSpPr>
            <p:nvPr/>
          </p:nvSpPr>
          <p:spPr bwMode="auto">
            <a:xfrm>
              <a:off x="5014135" y="1611335"/>
              <a:ext cx="1691465" cy="1687294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3"/>
            <p:cNvSpPr>
              <a:spLocks noEditPoints="1"/>
            </p:cNvSpPr>
            <p:nvPr/>
          </p:nvSpPr>
          <p:spPr bwMode="auto">
            <a:xfrm>
              <a:off x="2536870" y="1371600"/>
              <a:ext cx="2317441" cy="2311726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Freeform 3"/>
            <p:cNvSpPr>
              <a:spLocks noEditPoints="1"/>
            </p:cNvSpPr>
            <p:nvPr/>
          </p:nvSpPr>
          <p:spPr bwMode="auto">
            <a:xfrm>
              <a:off x="3895370" y="3289482"/>
              <a:ext cx="2317441" cy="2311726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8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Другая 0">
      <a:dk1>
        <a:srgbClr val="262626"/>
      </a:dk1>
      <a:lt1>
        <a:srgbClr val="FFFFFF"/>
      </a:lt1>
      <a:dk2>
        <a:srgbClr val="4E4E4E"/>
      </a:dk2>
      <a:lt2>
        <a:srgbClr val="FFFFFF"/>
      </a:lt2>
      <a:accent1>
        <a:srgbClr val="47EDFF"/>
      </a:accent1>
      <a:accent2>
        <a:srgbClr val="9EDFFC"/>
      </a:accent2>
      <a:accent3>
        <a:srgbClr val="0B5593"/>
      </a:accent3>
      <a:accent4>
        <a:srgbClr val="2349ED"/>
      </a:accent4>
      <a:accent5>
        <a:srgbClr val="9EDFFC"/>
      </a:accent5>
      <a:accent6>
        <a:srgbClr val="BCDEFA"/>
      </a:accent6>
      <a:hlink>
        <a:srgbClr val="2349ED"/>
      </a:hlink>
      <a:folHlink>
        <a:srgbClr val="B8B8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Bildschirmpräsentation (4:3)</PresentationFormat>
  <Paragraphs>95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굴림</vt:lpstr>
      <vt:lpstr>Arial</vt:lpstr>
      <vt:lpstr>Calibri</vt:lpstr>
      <vt:lpstr>Century Gothic</vt:lpstr>
      <vt:lpstr>1_Office Theme</vt:lpstr>
      <vt:lpstr>APIs für den Zugriff auf Daten aus sozialen Netzwerken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Julian Nischler</cp:lastModifiedBy>
  <cp:revision>238</cp:revision>
  <dcterms:created xsi:type="dcterms:W3CDTF">2012-04-26T17:06:14Z</dcterms:created>
  <dcterms:modified xsi:type="dcterms:W3CDTF">2014-06-27T15:22:15Z</dcterms:modified>
</cp:coreProperties>
</file>