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69" r:id="rId4"/>
    <p:sldId id="272" r:id="rId5"/>
    <p:sldId id="271" r:id="rId6"/>
    <p:sldId id="278" r:id="rId7"/>
    <p:sldId id="273" r:id="rId8"/>
    <p:sldId id="277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orient="horz" pos="757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2387">
          <p15:clr>
            <a:srgbClr val="A4A3A4"/>
          </p15:clr>
        </p15:guide>
        <p15:guide id="5" pos="567">
          <p15:clr>
            <a:srgbClr val="A4A3A4"/>
          </p15:clr>
        </p15:guide>
        <p15:guide id="6" pos="5193">
          <p15:clr>
            <a:srgbClr val="A4A3A4"/>
          </p15:clr>
        </p15:guide>
        <p15:guide id="7" pos="3007">
          <p15:clr>
            <a:srgbClr val="A4A3A4"/>
          </p15:clr>
        </p15:guide>
        <p15:guide id="8" pos="2733">
          <p15:clr>
            <a:srgbClr val="A4A3A4"/>
          </p15:clr>
        </p15:guide>
        <p15:guide id="9" pos="16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1764" y="222"/>
      </p:cViewPr>
      <p:guideLst>
        <p:guide orient="horz" pos="1117"/>
        <p:guide orient="horz" pos="757"/>
        <p:guide orient="horz" pos="3657"/>
        <p:guide orient="horz" pos="2387"/>
        <p:guide pos="567"/>
        <p:guide pos="5193"/>
        <p:guide pos="3007"/>
        <p:guide pos="2733"/>
        <p:guide pos="161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B437B9E-7EBE-4AB8-8829-9610BE214D76}" type="datetimeFigureOut">
              <a:rPr lang="de-DE"/>
              <a:pPr>
                <a:defRPr/>
              </a:pPr>
              <a:t>06.03.2015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945348-E4AC-44FF-8A0E-8851A2C2919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66956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9F0869C-DC98-4899-8C80-B23A14241D22}" type="datetimeFigureOut">
              <a:rPr lang="de-DE"/>
              <a:pPr>
                <a:defRPr/>
              </a:pPr>
              <a:t>06.03.2015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29CCD71-3074-4BDD-B8FA-0B0150B9B39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43936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FHO_Students_PPT_Hagenberg_Bildleis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 userDrawn="1"/>
        </p:nvSpPr>
        <p:spPr>
          <a:xfrm>
            <a:off x="0" y="5929313"/>
            <a:ext cx="8429625" cy="9286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6" name="Picture 33" descr="FHO_HB_Students-PPT_Fußzeil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2963"/>
            <a:ext cx="803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 userDrawn="1"/>
        </p:nvSpPr>
        <p:spPr>
          <a:xfrm>
            <a:off x="6572250" y="214313"/>
            <a:ext cx="2143125" cy="12858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" name="Rectangle 34"/>
          <p:cNvSpPr>
            <a:spLocks noChangeArrowheads="1"/>
          </p:cNvSpPr>
          <p:nvPr userDrawn="1"/>
        </p:nvSpPr>
        <p:spPr bwMode="auto">
          <a:xfrm>
            <a:off x="0" y="6578600"/>
            <a:ext cx="9144000" cy="279400"/>
          </a:xfrm>
          <a:prstGeom prst="rect">
            <a:avLst/>
          </a:prstGeom>
          <a:solidFill>
            <a:srgbClr val="9D0F1E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de-DE">
              <a:latin typeface="Arial" charset="0"/>
            </a:endParaRPr>
          </a:p>
        </p:txBody>
      </p:sp>
      <p:sp>
        <p:nvSpPr>
          <p:cNvPr id="9" name="Text Box 35"/>
          <p:cNvSpPr txBox="1">
            <a:spLocks noChangeArrowheads="1"/>
          </p:cNvSpPr>
          <p:nvPr userDrawn="1"/>
        </p:nvSpPr>
        <p:spPr bwMode="auto">
          <a:xfrm>
            <a:off x="1100138" y="6594475"/>
            <a:ext cx="34718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de-DE" sz="1100">
                <a:solidFill>
                  <a:schemeClr val="bg1"/>
                </a:solidFill>
                <a:latin typeface="Arial" charset="0"/>
              </a:rPr>
              <a:t>Publikation von Studierenden der FH OÖ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2976" y="4143599"/>
            <a:ext cx="6852624" cy="523220"/>
          </a:xfrm>
        </p:spPr>
        <p:txBody>
          <a:bodyPr>
            <a:noAutofit/>
          </a:bodyPr>
          <a:lstStyle>
            <a:lvl1pPr algn="r">
              <a:defRPr sz="34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5600" y="4870800"/>
            <a:ext cx="6836400" cy="244800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66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00" y="406800"/>
            <a:ext cx="5886000" cy="856800"/>
          </a:xfrm>
        </p:spPr>
        <p:txBody>
          <a:bodyPr>
            <a:noAutofit/>
          </a:bodyPr>
          <a:lstStyle>
            <a:lvl1pPr algn="l">
              <a:defRPr sz="3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2000" y="1728788"/>
            <a:ext cx="7401600" cy="4076700"/>
          </a:xfrm>
        </p:spPr>
        <p:txBody>
          <a:bodyPr/>
          <a:lstStyle>
            <a:lvl1pPr marL="0" indent="0">
              <a:defRPr/>
            </a:lvl1pPr>
            <a:lvl5pPr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5E00EED-3D82-4100-801A-F842E95FF19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4529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2"/>
          </p:nvPr>
        </p:nvSpPr>
        <p:spPr>
          <a:xfrm>
            <a:off x="792001" y="1728788"/>
            <a:ext cx="3546637" cy="1604962"/>
          </a:xfrm>
        </p:spPr>
        <p:txBody>
          <a:bodyPr/>
          <a:lstStyle>
            <a:lvl1pPr marL="72000" indent="-72000">
              <a:defRPr/>
            </a:lvl1pPr>
            <a:lvl5pPr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00" y="406400"/>
            <a:ext cx="588645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92000" y="4141012"/>
            <a:ext cx="3546638" cy="1664475"/>
          </a:xfrm>
        </p:spPr>
        <p:txBody>
          <a:bodyPr/>
          <a:lstStyle>
            <a:lvl1pPr marL="432000" indent="-313200">
              <a:buSzPct val="110000"/>
              <a:buFontTx/>
              <a:buBlip>
                <a:blip r:embed="rId2"/>
              </a:buBlip>
              <a:defRPr sz="1600" b="0"/>
            </a:lvl1pPr>
            <a:lvl2pPr marL="666000" indent="-237600">
              <a:buSzPct val="90000"/>
              <a:buFontTx/>
              <a:buBlip>
                <a:blip r:embed="rId3"/>
              </a:buBlip>
              <a:defRPr sz="1600" b="0"/>
            </a:lvl2pPr>
            <a:lvl3pPr marL="882000" indent="-198000">
              <a:buClr>
                <a:srgbClr val="9D0F1E"/>
              </a:buClr>
              <a:buSzPct val="120000"/>
              <a:buFont typeface="Arial" pitchFamily="34" charset="0"/>
              <a:buChar char="–"/>
              <a:defRPr sz="1600" b="0"/>
            </a:lvl3pPr>
            <a:lvl4pPr indent="-3600">
              <a:buFontTx/>
              <a:buNone/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4141012"/>
            <a:ext cx="3581400" cy="1664475"/>
          </a:xfrm>
        </p:spPr>
        <p:txBody>
          <a:bodyPr/>
          <a:lstStyle>
            <a:lvl1pPr marL="432000" indent="-313200">
              <a:buSzPct val="110000"/>
              <a:buFontTx/>
              <a:buBlip>
                <a:blip r:embed="rId2"/>
              </a:buBlip>
              <a:defRPr sz="1600" b="0"/>
            </a:lvl1pPr>
            <a:lvl2pPr marL="666000" indent="-237600">
              <a:buSzPct val="90000"/>
              <a:buFontTx/>
              <a:buBlip>
                <a:blip r:embed="rId3"/>
              </a:buBlip>
              <a:defRPr sz="1600" b="0"/>
            </a:lvl2pPr>
            <a:lvl3pPr marL="882000" indent="-198000">
              <a:buClr>
                <a:srgbClr val="9D0F1E"/>
              </a:buClr>
              <a:buSzPct val="120000"/>
              <a:buFont typeface="Arial" pitchFamily="34" charset="0"/>
              <a:buChar char="–"/>
              <a:defRPr sz="1600" b="0"/>
            </a:lvl3pPr>
            <a:lvl4pPr indent="-3600">
              <a:buNone/>
              <a:defRPr sz="1600" b="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2"/>
          </p:nvPr>
        </p:nvSpPr>
        <p:spPr>
          <a:xfrm>
            <a:off x="4680000" y="1728788"/>
            <a:ext cx="3576799" cy="1604962"/>
          </a:xfrm>
        </p:spPr>
        <p:txBody>
          <a:bodyPr/>
          <a:lstStyle>
            <a:lvl1pPr marL="72000" indent="-72000">
              <a:defRPr/>
            </a:lvl1pPr>
            <a:lvl5pPr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sz="half" idx="25"/>
          </p:nvPr>
        </p:nvSpPr>
        <p:spPr>
          <a:xfrm>
            <a:off x="792000" y="2357430"/>
            <a:ext cx="3546638" cy="1528763"/>
          </a:xfrm>
        </p:spPr>
        <p:txBody>
          <a:bodyPr/>
          <a:lstStyle>
            <a:lvl1pPr marL="432000" indent="-313200">
              <a:buSzPct val="110000"/>
              <a:buFontTx/>
              <a:buBlip>
                <a:blip r:embed="rId2"/>
              </a:buBlip>
              <a:defRPr sz="1600" b="0"/>
            </a:lvl1pPr>
            <a:lvl2pPr marL="666000" indent="-237600">
              <a:buSzPct val="90000"/>
              <a:buFontTx/>
              <a:buBlip>
                <a:blip r:embed="rId3"/>
              </a:buBlip>
              <a:defRPr sz="1600" b="0"/>
            </a:lvl2pPr>
            <a:lvl3pPr marL="882000" indent="-198000">
              <a:buClr>
                <a:srgbClr val="9D0F1E"/>
              </a:buClr>
              <a:buSzPct val="120000"/>
              <a:buFont typeface="Arial" pitchFamily="34" charset="0"/>
              <a:buChar char="–"/>
              <a:defRPr sz="1600" b="0"/>
            </a:lvl3pPr>
            <a:lvl4pPr indent="-3600">
              <a:buFontTx/>
              <a:buNone/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26"/>
          </p:nvPr>
        </p:nvSpPr>
        <p:spPr>
          <a:xfrm>
            <a:off x="4648200" y="2357430"/>
            <a:ext cx="3581400" cy="1533517"/>
          </a:xfrm>
        </p:spPr>
        <p:txBody>
          <a:bodyPr/>
          <a:lstStyle>
            <a:lvl1pPr marL="432000" indent="-313200">
              <a:buSzPct val="110000"/>
              <a:buFontTx/>
              <a:buBlip>
                <a:blip r:embed="rId2"/>
              </a:buBlip>
              <a:defRPr sz="1600" b="0"/>
            </a:lvl1pPr>
            <a:lvl2pPr marL="666000" indent="-237600">
              <a:buSzPct val="90000"/>
              <a:buFontTx/>
              <a:buBlip>
                <a:blip r:embed="rId3"/>
              </a:buBlip>
              <a:defRPr sz="1600" b="0"/>
            </a:lvl2pPr>
            <a:lvl3pPr marL="882000" indent="-198000">
              <a:buClr>
                <a:srgbClr val="9D0F1E"/>
              </a:buClr>
              <a:buSzPct val="120000"/>
              <a:buFont typeface="Arial" pitchFamily="34" charset="0"/>
              <a:buChar char="–"/>
              <a:defRPr sz="1600" b="0"/>
            </a:lvl3pPr>
            <a:lvl4pPr indent="-3600">
              <a:buNone/>
              <a:defRPr sz="1600" b="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D9312AD9-381A-4614-865D-FA52811260F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40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00" y="406800"/>
            <a:ext cx="5886000" cy="856800"/>
          </a:xfrm>
        </p:spPr>
        <p:txBody>
          <a:bodyPr>
            <a:noAutofit/>
          </a:bodyPr>
          <a:lstStyle>
            <a:lvl1pPr algn="l">
              <a:defRPr sz="3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2001" y="1728788"/>
            <a:ext cx="3708562" cy="4076700"/>
          </a:xfrm>
        </p:spPr>
        <p:txBody>
          <a:bodyPr/>
          <a:lstStyle>
            <a:lvl1pPr marL="72000" indent="-72000">
              <a:defRPr/>
            </a:lvl1pPr>
            <a:lvl5pPr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26"/>
          </p:nvPr>
        </p:nvSpPr>
        <p:spPr>
          <a:xfrm>
            <a:off x="4648200" y="1785938"/>
            <a:ext cx="3581400" cy="4019550"/>
          </a:xfrm>
        </p:spPr>
        <p:txBody>
          <a:bodyPr/>
          <a:lstStyle>
            <a:lvl1pPr marL="432000" indent="-313200">
              <a:buSzPct val="110000"/>
              <a:buFontTx/>
              <a:buBlip>
                <a:blip r:embed="rId2"/>
              </a:buBlip>
              <a:defRPr sz="1600" b="0"/>
            </a:lvl1pPr>
            <a:lvl2pPr marL="666000" indent="-237600">
              <a:buSzPct val="90000"/>
              <a:buFontTx/>
              <a:buBlip>
                <a:blip r:embed="rId3"/>
              </a:buBlip>
              <a:defRPr sz="1600" b="0"/>
            </a:lvl2pPr>
            <a:lvl3pPr marL="882000" indent="-198000">
              <a:buClr>
                <a:srgbClr val="9D0F1E"/>
              </a:buClr>
              <a:buSzPct val="120000"/>
              <a:buFont typeface="Arial" pitchFamily="34" charset="0"/>
              <a:buChar char="–"/>
              <a:defRPr sz="1600" b="0"/>
            </a:lvl3pPr>
            <a:lvl4pPr indent="-3600">
              <a:buNone/>
              <a:defRPr sz="1600" b="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EE664C48-7BF3-49DB-B718-AE8C8277F1A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915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00" y="406800"/>
            <a:ext cx="5886000" cy="856800"/>
          </a:xfrm>
        </p:spPr>
        <p:txBody>
          <a:bodyPr>
            <a:noAutofit/>
          </a:bodyPr>
          <a:lstStyle>
            <a:lvl1pPr algn="l">
              <a:defRPr sz="3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2000" y="1728788"/>
            <a:ext cx="7401600" cy="4076700"/>
          </a:xfrm>
        </p:spPr>
        <p:txBody>
          <a:bodyPr/>
          <a:lstStyle>
            <a:lvl1pPr marL="0" indent="0">
              <a:defRPr/>
            </a:lvl1pPr>
            <a:lvl5pPr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2"/>
          </p:nvPr>
        </p:nvSpPr>
        <p:spPr>
          <a:xfrm>
            <a:off x="792000" y="2357430"/>
            <a:ext cx="7451888" cy="3448058"/>
          </a:xfrm>
        </p:spPr>
        <p:txBody>
          <a:bodyPr/>
          <a:lstStyle>
            <a:lvl1pPr marL="432000" indent="-313200">
              <a:buSzPct val="110000"/>
              <a:buFontTx/>
              <a:buBlip>
                <a:blip r:embed="rId2"/>
              </a:buBlip>
              <a:defRPr sz="1600" b="0"/>
            </a:lvl1pPr>
            <a:lvl2pPr marL="666000" indent="-237600">
              <a:buSzPct val="90000"/>
              <a:buFontTx/>
              <a:buBlip>
                <a:blip r:embed="rId3"/>
              </a:buBlip>
              <a:defRPr sz="1600" b="0"/>
            </a:lvl2pPr>
            <a:lvl3pPr marL="882000" indent="-198000">
              <a:buClr>
                <a:srgbClr val="9D0F1E"/>
              </a:buClr>
              <a:buSzPct val="120000"/>
              <a:buFont typeface="Arial" pitchFamily="34" charset="0"/>
              <a:buChar char="–"/>
              <a:defRPr sz="1600" b="0"/>
            </a:lvl3pPr>
            <a:lvl4pPr indent="-3600">
              <a:buFontTx/>
              <a:buNone/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7032AD5-1FD7-4CE3-8941-D9101B9B76D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159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n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00" y="406800"/>
            <a:ext cx="5886000" cy="856800"/>
          </a:xfrm>
        </p:spPr>
        <p:txBody>
          <a:bodyPr>
            <a:noAutofit/>
          </a:bodyPr>
          <a:lstStyle>
            <a:lvl1pPr algn="l">
              <a:defRPr sz="3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4000" y="1728789"/>
            <a:ext cx="5399888" cy="414328"/>
          </a:xfrm>
        </p:spPr>
        <p:txBody>
          <a:bodyPr/>
          <a:lstStyle>
            <a:lvl1pPr marL="72000" indent="-72000">
              <a:buNone/>
              <a:defRPr>
                <a:solidFill>
                  <a:srgbClr val="C00000"/>
                </a:solidFill>
              </a:defRPr>
            </a:lvl1pPr>
            <a:lvl2pPr>
              <a:buFont typeface="Arial" pitchFamily="34" charset="0"/>
              <a:buNone/>
              <a:defRPr b="1"/>
            </a:lvl2pPr>
            <a:lvl3pPr>
              <a:buFont typeface="Arial" pitchFamily="34" charset="0"/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29"/>
          </p:nvPr>
        </p:nvSpPr>
        <p:spPr>
          <a:xfrm>
            <a:off x="792000" y="4141012"/>
            <a:ext cx="7451888" cy="1664475"/>
          </a:xfrm>
        </p:spPr>
        <p:txBody>
          <a:bodyPr/>
          <a:lstStyle>
            <a:lvl1pPr marL="432000" indent="-313200">
              <a:buSzPct val="110000"/>
              <a:buFontTx/>
              <a:buBlip>
                <a:blip r:embed="rId2"/>
              </a:buBlip>
              <a:defRPr sz="1600" b="0"/>
            </a:lvl1pPr>
            <a:lvl2pPr marL="666000" indent="-237600">
              <a:buSzPct val="90000"/>
              <a:buFontTx/>
              <a:buBlip>
                <a:blip r:embed="rId3"/>
              </a:buBlip>
              <a:defRPr sz="1600" b="0"/>
            </a:lvl2pPr>
            <a:lvl3pPr marL="882000" indent="-198000">
              <a:buClr>
                <a:srgbClr val="9D0F1E"/>
              </a:buClr>
              <a:buSzPct val="120000"/>
              <a:buFont typeface="Arial" pitchFamily="34" charset="0"/>
              <a:buChar char="–"/>
              <a:defRPr sz="1600" b="0"/>
            </a:lvl3pPr>
            <a:lvl4pPr indent="-3600">
              <a:buFontTx/>
              <a:buNone/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31"/>
          </p:nvPr>
        </p:nvSpPr>
        <p:spPr>
          <a:xfrm>
            <a:off x="2844000" y="2279651"/>
            <a:ext cx="5399888" cy="1497219"/>
          </a:xfrm>
        </p:spPr>
        <p:txBody>
          <a:bodyPr/>
          <a:lstStyle>
            <a:lvl1pPr marL="72000" indent="-72000">
              <a:buNone/>
              <a:defRPr sz="160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 b="1"/>
            </a:lvl2pPr>
            <a:lvl3pPr>
              <a:buFont typeface="Arial" pitchFamily="34" charset="0"/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25"/>
          </p:nvPr>
        </p:nvSpPr>
        <p:spPr>
          <a:xfrm>
            <a:off x="900113" y="1785938"/>
            <a:ext cx="1655762" cy="1990931"/>
          </a:xfrm>
        </p:spPr>
        <p:txBody>
          <a:bodyPr/>
          <a:lstStyle>
            <a:lvl1pPr marL="432000" indent="-313200">
              <a:buSzPct val="110000"/>
              <a:buFontTx/>
              <a:buBlip>
                <a:blip r:embed="rId2"/>
              </a:buBlip>
              <a:defRPr sz="1600" b="0"/>
            </a:lvl1pPr>
            <a:lvl2pPr marL="666000" indent="-237600">
              <a:buSzPct val="90000"/>
              <a:buFontTx/>
              <a:buBlip>
                <a:blip r:embed="rId3"/>
              </a:buBlip>
              <a:defRPr sz="1600" b="0"/>
            </a:lvl2pPr>
            <a:lvl3pPr marL="882000" indent="-198000">
              <a:buClr>
                <a:srgbClr val="9D0F1E"/>
              </a:buClr>
              <a:buSzPct val="120000"/>
              <a:buFont typeface="Arial" pitchFamily="34" charset="0"/>
              <a:buChar char="–"/>
              <a:defRPr sz="1600" b="0"/>
            </a:lvl3pPr>
            <a:lvl4pPr indent="-3600">
              <a:buFontTx/>
              <a:buNone/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50929D0-44C7-4313-97B8-66B4B549ED8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617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FHO_Logo_students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38" y="446088"/>
            <a:ext cx="126206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" descr="FHO Linie für PPT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82438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863600" y="406400"/>
            <a:ext cx="58864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</a:t>
            </a:r>
            <a:br>
              <a:rPr lang="de-DE" altLang="de-DE" smtClean="0"/>
            </a:br>
            <a:r>
              <a:rPr lang="de-DE" altLang="de-DE" smtClean="0"/>
              <a:t>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92163" y="1728788"/>
            <a:ext cx="74009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00113" y="6261100"/>
            <a:ext cx="5835650" cy="2111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3613" y="6261100"/>
            <a:ext cx="1905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cs typeface="Arial" panose="020B0604020202020204" pitchFamily="34" charset="0"/>
              </a:defRPr>
            </a:lvl1pPr>
          </a:lstStyle>
          <a:p>
            <a:r>
              <a:rPr lang="de-DE" altLang="de-DE"/>
              <a:t>Seite </a:t>
            </a:r>
            <a:fld id="{85BD19AE-87C7-4D14-9726-577ED44ED85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7" r:id="rId2"/>
    <p:sldLayoutId id="2147483778" r:id="rId3"/>
    <p:sldLayoutId id="2147483779" r:id="rId4"/>
    <p:sldLayoutId id="2147483780" r:id="rId5"/>
    <p:sldLayoutId id="2147483781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 "/>
        <a:defRPr sz="22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1800" indent="-31273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10000"/>
        <a:buBlip>
          <a:blip r:embed="rId10"/>
        </a:buBlip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65163" indent="-23653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90000"/>
        <a:buBlip>
          <a:blip r:embed="rId11"/>
        </a:buBlip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81063" indent="-1968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9D0F1E"/>
        </a:buClr>
        <a:buSzPct val="12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81063" indent="-31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1136962" y="5000435"/>
            <a:ext cx="6840538" cy="523875"/>
          </a:xfrm>
        </p:spPr>
        <p:txBody>
          <a:bodyPr/>
          <a:lstStyle/>
          <a:p>
            <a:pPr eaLnBrk="1" hangingPunct="1"/>
            <a:r>
              <a:rPr lang="de-DE" altLang="de-DE" dirty="0"/>
              <a:t>moderne alternativen zu </a:t>
            </a:r>
            <a:r>
              <a:rPr lang="de-DE" altLang="de-DE" dirty="0" err="1" smtClean="0"/>
              <a:t>dmx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smtClean="0"/>
              <a:t>in der Bühnen </a:t>
            </a:r>
            <a:r>
              <a:rPr lang="de-DE" altLang="de-DE" dirty="0"/>
              <a:t>und Veranstaltungstechnik </a:t>
            </a:r>
            <a:endParaRPr lang="de-DE" altLang="de-DE" dirty="0" smtClean="0"/>
          </a:p>
        </p:txBody>
      </p:sp>
      <p:sp>
        <p:nvSpPr>
          <p:cNvPr id="3075" name="Untertitel 2"/>
          <p:cNvSpPr>
            <a:spLocks noGrp="1"/>
          </p:cNvSpPr>
          <p:nvPr>
            <p:ph type="subTitle" idx="1"/>
          </p:nvPr>
        </p:nvSpPr>
        <p:spPr>
          <a:xfrm>
            <a:off x="1141725" y="5493985"/>
            <a:ext cx="6835775" cy="244475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Julian Nischler</a:t>
            </a: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863600" y="406400"/>
            <a:ext cx="5886450" cy="85725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DMX ist …</a:t>
            </a:r>
            <a:endParaRPr lang="de-DE" altLang="de-DE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755576" y="1484784"/>
            <a:ext cx="7400925" cy="40767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… veraltet</a:t>
            </a:r>
            <a:endParaRPr lang="de-DE" altLang="de-DE" dirty="0" smtClean="0"/>
          </a:p>
          <a:p>
            <a:pPr eaLnBrk="1" hangingPunct="1"/>
            <a:endParaRPr lang="de-DE" altLang="de-DE" sz="1600" b="0" dirty="0" smtClean="0"/>
          </a:p>
          <a:p>
            <a:pPr lvl="1" eaLnBrk="1" hangingPunct="1"/>
            <a:r>
              <a:rPr lang="de-DE" altLang="de-DE" dirty="0" smtClean="0"/>
              <a:t>Wurde 1990 standardisiert und kaum mehr aktualisiert.</a:t>
            </a:r>
            <a:endParaRPr lang="de-DE" altLang="de-DE" dirty="0"/>
          </a:p>
          <a:p>
            <a:pPr lvl="1" eaLnBrk="1" hangingPunct="1"/>
            <a:r>
              <a:rPr lang="de-DE" altLang="de-DE" dirty="0" smtClean="0"/>
              <a:t>Sehr einfaches serielles Protokoll</a:t>
            </a:r>
          </a:p>
          <a:p>
            <a:pPr lvl="1" eaLnBrk="1" hangingPunct="1"/>
            <a:r>
              <a:rPr lang="de-DE" altLang="de-DE" dirty="0" smtClean="0"/>
              <a:t>Überträgt 512 Bytes</a:t>
            </a:r>
          </a:p>
          <a:p>
            <a:pPr lvl="1" eaLnBrk="1" hangingPunct="1"/>
            <a:r>
              <a:rPr lang="de-DE" altLang="de-DE" dirty="0" smtClean="0"/>
              <a:t>Keinerlei Fehlerkorrektur oder Erweiterungsmöglichkeiten</a:t>
            </a:r>
          </a:p>
          <a:p>
            <a:pPr lvl="1" eaLnBrk="1" hangingPunct="1"/>
            <a:endParaRPr lang="de-DE" altLang="de-DE" dirty="0" smtClean="0"/>
          </a:p>
          <a:p>
            <a:pPr lvl="1" eaLnBrk="1" hangingPunct="1"/>
            <a:r>
              <a:rPr lang="de-DE" dirty="0"/>
              <a:t>de </a:t>
            </a:r>
            <a:r>
              <a:rPr lang="de-DE" dirty="0" smtClean="0"/>
              <a:t>facto </a:t>
            </a:r>
            <a:r>
              <a:rPr lang="de-DE" altLang="de-DE" dirty="0" smtClean="0"/>
              <a:t>Standard im Eventbereich</a:t>
            </a:r>
            <a:endParaRPr lang="de-DE" altLang="de-DE" dirty="0" smtClean="0"/>
          </a:p>
          <a:p>
            <a:pPr lvl="2" eaLnBrk="1" hangingPunct="1"/>
            <a:r>
              <a:rPr lang="de-DE" altLang="de-DE" dirty="0" smtClean="0"/>
              <a:t>Ursprünglich gedacht zur Steuerung von Dimmern</a:t>
            </a:r>
          </a:p>
          <a:p>
            <a:pPr lvl="2" eaLnBrk="1" hangingPunct="1"/>
            <a:r>
              <a:rPr lang="de-DE" altLang="de-DE" dirty="0" smtClean="0"/>
              <a:t>Mittlerweile in vielen Teilbereichen verwendet</a:t>
            </a:r>
          </a:p>
          <a:p>
            <a:pPr lvl="3" eaLnBrk="1" hangingPunct="1"/>
            <a:r>
              <a:rPr lang="de-DE" altLang="de-DE" dirty="0" smtClean="0"/>
              <a:t>Licht</a:t>
            </a:r>
          </a:p>
          <a:p>
            <a:pPr lvl="3" eaLnBrk="1" hangingPunct="1"/>
            <a:r>
              <a:rPr lang="de-DE" altLang="de-DE" dirty="0" smtClean="0"/>
              <a:t>Bühnen (Bewegungen)</a:t>
            </a:r>
          </a:p>
          <a:p>
            <a:pPr lvl="3" eaLnBrk="1" hangingPunct="1"/>
            <a:r>
              <a:rPr lang="de-DE" altLang="de-DE" dirty="0" smtClean="0"/>
              <a:t>Pyrotechnik</a:t>
            </a:r>
          </a:p>
          <a:p>
            <a:pPr lvl="3" eaLnBrk="1" hangingPunct="1"/>
            <a:endParaRPr lang="de-DE" altLang="de-DE" dirty="0"/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/>
              <a:t>Julian Nischler</a:t>
            </a:r>
            <a:endParaRPr lang="de-DE" altLang="de-DE" dirty="0" smtClean="0"/>
          </a:p>
        </p:txBody>
      </p:sp>
      <p:sp>
        <p:nvSpPr>
          <p:cNvPr id="4101" name="Foliennummernplatzhalt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8D30D8C6-A245-472D-B65D-D80A02C3A51F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98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863600" y="406400"/>
            <a:ext cx="5886450" cy="85725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Motivation</a:t>
            </a:r>
            <a:endParaRPr lang="de-DE" altLang="de-DE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792163" y="1728788"/>
            <a:ext cx="7400925" cy="4076700"/>
          </a:xfrm>
        </p:spPr>
        <p:txBody>
          <a:bodyPr/>
          <a:lstStyle/>
          <a:p>
            <a:pPr eaLnBrk="1" hangingPunct="1"/>
            <a:endParaRPr lang="de-DE" altLang="de-DE" sz="1600" b="0" dirty="0" smtClean="0"/>
          </a:p>
          <a:p>
            <a:pPr lvl="1" eaLnBrk="1" hangingPunct="1"/>
            <a:r>
              <a:rPr lang="de-DE" altLang="de-DE" dirty="0" smtClean="0"/>
              <a:t>Ich bin tätig im Veranstaltungsbereich</a:t>
            </a:r>
          </a:p>
          <a:p>
            <a:pPr lvl="2" eaLnBrk="1" hangingPunct="1"/>
            <a:r>
              <a:rPr lang="de-DE" altLang="de-DE" dirty="0" smtClean="0"/>
              <a:t>Dadurch ständig mit DMX konfrontiert</a:t>
            </a:r>
          </a:p>
          <a:p>
            <a:pPr lvl="2" eaLnBrk="1" hangingPunct="1"/>
            <a:endParaRPr lang="de-DE" altLang="de-DE" dirty="0"/>
          </a:p>
          <a:p>
            <a:pPr lvl="1" eaLnBrk="1" hangingPunct="1"/>
            <a:r>
              <a:rPr lang="de-DE" altLang="de-DE" dirty="0" smtClean="0"/>
              <a:t>DMX ist zwar einfach und verständlich</a:t>
            </a:r>
          </a:p>
          <a:p>
            <a:pPr lvl="2" eaLnBrk="1" hangingPunct="1"/>
            <a:r>
              <a:rPr lang="de-DE" altLang="de-DE" dirty="0" smtClean="0"/>
              <a:t>jedoch mit hohem Zeitaufwand verbunden</a:t>
            </a:r>
          </a:p>
          <a:p>
            <a:pPr lvl="2" eaLnBrk="1" hangingPunct="1"/>
            <a:r>
              <a:rPr lang="de-DE" altLang="de-DE" dirty="0" smtClean="0"/>
              <a:t>Wie viele Universen werden benötigt?</a:t>
            </a:r>
          </a:p>
          <a:p>
            <a:pPr lvl="2" eaLnBrk="1" hangingPunct="1"/>
            <a:r>
              <a:rPr lang="de-DE" altLang="de-DE" dirty="0" smtClean="0"/>
              <a:t>Jedes Gerät adressieren</a:t>
            </a:r>
          </a:p>
          <a:p>
            <a:pPr lvl="2" eaLnBrk="1" hangingPunct="1"/>
            <a:r>
              <a:rPr lang="de-DE" altLang="de-DE" dirty="0" smtClean="0"/>
              <a:t>…..</a:t>
            </a:r>
          </a:p>
          <a:p>
            <a:pPr lvl="2" eaLnBrk="1" hangingPunct="1"/>
            <a:endParaRPr lang="de-DE" altLang="de-DE" dirty="0"/>
          </a:p>
          <a:p>
            <a:pPr lvl="1" eaLnBrk="1" hangingPunct="1"/>
            <a:r>
              <a:rPr lang="de-DE" altLang="de-DE" dirty="0" smtClean="0"/>
              <a:t>Es ist an der Zeit Technologie aus dem 21. Jahrhundert anzuwenden</a:t>
            </a:r>
          </a:p>
          <a:p>
            <a:pPr lvl="2" eaLnBrk="1" hangingPunct="1"/>
            <a:endParaRPr lang="de-DE" altLang="de-DE" dirty="0" smtClean="0"/>
          </a:p>
          <a:p>
            <a:pPr lvl="2" eaLnBrk="1" hangingPunct="1"/>
            <a:endParaRPr lang="de-DE" altLang="de-DE" dirty="0"/>
          </a:p>
          <a:p>
            <a:pPr lvl="1" eaLnBrk="1" hangingPunct="1"/>
            <a:endParaRPr lang="de-DE" altLang="de-DE" dirty="0" smtClean="0"/>
          </a:p>
          <a:p>
            <a:pPr lvl="1" eaLnBrk="1" hangingPunct="1"/>
            <a:endParaRPr lang="de-DE" altLang="de-DE" dirty="0" smtClean="0"/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/>
              <a:t>Julian Nischler</a:t>
            </a:r>
            <a:endParaRPr lang="de-DE" altLang="de-DE" dirty="0" smtClean="0"/>
          </a:p>
        </p:txBody>
      </p:sp>
      <p:sp>
        <p:nvSpPr>
          <p:cNvPr id="4101" name="Foliennummernplatzhalt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8D30D8C6-A245-472D-B65D-D80A02C3A51F}" type="slidenum">
              <a:rPr lang="de-DE" altLang="de-DE"/>
              <a:pPr eaLnBrk="1" hangingPunct="1"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06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863600" y="406400"/>
            <a:ext cx="5886450" cy="857250"/>
          </a:xfrm>
        </p:spPr>
        <p:txBody>
          <a:bodyPr/>
          <a:lstStyle/>
          <a:p>
            <a:pPr eaLnBrk="1" hangingPunct="1"/>
            <a:r>
              <a:rPr lang="de-DE" altLang="de-DE" dirty="0"/>
              <a:t>Forschungsfragen</a:t>
            </a:r>
            <a:endParaRPr lang="de-DE" altLang="de-DE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792163" y="1728788"/>
            <a:ext cx="7400925" cy="4076700"/>
          </a:xfrm>
        </p:spPr>
        <p:txBody>
          <a:bodyPr/>
          <a:lstStyle/>
          <a:p>
            <a:pPr eaLnBrk="1" hangingPunct="1"/>
            <a:endParaRPr lang="de-DE" altLang="de-DE" sz="1600" b="0" dirty="0" smtClean="0"/>
          </a:p>
          <a:p>
            <a:pPr lvl="1" eaLnBrk="1" hangingPunct="1"/>
            <a:r>
              <a:rPr lang="de-DE" altLang="de-DE" dirty="0" smtClean="0"/>
              <a:t>Gibt es bereits eventtaugliche alternativen zu DMX ?</a:t>
            </a:r>
          </a:p>
          <a:p>
            <a:pPr lvl="2" eaLnBrk="1" hangingPunct="1"/>
            <a:r>
              <a:rPr lang="de-DE" altLang="de-DE" dirty="0" smtClean="0"/>
              <a:t>Wieso werden diese so sporadisch verwendet ?</a:t>
            </a:r>
          </a:p>
          <a:p>
            <a:pPr lvl="1" eaLnBrk="1" hangingPunct="1"/>
            <a:endParaRPr lang="de-DE" altLang="de-DE" dirty="0"/>
          </a:p>
          <a:p>
            <a:pPr lvl="1" eaLnBrk="1" hangingPunct="1"/>
            <a:r>
              <a:rPr lang="de-DE" altLang="de-DE" dirty="0" smtClean="0"/>
              <a:t>Lassen sich die mit DMX verbundenen Probleme durch bereits bestehende Technologien beheben ?</a:t>
            </a:r>
          </a:p>
          <a:p>
            <a:pPr lvl="2" eaLnBrk="1" hangingPunct="1"/>
            <a:r>
              <a:rPr lang="de-DE" altLang="de-DE" dirty="0" smtClean="0"/>
              <a:t>Lässt sich die Adressierung der Geräte umgeben?</a:t>
            </a:r>
          </a:p>
          <a:p>
            <a:pPr lvl="2" eaLnBrk="1" hangingPunct="1"/>
            <a:r>
              <a:rPr lang="de-DE" altLang="de-DE" dirty="0" smtClean="0"/>
              <a:t>Ist es möglich die Maximale Anzahl der Geräte zu erhöhen? (512)</a:t>
            </a:r>
          </a:p>
          <a:p>
            <a:pPr lvl="1" eaLnBrk="1" hangingPunct="1"/>
            <a:endParaRPr lang="de-DE" altLang="de-DE" dirty="0"/>
          </a:p>
          <a:p>
            <a:pPr lvl="1" eaLnBrk="1" hangingPunct="1"/>
            <a:r>
              <a:rPr lang="de-DE" altLang="de-DE" dirty="0" smtClean="0"/>
              <a:t>Eignen sich selbstheilende </a:t>
            </a:r>
            <a:r>
              <a:rPr lang="de-DE" altLang="de-DE" dirty="0" err="1"/>
              <a:t>M</a:t>
            </a:r>
            <a:r>
              <a:rPr lang="de-DE" altLang="de-DE" dirty="0" err="1" smtClean="0"/>
              <a:t>esh</a:t>
            </a:r>
            <a:r>
              <a:rPr lang="de-DE" altLang="de-DE" dirty="0" smtClean="0"/>
              <a:t> Netzwerke wie 6LowPan ?</a:t>
            </a:r>
          </a:p>
          <a:p>
            <a:pPr lvl="2" eaLnBrk="1" hangingPunct="1"/>
            <a:r>
              <a:rPr lang="de-DE" altLang="de-DE" dirty="0" smtClean="0"/>
              <a:t>Reicht die Geschwindigkeit ?</a:t>
            </a:r>
          </a:p>
          <a:p>
            <a:pPr lvl="2" eaLnBrk="1" hangingPunct="1"/>
            <a:endParaRPr lang="de-DE" altLang="de-DE" dirty="0"/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/>
              <a:t>Julian Nischler</a:t>
            </a:r>
            <a:endParaRPr lang="de-DE" altLang="de-DE" dirty="0" smtClean="0"/>
          </a:p>
        </p:txBody>
      </p:sp>
      <p:sp>
        <p:nvSpPr>
          <p:cNvPr id="4101" name="Foliennummernplatzhalt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8D30D8C6-A245-472D-B65D-D80A02C3A51F}" type="slidenum">
              <a:rPr lang="de-DE" altLang="de-DE"/>
              <a:pPr eaLnBrk="1" hangingPunct="1"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30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863600" y="406400"/>
            <a:ext cx="5886450" cy="85725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  <a:endParaRPr lang="de-DE" altLang="de-DE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792163" y="1728788"/>
            <a:ext cx="7400925" cy="4076700"/>
          </a:xfrm>
        </p:spPr>
        <p:txBody>
          <a:bodyPr/>
          <a:lstStyle/>
          <a:p>
            <a:pPr lvl="1" eaLnBrk="1" hangingPunct="1"/>
            <a:r>
              <a:rPr lang="de-DE" altLang="de-DE" dirty="0" smtClean="0"/>
              <a:t>Identifikation von möglichen Alternativen</a:t>
            </a:r>
          </a:p>
          <a:p>
            <a:pPr lvl="2" eaLnBrk="1" hangingPunct="1"/>
            <a:r>
              <a:rPr lang="de-DE" altLang="de-DE" dirty="0" smtClean="0"/>
              <a:t>Kabelgebundene Systeme</a:t>
            </a:r>
          </a:p>
          <a:p>
            <a:pPr lvl="2" eaLnBrk="1" hangingPunct="1"/>
            <a:r>
              <a:rPr lang="de-DE" altLang="de-DE" dirty="0" smtClean="0"/>
              <a:t>Funksysteme</a:t>
            </a:r>
          </a:p>
          <a:p>
            <a:pPr lvl="1" eaLnBrk="1" hangingPunct="1"/>
            <a:endParaRPr lang="de-DE" altLang="de-DE" dirty="0" smtClean="0"/>
          </a:p>
          <a:p>
            <a:pPr lvl="1" eaLnBrk="1" hangingPunct="1"/>
            <a:r>
              <a:rPr lang="de-DE" altLang="de-DE" dirty="0" smtClean="0"/>
              <a:t>Evaluierung der einzelnen Systeme</a:t>
            </a:r>
          </a:p>
          <a:p>
            <a:pPr lvl="2" eaLnBrk="1" hangingPunct="1"/>
            <a:r>
              <a:rPr lang="de-DE" altLang="de-DE" dirty="0" smtClean="0"/>
              <a:t>Sind diese überhaupt Eventtauglich</a:t>
            </a:r>
            <a:endParaRPr lang="de-DE" altLang="de-DE" dirty="0"/>
          </a:p>
          <a:p>
            <a:pPr marL="119062" lvl="1" indent="0" eaLnBrk="1" hangingPunct="1">
              <a:buNone/>
            </a:pPr>
            <a:endParaRPr lang="de-DE" altLang="de-DE" dirty="0"/>
          </a:p>
          <a:p>
            <a:pPr lvl="1" eaLnBrk="1" hangingPunct="1"/>
            <a:r>
              <a:rPr lang="de-DE" altLang="de-DE" dirty="0" smtClean="0"/>
              <a:t>Stichwort </a:t>
            </a:r>
            <a:r>
              <a:rPr lang="de-DE" altLang="de-DE" dirty="0" err="1" smtClean="0"/>
              <a:t>IoT</a:t>
            </a:r>
            <a:endParaRPr lang="de-DE" altLang="de-DE" dirty="0"/>
          </a:p>
          <a:p>
            <a:pPr lvl="2" eaLnBrk="1" hangingPunct="1"/>
            <a:r>
              <a:rPr lang="de-DE" altLang="de-DE" dirty="0" smtClean="0"/>
              <a:t>Eignen sich moderne selbstheilende Funkt Netzwerke</a:t>
            </a:r>
          </a:p>
          <a:p>
            <a:pPr lvl="3" eaLnBrk="1" hangingPunct="1"/>
            <a:r>
              <a:rPr lang="de-DE" altLang="de-DE" dirty="0" smtClean="0"/>
              <a:t>6LowPan</a:t>
            </a:r>
          </a:p>
          <a:p>
            <a:pPr lvl="3" eaLnBrk="1" hangingPunct="1"/>
            <a:r>
              <a:rPr lang="de-DE" altLang="de-DE" dirty="0" err="1" smtClean="0"/>
              <a:t>ZigBee</a:t>
            </a:r>
            <a:endParaRPr lang="de-DE" altLang="de-DE" dirty="0" smtClean="0"/>
          </a:p>
          <a:p>
            <a:pPr lvl="3" eaLnBrk="1" hangingPunct="1"/>
            <a:r>
              <a:rPr lang="de-DE" altLang="de-DE" dirty="0" smtClean="0"/>
              <a:t>…</a:t>
            </a:r>
          </a:p>
          <a:p>
            <a:pPr marL="428625" lvl="2" indent="0" eaLnBrk="1" hangingPunct="1">
              <a:buNone/>
            </a:pPr>
            <a:endParaRPr lang="de-DE" altLang="de-DE" dirty="0"/>
          </a:p>
          <a:p>
            <a:pPr lvl="1" eaLnBrk="1" hangingPunct="1"/>
            <a:endParaRPr lang="de-DE" altLang="de-DE" dirty="0" smtClean="0"/>
          </a:p>
          <a:p>
            <a:pPr lvl="2" eaLnBrk="1" hangingPunct="1"/>
            <a:endParaRPr lang="de-DE" altLang="de-DE" dirty="0" smtClean="0"/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/>
              <a:t>Julian Nischler</a:t>
            </a:r>
            <a:endParaRPr lang="de-DE" altLang="de-DE" dirty="0" smtClean="0"/>
          </a:p>
        </p:txBody>
      </p:sp>
      <p:sp>
        <p:nvSpPr>
          <p:cNvPr id="4101" name="Foliennummernplatzhalt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8D30D8C6-A245-472D-B65D-D80A02C3A51F}" type="slidenum">
              <a:rPr lang="de-DE" altLang="de-DE"/>
              <a:pPr eaLnBrk="1" hangingPunct="1"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8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863600" y="406400"/>
            <a:ext cx="5886450" cy="857250"/>
          </a:xfrm>
        </p:spPr>
        <p:txBody>
          <a:bodyPr/>
          <a:lstStyle/>
          <a:p>
            <a:pPr eaLnBrk="1" hangingPunct="1"/>
            <a:r>
              <a:rPr lang="de-DE" altLang="de-DE" dirty="0"/>
              <a:t>Vorgehensweise</a:t>
            </a:r>
            <a:endParaRPr lang="de-DE" altLang="de-DE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845163" y="1748614"/>
            <a:ext cx="7400925" cy="4076700"/>
          </a:xfrm>
        </p:spPr>
        <p:txBody>
          <a:bodyPr/>
          <a:lstStyle/>
          <a:p>
            <a:pPr marL="684213" lvl="3" indent="0" eaLnBrk="1" hangingPunct="1">
              <a:buNone/>
            </a:pPr>
            <a:endParaRPr lang="de-DE" altLang="de-DE" dirty="0" smtClean="0"/>
          </a:p>
          <a:p>
            <a:pPr lvl="1" eaLnBrk="1" hangingPunct="1"/>
            <a:r>
              <a:rPr lang="de-DE" altLang="de-DE" dirty="0" smtClean="0"/>
              <a:t>Praxisorientiertes vorgehen</a:t>
            </a:r>
          </a:p>
          <a:p>
            <a:pPr lvl="2" eaLnBrk="1" hangingPunct="1"/>
            <a:r>
              <a:rPr lang="de-DE" altLang="de-DE" dirty="0"/>
              <a:t>v</a:t>
            </a:r>
            <a:r>
              <a:rPr lang="de-DE" altLang="de-DE" dirty="0" smtClean="0"/>
              <a:t>erwendbare Lösungen </a:t>
            </a:r>
          </a:p>
          <a:p>
            <a:pPr marL="428625" lvl="2" indent="0" eaLnBrk="1" hangingPunct="1">
              <a:buNone/>
            </a:pPr>
            <a:endParaRPr lang="de-DE" altLang="de-DE" dirty="0" smtClean="0"/>
          </a:p>
          <a:p>
            <a:pPr lvl="1" eaLnBrk="1" hangingPunct="1"/>
            <a:r>
              <a:rPr lang="de-DE" altLang="de-DE" dirty="0" smtClean="0"/>
              <a:t>Implementierungsteil</a:t>
            </a:r>
          </a:p>
          <a:p>
            <a:pPr lvl="2" eaLnBrk="1" hangingPunct="1"/>
            <a:r>
              <a:rPr lang="de-DE" altLang="de-DE" dirty="0" smtClean="0"/>
              <a:t>Ausgesuchte Lösungen implementieren und Bewerten</a:t>
            </a:r>
          </a:p>
          <a:p>
            <a:pPr lvl="2" eaLnBrk="1" hangingPunct="1"/>
            <a:r>
              <a:rPr lang="de-DE" altLang="de-DE" dirty="0" smtClean="0"/>
              <a:t>Feldversuche</a:t>
            </a:r>
          </a:p>
          <a:p>
            <a:pPr marL="428625" lvl="2" indent="0" eaLnBrk="1" hangingPunct="1">
              <a:buNone/>
            </a:pPr>
            <a:endParaRPr lang="de-DE" altLang="de-DE" dirty="0"/>
          </a:p>
          <a:p>
            <a:pPr lvl="1" eaLnBrk="1" hangingPunct="1"/>
            <a:r>
              <a:rPr lang="de-DE" altLang="de-DE" dirty="0" smtClean="0"/>
              <a:t>kein reines Literaturwerk</a:t>
            </a:r>
          </a:p>
          <a:p>
            <a:pPr lvl="2" eaLnBrk="1" hangingPunct="1"/>
            <a:endParaRPr lang="de-DE" altLang="de-DE" dirty="0" smtClean="0"/>
          </a:p>
        </p:txBody>
      </p:sp>
      <p:sp>
        <p:nvSpPr>
          <p:cNvPr id="4100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/>
              <a:t>Julian Nischler</a:t>
            </a:r>
            <a:endParaRPr lang="de-DE" altLang="de-DE" dirty="0" smtClean="0"/>
          </a:p>
        </p:txBody>
      </p:sp>
      <p:sp>
        <p:nvSpPr>
          <p:cNvPr id="4101" name="Foliennummernplatzhalt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8D30D8C6-A245-472D-B65D-D80A02C3A51F}" type="slidenum">
              <a:rPr lang="de-DE" altLang="de-DE"/>
              <a:pPr eaLnBrk="1" hangingPunct="1"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56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863600" y="406400"/>
            <a:ext cx="5886450" cy="857250"/>
          </a:xfrm>
        </p:spPr>
        <p:txBody>
          <a:bodyPr/>
          <a:lstStyle/>
          <a:p>
            <a:r>
              <a:rPr lang="de-DE" altLang="de-DE" dirty="0" smtClean="0"/>
              <a:t>Zeitplan</a:t>
            </a:r>
            <a:endParaRPr lang="de-DE" altLang="de-DE" dirty="0" smtClean="0"/>
          </a:p>
        </p:txBody>
      </p:sp>
      <p:sp>
        <p:nvSpPr>
          <p:cNvPr id="7171" name="Inhaltsplatzhalter 2"/>
          <p:cNvSpPr>
            <a:spLocks noGrp="1"/>
          </p:cNvSpPr>
          <p:nvPr>
            <p:ph idx="1"/>
          </p:nvPr>
        </p:nvSpPr>
        <p:spPr>
          <a:xfrm>
            <a:off x="792163" y="1728788"/>
            <a:ext cx="7400925" cy="620092"/>
          </a:xfrm>
        </p:spPr>
        <p:txBody>
          <a:bodyPr/>
          <a:lstStyle/>
          <a:p>
            <a:pPr marL="342900" indent="-342900"/>
            <a:r>
              <a:rPr lang="de-AT" altLang="de-DE" dirty="0"/>
              <a:t>Wird nach </a:t>
            </a:r>
            <a:r>
              <a:rPr lang="de-AT" altLang="de-DE" dirty="0" smtClean="0"/>
              <a:t>Fixierung </a:t>
            </a:r>
            <a:r>
              <a:rPr lang="de-AT" altLang="de-DE" dirty="0"/>
              <a:t>des Themas erarbeitet.</a:t>
            </a:r>
            <a:endParaRPr lang="de-DE" altLang="de-DE" dirty="0" smtClean="0"/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Julian </a:t>
            </a:r>
            <a:r>
              <a:rPr lang="de-DE" altLang="de-DE" dirty="0" smtClean="0"/>
              <a:t>Nischler</a:t>
            </a:r>
            <a:endParaRPr lang="de-DE" altLang="de-DE" dirty="0"/>
          </a:p>
        </p:txBody>
      </p:sp>
      <p:sp>
        <p:nvSpPr>
          <p:cNvPr id="7173" name="Foliennummernplatzhalt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B3F784CE-774B-429A-B5B1-0CEE5716FE59}" type="slidenum">
              <a:rPr lang="de-DE" altLang="de-DE"/>
              <a:pPr eaLnBrk="1" hangingPunct="1"/>
              <a:t>7</a:t>
            </a:fld>
            <a:endParaRPr lang="de-DE" altLang="de-DE"/>
          </a:p>
        </p:txBody>
      </p:sp>
      <p:sp>
        <p:nvSpPr>
          <p:cNvPr id="7" name="Titel 1"/>
          <p:cNvSpPr txBox="1">
            <a:spLocks/>
          </p:cNvSpPr>
          <p:nvPr/>
        </p:nvSpPr>
        <p:spPr bwMode="auto">
          <a:xfrm>
            <a:off x="940844" y="3364001"/>
            <a:ext cx="58864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dirty="0" smtClean="0"/>
              <a:t>Literatur</a:t>
            </a:r>
            <a:endParaRPr lang="de-DE" altLang="de-DE" dirty="0" smtClean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869407" y="4686389"/>
            <a:ext cx="7400925" cy="620092"/>
          </a:xfrm>
        </p:spPr>
        <p:txBody>
          <a:bodyPr/>
          <a:lstStyle/>
          <a:p>
            <a:pPr marL="342900" indent="-342900"/>
            <a:r>
              <a:rPr lang="de-AT" altLang="de-DE" dirty="0"/>
              <a:t>Wird nach </a:t>
            </a:r>
            <a:r>
              <a:rPr lang="de-AT" altLang="de-DE" dirty="0" smtClean="0"/>
              <a:t>Fixierung </a:t>
            </a:r>
            <a:r>
              <a:rPr lang="de-AT" altLang="de-DE" dirty="0"/>
              <a:t>des Themas erarbeitet.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3592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863600" y="406400"/>
            <a:ext cx="5886450" cy="857250"/>
          </a:xfrm>
        </p:spPr>
        <p:txBody>
          <a:bodyPr/>
          <a:lstStyle/>
          <a:p>
            <a:r>
              <a:rPr lang="de-DE" altLang="de-DE" dirty="0" smtClean="0"/>
              <a:t>Danke</a:t>
            </a:r>
            <a:endParaRPr lang="de-DE" altLang="de-DE" dirty="0" smtClean="0"/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Julian </a:t>
            </a:r>
            <a:r>
              <a:rPr lang="de-DE" altLang="de-DE" dirty="0" smtClean="0"/>
              <a:t>Nischler</a:t>
            </a:r>
            <a:endParaRPr lang="de-DE" altLang="de-DE" dirty="0"/>
          </a:p>
        </p:txBody>
      </p:sp>
      <p:sp>
        <p:nvSpPr>
          <p:cNvPr id="7173" name="Foliennummernplatzhalter 4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/>
              <a:t>Seite </a:t>
            </a:r>
            <a:fld id="{B3F784CE-774B-429A-B5B1-0CEE5716FE59}" type="slidenum">
              <a:rPr lang="de-DE" altLang="de-DE"/>
              <a:pPr eaLnBrk="1" hangingPunct="1"/>
              <a:t>8</a:t>
            </a:fld>
            <a:endParaRPr lang="de-DE" alt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921424"/>
            <a:ext cx="6905005" cy="38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 OÖ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Bildschirmpräsentation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FH OÖ</vt:lpstr>
      <vt:lpstr>moderne alternativen zu dmx  in der Bühnen und Veranstaltungstechnik </vt:lpstr>
      <vt:lpstr>DMX ist …</vt:lpstr>
      <vt:lpstr>Motivation</vt:lpstr>
      <vt:lpstr>Forschungsfragen</vt:lpstr>
      <vt:lpstr>Zielsetzung</vt:lpstr>
      <vt:lpstr>Vorgehensweise</vt:lpstr>
      <vt:lpstr>Zeitplan</vt:lpstr>
      <vt:lpstr>Danke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julnisch</dc:creator>
  <cp:lastModifiedBy>Julian Nischler</cp:lastModifiedBy>
  <cp:revision>142</cp:revision>
  <dcterms:created xsi:type="dcterms:W3CDTF">2009-09-21T07:23:09Z</dcterms:created>
  <dcterms:modified xsi:type="dcterms:W3CDTF">2015-03-06T21:11:07Z</dcterms:modified>
</cp:coreProperties>
</file>