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54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400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299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101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199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001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648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761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258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27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326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E805-304E-459A-ADC4-3CE86BC0EA48}" type="datetimeFigureOut">
              <a:rPr lang="es-AR" smtClean="0"/>
              <a:t>2013-02-15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037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Intro</a:t>
            </a:r>
            <a:r>
              <a:rPr lang="es-AR" dirty="0" smtClean="0"/>
              <a:t> a </a:t>
            </a:r>
            <a:r>
              <a:rPr lang="es-AR" dirty="0" err="1" smtClean="0"/>
              <a:t>Vortex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Qué es y por qué lo quiero</a:t>
            </a:r>
            <a:endParaRPr lang="es-AR" dirty="0"/>
          </a:p>
        </p:txBody>
      </p:sp>
      <p:pic>
        <p:nvPicPr>
          <p:cNvPr id="4" name="Picture 2" descr="G:\Git\vortex\Documentacion\Assets\Triskele-Symbol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5" y="0"/>
            <a:ext cx="2940050" cy="29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97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6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Red de comunicación entre pares mediante medios inusuales (mail, mensaje, teléfono, personas?)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389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7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Tablero de control </a:t>
            </a:r>
            <a:r>
              <a:rPr lang="es-AR" dirty="0" err="1" smtClean="0"/>
              <a:t>autoconfigurable</a:t>
            </a:r>
            <a:r>
              <a:rPr lang="es-AR" dirty="0" smtClean="0"/>
              <a:t> con dispositivos que se conecten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895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8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Red social con base de datos distribuida. Cada uno es dueño de su perfil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891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9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Laboratorio climático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286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Cómo?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Cada nodo </a:t>
            </a:r>
            <a:r>
              <a:rPr lang="es-AR" dirty="0" err="1" smtClean="0"/>
              <a:t>rutea</a:t>
            </a:r>
            <a:r>
              <a:rPr lang="es-AR" dirty="0" smtClean="0"/>
              <a:t> los mensajes</a:t>
            </a:r>
          </a:p>
          <a:p>
            <a:r>
              <a:rPr lang="es-AR" dirty="0" smtClean="0"/>
              <a:t>Puede entender parcialmente filtros de otros nodos para decidir si debe enviar o no</a:t>
            </a:r>
          </a:p>
          <a:p>
            <a:r>
              <a:rPr lang="es-AR" dirty="0" smtClean="0"/>
              <a:t>La semántica de los filtros es adaptable por lo que cada nodo puede tener sus reglas aunque existe una base común</a:t>
            </a:r>
          </a:p>
          <a:p>
            <a:r>
              <a:rPr lang="es-AR" dirty="0" smtClean="0"/>
              <a:t>Los mensajes tienen estructura tipo mapa de mapas de primitivas = JSON. Fácilmente procesable por lenguajes modernos</a:t>
            </a:r>
          </a:p>
          <a:p>
            <a:r>
              <a:rPr lang="es-AR" dirty="0" smtClean="0"/>
              <a:t>La red se adapta a los intereses de cada nodo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327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actual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Tercera generación del protocolo evolucionado durante año y medio</a:t>
            </a:r>
          </a:p>
          <a:p>
            <a:r>
              <a:rPr lang="es-AR" dirty="0" smtClean="0"/>
              <a:t>Implementada la estructura de mensajes</a:t>
            </a:r>
          </a:p>
          <a:p>
            <a:r>
              <a:rPr lang="es-AR" dirty="0" smtClean="0"/>
              <a:t>Implementado el ruteo</a:t>
            </a:r>
          </a:p>
          <a:p>
            <a:r>
              <a:rPr lang="es-AR" dirty="0" smtClean="0"/>
              <a:t>Implementados algunos ejemplos en Java y </a:t>
            </a:r>
            <a:r>
              <a:rPr lang="es-AR" dirty="0" err="1" smtClean="0"/>
              <a:t>Javascript</a:t>
            </a:r>
            <a:r>
              <a:rPr lang="es-AR" dirty="0" smtClean="0"/>
              <a:t>. Desarrollando demos con Android</a:t>
            </a:r>
          </a:p>
          <a:p>
            <a:r>
              <a:rPr lang="es-AR" dirty="0" smtClean="0"/>
              <a:t>Buscamos colaboradores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576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Qué tipo de colaboradores?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Programadores que les interese la idea</a:t>
            </a:r>
          </a:p>
          <a:p>
            <a:r>
              <a:rPr lang="es-AR" dirty="0" smtClean="0"/>
              <a:t>Con tiempo libre disponible para experimentar</a:t>
            </a:r>
          </a:p>
          <a:p>
            <a:r>
              <a:rPr lang="es-AR" dirty="0" smtClean="0"/>
              <a:t>Más variedad de lenguajes mejor</a:t>
            </a:r>
          </a:p>
          <a:p>
            <a:r>
              <a:rPr lang="es-AR" dirty="0" smtClean="0"/>
              <a:t>Queremos empezar a sacar prototipos de todo tipo y calibre para probar las ideas y el protocolo</a:t>
            </a:r>
          </a:p>
          <a:p>
            <a:r>
              <a:rPr lang="es-AR" dirty="0" smtClean="0"/>
              <a:t>No $$ por ahora pero sería interesante empezar a conseguir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451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 futuro próximo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Integración de más lenguajes</a:t>
            </a:r>
          </a:p>
          <a:p>
            <a:r>
              <a:rPr lang="es-AR" dirty="0" smtClean="0"/>
              <a:t>Resolver problemas de la comunicación asíncrona (es un don y maldición a la vez)</a:t>
            </a:r>
          </a:p>
          <a:p>
            <a:r>
              <a:rPr lang="es-AR" dirty="0" smtClean="0"/>
              <a:t>Buscar financiación para poder dedicarle más tiempo</a:t>
            </a:r>
          </a:p>
          <a:p>
            <a:r>
              <a:rPr lang="es-AR" dirty="0" smtClean="0"/>
              <a:t>Mejorar algoritmo de ruteo para poder conectar en </a:t>
            </a:r>
            <a:r>
              <a:rPr lang="es-AR" dirty="0" err="1" smtClean="0"/>
              <a:t>loops</a:t>
            </a:r>
            <a:endParaRPr lang="es-AR" dirty="0" smtClean="0"/>
          </a:p>
          <a:p>
            <a:r>
              <a:rPr lang="es-AR" dirty="0" smtClean="0"/>
              <a:t>Realizar aplicaciones de valor real (no solo demos)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563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 futuro lejano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Concentrarse en la parte de los agentes (los que consumen y generan los mensajes)</a:t>
            </a:r>
          </a:p>
          <a:p>
            <a:r>
              <a:rPr lang="es-AR" dirty="0" smtClean="0"/>
              <a:t>Trabajar en el hardware</a:t>
            </a:r>
          </a:p>
          <a:p>
            <a:pPr lvl="1"/>
            <a:r>
              <a:rPr lang="es-AR" dirty="0" err="1" smtClean="0"/>
              <a:t>Arduino</a:t>
            </a:r>
            <a:r>
              <a:rPr lang="es-AR" dirty="0" smtClean="0"/>
              <a:t> o </a:t>
            </a:r>
            <a:r>
              <a:rPr lang="es-AR" dirty="0" err="1" smtClean="0"/>
              <a:t>raspberry</a:t>
            </a:r>
            <a:r>
              <a:rPr lang="es-AR" dirty="0" smtClean="0"/>
              <a:t> como comunicante para integración con </a:t>
            </a:r>
            <a:r>
              <a:rPr lang="es-AR" dirty="0" err="1" smtClean="0"/>
              <a:t>microcontroladores</a:t>
            </a:r>
            <a:r>
              <a:rPr lang="es-AR" dirty="0" smtClean="0"/>
              <a:t> (fábricas)</a:t>
            </a:r>
          </a:p>
          <a:p>
            <a:pPr lvl="1"/>
            <a:r>
              <a:rPr lang="es-AR" dirty="0" smtClean="0"/>
              <a:t>Desarrollar aplicaciones que sean realmente paralelizadas a nivel hardware con </a:t>
            </a:r>
            <a:r>
              <a:rPr lang="es-AR" dirty="0" err="1" smtClean="0"/>
              <a:t>FPGAs</a:t>
            </a:r>
            <a:endParaRPr lang="es-AR" dirty="0" smtClean="0"/>
          </a:p>
          <a:p>
            <a:r>
              <a:rPr lang="es-AR" dirty="0" smtClean="0"/>
              <a:t>Trabajar en la parte teórica para cambiar el paradigma de “sólo objetos”, resaltar la importancia de los mensajes, y agregar el concepto de agentes como algo masivo</a:t>
            </a:r>
          </a:p>
          <a:p>
            <a:pPr marL="457200" lvl="1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56716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Preguntas?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9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Qué es?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un lenguaje y protocolo para la comunicación de sistemas mediante mensajes </a:t>
            </a:r>
          </a:p>
          <a:p>
            <a:pPr lvl="1"/>
            <a:r>
              <a:rPr lang="es-AR" dirty="0" smtClean="0"/>
              <a:t>Mensajes estructurados tipo JSON</a:t>
            </a:r>
          </a:p>
          <a:p>
            <a:pPr lvl="1"/>
            <a:r>
              <a:rPr lang="es-AR" dirty="0" smtClean="0"/>
              <a:t>Reglas para ruteo de mensajes entre pares</a:t>
            </a:r>
          </a:p>
          <a:p>
            <a:pPr lvl="1"/>
            <a:r>
              <a:rPr lang="es-AR" dirty="0" smtClean="0"/>
              <a:t>Red </a:t>
            </a:r>
            <a:r>
              <a:rPr lang="es-AR" dirty="0" err="1" smtClean="0"/>
              <a:t>decentralizada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831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 qué apunta?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Definir la base común para que los sistemas hablen entre sí</a:t>
            </a:r>
          </a:p>
          <a:p>
            <a:r>
              <a:rPr lang="es-AR" dirty="0" smtClean="0"/>
              <a:t>Que se integren sin estar hechos para ello</a:t>
            </a:r>
          </a:p>
          <a:p>
            <a:r>
              <a:rPr lang="es-AR" dirty="0" smtClean="0"/>
              <a:t>Que puedan agregarse mediadores en la comunicación para cambiar el comportamiento del sistema cambiar el comportamiento de las partes (modificar el emergente)</a:t>
            </a:r>
          </a:p>
          <a:p>
            <a:r>
              <a:rPr lang="es-AR" dirty="0" smtClean="0"/>
              <a:t>Escalar sistemas mediante </a:t>
            </a:r>
            <a:r>
              <a:rPr lang="es-AR" dirty="0" err="1" smtClean="0"/>
              <a:t>composicíón</a:t>
            </a:r>
            <a:r>
              <a:rPr lang="es-AR" dirty="0" smtClean="0"/>
              <a:t> tipo LEGO</a:t>
            </a:r>
          </a:p>
          <a:p>
            <a:r>
              <a:rPr lang="es-AR" dirty="0" smtClean="0"/>
              <a:t>Permitir alto paralelismo en forma nativa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691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Por qué?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Mejora en los medios de comunicación (más ancho de banda, mayor diversidad de medios)</a:t>
            </a:r>
          </a:p>
          <a:p>
            <a:r>
              <a:rPr lang="es-AR" dirty="0" smtClean="0"/>
              <a:t>Imposibilidad de preestablecer mejor comportamiento en cada componente para todo contexto</a:t>
            </a:r>
          </a:p>
          <a:p>
            <a:r>
              <a:rPr lang="es-AR" dirty="0" smtClean="0"/>
              <a:t>Extracción del comportamiento a </a:t>
            </a:r>
            <a:r>
              <a:rPr lang="es-AR" dirty="0" err="1" smtClean="0"/>
              <a:t>organo</a:t>
            </a:r>
            <a:r>
              <a:rPr lang="es-AR" dirty="0" smtClean="0"/>
              <a:t> central (tipo cerebro) para adaptar comportamiento de partes al contexto =&gt; mayor comunicación</a:t>
            </a:r>
          </a:p>
          <a:p>
            <a:r>
              <a:rPr lang="es-AR" dirty="0" smtClean="0"/>
              <a:t>Menos responsabilidades, mejor diseño, más confiable, menos errores, mayor reutilización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637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1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Casa con </a:t>
            </a:r>
            <a:r>
              <a:rPr lang="es-AR" dirty="0" err="1" smtClean="0"/>
              <a:t>electrodomesticos</a:t>
            </a:r>
            <a:r>
              <a:rPr lang="es-AR" dirty="0" smtClean="0"/>
              <a:t> inteligentes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1614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2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Ciudad con sistema de tránsito con eventos (</a:t>
            </a:r>
            <a:r>
              <a:rPr lang="es-AR" dirty="0" err="1" smtClean="0"/>
              <a:t>recibible</a:t>
            </a:r>
            <a:r>
              <a:rPr lang="es-AR" dirty="0" smtClean="0"/>
              <a:t> en teléfono)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084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3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Módulo de autogestión genérico para empresas de clientes masivos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447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4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Integración de componentes hardware para sistemas de transporte (auto, avión, </a:t>
            </a:r>
            <a:r>
              <a:rPr lang="es-AR" dirty="0" err="1" smtClean="0"/>
              <a:t>etc</a:t>
            </a:r>
            <a:r>
              <a:rPr lang="es-AR" dirty="0" smtClean="0"/>
              <a:t>).</a:t>
            </a:r>
            <a:br>
              <a:rPr lang="es-AR" dirty="0" smtClean="0"/>
            </a:br>
            <a:r>
              <a:rPr lang="es-AR" dirty="0" smtClean="0"/>
              <a:t>Sólo con enchufarlo comienza a funcionar con el resto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447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5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Red de componentes auto descriptivos que pueden generar una imagen de la red en cada nodo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8479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567</Words>
  <Application>Microsoft Office PowerPoint</Application>
  <PresentationFormat>On-screen Show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 a Vortex</vt:lpstr>
      <vt:lpstr>Qué es?</vt:lpstr>
      <vt:lpstr>A qué apunta?</vt:lpstr>
      <vt:lpstr>Por qué?</vt:lpstr>
      <vt:lpstr>Ejemplos? 1</vt:lpstr>
      <vt:lpstr>Ejemplos? 2</vt:lpstr>
      <vt:lpstr>Ejemplos? 3</vt:lpstr>
      <vt:lpstr>Ejemplos? 4</vt:lpstr>
      <vt:lpstr>Ejemplos? 5</vt:lpstr>
      <vt:lpstr>Ejemplos? 6</vt:lpstr>
      <vt:lpstr>Ejemplos? 7</vt:lpstr>
      <vt:lpstr>Ejemplos? 8</vt:lpstr>
      <vt:lpstr>Ejemplos? 9</vt:lpstr>
      <vt:lpstr>Cómo?</vt:lpstr>
      <vt:lpstr>Estado actual</vt:lpstr>
      <vt:lpstr>Qué tipo de colaboradores?</vt:lpstr>
      <vt:lpstr>Trabajo futuro próximo</vt:lpstr>
      <vt:lpstr>Trabajo futuro lejano</vt:lpstr>
      <vt:lpstr>Preguntas?</vt:lpstr>
    </vt:vector>
  </TitlesOfParts>
  <Company>Windows 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 Vortex</dc:title>
  <dc:creator>Dario Garcia</dc:creator>
  <cp:lastModifiedBy>Dario Garcia</cp:lastModifiedBy>
  <cp:revision>8</cp:revision>
  <dcterms:created xsi:type="dcterms:W3CDTF">2013-02-15T15:17:28Z</dcterms:created>
  <dcterms:modified xsi:type="dcterms:W3CDTF">2013-02-15T15:56:39Z</dcterms:modified>
</cp:coreProperties>
</file>