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5" r:id="rId15"/>
    <p:sldId id="270" r:id="rId16"/>
    <p:sldId id="269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E805-304E-459A-ADC4-3CE86BC0EA48}" type="datetimeFigureOut">
              <a:rPr lang="es-AR" smtClean="0"/>
              <a:t>18/02/2013</a:t>
            </a:fld>
            <a:endParaRPr lang="es-A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3A3B08F-A521-47F1-92CF-23ABFE44263A}" type="slidenum">
              <a:rPr lang="es-AR" smtClean="0"/>
              <a:t>‹Nº›</a:t>
            </a:fld>
            <a:endParaRPr lang="es-AR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E805-304E-459A-ADC4-3CE86BC0EA48}" type="datetimeFigureOut">
              <a:rPr lang="es-AR" smtClean="0"/>
              <a:t>18/02/2013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3B08F-A521-47F1-92CF-23ABFE44263A}" type="slidenum">
              <a:rPr lang="es-AR" smtClean="0"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A3A3B08F-A521-47F1-92CF-23ABFE44263A}" type="slidenum">
              <a:rPr lang="es-AR" smtClean="0"/>
              <a:t>‹Nº›</a:t>
            </a:fld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E805-304E-459A-ADC4-3CE86BC0EA48}" type="datetimeFigureOut">
              <a:rPr lang="es-AR" smtClean="0"/>
              <a:t>18/02/2013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E805-304E-459A-ADC4-3CE86BC0EA48}" type="datetimeFigureOut">
              <a:rPr lang="es-AR" smtClean="0"/>
              <a:t>18/02/2013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A3A3B08F-A521-47F1-92CF-23ABFE44263A}" type="slidenum">
              <a:rPr lang="es-AR" smtClean="0"/>
              <a:t>‹Nº›</a:t>
            </a:fld>
            <a:endParaRPr lang="es-A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E805-304E-459A-ADC4-3CE86BC0EA48}" type="datetimeFigureOut">
              <a:rPr lang="es-AR" smtClean="0"/>
              <a:t>18/02/2013</a:t>
            </a:fld>
            <a:endParaRPr lang="es-AR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3A3B08F-A521-47F1-92CF-23ABFE44263A}" type="slidenum">
              <a:rPr lang="es-AR" smtClean="0"/>
              <a:t>‹Nº›</a:t>
            </a:fld>
            <a:endParaRPr lang="es-A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D7AE805-304E-459A-ADC4-3CE86BC0EA48}" type="datetimeFigureOut">
              <a:rPr lang="es-AR" smtClean="0"/>
              <a:t>18/02/2013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3B08F-A521-47F1-92CF-23ABFE44263A}" type="slidenum">
              <a:rPr lang="es-AR" smtClean="0"/>
              <a:t>‹Nº›</a:t>
            </a:fld>
            <a:endParaRPr lang="es-AR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E805-304E-459A-ADC4-3CE86BC0EA48}" type="datetimeFigureOut">
              <a:rPr lang="es-AR" smtClean="0"/>
              <a:t>18/02/2013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s-AR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A3A3B08F-A521-47F1-92CF-23ABFE44263A}" type="slidenum">
              <a:rPr lang="es-AR" smtClean="0"/>
              <a:t>‹Nº›</a:t>
            </a:fld>
            <a:endParaRPr lang="es-AR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E805-304E-459A-ADC4-3CE86BC0EA48}" type="datetimeFigureOut">
              <a:rPr lang="es-AR" smtClean="0"/>
              <a:t>18/02/2013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3A3B08F-A521-47F1-92CF-23ABFE44263A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E805-304E-459A-ADC4-3CE86BC0EA48}" type="datetimeFigureOut">
              <a:rPr lang="es-AR" smtClean="0"/>
              <a:t>18/02/2013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3A3B08F-A521-47F1-92CF-23ABFE44263A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3A3B08F-A521-47F1-92CF-23ABFE44263A}" type="slidenum">
              <a:rPr lang="es-AR" smtClean="0"/>
              <a:t>‹Nº›</a:t>
            </a:fld>
            <a:endParaRPr lang="es-AR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E805-304E-459A-ADC4-3CE86BC0EA48}" type="datetimeFigureOut">
              <a:rPr lang="es-AR" smtClean="0"/>
              <a:t>18/02/2013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A3A3B08F-A521-47F1-92CF-23ABFE44263A}" type="slidenum">
              <a:rPr lang="es-AR" smtClean="0"/>
              <a:t>‹Nº›</a:t>
            </a:fld>
            <a:endParaRPr lang="es-A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D7AE805-304E-459A-ADC4-3CE86BC0EA48}" type="datetimeFigureOut">
              <a:rPr lang="es-AR" smtClean="0"/>
              <a:t>18/02/2013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D7AE805-304E-459A-ADC4-3CE86BC0EA48}" type="datetimeFigureOut">
              <a:rPr lang="es-AR" smtClean="0"/>
              <a:t>18/02/2013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3A3B08F-A521-47F1-92CF-23ABFE44263A}" type="slidenum">
              <a:rPr lang="es-AR" smtClean="0"/>
              <a:t>‹Nº›</a:t>
            </a:fld>
            <a:endParaRPr lang="es-AR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Qué es y por qué lo quiero</a:t>
            </a:r>
            <a:endParaRPr lang="es-AR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 smtClean="0"/>
              <a:t>Intro</a:t>
            </a:r>
            <a:r>
              <a:rPr lang="es-AR" dirty="0" smtClean="0"/>
              <a:t> a </a:t>
            </a:r>
            <a:r>
              <a:rPr lang="es-AR" dirty="0" err="1" smtClean="0"/>
              <a:t>Vortex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268326"/>
            <a:ext cx="288032" cy="288032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683568" y="4581128"/>
            <a:ext cx="7776864" cy="115212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dirty="0"/>
              <a:t>"I thought of objects being like biological cells and/or individual computers on a network, only able to communicate with </a:t>
            </a:r>
            <a:r>
              <a:rPr lang="en-US" dirty="0" smtClean="0"/>
              <a:t>messages“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1400" i="1" dirty="0" smtClean="0"/>
              <a:t>Alan </a:t>
            </a:r>
            <a:r>
              <a:rPr lang="en-US" sz="1400" i="1" dirty="0"/>
              <a:t>Kay, creator of Smalltalk, on the meaning of "object oriented programming"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2597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Ejemplos? 6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smtClean="0"/>
              <a:t>Red de comunicación entre pares mediante medios inusuales (mail, mensaje, teléfono, personas?)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0389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Ejemplos? 7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smtClean="0"/>
              <a:t>Tablero de control </a:t>
            </a:r>
            <a:r>
              <a:rPr lang="es-AR" dirty="0" err="1" smtClean="0"/>
              <a:t>autoconfigurable</a:t>
            </a:r>
            <a:r>
              <a:rPr lang="es-AR" dirty="0" smtClean="0"/>
              <a:t> con dispositivos que se conecten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3895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Ejemplos? 8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smtClean="0"/>
              <a:t>Red social con base de datos distribuida. Cada uno es dueño de su perfil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1891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Ejemplos? 9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smtClean="0"/>
              <a:t>Laboratorio climático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0286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Cómo? 1</a:t>
            </a:r>
            <a:endParaRPr lang="es-AR" dirty="0"/>
          </a:p>
        </p:txBody>
      </p:sp>
      <p:sp>
        <p:nvSpPr>
          <p:cNvPr id="4" name="Oval 3"/>
          <p:cNvSpPr/>
          <p:nvPr/>
        </p:nvSpPr>
        <p:spPr>
          <a:xfrm>
            <a:off x="2843808" y="3356992"/>
            <a:ext cx="648072" cy="64807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Oval 4"/>
          <p:cNvSpPr/>
          <p:nvPr/>
        </p:nvSpPr>
        <p:spPr>
          <a:xfrm>
            <a:off x="1043608" y="3356992"/>
            <a:ext cx="648072" cy="64807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Oval 5"/>
          <p:cNvSpPr/>
          <p:nvPr/>
        </p:nvSpPr>
        <p:spPr>
          <a:xfrm>
            <a:off x="4572000" y="2708920"/>
            <a:ext cx="648072" cy="64807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Oval 6"/>
          <p:cNvSpPr/>
          <p:nvPr/>
        </p:nvSpPr>
        <p:spPr>
          <a:xfrm>
            <a:off x="4572000" y="4005064"/>
            <a:ext cx="648072" cy="64807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9" name="Straight Connector 8"/>
          <p:cNvCxnSpPr>
            <a:stCxn id="4" idx="7"/>
            <a:endCxn id="6" idx="2"/>
          </p:cNvCxnSpPr>
          <p:nvPr/>
        </p:nvCxnSpPr>
        <p:spPr>
          <a:xfrm flipV="1">
            <a:off x="3396972" y="3032956"/>
            <a:ext cx="1175028" cy="4189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5"/>
            <a:endCxn id="7" idx="2"/>
          </p:cNvCxnSpPr>
          <p:nvPr/>
        </p:nvCxnSpPr>
        <p:spPr>
          <a:xfrm>
            <a:off x="3396972" y="3910156"/>
            <a:ext cx="1175028" cy="4189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6"/>
            <a:endCxn id="4" idx="2"/>
          </p:cNvCxnSpPr>
          <p:nvPr/>
        </p:nvCxnSpPr>
        <p:spPr>
          <a:xfrm>
            <a:off x="1691680" y="3681028"/>
            <a:ext cx="11521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36898" y="3126067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Publicación de filtros</a:t>
            </a:r>
            <a:endParaRPr lang="es-AR" dirty="0"/>
          </a:p>
        </p:txBody>
      </p:sp>
      <p:sp>
        <p:nvSpPr>
          <p:cNvPr id="15" name="Oval 14"/>
          <p:cNvSpPr/>
          <p:nvPr/>
        </p:nvSpPr>
        <p:spPr>
          <a:xfrm>
            <a:off x="4427984" y="278092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Oval 15"/>
          <p:cNvSpPr/>
          <p:nvPr/>
        </p:nvSpPr>
        <p:spPr>
          <a:xfrm>
            <a:off x="3324964" y="397561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Oval 16"/>
          <p:cNvSpPr/>
          <p:nvPr/>
        </p:nvSpPr>
        <p:spPr>
          <a:xfrm>
            <a:off x="2711205" y="345957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Oval 17"/>
          <p:cNvSpPr/>
          <p:nvPr/>
        </p:nvSpPr>
        <p:spPr>
          <a:xfrm>
            <a:off x="4436368" y="4047620"/>
            <a:ext cx="144016" cy="14401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Oval 18"/>
          <p:cNvSpPr/>
          <p:nvPr/>
        </p:nvSpPr>
        <p:spPr>
          <a:xfrm>
            <a:off x="3508388" y="3475328"/>
            <a:ext cx="144016" cy="14401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Oval 19"/>
          <p:cNvSpPr/>
          <p:nvPr/>
        </p:nvSpPr>
        <p:spPr>
          <a:xfrm>
            <a:off x="2711205" y="3766140"/>
            <a:ext cx="144016" cy="14401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TextBox 20"/>
          <p:cNvSpPr txBox="1"/>
          <p:nvPr/>
        </p:nvSpPr>
        <p:spPr>
          <a:xfrm>
            <a:off x="1251426" y="3557917"/>
            <a:ext cx="232436" cy="24622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rtlCol="0">
            <a:spAutoFit/>
          </a:bodyPr>
          <a:lstStyle/>
          <a:p>
            <a:r>
              <a:rPr lang="es-AR" sz="1600" b="1" dirty="0" smtClean="0">
                <a:solidFill>
                  <a:schemeClr val="bg1"/>
                </a:solidFill>
                <a:latin typeface="Wingdings" pitchFamily="2" charset="2"/>
              </a:rPr>
              <a:t>*</a:t>
            </a:r>
            <a:endParaRPr lang="es-AR" sz="1600" b="1" dirty="0">
              <a:solidFill>
                <a:schemeClr val="bg1"/>
              </a:solidFill>
              <a:latin typeface="Wingdings" pitchFamily="2" charset="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51426" y="3569619"/>
            <a:ext cx="232436" cy="24622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0" rIns="0" bIns="0" rtlCol="0">
            <a:spAutoFit/>
          </a:bodyPr>
          <a:lstStyle/>
          <a:p>
            <a:r>
              <a:rPr lang="es-AR" sz="1600" b="1" dirty="0" smtClean="0">
                <a:solidFill>
                  <a:schemeClr val="bg1"/>
                </a:solidFill>
                <a:latin typeface="Wingdings" pitchFamily="2" charset="2"/>
              </a:rPr>
              <a:t>*</a:t>
            </a:r>
            <a:endParaRPr lang="es-AR" sz="1600" b="1" dirty="0">
              <a:solidFill>
                <a:schemeClr val="bg1"/>
              </a:solidFill>
              <a:latin typeface="Wingdings" pitchFamily="2" charset="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46133" y="3641167"/>
            <a:ext cx="210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Ruteo de mensajes</a:t>
            </a:r>
            <a:endParaRPr lang="es-AR" dirty="0"/>
          </a:p>
        </p:txBody>
      </p:sp>
      <p:sp>
        <p:nvSpPr>
          <p:cNvPr id="25" name="TextBox 24"/>
          <p:cNvSpPr txBox="1"/>
          <p:nvPr/>
        </p:nvSpPr>
        <p:spPr>
          <a:xfrm>
            <a:off x="4779818" y="2909845"/>
            <a:ext cx="232436" cy="24622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0" rIns="0" bIns="0" rtlCol="0">
            <a:spAutoFit/>
          </a:bodyPr>
          <a:lstStyle/>
          <a:p>
            <a:r>
              <a:rPr lang="es-AR" sz="1600" b="1" dirty="0" smtClean="0">
                <a:solidFill>
                  <a:schemeClr val="bg1"/>
                </a:solidFill>
                <a:latin typeface="Wingdings" pitchFamily="2" charset="2"/>
              </a:rPr>
              <a:t>*</a:t>
            </a:r>
            <a:endParaRPr lang="es-AR" sz="1600" b="1" dirty="0">
              <a:solidFill>
                <a:schemeClr val="bg1"/>
              </a:solidFill>
              <a:latin typeface="Wingdings" pitchFamily="2" charset="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73058" y="2780928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chemeClr val="accent6">
                    <a:lumMod val="75000"/>
                  </a:schemeClr>
                </a:solidFill>
                <a:latin typeface="Wingdings"/>
              </a:rPr>
              <a:t>*</a:t>
            </a:r>
            <a:endParaRPr lang="es-A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73058" y="4119628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chemeClr val="accent5">
                    <a:lumMod val="75000"/>
                  </a:schemeClr>
                </a:solidFill>
                <a:latin typeface="Wingdings"/>
              </a:rPr>
              <a:t>*</a:t>
            </a:r>
            <a:endParaRPr lang="es-AR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09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55309E-6 L -0.12586 0.09438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02" y="47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17372E-6 L 0.12865 0.04649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24" y="2313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44737E-6 L -0.11927 0.01665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72" y="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41499E-6 L -0.12691 -0.03771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54" y="-18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7.61046E-7 L 0.1085 -0.06963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7" y="-3493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47513E-6 L -0.11927 -0.00694 " pathEditMode="relative" rAng="0" ptsTypes="AA">
                                      <p:cBhvr>
                                        <p:cTn id="7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72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71177E-6 L 0.19826 -1.71177E-6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826 -1.71177E-6 L 0.38194 -0.09947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84" y="-49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42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71177E-6 L 0.19826 -1.71177E-6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087 -2.27851E-6 L 0.38455 0.08744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84" y="43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42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2 -0.00509 L -0.18385 0.09461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53" y="49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507 0.09623 L -0.00139 0.18367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84" y="43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000"/>
                            </p:stCondLst>
                            <p:childTnLst>
                              <p:par>
                                <p:cTn id="137" presetID="42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2" grpId="0" animBg="1"/>
      <p:bldP spid="22" grpId="1" animBg="1"/>
      <p:bldP spid="22" grpId="2" animBg="1"/>
      <p:bldP spid="22" grpId="3" animBg="1"/>
      <p:bldP spid="23" grpId="0"/>
      <p:bldP spid="25" grpId="0" animBg="1"/>
      <p:bldP spid="25" grpId="1" animBg="1"/>
      <p:bldP spid="25" grpId="2" animBg="1"/>
      <p:bldP spid="25" grpId="3" animBg="1"/>
      <p:bldP spid="26" grpId="0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Cómo? 2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Cada nodo </a:t>
            </a:r>
            <a:r>
              <a:rPr lang="es-AR" dirty="0" err="1" smtClean="0"/>
              <a:t>rutea</a:t>
            </a:r>
            <a:r>
              <a:rPr lang="es-AR" dirty="0" smtClean="0"/>
              <a:t> los mensajes</a:t>
            </a:r>
          </a:p>
          <a:p>
            <a:r>
              <a:rPr lang="es-AR" dirty="0" smtClean="0"/>
              <a:t>Puede entender parcialmente filtros de otros nodos para decidir si debe enviar o no</a:t>
            </a:r>
          </a:p>
          <a:p>
            <a:r>
              <a:rPr lang="es-AR" dirty="0" smtClean="0"/>
              <a:t>La semántica de los filtros es adaptable por lo que cada nodo puede tener sus reglas aunque existe una base común</a:t>
            </a:r>
          </a:p>
          <a:p>
            <a:r>
              <a:rPr lang="es-AR" dirty="0" smtClean="0"/>
              <a:t>Los mensajes tienen estructura tipo mapa de mapas de primitivas = JSON. Fácilmente procesable por lenguajes modernos</a:t>
            </a:r>
          </a:p>
          <a:p>
            <a:r>
              <a:rPr lang="es-AR" dirty="0" smtClean="0"/>
              <a:t>La red se adapta a los intereses de cada nodo</a:t>
            </a:r>
          </a:p>
          <a:p>
            <a:endParaRPr lang="es-AR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0327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Estado actual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smtClean="0"/>
              <a:t>Tercera generación del protocolo evolucionado durante año y medio</a:t>
            </a:r>
          </a:p>
          <a:p>
            <a:r>
              <a:rPr lang="es-AR" dirty="0" smtClean="0"/>
              <a:t>Implementada la estructura de mensajes</a:t>
            </a:r>
          </a:p>
          <a:p>
            <a:r>
              <a:rPr lang="es-AR" dirty="0" smtClean="0"/>
              <a:t>Implementado el ruteo</a:t>
            </a:r>
          </a:p>
          <a:p>
            <a:r>
              <a:rPr lang="es-AR" dirty="0" smtClean="0"/>
              <a:t>Implementados algunos ejemplos en Java y </a:t>
            </a:r>
            <a:r>
              <a:rPr lang="es-AR" dirty="0" err="1" smtClean="0"/>
              <a:t>Javascript</a:t>
            </a:r>
            <a:r>
              <a:rPr lang="es-AR" dirty="0" smtClean="0"/>
              <a:t>. Desarrollando demos con Android</a:t>
            </a:r>
          </a:p>
          <a:p>
            <a:r>
              <a:rPr lang="es-AR" dirty="0" smtClean="0"/>
              <a:t>Buscamos colaboradores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7576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Qué tipo de colaboradores?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Programadores que les interese la idea</a:t>
            </a:r>
          </a:p>
          <a:p>
            <a:r>
              <a:rPr lang="es-AR" dirty="0" smtClean="0"/>
              <a:t>Con tiempo libre disponible para experimentar</a:t>
            </a:r>
          </a:p>
          <a:p>
            <a:r>
              <a:rPr lang="es-AR" dirty="0" smtClean="0"/>
              <a:t>Más variedad de lenguajes mejor</a:t>
            </a:r>
          </a:p>
          <a:p>
            <a:r>
              <a:rPr lang="es-AR" dirty="0" smtClean="0"/>
              <a:t>Queremos empezar a sacar prototipos de todo tipo y calibre para probar las ideas y el protocolo</a:t>
            </a:r>
          </a:p>
          <a:p>
            <a:r>
              <a:rPr lang="es-AR" dirty="0" smtClean="0"/>
              <a:t>No $$ por ahora pero sería interesante empezar a conseguir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4451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Trabajo futuro próximo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Integración de más lenguajes</a:t>
            </a:r>
          </a:p>
          <a:p>
            <a:r>
              <a:rPr lang="es-AR" dirty="0" smtClean="0"/>
              <a:t>Resolver problemas de la comunicación asíncrona (es un don y maldición a la vez)</a:t>
            </a:r>
          </a:p>
          <a:p>
            <a:r>
              <a:rPr lang="es-AR" dirty="0" smtClean="0"/>
              <a:t>Buscar financiación para poder dedicarle más tiempo</a:t>
            </a:r>
          </a:p>
          <a:p>
            <a:r>
              <a:rPr lang="es-AR" dirty="0" smtClean="0"/>
              <a:t>Mejorar algoritmo de ruteo para poder conectar en </a:t>
            </a:r>
            <a:r>
              <a:rPr lang="es-AR" dirty="0" err="1" smtClean="0"/>
              <a:t>loops</a:t>
            </a:r>
            <a:endParaRPr lang="es-AR" dirty="0" smtClean="0"/>
          </a:p>
          <a:p>
            <a:r>
              <a:rPr lang="es-AR" dirty="0" smtClean="0"/>
              <a:t>Realizar aplicaciones de valor real (no solo demos</a:t>
            </a:r>
            <a:r>
              <a:rPr lang="es-AR" dirty="0" smtClean="0"/>
              <a:t>)</a:t>
            </a:r>
          </a:p>
          <a:p>
            <a:r>
              <a:rPr lang="es-AR" dirty="0" smtClean="0"/>
              <a:t>Resolver problema </a:t>
            </a:r>
            <a:r>
              <a:rPr lang="es-AR" smtClean="0"/>
              <a:t>de inclusión de filtros</a:t>
            </a:r>
            <a:endParaRPr lang="es-AR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85633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Trabajo futuro lejano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 smtClean="0"/>
              <a:t>Concentrarse en la parte de los agentes (los que consumen y generan los mensajes)</a:t>
            </a:r>
          </a:p>
          <a:p>
            <a:r>
              <a:rPr lang="es-AR" dirty="0" smtClean="0"/>
              <a:t>Trabajar en el hardware</a:t>
            </a:r>
          </a:p>
          <a:p>
            <a:pPr lvl="1"/>
            <a:r>
              <a:rPr lang="es-AR" dirty="0" err="1" smtClean="0"/>
              <a:t>Arduino</a:t>
            </a:r>
            <a:r>
              <a:rPr lang="es-AR" dirty="0" smtClean="0"/>
              <a:t> o </a:t>
            </a:r>
            <a:r>
              <a:rPr lang="es-AR" dirty="0" err="1" smtClean="0"/>
              <a:t>raspberry</a:t>
            </a:r>
            <a:r>
              <a:rPr lang="es-AR" dirty="0" smtClean="0"/>
              <a:t> como comunicante para integración con </a:t>
            </a:r>
            <a:r>
              <a:rPr lang="es-AR" dirty="0" err="1" smtClean="0"/>
              <a:t>microcontroladores</a:t>
            </a:r>
            <a:r>
              <a:rPr lang="es-AR" dirty="0" smtClean="0"/>
              <a:t> (fábricas)</a:t>
            </a:r>
          </a:p>
          <a:p>
            <a:pPr lvl="1"/>
            <a:r>
              <a:rPr lang="es-AR" dirty="0" smtClean="0"/>
              <a:t>Desarrollar aplicaciones que sean realmente paralelizadas a nivel hardware con </a:t>
            </a:r>
            <a:r>
              <a:rPr lang="es-AR" dirty="0" err="1" smtClean="0"/>
              <a:t>FPGAs</a:t>
            </a:r>
            <a:endParaRPr lang="es-AR" dirty="0" smtClean="0"/>
          </a:p>
          <a:p>
            <a:r>
              <a:rPr lang="es-AR" dirty="0" smtClean="0"/>
              <a:t>Trabajar en la parte teórica para cambiar el paradigma de “sólo objetos”, resaltar la importancia de los mensajes, y agregar el concepto de agentes como algo masivo</a:t>
            </a:r>
          </a:p>
          <a:p>
            <a:pPr marL="457200" lvl="1" indent="0">
              <a:buNone/>
            </a:pP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356716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Qué es?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smtClean="0"/>
              <a:t>Es un lenguaje y protocolo para la comunicación de sistemas mediante mensajes </a:t>
            </a:r>
          </a:p>
          <a:p>
            <a:pPr lvl="1"/>
            <a:r>
              <a:rPr lang="es-AR" dirty="0" smtClean="0"/>
              <a:t>Mensajes estructurados tipo JSON</a:t>
            </a:r>
          </a:p>
          <a:p>
            <a:pPr lvl="1"/>
            <a:r>
              <a:rPr lang="es-AR" dirty="0" smtClean="0"/>
              <a:t>Reglas para ruteo de mensajes entre pares</a:t>
            </a:r>
          </a:p>
          <a:p>
            <a:pPr lvl="1"/>
            <a:r>
              <a:rPr lang="es-AR" dirty="0" smtClean="0"/>
              <a:t>Red </a:t>
            </a:r>
            <a:r>
              <a:rPr lang="es-AR" dirty="0" err="1" smtClean="0"/>
              <a:t>decentralizada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2831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Preguntas?</a:t>
            </a:r>
            <a:endParaRPr lang="es-AR"/>
          </a:p>
        </p:txBody>
      </p:sp>
      <p:sp>
        <p:nvSpPr>
          <p:cNvPr id="4" name="TextBox 3"/>
          <p:cNvSpPr txBox="1"/>
          <p:nvPr/>
        </p:nvSpPr>
        <p:spPr>
          <a:xfrm>
            <a:off x="3563888" y="1772816"/>
            <a:ext cx="1946367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700" dirty="0" smtClean="0"/>
              <a:t>?</a:t>
            </a:r>
            <a:endParaRPr lang="es-AR" sz="28700" dirty="0"/>
          </a:p>
        </p:txBody>
      </p:sp>
      <p:sp>
        <p:nvSpPr>
          <p:cNvPr id="5" name="Rectangle 4"/>
          <p:cNvSpPr/>
          <p:nvPr/>
        </p:nvSpPr>
        <p:spPr>
          <a:xfrm>
            <a:off x="3779912" y="4797152"/>
            <a:ext cx="1080120" cy="72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4797152"/>
            <a:ext cx="288032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9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 qué apunta?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Definir la base común para que los sistemas hablen entre sí</a:t>
            </a:r>
          </a:p>
          <a:p>
            <a:r>
              <a:rPr lang="es-AR" dirty="0" smtClean="0"/>
              <a:t>Que se integren sin estar hechos para ello</a:t>
            </a:r>
          </a:p>
          <a:p>
            <a:r>
              <a:rPr lang="es-AR" dirty="0" smtClean="0"/>
              <a:t>Que puedan agregarse mediadores en la comunicación para cambiar el comportamiento del sistema cambiar el comportamiento de las partes (modificar el emergente)</a:t>
            </a:r>
          </a:p>
          <a:p>
            <a:r>
              <a:rPr lang="es-AR" dirty="0" smtClean="0"/>
              <a:t>Escalar sistemas mediante </a:t>
            </a:r>
            <a:r>
              <a:rPr lang="es-AR" dirty="0" err="1" smtClean="0"/>
              <a:t>composicíón</a:t>
            </a:r>
            <a:r>
              <a:rPr lang="es-AR" dirty="0" smtClean="0"/>
              <a:t> tipo LEGO</a:t>
            </a:r>
          </a:p>
          <a:p>
            <a:r>
              <a:rPr lang="es-AR" dirty="0" smtClean="0"/>
              <a:t>Permitir alto paralelismo en forma nativa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9691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Por qué?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Mejora en los medios de comunicación (más ancho de banda, mayor diversidad de medios)</a:t>
            </a:r>
          </a:p>
          <a:p>
            <a:r>
              <a:rPr lang="es-AR" dirty="0" smtClean="0"/>
              <a:t>Imposibilidad de preestablecer mejor comportamiento en cada componente para todo contexto</a:t>
            </a:r>
          </a:p>
          <a:p>
            <a:r>
              <a:rPr lang="es-AR" dirty="0" smtClean="0"/>
              <a:t>Extracción del comportamiento a </a:t>
            </a:r>
            <a:r>
              <a:rPr lang="es-AR" dirty="0" err="1" smtClean="0"/>
              <a:t>organo</a:t>
            </a:r>
            <a:r>
              <a:rPr lang="es-AR" dirty="0" smtClean="0"/>
              <a:t> central (tipo cerebro) para adaptar comportamiento de partes al contexto =&gt; mayor comunicación</a:t>
            </a:r>
          </a:p>
          <a:p>
            <a:r>
              <a:rPr lang="es-AR" dirty="0" smtClean="0"/>
              <a:t>Menos responsabilidades, mejor diseño, más confiable, menos errores, mayor reutilización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4637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Ejemplos? 1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smtClean="0"/>
              <a:t>Casa con </a:t>
            </a:r>
            <a:r>
              <a:rPr lang="es-AR" dirty="0" err="1" smtClean="0"/>
              <a:t>electrodomesticos</a:t>
            </a:r>
            <a:r>
              <a:rPr lang="es-AR" dirty="0" smtClean="0"/>
              <a:t> inteligentes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1614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Ejemplos? 2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smtClean="0"/>
              <a:t>Ciudad con sistema de tránsito con eventos (</a:t>
            </a:r>
            <a:r>
              <a:rPr lang="es-AR" dirty="0" err="1" smtClean="0"/>
              <a:t>recibible</a:t>
            </a:r>
            <a:r>
              <a:rPr lang="es-AR" dirty="0" smtClean="0"/>
              <a:t> en teléfono)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0084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Ejemplos? 3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smtClean="0"/>
              <a:t>Módulo de autogestión genérico para empresas de clientes masivos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2447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Ejemplos? 4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smtClean="0"/>
              <a:t>Integración de componentes hardware para sistemas de transporte (auto, avión, </a:t>
            </a:r>
            <a:r>
              <a:rPr lang="es-AR" dirty="0" err="1" smtClean="0"/>
              <a:t>etc</a:t>
            </a:r>
            <a:r>
              <a:rPr lang="es-AR" dirty="0" smtClean="0"/>
              <a:t>).</a:t>
            </a:r>
            <a:br>
              <a:rPr lang="es-AR" dirty="0" smtClean="0"/>
            </a:br>
            <a:r>
              <a:rPr lang="es-AR" dirty="0" smtClean="0"/>
              <a:t>Sólo con enchufarlo comienza a funcionar con el resto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2447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Ejemplos? 5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smtClean="0"/>
              <a:t>Red de componentes auto descriptivos que pueden generar una imagen de la red en cada nodo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8479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84</TotalTime>
  <Words>612</Words>
  <Application>Microsoft Office PowerPoint</Application>
  <PresentationFormat>Presentación en pantalla (4:3)</PresentationFormat>
  <Paragraphs>79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Civic</vt:lpstr>
      <vt:lpstr>Intro a Vortex</vt:lpstr>
      <vt:lpstr>Qué es?</vt:lpstr>
      <vt:lpstr>A qué apunta?</vt:lpstr>
      <vt:lpstr>Por qué?</vt:lpstr>
      <vt:lpstr>Ejemplos? 1</vt:lpstr>
      <vt:lpstr>Ejemplos? 2</vt:lpstr>
      <vt:lpstr>Ejemplos? 3</vt:lpstr>
      <vt:lpstr>Ejemplos? 4</vt:lpstr>
      <vt:lpstr>Ejemplos? 5</vt:lpstr>
      <vt:lpstr>Ejemplos? 6</vt:lpstr>
      <vt:lpstr>Ejemplos? 7</vt:lpstr>
      <vt:lpstr>Ejemplos? 8</vt:lpstr>
      <vt:lpstr>Ejemplos? 9</vt:lpstr>
      <vt:lpstr>Cómo? 1</vt:lpstr>
      <vt:lpstr>Cómo? 2</vt:lpstr>
      <vt:lpstr>Estado actual</vt:lpstr>
      <vt:lpstr>Qué tipo de colaboradores?</vt:lpstr>
      <vt:lpstr>Trabajo futuro próximo</vt:lpstr>
      <vt:lpstr>Trabajo futuro lejano</vt:lpstr>
      <vt:lpstr>Preguntas?</vt:lpstr>
    </vt:vector>
  </TitlesOfParts>
  <Company>Windows uE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a Vortex</dc:title>
  <dc:creator>Dario Garcia</dc:creator>
  <cp:lastModifiedBy>ExpeUEW7</cp:lastModifiedBy>
  <cp:revision>19</cp:revision>
  <dcterms:created xsi:type="dcterms:W3CDTF">2013-02-15T15:17:28Z</dcterms:created>
  <dcterms:modified xsi:type="dcterms:W3CDTF">2013-02-18T17:32:59Z</dcterms:modified>
</cp:coreProperties>
</file>