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71BB"/>
    <a:srgbClr val="8AC0E9"/>
    <a:srgbClr val="3776BF"/>
    <a:srgbClr val="784BB2"/>
    <a:srgbClr val="D5C6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microsoft.com/office/2011/relationships/chartColorStyle" Target="colors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microsoft.com/office/2011/relationships/chartStyle" Target="style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package" Target="../embeddings/Microsoft_Excel_Worksheet.xlsx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所佔比例</c:v>
                </c:pt>
              </c:strCache>
            </c:strRef>
          </c:tx>
          <c:spPr>
            <a:ln w="15875">
              <a:solidFill>
                <a:schemeClr val="tx1"/>
              </a:solidFill>
            </a:ln>
          </c:spPr>
          <c:dPt>
            <c:idx val="0"/>
            <c:bubble3D val="0"/>
            <c:spPr>
              <a:blipFill dpi="0" rotWithShape="1">
                <a:blip xmlns:r="http://schemas.openxmlformats.org/officeDocument/2006/relationships"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1587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011-4ACF-BF75-28B1DAFF94CD}"/>
              </c:ext>
            </c:extLst>
          </c:dPt>
          <c:dPt>
            <c:idx val="1"/>
            <c:bubble3D val="0"/>
            <c:spPr>
              <a:blipFill dpi="0" rotWithShape="1">
                <a:blip xmlns:r="http://schemas.openxmlformats.org/officeDocument/2006/relationships"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1587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6011-4ACF-BF75-28B1DAFF94CD}"/>
              </c:ext>
            </c:extLst>
          </c:dPt>
          <c:dPt>
            <c:idx val="2"/>
            <c:bubble3D val="0"/>
            <c:spPr>
              <a:blipFill dpi="0" rotWithShape="1">
                <a:blip xmlns:r="http://schemas.openxmlformats.org/officeDocument/2006/relationships"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1587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6011-4ACF-BF75-28B1DAFF94CD}"/>
              </c:ext>
            </c:extLst>
          </c:dPt>
          <c:dPt>
            <c:idx val="3"/>
            <c:bubble3D val="0"/>
            <c:spPr>
              <a:blipFill dpi="0" rotWithShape="1">
                <a:blip xmlns:r="http://schemas.openxmlformats.org/officeDocument/2006/relationships"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1587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011-4ACF-BF75-28B1DAFF94CD}"/>
              </c:ext>
            </c:extLst>
          </c:dPt>
          <c:dPt>
            <c:idx val="4"/>
            <c:bubble3D val="0"/>
            <c:spPr>
              <a:blipFill dpi="0" rotWithShape="1">
                <a:blip xmlns:r="http://schemas.openxmlformats.org/officeDocument/2006/relationships"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1587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011-4ACF-BF75-28B1DAFF94CD}"/>
              </c:ext>
            </c:extLst>
          </c:dPt>
          <c:dPt>
            <c:idx val="5"/>
            <c:bubble3D val="0"/>
            <c:spPr>
              <a:blipFill dpi="0" rotWithShape="1">
                <a:blip xmlns:r="http://schemas.openxmlformats.org/officeDocument/2006/relationships"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1587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6011-4ACF-BF75-28B1DAFF94CD}"/>
              </c:ext>
            </c:extLst>
          </c:dPt>
          <c:dPt>
            <c:idx val="6"/>
            <c:bubble3D val="0"/>
            <c:spPr>
              <a:blipFill dpi="0" rotWithShape="1">
                <a:blip xmlns:r="http://schemas.openxmlformats.org/officeDocument/2006/relationships"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1587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6011-4ACF-BF75-28B1DAFF94CD}"/>
              </c:ext>
            </c:extLst>
          </c:dPt>
          <c:dPt>
            <c:idx val="7"/>
            <c:bubble3D val="0"/>
            <c:spPr>
              <a:blipFill dpi="0" rotWithShape="1">
                <a:blip xmlns:r="http://schemas.openxmlformats.org/officeDocument/2006/relationships"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1587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011-4ACF-BF75-28B1DAFF94CD}"/>
              </c:ext>
            </c:extLst>
          </c:dPt>
          <c:dPt>
            <c:idx val="8"/>
            <c:bubble3D val="0"/>
            <c:spPr>
              <a:blipFill dpi="0" rotWithShape="1">
                <a:blip xmlns:r="http://schemas.openxmlformats.org/officeDocument/2006/relationships"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1587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011-4ACF-BF75-28B1DAFF94CD}"/>
              </c:ext>
            </c:extLst>
          </c:dPt>
          <c:dPt>
            <c:idx val="9"/>
            <c:bubble3D val="0"/>
            <c:spPr>
              <a:blipFill dpi="0" rotWithShape="1">
                <a:blip xmlns:r="http://schemas.openxmlformats.org/officeDocument/2006/relationships"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1587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6011-4ACF-BF75-28B1DAFF94CD}"/>
              </c:ext>
            </c:extLst>
          </c:dPt>
          <c:dPt>
            <c:idx val="10"/>
            <c:bubble3D val="0"/>
            <c:spPr>
              <a:blipFill dpi="0" rotWithShape="1">
                <a:blip xmlns:r="http://schemas.openxmlformats.org/officeDocument/2006/relationships"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1587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6011-4ACF-BF75-28B1DAFF94CD}"/>
              </c:ext>
            </c:extLst>
          </c:dPt>
          <c:dPt>
            <c:idx val="11"/>
            <c:bubble3D val="0"/>
            <c:spPr>
              <a:blipFill dpi="0" rotWithShape="1">
                <a:blip xmlns:r="http://schemas.openxmlformats.org/officeDocument/2006/relationships"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1587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6011-4ACF-BF75-28B1DAFF94CD}"/>
              </c:ext>
            </c:extLst>
          </c:dPt>
          <c:dPt>
            <c:idx val="12"/>
            <c:bubble3D val="0"/>
            <c:spPr>
              <a:blipFill dpi="0" rotWithShape="1">
                <a:blip xmlns:r="http://schemas.openxmlformats.org/officeDocument/2006/relationships"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1587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011-4ACF-BF75-28B1DAFF94CD}"/>
              </c:ext>
            </c:extLst>
          </c:dPt>
          <c:dPt>
            <c:idx val="13"/>
            <c:bubble3D val="0"/>
            <c:spPr>
              <a:blipFill dpi="0" rotWithShape="1">
                <a:blip xmlns:r="http://schemas.openxmlformats.org/officeDocument/2006/relationships"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1587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6011-4ACF-BF75-28B1DAFF94CD}"/>
              </c:ext>
            </c:extLst>
          </c:dPt>
          <c:dPt>
            <c:idx val="14"/>
            <c:bubble3D val="0"/>
            <c:spPr>
              <a:blipFill dpi="0" rotWithShape="1">
                <a:blip xmlns:r="http://schemas.openxmlformats.org/officeDocument/2006/relationships"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1587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A-F266-484B-8D66-25DB16B7ED1B}"/>
              </c:ext>
            </c:extLst>
          </c:dPt>
          <c:dPt>
            <c:idx val="15"/>
            <c:bubble3D val="0"/>
            <c:spPr>
              <a:blipFill dpi="0" rotWithShape="1">
                <a:blip xmlns:r="http://schemas.openxmlformats.org/officeDocument/2006/relationships"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1587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9-F266-484B-8D66-25DB16B7ED1B}"/>
              </c:ext>
            </c:extLst>
          </c:dPt>
          <c:dPt>
            <c:idx val="16"/>
            <c:bubble3D val="0"/>
            <c:spPr>
              <a:blipFill dpi="0" rotWithShape="1">
                <a:blip xmlns:r="http://schemas.openxmlformats.org/officeDocument/2006/relationships"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1587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8-F266-484B-8D66-25DB16B7ED1B}"/>
              </c:ext>
            </c:extLst>
          </c:dPt>
          <c:dPt>
            <c:idx val="17"/>
            <c:bubble3D val="0"/>
            <c:spPr>
              <a:blipFill dpi="0" rotWithShape="1">
                <a:blip xmlns:r="http://schemas.openxmlformats.org/officeDocument/2006/relationships"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1587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7-F266-484B-8D66-25DB16B7ED1B}"/>
              </c:ext>
            </c:extLst>
          </c:dPt>
          <c:dPt>
            <c:idx val="18"/>
            <c:bubble3D val="0"/>
            <c:spPr>
              <a:blipFill dpi="0" rotWithShape="1">
                <a:blip xmlns:r="http://schemas.openxmlformats.org/officeDocument/2006/relationships" r:embed="rId2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1587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6-F266-484B-8D66-25DB16B7ED1B}"/>
              </c:ext>
            </c:extLst>
          </c:dPt>
          <c:dPt>
            <c:idx val="19"/>
            <c:bubble3D val="0"/>
            <c:spPr>
              <a:blipFill dpi="0" rotWithShape="1">
                <a:blip xmlns:r="http://schemas.openxmlformats.org/officeDocument/2006/relationships" r:embed="rId2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1587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5-F266-484B-8D66-25DB16B7ED1B}"/>
              </c:ext>
            </c:extLst>
          </c:dPt>
          <c:dPt>
            <c:idx val="20"/>
            <c:bubble3D val="0"/>
            <c:spPr>
              <a:blipFill dpi="0" rotWithShape="1">
                <a:blip xmlns:r="http://schemas.openxmlformats.org/officeDocument/2006/relationships" r:embed="rId2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1587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4-F266-484B-8D66-25DB16B7ED1B}"/>
              </c:ext>
            </c:extLst>
          </c:dPt>
          <c:dPt>
            <c:idx val="21"/>
            <c:bubble3D val="0"/>
            <c:spPr>
              <a:blipFill dpi="0" rotWithShape="1">
                <a:blip xmlns:r="http://schemas.openxmlformats.org/officeDocument/2006/relationships" r:embed="rId2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1587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F266-484B-8D66-25DB16B7ED1B}"/>
              </c:ext>
            </c:extLst>
          </c:dPt>
          <c:dPt>
            <c:idx val="22"/>
            <c:bubble3D val="0"/>
            <c:spPr>
              <a:blipFill dpi="0" rotWithShape="1">
                <a:blip xmlns:r="http://schemas.openxmlformats.org/officeDocument/2006/relationships" r:embed="rId2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1587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2-F266-484B-8D66-25DB16B7ED1B}"/>
              </c:ext>
            </c:extLst>
          </c:dPt>
          <c:dPt>
            <c:idx val="23"/>
            <c:bubble3D val="0"/>
            <c:spPr>
              <a:blipFill dpi="0" rotWithShape="1">
                <a:blip xmlns:r="http://schemas.openxmlformats.org/officeDocument/2006/relationships" r:embed="rId2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1587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F266-484B-8D66-25DB16B7ED1B}"/>
              </c:ext>
            </c:extLst>
          </c:dPt>
          <c:dPt>
            <c:idx val="24"/>
            <c:bubble3D val="0"/>
            <c:spPr>
              <a:blipFill dpi="0" rotWithShape="1">
                <a:blip xmlns:r="http://schemas.openxmlformats.org/officeDocument/2006/relationships" r:embed="rId2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1587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0-F266-484B-8D66-25DB16B7ED1B}"/>
              </c:ext>
            </c:extLst>
          </c:dPt>
          <c:dPt>
            <c:idx val="25"/>
            <c:bubble3D val="0"/>
            <c:spPr>
              <a:blipFill dpi="0" rotWithShape="1">
                <a:blip xmlns:r="http://schemas.openxmlformats.org/officeDocument/2006/relationships" r:embed="rId2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1587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F266-484B-8D66-25DB16B7ED1B}"/>
              </c:ext>
            </c:extLst>
          </c:dPt>
          <c:dPt>
            <c:idx val="26"/>
            <c:bubble3D val="0"/>
            <c:spPr>
              <a:blipFill dpi="0" rotWithShape="1">
                <a:blip xmlns:r="http://schemas.openxmlformats.org/officeDocument/2006/relationships" r:embed="rId2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1587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E-F266-484B-8D66-25DB16B7ED1B}"/>
              </c:ext>
            </c:extLst>
          </c:dPt>
          <c:dPt>
            <c:idx val="27"/>
            <c:bubble3D val="0"/>
            <c:spPr>
              <a:blipFill dpi="0" rotWithShape="1">
                <a:blip xmlns:r="http://schemas.openxmlformats.org/officeDocument/2006/relationships" r:embed="rId3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1587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F266-484B-8D66-25DB16B7ED1B}"/>
              </c:ext>
            </c:extLst>
          </c:dPt>
          <c:dPt>
            <c:idx val="28"/>
            <c:bubble3D val="0"/>
            <c:spPr>
              <a:blipFill dpi="0" rotWithShape="1">
                <a:blip xmlns:r="http://schemas.openxmlformats.org/officeDocument/2006/relationships" r:embed="rId3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1587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C-F266-484B-8D66-25DB16B7ED1B}"/>
              </c:ext>
            </c:extLst>
          </c:dPt>
          <c:dLbls>
            <c:delete val="1"/>
            <c:extLst/>
          </c:dLbls>
          <c:cat>
            <c:strRef>
              <c:f>工作表1!$A$2:$A$30</c:f>
              <c:strCache>
                <c:ptCount val="29"/>
                <c:pt idx="0">
                  <c:v>Peter</c:v>
                </c:pt>
                <c:pt idx="1">
                  <c:v>Cindy</c:v>
                </c:pt>
                <c:pt idx="2">
                  <c:v>Kaiser</c:v>
                </c:pt>
                <c:pt idx="3">
                  <c:v>Red</c:v>
                </c:pt>
                <c:pt idx="4">
                  <c:v>Hook</c:v>
                </c:pt>
                <c:pt idx="5">
                  <c:v>Alice</c:v>
                </c:pt>
                <c:pt idx="6">
                  <c:v>Master Cat</c:v>
                </c:pt>
                <c:pt idx="7">
                  <c:v>Ducky</c:v>
                </c:pt>
                <c:pt idx="8">
                  <c:v>Flare</c:v>
                </c:pt>
                <c:pt idx="9">
                  <c:v>Witch Queen</c:v>
                </c:pt>
                <c:pt idx="10">
                  <c:v>Snow</c:v>
                </c:pt>
                <c:pt idx="11">
                  <c:v>Ravi</c:v>
                </c:pt>
                <c:pt idx="12">
                  <c:v>Don Quixote</c:v>
                </c:pt>
                <c:pt idx="13">
                  <c:v>Rapunzel</c:v>
                </c:pt>
                <c:pt idx="14">
                  <c:v>Nui</c:v>
                </c:pt>
                <c:pt idx="15">
                  <c:v>Wolfgang</c:v>
                </c:pt>
                <c:pt idx="16">
                  <c:v>Robin</c:v>
                </c:pt>
                <c:pt idx="17">
                  <c:v>Octavia</c:v>
                </c:pt>
                <c:pt idx="18">
                  <c:v>Jack'O</c:v>
                </c:pt>
                <c:pt idx="19">
                  <c:v>Brick</c:v>
                </c:pt>
                <c:pt idx="20">
                  <c:v>Goldie</c:v>
                </c:pt>
                <c:pt idx="21">
                  <c:v>Rambert</c:v>
                </c:pt>
                <c:pt idx="22">
                  <c:v>Kurenai</c:v>
                </c:pt>
                <c:pt idx="23">
                  <c:v>Zeppetta</c:v>
                </c:pt>
                <c:pt idx="24">
                  <c:v>YongYong</c:v>
                </c:pt>
                <c:pt idx="25">
                  <c:v>Wukong</c:v>
                </c:pt>
                <c:pt idx="26">
                  <c:v>Molly</c:v>
                </c:pt>
                <c:pt idx="27">
                  <c:v>Maya</c:v>
                </c:pt>
                <c:pt idx="28">
                  <c:v>Gumi</c:v>
                </c:pt>
              </c:strCache>
            </c:strRef>
          </c:cat>
          <c:val>
            <c:numRef>
              <c:f>工作表1!$B$2:$B$30</c:f>
              <c:numCache>
                <c:formatCode>General</c:formatCode>
                <c:ptCount val="2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11-4ACF-BF75-28B1DAFF94C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  <c:holeSize val="80"/>
      </c:doughnutChart>
      <c:spPr>
        <a:noFill/>
        <a:ln w="63500">
          <a:solidFill>
            <a:schemeClr val="bg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2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68C891-63C6-49D0-9C50-92CCE4390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CD45A05-91FD-48E3-923C-5C82BDE3E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E4409D-4522-46E2-9712-FBBF45C2A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1C5EB-20EC-47D9-BDFF-8A3D5918A373}" type="datetimeFigureOut">
              <a:rPr lang="zh-TW" altLang="en-US" smtClean="0"/>
              <a:t>2022/9/15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282F6F-75FB-4E7E-A278-ABA79FAA2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E1EFFB-785A-4B75-BC45-79A472049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05FC8-33BB-4100-89B6-6687F5B353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5040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B3599E-4CE0-4FB8-A3BF-573D15DA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42C6204-6366-4F22-876E-C6A80FF5F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2A07FE-1CCF-4A08-B381-18D513676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1C5EB-20EC-47D9-BDFF-8A3D5918A373}" type="datetimeFigureOut">
              <a:rPr lang="zh-TW" altLang="en-US" smtClean="0"/>
              <a:t>2022/9/15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0388568-6C71-4CE3-840B-F51C9B78C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30036F3-9DDA-4F5D-9163-CC580BF00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05FC8-33BB-4100-89B6-6687F5B353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2982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6BA15D3-8569-47C3-82CE-161A307AEB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C77425F-B2ED-4ED7-8AD0-60E12D73D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92F6F6-766C-40B2-96F6-A5A2736DC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1C5EB-20EC-47D9-BDFF-8A3D5918A373}" type="datetimeFigureOut">
              <a:rPr lang="zh-TW" altLang="en-US" smtClean="0"/>
              <a:t>2022/9/15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0AFC97-CA1C-4199-A41A-BC127F455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7A8A16-97E5-4F56-AB15-029732A17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05FC8-33BB-4100-89B6-6687F5B353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9771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C6C640-FE83-41DA-966D-655FDCB40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47CCEF-849C-4E6F-8332-4FC43E51C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C5D5027-D83E-425E-99DF-3385C35B1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1C5EB-20EC-47D9-BDFF-8A3D5918A373}" type="datetimeFigureOut">
              <a:rPr lang="zh-TW" altLang="en-US" smtClean="0"/>
              <a:t>2022/9/15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78A976A-C425-463E-B3E0-CCEA60AF1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066F67-0DBE-44B8-B34A-B0D1F1B5F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05FC8-33BB-4100-89B6-6687F5B353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8482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873151-BACB-477A-9B3C-EB2956A45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2160FB5-5D2B-4B11-926A-5EE5EB599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4585F7A-5D91-4FB5-865C-46B7E0A7A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1C5EB-20EC-47D9-BDFF-8A3D5918A373}" type="datetimeFigureOut">
              <a:rPr lang="zh-TW" altLang="en-US" smtClean="0"/>
              <a:t>2022/9/15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E7BC64D-F73C-4E0A-B2FD-2E91A9BA4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3C3483-92A6-4DC4-8EBD-B0D5191C6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05FC8-33BB-4100-89B6-6687F5B353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154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17A1FC-A36B-45A0-8AD7-0ECEBB835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C1B66B-7142-48FA-A878-6E77190728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A8AB25D-E01E-4E42-994A-68B49C52DC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A35F979-EA7F-4DE5-8787-0BB2FFD86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1C5EB-20EC-47D9-BDFF-8A3D5918A373}" type="datetimeFigureOut">
              <a:rPr lang="zh-TW" altLang="en-US" smtClean="0"/>
              <a:t>2022/9/15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E8432DB-C3E1-4771-BEA6-5059EBCBC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DB58728-A41C-4F2E-B89C-F06F770B5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05FC8-33BB-4100-89B6-6687F5B353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44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DCE017-FF04-4839-9868-092C4107B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D7C889E-7D38-4C5A-8C5E-7AC046B3A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2C46A7C-8A33-4E10-801E-0B0F5CEFE0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0EBE89B-35D3-472A-BEEA-1C2D77E8A6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B26E0B5-56ED-4DF9-AAB5-C13752CD96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E5AD4FE-583C-41AC-9ABC-C0B940DCA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1C5EB-20EC-47D9-BDFF-8A3D5918A373}" type="datetimeFigureOut">
              <a:rPr lang="zh-TW" altLang="en-US" smtClean="0"/>
              <a:t>2022/9/15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22B5047-CFFB-4DFD-ABFC-478DFC5B4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3419442-B9F7-4956-AF50-9A25BDB73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05FC8-33BB-4100-89B6-6687F5B353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796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870D74-9D17-4F38-82CA-F837C97EA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79E68B8-A414-4045-905E-7F2BBFB2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1C5EB-20EC-47D9-BDFF-8A3D5918A373}" type="datetimeFigureOut">
              <a:rPr lang="zh-TW" altLang="en-US" smtClean="0"/>
              <a:t>2022/9/15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BAB7F88-E680-4ACA-905A-6AD8CE6B4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F6FE327-052B-47E9-BBBC-FEFF3E8E6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05FC8-33BB-4100-89B6-6687F5B353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4890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0890CC4-E42A-4A48-8AC0-7E1B14F72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1C5EB-20EC-47D9-BDFF-8A3D5918A373}" type="datetimeFigureOut">
              <a:rPr lang="zh-TW" altLang="en-US" smtClean="0"/>
              <a:t>2022/9/15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B09260B-1B8D-4582-9840-F1927637F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62043E0-54A2-47B3-83AA-381EB5713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05FC8-33BB-4100-89B6-6687F5B353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5194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F1A0EF-29D5-4828-BB2F-19D368B0A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EF083E-A026-4652-B7A5-7B547836F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0213843-4462-4A1C-8F86-1B4E89D41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7C20D30-F60A-4D5A-9075-75A34610E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1C5EB-20EC-47D9-BDFF-8A3D5918A373}" type="datetimeFigureOut">
              <a:rPr lang="zh-TW" altLang="en-US" smtClean="0"/>
              <a:t>2022/9/15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8CE5B96-F867-41E4-8DB1-0270D1C7F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48BB5D3-AC83-4BE6-AFAA-619EC8217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05FC8-33BB-4100-89B6-6687F5B353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1807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53C100-F0F5-474D-AC28-9F19E3A3F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CEB08CC-F0C7-4569-AC24-6739B4BD2B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AA8FCF1-0536-4C76-8E97-C49BA8203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427A45A-9483-48D1-9219-3B8045D8A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1C5EB-20EC-47D9-BDFF-8A3D5918A373}" type="datetimeFigureOut">
              <a:rPr lang="zh-TW" altLang="en-US" smtClean="0"/>
              <a:t>2022/9/15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D9EB057-E41F-4B5A-84C9-90584F495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AC4BA74-C297-4079-9661-7A731976F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05FC8-33BB-4100-89B6-6687F5B353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5718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968D110-C0AB-476E-A186-5430427DA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D434594-C0D5-44FD-A54A-06415FEC6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6C16A6-1753-4092-A276-ABB39E991F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1C5EB-20EC-47D9-BDFF-8A3D5918A373}" type="datetimeFigureOut">
              <a:rPr lang="zh-TW" altLang="en-US" smtClean="0"/>
              <a:t>2022/9/15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D07D13-27B3-4DAC-9EFD-C7BAAC2356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1A3FAE7-BA1D-41F8-9247-6BF661F8CC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05FC8-33BB-4100-89B6-6687F5B353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8110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圓盤區">
            <a:extLst>
              <a:ext uri="{FF2B5EF4-FFF2-40B4-BE49-F238E27FC236}">
                <a16:creationId xmlns:a16="http://schemas.microsoft.com/office/drawing/2014/main" id="{C1902A49-4CEE-496A-96AB-E0AA849512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012438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6" name="指針">
            <a:extLst>
              <a:ext uri="{FF2B5EF4-FFF2-40B4-BE49-F238E27FC236}">
                <a16:creationId xmlns:a16="http://schemas.microsoft.com/office/drawing/2014/main" id="{2B7629DF-C530-4861-80EF-847E4A4E306E}"/>
              </a:ext>
            </a:extLst>
          </p:cNvPr>
          <p:cNvGrpSpPr/>
          <p:nvPr/>
        </p:nvGrpSpPr>
        <p:grpSpPr>
          <a:xfrm>
            <a:off x="5439604" y="2164591"/>
            <a:ext cx="1305243" cy="3199153"/>
            <a:chOff x="5443378" y="1862667"/>
            <a:chExt cx="1305243" cy="3199153"/>
          </a:xfrm>
        </p:grpSpPr>
        <p:sp>
          <p:nvSpPr>
            <p:cNvPr id="17" name="指針(虛)">
              <a:extLst>
                <a:ext uri="{FF2B5EF4-FFF2-40B4-BE49-F238E27FC236}">
                  <a16:creationId xmlns:a16="http://schemas.microsoft.com/office/drawing/2014/main" id="{CB052A41-0296-4CB4-A67E-A7DCDC40AAB9}"/>
                </a:ext>
              </a:extLst>
            </p:cNvPr>
            <p:cNvSpPr/>
            <p:nvPr/>
          </p:nvSpPr>
          <p:spPr>
            <a:xfrm>
              <a:off x="5443378" y="3682377"/>
              <a:ext cx="1305243" cy="13794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指針(虛)">
              <a:extLst>
                <a:ext uri="{FF2B5EF4-FFF2-40B4-BE49-F238E27FC236}">
                  <a16:creationId xmlns:a16="http://schemas.microsoft.com/office/drawing/2014/main" id="{6DCA6716-8241-45A0-844A-6187A9E5CDE1}"/>
                </a:ext>
              </a:extLst>
            </p:cNvPr>
            <p:cNvSpPr/>
            <p:nvPr/>
          </p:nvSpPr>
          <p:spPr>
            <a:xfrm>
              <a:off x="5443378" y="1862667"/>
              <a:ext cx="1305243" cy="13794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8" name="Start(觸發區)">
            <a:extLst>
              <a:ext uri="{FF2B5EF4-FFF2-40B4-BE49-F238E27FC236}">
                <a16:creationId xmlns:a16="http://schemas.microsoft.com/office/drawing/2014/main" id="{DD8EBE59-8460-959D-281D-9EC6D96855E0}"/>
              </a:ext>
            </a:extLst>
          </p:cNvPr>
          <p:cNvSpPr txBox="1"/>
          <p:nvPr/>
        </p:nvSpPr>
        <p:spPr>
          <a:xfrm>
            <a:off x="5736999" y="3244334"/>
            <a:ext cx="710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3271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endParaRPr lang="zh-TW" altLang="en-US" b="1" dirty="0">
              <a:solidFill>
                <a:srgbClr val="3271B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小球">
            <a:extLst>
              <a:ext uri="{FF2B5EF4-FFF2-40B4-BE49-F238E27FC236}">
                <a16:creationId xmlns:a16="http://schemas.microsoft.com/office/drawing/2014/main" id="{BACDE4F5-3CA6-34CB-B4D4-D756611FF9D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3271BB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5919529" y="1390002"/>
            <a:ext cx="352941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539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path" presetSubtype="0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 -0.00347 C 0.08594 -0.00347 0.15651 0.12038 0.15651 0.275 C 0.15651 0.42894 0.08594 0.5551 0 0.5551 C -0.0862 0.5551 -0.15573 0.42894 -0.15573 0.275 C -0.15573 0.12038 -0.0862 -0.00347 0 -0.00347 Z " pathEditMode="relative" rAng="0" ptsTypes="AAAAA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2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</Words>
  <Application>Microsoft Office PowerPoint</Application>
  <PresentationFormat>寬螢幕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Iju Hsu</dc:creator>
  <cp:lastModifiedBy>泊洋 吳</cp:lastModifiedBy>
  <cp:revision>20</cp:revision>
  <dcterms:created xsi:type="dcterms:W3CDTF">2021-05-20T02:57:20Z</dcterms:created>
  <dcterms:modified xsi:type="dcterms:W3CDTF">2022-09-15T02:56:29Z</dcterms:modified>
</cp:coreProperties>
</file>