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3" r:id="rId2"/>
    <p:sldId id="267" r:id="rId3"/>
    <p:sldId id="260" r:id="rId4"/>
    <p:sldId id="276" r:id="rId5"/>
    <p:sldId id="273" r:id="rId6"/>
    <p:sldId id="278" r:id="rId7"/>
    <p:sldId id="261" r:id="rId8"/>
    <p:sldId id="279" r:id="rId9"/>
    <p:sldId id="270" r:id="rId10"/>
    <p:sldId id="272" r:id="rId11"/>
    <p:sldId id="277" r:id="rId12"/>
    <p:sldId id="264" r:id="rId13"/>
    <p:sldId id="280" r:id="rId14"/>
  </p:sldIdLst>
  <p:sldSz cx="9144000" cy="6858000" type="screen4x3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3737"/>
    <a:srgbClr val="6E6E6E"/>
    <a:srgbClr val="FFFFFF"/>
    <a:srgbClr val="F8F8F8"/>
    <a:srgbClr val="000000"/>
    <a:srgbClr val="1C1C1C"/>
    <a:srgbClr val="DDDDDD"/>
    <a:srgbClr val="808080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 autoAdjust="0"/>
    <p:restoredTop sz="94719" autoAdjust="0"/>
  </p:normalViewPr>
  <p:slideViewPr>
    <p:cSldViewPr showGuides="1">
      <p:cViewPr varScale="1">
        <p:scale>
          <a:sx n="98" d="100"/>
          <a:sy n="98" d="100"/>
        </p:scale>
        <p:origin x="-1164" y="-102"/>
      </p:cViewPr>
      <p:guideLst>
        <p:guide orient="horz" pos="164"/>
        <p:guide orient="horz" pos="618"/>
        <p:guide orient="horz" pos="709"/>
        <p:guide orient="horz" pos="3974"/>
        <p:guide orient="horz" pos="4065"/>
        <p:guide orient="horz" pos="4247"/>
        <p:guide orient="horz" pos="3748"/>
        <p:guide pos="5511"/>
        <p:guide pos="249"/>
        <p:guide pos="2880"/>
        <p:guide pos="2835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544" y="-78"/>
      </p:cViewPr>
      <p:guideLst>
        <p:guide orient="horz" pos="2880"/>
        <p:guide orient="horz" pos="476"/>
        <p:guide orient="horz" pos="5465"/>
        <p:guide orient="horz" pos="5759"/>
        <p:guide orient="horz" pos="5511"/>
        <p:guide orient="horz" pos="5692"/>
        <p:guide pos="3974"/>
        <p:guide pos="3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3.xlsx"/><Relationship Id="rId1" Type="http://schemas.openxmlformats.org/officeDocument/2006/relationships/themeOverride" Target="../theme/themeOverride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项目 一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二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项目 三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项目 四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3.5</c:v>
                </c:pt>
                <c:pt idx="2">
                  <c:v>2.1</c:v>
                </c:pt>
                <c:pt idx="3">
                  <c:v>2.8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五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3.4</c:v>
                </c:pt>
                <c:pt idx="1">
                  <c:v>6.7</c:v>
                </c:pt>
                <c:pt idx="2">
                  <c:v>4.5999999999999996</c:v>
                </c:pt>
                <c:pt idx="3">
                  <c:v>7.1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项目 六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5.4</c:v>
                </c:pt>
                <c:pt idx="1">
                  <c:v>3.5</c:v>
                </c:pt>
                <c:pt idx="2">
                  <c:v>6.5</c:v>
                </c:pt>
                <c:pt idx="3">
                  <c:v>5.0999999999999996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-20"/>
        <c:axId val="30997504"/>
        <c:axId val="32117504"/>
      </c:barChart>
      <c:catAx>
        <c:axId val="3099750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32117504"/>
        <c:crosses val="autoZero"/>
        <c:auto val="1"/>
        <c:lblAlgn val="ctr"/>
        <c:lblOffset val="100"/>
        <c:noMultiLvlLbl val="0"/>
      </c:catAx>
      <c:valAx>
        <c:axId val="32117504"/>
        <c:scaling>
          <c:orientation val="minMax"/>
        </c:scaling>
        <c:delete val="0"/>
        <c:axPos val="l"/>
        <c:majorGridlines>
          <c:spPr>
            <a:ln>
              <a:solidFill>
                <a:schemeClr val="tx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309975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/>
                </a:solidFill>
              </a:defRPr>
            </a:pPr>
            <a:r>
              <a:rPr lang="zh-CN" altLang="en-US" dirty="0" smtClean="0">
                <a:solidFill>
                  <a:schemeClr val="tx1"/>
                </a:solidFill>
              </a:rPr>
              <a:t>此处添加图表</a:t>
            </a:r>
            <a:r>
              <a:rPr lang="zh-CN" altLang="en-US" dirty="0">
                <a:solidFill>
                  <a:schemeClr val="tx1"/>
                </a:solidFill>
              </a:rPr>
              <a:t>标题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3632119650936905"/>
          <c:y val="0.30050694564982983"/>
          <c:w val="0.81108792955404951"/>
          <c:h val="0.569588731268310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项目 一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二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项目 三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项目 四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3.5</c:v>
                </c:pt>
                <c:pt idx="2">
                  <c:v>2.1</c:v>
                </c:pt>
                <c:pt idx="3">
                  <c:v>2.8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五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3.4</c:v>
                </c:pt>
                <c:pt idx="1">
                  <c:v>6.7</c:v>
                </c:pt>
                <c:pt idx="2">
                  <c:v>4.5999999999999996</c:v>
                </c:pt>
                <c:pt idx="3">
                  <c:v>7.1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项目 六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5.4</c:v>
                </c:pt>
                <c:pt idx="1">
                  <c:v>3.5</c:v>
                </c:pt>
                <c:pt idx="2">
                  <c:v>6.5</c:v>
                </c:pt>
                <c:pt idx="3">
                  <c:v>5.0999999999999996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7"/>
        <c:overlap val="-18"/>
        <c:axId val="107054592"/>
        <c:axId val="107056128"/>
      </c:barChart>
      <c:catAx>
        <c:axId val="10705459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107056128"/>
        <c:crosses val="autoZero"/>
        <c:auto val="1"/>
        <c:lblAlgn val="ctr"/>
        <c:lblOffset val="100"/>
        <c:noMultiLvlLbl val="0"/>
      </c:catAx>
      <c:valAx>
        <c:axId val="107056128"/>
        <c:scaling>
          <c:orientation val="minMax"/>
        </c:scaling>
        <c:delete val="0"/>
        <c:axPos val="l"/>
        <c:majorGridlines>
          <c:spPr>
            <a:ln>
              <a:solidFill>
                <a:schemeClr val="tx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10705459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7491861081169957"/>
          <c:y val="0.13910487641950567"/>
          <c:w val="0.65016277837660086"/>
          <c:h val="9.3076862386189702E-2"/>
        </c:manualLayout>
      </c:layout>
      <c:overlay val="0"/>
      <c:spPr>
        <a:ln>
          <a:solidFill>
            <a:schemeClr val="tx2"/>
          </a:solidFill>
        </a:ln>
      </c:spPr>
      <c:txPr>
        <a:bodyPr/>
        <a:lstStyle/>
        <a:p>
          <a:pPr>
            <a:defRPr sz="1100">
              <a:solidFill>
                <a:schemeClr val="tx1"/>
              </a:solidFill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>
                <a:solidFill>
                  <a:schemeClr val="tx1"/>
                </a:solidFill>
              </a:defRPr>
            </a:pPr>
            <a:r>
              <a:rPr lang="zh-CN" altLang="en-US" dirty="0" smtClean="0">
                <a:solidFill>
                  <a:schemeClr val="tx1"/>
                </a:solidFill>
              </a:rPr>
              <a:t>此处添加图表</a:t>
            </a:r>
            <a:r>
              <a:rPr lang="zh-CN" altLang="en-US" dirty="0">
                <a:solidFill>
                  <a:schemeClr val="tx1"/>
                </a:solidFill>
              </a:rPr>
              <a:t>标题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3632119650936905"/>
          <c:y val="0.30050694564982983"/>
          <c:w val="0.81108792955404951"/>
          <c:h val="0.56958873126831089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项目 一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二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项目 三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项目 四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3.5</c:v>
                </c:pt>
                <c:pt idx="2">
                  <c:v>2.1</c:v>
                </c:pt>
                <c:pt idx="3">
                  <c:v>2.8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五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3.4</c:v>
                </c:pt>
                <c:pt idx="1">
                  <c:v>6.7</c:v>
                </c:pt>
                <c:pt idx="2">
                  <c:v>4.5999999999999996</c:v>
                </c:pt>
                <c:pt idx="3">
                  <c:v>7.1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项目 六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5.4</c:v>
                </c:pt>
                <c:pt idx="1">
                  <c:v>3.5</c:v>
                </c:pt>
                <c:pt idx="2">
                  <c:v>6.5</c:v>
                </c:pt>
                <c:pt idx="3">
                  <c:v>5.0999999999999996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8407808"/>
        <c:axId val="108409600"/>
      </c:lineChart>
      <c:catAx>
        <c:axId val="10840780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108409600"/>
        <c:crosses val="autoZero"/>
        <c:auto val="1"/>
        <c:lblAlgn val="ctr"/>
        <c:lblOffset val="100"/>
        <c:noMultiLvlLbl val="0"/>
      </c:catAx>
      <c:valAx>
        <c:axId val="108409600"/>
        <c:scaling>
          <c:orientation val="minMax"/>
        </c:scaling>
        <c:delete val="0"/>
        <c:axPos val="l"/>
        <c:majorGridlines>
          <c:spPr>
            <a:ln>
              <a:solidFill>
                <a:schemeClr val="tx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10840780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7491861081169957"/>
          <c:y val="0.13910487641950567"/>
          <c:w val="0.67800500575479106"/>
          <c:h val="9.3076862386189702E-2"/>
        </c:manualLayout>
      </c:layout>
      <c:overlay val="0"/>
      <c:spPr>
        <a:ln>
          <a:solidFill>
            <a:schemeClr val="tx2"/>
          </a:solidFill>
        </a:ln>
      </c:spPr>
      <c:txPr>
        <a:bodyPr/>
        <a:lstStyle/>
        <a:p>
          <a:pPr>
            <a:defRPr sz="1100">
              <a:solidFill>
                <a:schemeClr val="tx1"/>
              </a:solidFill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/>
                </a:solidFill>
              </a:defRPr>
            </a:pPr>
            <a:r>
              <a:rPr lang="zh-CN" altLang="en-US" dirty="0" smtClean="0">
                <a:solidFill>
                  <a:schemeClr val="tx1"/>
                </a:solidFill>
              </a:rPr>
              <a:t>此处添加图表</a:t>
            </a:r>
            <a:r>
              <a:rPr lang="zh-CN" altLang="en-US" dirty="0">
                <a:solidFill>
                  <a:schemeClr val="tx1"/>
                </a:solidFill>
              </a:rPr>
              <a:t>标题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项目 一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二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项目 三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项目 四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3.5</c:v>
                </c:pt>
                <c:pt idx="2">
                  <c:v>2.1</c:v>
                </c:pt>
                <c:pt idx="3">
                  <c:v>2.8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五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3.4</c:v>
                </c:pt>
                <c:pt idx="1">
                  <c:v>6.7</c:v>
                </c:pt>
                <c:pt idx="2">
                  <c:v>4.5999999999999996</c:v>
                </c:pt>
                <c:pt idx="3">
                  <c:v>7.1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项目 六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5.4</c:v>
                </c:pt>
                <c:pt idx="1">
                  <c:v>3.5</c:v>
                </c:pt>
                <c:pt idx="2">
                  <c:v>6.5</c:v>
                </c:pt>
                <c:pt idx="3">
                  <c:v>5.0999999999999996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-20"/>
        <c:axId val="108535168"/>
        <c:axId val="108536960"/>
      </c:barChart>
      <c:catAx>
        <c:axId val="10853516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600">
                <a:solidFill>
                  <a:schemeClr val="tx1"/>
                </a:solidFill>
              </a:defRPr>
            </a:pPr>
            <a:endParaRPr lang="zh-CN"/>
          </a:p>
        </c:txPr>
        <c:crossAx val="108536960"/>
        <c:crosses val="autoZero"/>
        <c:auto val="1"/>
        <c:lblAlgn val="ctr"/>
        <c:lblOffset val="100"/>
        <c:noMultiLvlLbl val="0"/>
      </c:catAx>
      <c:valAx>
        <c:axId val="108536960"/>
        <c:scaling>
          <c:orientation val="minMax"/>
        </c:scaling>
        <c:delete val="0"/>
        <c:axPos val="l"/>
        <c:majorGridlines>
          <c:spPr>
            <a:ln>
              <a:solidFill>
                <a:schemeClr val="tx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600">
                <a:solidFill>
                  <a:schemeClr val="tx1"/>
                </a:solidFill>
              </a:defRPr>
            </a:pPr>
            <a:endParaRPr lang="zh-CN"/>
          </a:p>
        </c:txPr>
        <c:crossAx val="108535168"/>
        <c:crosses val="autoZero"/>
        <c:crossBetween val="between"/>
      </c:valAx>
    </c:plotArea>
    <c:legend>
      <c:legendPos val="t"/>
      <c:layout/>
      <c:overlay val="0"/>
      <c:spPr>
        <a:ln>
          <a:solidFill>
            <a:schemeClr val="tx2"/>
          </a:solidFill>
        </a:ln>
      </c:spPr>
      <c:txPr>
        <a:bodyPr/>
        <a:lstStyle/>
        <a:p>
          <a:pPr>
            <a:defRPr sz="1400">
              <a:solidFill>
                <a:schemeClr val="tx1"/>
              </a:solidFill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CC6A0D-5AFA-43D3-924D-E42FFE9D8403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F80FA7-1FDC-4687-87AF-749CE58D823F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1</a:t>
          </a:r>
          <a:endParaRPr lang="zh-CN" altLang="en-US" dirty="0">
            <a:solidFill>
              <a:srgbClr val="FFFFFF"/>
            </a:solidFill>
          </a:endParaRPr>
        </a:p>
      </dgm:t>
    </dgm:pt>
    <dgm:pt modelId="{418358B0-A534-4E2B-B5ED-BE9E02895AFC}" type="parTrans" cxnId="{3F9EA91B-B68F-4C62-903F-27D5B23C46AE}">
      <dgm:prSet/>
      <dgm:spPr/>
      <dgm:t>
        <a:bodyPr/>
        <a:lstStyle/>
        <a:p>
          <a:endParaRPr lang="zh-CN" altLang="en-US"/>
        </a:p>
      </dgm:t>
    </dgm:pt>
    <dgm:pt modelId="{538F9D4A-8D14-42DB-88B8-D587CD58C2C0}" type="sibTrans" cxnId="{3F9EA91B-B68F-4C62-903F-27D5B23C46AE}">
      <dgm:prSet/>
      <dgm:spPr/>
      <dgm:t>
        <a:bodyPr/>
        <a:lstStyle/>
        <a:p>
          <a:endParaRPr lang="zh-CN" altLang="en-US"/>
        </a:p>
      </dgm:t>
    </dgm:pt>
    <dgm:pt modelId="{9830C3A0-5D2B-4241-A3F9-9654D05F7988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6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dirty="0">
            <a:solidFill>
              <a:srgbClr val="1C1C1C"/>
            </a:solidFill>
          </a:endParaRPr>
        </a:p>
      </dgm:t>
    </dgm:pt>
    <dgm:pt modelId="{FED54D61-6AFD-425F-90A5-2213E9AE5F47}" type="parTrans" cxnId="{4675E0D5-18A4-4064-A6A4-F7DD8FC83BA7}">
      <dgm:prSet/>
      <dgm:spPr/>
      <dgm:t>
        <a:bodyPr/>
        <a:lstStyle/>
        <a:p>
          <a:endParaRPr lang="zh-CN" altLang="en-US"/>
        </a:p>
      </dgm:t>
    </dgm:pt>
    <dgm:pt modelId="{72823120-D897-48FB-B508-EBE1716B7D64}" type="sibTrans" cxnId="{4675E0D5-18A4-4064-A6A4-F7DD8FC83BA7}">
      <dgm:prSet/>
      <dgm:spPr/>
      <dgm:t>
        <a:bodyPr/>
        <a:lstStyle/>
        <a:p>
          <a:endParaRPr lang="zh-CN" altLang="en-US"/>
        </a:p>
      </dgm:t>
    </dgm:pt>
    <dgm:pt modelId="{802793A6-CBD1-4C70-9D1B-CC7A314A119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6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dirty="0">
            <a:solidFill>
              <a:srgbClr val="1C1C1C"/>
            </a:solidFill>
          </a:endParaRPr>
        </a:p>
      </dgm:t>
    </dgm:pt>
    <dgm:pt modelId="{FB94CFE1-91A4-46F6-B695-4FF57B7DD47A}" type="parTrans" cxnId="{52AF3023-D549-4D9E-B224-0F61AD712855}">
      <dgm:prSet/>
      <dgm:spPr/>
      <dgm:t>
        <a:bodyPr/>
        <a:lstStyle/>
        <a:p>
          <a:endParaRPr lang="zh-CN" altLang="en-US"/>
        </a:p>
      </dgm:t>
    </dgm:pt>
    <dgm:pt modelId="{FF49B0E6-18CB-42E6-9C2D-0F363079C3AE}" type="sibTrans" cxnId="{52AF3023-D549-4D9E-B224-0F61AD712855}">
      <dgm:prSet/>
      <dgm:spPr/>
      <dgm:t>
        <a:bodyPr/>
        <a:lstStyle/>
        <a:p>
          <a:endParaRPr lang="zh-CN" altLang="en-US"/>
        </a:p>
      </dgm:t>
    </dgm:pt>
    <dgm:pt modelId="{4F49577A-6322-459E-8FF2-C71A85FB8A10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3</a:t>
          </a:r>
          <a:endParaRPr lang="zh-CN" altLang="en-US" dirty="0">
            <a:solidFill>
              <a:srgbClr val="FFFFFF"/>
            </a:solidFill>
          </a:endParaRPr>
        </a:p>
      </dgm:t>
    </dgm:pt>
    <dgm:pt modelId="{142BD9C9-83BE-4B75-AE86-264CF15FBC3C}" type="parTrans" cxnId="{AD978664-7D93-4B8B-A41D-83319AAECAA5}">
      <dgm:prSet/>
      <dgm:spPr/>
      <dgm:t>
        <a:bodyPr/>
        <a:lstStyle/>
        <a:p>
          <a:endParaRPr lang="zh-CN" altLang="en-US"/>
        </a:p>
      </dgm:t>
    </dgm:pt>
    <dgm:pt modelId="{AF9E0CEE-D2CF-45C5-AE87-D6B2D0D49884}" type="sibTrans" cxnId="{AD978664-7D93-4B8B-A41D-83319AAECAA5}">
      <dgm:prSet/>
      <dgm:spPr/>
      <dgm:t>
        <a:bodyPr/>
        <a:lstStyle/>
        <a:p>
          <a:endParaRPr lang="zh-CN" altLang="en-US"/>
        </a:p>
      </dgm:t>
    </dgm:pt>
    <dgm:pt modelId="{57C62713-E7DE-48EE-AE67-2B709CE47F37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6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dirty="0">
            <a:solidFill>
              <a:srgbClr val="1C1C1C"/>
            </a:solidFill>
          </a:endParaRPr>
        </a:p>
      </dgm:t>
    </dgm:pt>
    <dgm:pt modelId="{B43B843D-AEAB-4997-90B5-5567A02135F6}" type="parTrans" cxnId="{3278421F-133D-421B-83BC-75074B864EE6}">
      <dgm:prSet/>
      <dgm:spPr/>
      <dgm:t>
        <a:bodyPr/>
        <a:lstStyle/>
        <a:p>
          <a:endParaRPr lang="zh-CN" altLang="en-US"/>
        </a:p>
      </dgm:t>
    </dgm:pt>
    <dgm:pt modelId="{8750A376-8D60-4389-A8DF-AB7B9284A5E0}" type="sibTrans" cxnId="{3278421F-133D-421B-83BC-75074B864EE6}">
      <dgm:prSet/>
      <dgm:spPr/>
      <dgm:t>
        <a:bodyPr/>
        <a:lstStyle/>
        <a:p>
          <a:endParaRPr lang="zh-CN" altLang="en-US"/>
        </a:p>
      </dgm:t>
    </dgm:pt>
    <dgm:pt modelId="{EEFA96A0-7DBF-42F5-9760-1B682C978D9E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4</a:t>
          </a:r>
          <a:endParaRPr lang="zh-CN" altLang="en-US" dirty="0">
            <a:solidFill>
              <a:srgbClr val="FFFFFF"/>
            </a:solidFill>
          </a:endParaRPr>
        </a:p>
      </dgm:t>
    </dgm:pt>
    <dgm:pt modelId="{0340630C-B312-4000-B364-5E57002B64CE}" type="parTrans" cxnId="{B9BABDB1-5FF1-4867-93E9-7B04558D9BBC}">
      <dgm:prSet/>
      <dgm:spPr/>
      <dgm:t>
        <a:bodyPr/>
        <a:lstStyle/>
        <a:p>
          <a:endParaRPr lang="zh-CN" altLang="en-US"/>
        </a:p>
      </dgm:t>
    </dgm:pt>
    <dgm:pt modelId="{D021868A-5F15-426D-9BF9-38BC4141536B}" type="sibTrans" cxnId="{B9BABDB1-5FF1-4867-93E9-7B04558D9BBC}">
      <dgm:prSet/>
      <dgm:spPr/>
      <dgm:t>
        <a:bodyPr/>
        <a:lstStyle/>
        <a:p>
          <a:endParaRPr lang="zh-CN" altLang="en-US"/>
        </a:p>
      </dgm:t>
    </dgm:pt>
    <dgm:pt modelId="{0792B64B-B93F-4639-B6ED-F80F72A777A6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5</a:t>
          </a:r>
          <a:endParaRPr lang="zh-CN" altLang="en-US" dirty="0">
            <a:solidFill>
              <a:srgbClr val="FFFFFF"/>
            </a:solidFill>
          </a:endParaRPr>
        </a:p>
      </dgm:t>
    </dgm:pt>
    <dgm:pt modelId="{A1B428BC-E51F-4292-848B-FB24C49792EB}" type="parTrans" cxnId="{F16C09AB-58F0-4B3A-834A-F3DB59015817}">
      <dgm:prSet/>
      <dgm:spPr/>
      <dgm:t>
        <a:bodyPr/>
        <a:lstStyle/>
        <a:p>
          <a:endParaRPr lang="zh-CN" altLang="en-US"/>
        </a:p>
      </dgm:t>
    </dgm:pt>
    <dgm:pt modelId="{E1890F18-DC2F-4720-A639-7AE3593F91FB}" type="sibTrans" cxnId="{F16C09AB-58F0-4B3A-834A-F3DB59015817}">
      <dgm:prSet/>
      <dgm:spPr/>
      <dgm:t>
        <a:bodyPr/>
        <a:lstStyle/>
        <a:p>
          <a:endParaRPr lang="zh-CN" altLang="en-US"/>
        </a:p>
      </dgm:t>
    </dgm:pt>
    <dgm:pt modelId="{A8FB4687-FD80-4075-A598-C4CEC64A7889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6</a:t>
          </a:r>
          <a:endParaRPr lang="zh-CN" altLang="en-US" dirty="0">
            <a:solidFill>
              <a:srgbClr val="FFFFFF"/>
            </a:solidFill>
          </a:endParaRPr>
        </a:p>
      </dgm:t>
    </dgm:pt>
    <dgm:pt modelId="{46A2DBB9-9CF0-4049-A796-CFDBBA9AB286}" type="parTrans" cxnId="{2DD4CCAF-9B13-4F3F-8BC5-B4A8C96D14CF}">
      <dgm:prSet/>
      <dgm:spPr/>
      <dgm:t>
        <a:bodyPr/>
        <a:lstStyle/>
        <a:p>
          <a:endParaRPr lang="zh-CN" altLang="en-US"/>
        </a:p>
      </dgm:t>
    </dgm:pt>
    <dgm:pt modelId="{04546DC9-3C9C-47BD-93C8-60591690DE8B}" type="sibTrans" cxnId="{2DD4CCAF-9B13-4F3F-8BC5-B4A8C96D14CF}">
      <dgm:prSet/>
      <dgm:spPr/>
      <dgm:t>
        <a:bodyPr/>
        <a:lstStyle/>
        <a:p>
          <a:endParaRPr lang="zh-CN" altLang="en-US"/>
        </a:p>
      </dgm:t>
    </dgm:pt>
    <dgm:pt modelId="{325D6113-F116-48D7-A58B-2FFC16FE4BC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6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dirty="0">
            <a:solidFill>
              <a:srgbClr val="1C1C1C"/>
            </a:solidFill>
          </a:endParaRPr>
        </a:p>
      </dgm:t>
    </dgm:pt>
    <dgm:pt modelId="{32DD3F3C-B898-4650-BAE3-FD965789C780}" type="parTrans" cxnId="{3A42D998-0D0A-4F60-8D6C-0966A7EAA112}">
      <dgm:prSet/>
      <dgm:spPr/>
      <dgm:t>
        <a:bodyPr/>
        <a:lstStyle/>
        <a:p>
          <a:endParaRPr lang="zh-CN" altLang="en-US"/>
        </a:p>
      </dgm:t>
    </dgm:pt>
    <dgm:pt modelId="{3A33BEEF-CE83-4A03-AEA5-5D1EFCE5EDE3}" type="sibTrans" cxnId="{3A42D998-0D0A-4F60-8D6C-0966A7EAA112}">
      <dgm:prSet/>
      <dgm:spPr/>
      <dgm:t>
        <a:bodyPr/>
        <a:lstStyle/>
        <a:p>
          <a:endParaRPr lang="zh-CN" altLang="en-US"/>
        </a:p>
      </dgm:t>
    </dgm:pt>
    <dgm:pt modelId="{850919D4-F313-498A-89A2-6006B4A28CAC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6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dirty="0">
            <a:solidFill>
              <a:srgbClr val="1C1C1C"/>
            </a:solidFill>
          </a:endParaRPr>
        </a:p>
      </dgm:t>
    </dgm:pt>
    <dgm:pt modelId="{762BBC97-ADCC-4F67-B4ED-DA5A66392793}" type="parTrans" cxnId="{24A3A7E8-31EE-4979-B841-407105CED411}">
      <dgm:prSet/>
      <dgm:spPr/>
      <dgm:t>
        <a:bodyPr/>
        <a:lstStyle/>
        <a:p>
          <a:endParaRPr lang="zh-CN" altLang="en-US"/>
        </a:p>
      </dgm:t>
    </dgm:pt>
    <dgm:pt modelId="{662F3B96-4A79-4EA8-894C-3D8579647F30}" type="sibTrans" cxnId="{24A3A7E8-31EE-4979-B841-407105CED411}">
      <dgm:prSet/>
      <dgm:spPr/>
      <dgm:t>
        <a:bodyPr/>
        <a:lstStyle/>
        <a:p>
          <a:endParaRPr lang="zh-CN" altLang="en-US"/>
        </a:p>
      </dgm:t>
    </dgm:pt>
    <dgm:pt modelId="{0EAEA40A-AFEE-4FED-833C-B31C910692E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6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dirty="0">
            <a:solidFill>
              <a:srgbClr val="1C1C1C"/>
            </a:solidFill>
          </a:endParaRPr>
        </a:p>
      </dgm:t>
    </dgm:pt>
    <dgm:pt modelId="{FC157DD3-C8F5-4DFE-9A24-5B43BBD37E38}" type="parTrans" cxnId="{FC362A2E-8681-40D2-9789-5D39FFD036F0}">
      <dgm:prSet/>
      <dgm:spPr/>
      <dgm:t>
        <a:bodyPr/>
        <a:lstStyle/>
        <a:p>
          <a:endParaRPr lang="zh-CN" altLang="en-US"/>
        </a:p>
      </dgm:t>
    </dgm:pt>
    <dgm:pt modelId="{3FD43985-5A2B-4076-9AA0-7DC1E78D6825}" type="sibTrans" cxnId="{FC362A2E-8681-40D2-9789-5D39FFD036F0}">
      <dgm:prSet/>
      <dgm:spPr/>
      <dgm:t>
        <a:bodyPr/>
        <a:lstStyle/>
        <a:p>
          <a:endParaRPr lang="zh-CN" altLang="en-US"/>
        </a:p>
      </dgm:t>
    </dgm:pt>
    <dgm:pt modelId="{BF9FE8BE-983E-41F9-B317-D7015F6F36FA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2</a:t>
          </a:r>
          <a:endParaRPr lang="zh-CN" altLang="en-US" dirty="0">
            <a:solidFill>
              <a:srgbClr val="FFFFFF"/>
            </a:solidFill>
          </a:endParaRPr>
        </a:p>
      </dgm:t>
    </dgm:pt>
    <dgm:pt modelId="{6A4C0EF0-ECC4-4E5F-9FF7-030BF8FA6E52}" type="sibTrans" cxnId="{953531F8-CCD4-46A6-B490-DB68D2FBDC8C}">
      <dgm:prSet/>
      <dgm:spPr/>
      <dgm:t>
        <a:bodyPr/>
        <a:lstStyle/>
        <a:p>
          <a:endParaRPr lang="zh-CN" altLang="en-US"/>
        </a:p>
      </dgm:t>
    </dgm:pt>
    <dgm:pt modelId="{922601CA-F814-4FB6-A426-5608D1BEDA51}" type="parTrans" cxnId="{953531F8-CCD4-46A6-B490-DB68D2FBDC8C}">
      <dgm:prSet/>
      <dgm:spPr/>
      <dgm:t>
        <a:bodyPr/>
        <a:lstStyle/>
        <a:p>
          <a:endParaRPr lang="zh-CN" altLang="en-US"/>
        </a:p>
      </dgm:t>
    </dgm:pt>
    <dgm:pt modelId="{78AD1182-6711-44B6-95D9-0543DA065073}" type="pres">
      <dgm:prSet presAssocID="{3ACC6A0D-5AFA-43D3-924D-E42FFE9D840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5E051B-36E3-4708-B8E0-CEA45E5AFCA3}" type="pres">
      <dgm:prSet presAssocID="{87F80FA7-1FDC-4687-87AF-749CE58D823F}" presName="linNode" presStyleCnt="0"/>
      <dgm:spPr/>
    </dgm:pt>
    <dgm:pt modelId="{2381FA19-2733-48ED-ABAA-7EDFAF30A094}" type="pres">
      <dgm:prSet presAssocID="{87F80FA7-1FDC-4687-87AF-749CE58D823F}" presName="parentText" presStyleLbl="node1" presStyleIdx="0" presStyleCnt="6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239680-3CB0-4DF4-8F4D-801C589137CD}" type="pres">
      <dgm:prSet presAssocID="{87F80FA7-1FDC-4687-87AF-749CE58D823F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BE333D-B468-4E16-8BE4-A0D75FB74CE7}" type="pres">
      <dgm:prSet presAssocID="{538F9D4A-8D14-42DB-88B8-D587CD58C2C0}" presName="sp" presStyleCnt="0"/>
      <dgm:spPr/>
    </dgm:pt>
    <dgm:pt modelId="{FC592209-34A7-4F86-B4A3-CD2205180153}" type="pres">
      <dgm:prSet presAssocID="{BF9FE8BE-983E-41F9-B317-D7015F6F36FA}" presName="linNode" presStyleCnt="0"/>
      <dgm:spPr/>
    </dgm:pt>
    <dgm:pt modelId="{4CE170C5-6DE4-49AE-85C4-BB9332B44101}" type="pres">
      <dgm:prSet presAssocID="{BF9FE8BE-983E-41F9-B317-D7015F6F36FA}" presName="parentText" presStyleLbl="node1" presStyleIdx="1" presStyleCnt="6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313DD0-A4E1-4D7E-AE20-031718C5CEC6}" type="pres">
      <dgm:prSet presAssocID="{BF9FE8BE-983E-41F9-B317-D7015F6F36FA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5DB555-4FD6-4E60-96BE-FE4E2F0D0366}" type="pres">
      <dgm:prSet presAssocID="{6A4C0EF0-ECC4-4E5F-9FF7-030BF8FA6E52}" presName="sp" presStyleCnt="0"/>
      <dgm:spPr/>
    </dgm:pt>
    <dgm:pt modelId="{A840535B-423A-4CFC-984F-80427C872268}" type="pres">
      <dgm:prSet presAssocID="{4F49577A-6322-459E-8FF2-C71A85FB8A10}" presName="linNode" presStyleCnt="0"/>
      <dgm:spPr/>
    </dgm:pt>
    <dgm:pt modelId="{E8A2056D-40E3-46C3-8DEB-F711CFFDABE5}" type="pres">
      <dgm:prSet presAssocID="{4F49577A-6322-459E-8FF2-C71A85FB8A10}" presName="parentText" presStyleLbl="node1" presStyleIdx="2" presStyleCnt="6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AE57B0-4386-42CD-B7BF-2EB7D32E6BF2}" type="pres">
      <dgm:prSet presAssocID="{4F49577A-6322-459E-8FF2-C71A85FB8A10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C91ECF-E223-47CE-8844-FAF1D92E1460}" type="pres">
      <dgm:prSet presAssocID="{AF9E0CEE-D2CF-45C5-AE87-D6B2D0D49884}" presName="sp" presStyleCnt="0"/>
      <dgm:spPr/>
    </dgm:pt>
    <dgm:pt modelId="{B17E93F9-934D-4D5F-9E95-33F5971E5037}" type="pres">
      <dgm:prSet presAssocID="{EEFA96A0-7DBF-42F5-9760-1B682C978D9E}" presName="linNode" presStyleCnt="0"/>
      <dgm:spPr/>
    </dgm:pt>
    <dgm:pt modelId="{5E94653F-6E3A-466B-866E-C0149A07CA40}" type="pres">
      <dgm:prSet presAssocID="{EEFA96A0-7DBF-42F5-9760-1B682C978D9E}" presName="parentText" presStyleLbl="node1" presStyleIdx="3" presStyleCnt="6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D5F7D-A880-40A0-AE9E-17C80DAA362D}" type="pres">
      <dgm:prSet presAssocID="{EEFA96A0-7DBF-42F5-9760-1B682C978D9E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DC8629-9024-4F5C-B802-AB54DBB1889A}" type="pres">
      <dgm:prSet presAssocID="{D021868A-5F15-426D-9BF9-38BC4141536B}" presName="sp" presStyleCnt="0"/>
      <dgm:spPr/>
    </dgm:pt>
    <dgm:pt modelId="{7DFBF7FF-DDB7-4FCB-ADDD-51784835003D}" type="pres">
      <dgm:prSet presAssocID="{0792B64B-B93F-4639-B6ED-F80F72A777A6}" presName="linNode" presStyleCnt="0"/>
      <dgm:spPr/>
    </dgm:pt>
    <dgm:pt modelId="{39A22D0B-8CB7-4C90-A0BE-B94049266003}" type="pres">
      <dgm:prSet presAssocID="{0792B64B-B93F-4639-B6ED-F80F72A777A6}" presName="parentText" presStyleLbl="node1" presStyleIdx="4" presStyleCnt="6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256C4D-C145-46CA-A9D9-95A8600A7020}" type="pres">
      <dgm:prSet presAssocID="{0792B64B-B93F-4639-B6ED-F80F72A777A6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9FE353-43A4-471F-82C5-03BA0CE22989}" type="pres">
      <dgm:prSet presAssocID="{E1890F18-DC2F-4720-A639-7AE3593F91FB}" presName="sp" presStyleCnt="0"/>
      <dgm:spPr/>
    </dgm:pt>
    <dgm:pt modelId="{274086F3-377D-4FBA-AECF-C98CF16E075D}" type="pres">
      <dgm:prSet presAssocID="{A8FB4687-FD80-4075-A598-C4CEC64A7889}" presName="linNode" presStyleCnt="0"/>
      <dgm:spPr/>
    </dgm:pt>
    <dgm:pt modelId="{F889E688-BCE4-4A0E-8C7D-7E9E48AB2095}" type="pres">
      <dgm:prSet presAssocID="{A8FB4687-FD80-4075-A598-C4CEC64A7889}" presName="parentText" presStyleLbl="node1" presStyleIdx="5" presStyleCnt="6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45FE83-ED04-40F4-B057-95E666072AD5}" type="pres">
      <dgm:prSet presAssocID="{A8FB4687-FD80-4075-A598-C4CEC64A7889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97DC11A-0F73-48E1-B090-ACFE1B881109}" type="presOf" srcId="{3ACC6A0D-5AFA-43D3-924D-E42FFE9D8403}" destId="{78AD1182-6711-44B6-95D9-0543DA065073}" srcOrd="0" destOrd="0" presId="urn:microsoft.com/office/officeart/2005/8/layout/vList5"/>
    <dgm:cxn modelId="{2DD4CCAF-9B13-4F3F-8BC5-B4A8C96D14CF}" srcId="{3ACC6A0D-5AFA-43D3-924D-E42FFE9D8403}" destId="{A8FB4687-FD80-4075-A598-C4CEC64A7889}" srcOrd="5" destOrd="0" parTransId="{46A2DBB9-9CF0-4049-A796-CFDBBA9AB286}" sibTransId="{04546DC9-3C9C-47BD-93C8-60591690DE8B}"/>
    <dgm:cxn modelId="{E7C6FD22-8EDA-4EDB-8AFB-D621880A30C4}" type="presOf" srcId="{BF9FE8BE-983E-41F9-B317-D7015F6F36FA}" destId="{4CE170C5-6DE4-49AE-85C4-BB9332B44101}" srcOrd="0" destOrd="0" presId="urn:microsoft.com/office/officeart/2005/8/layout/vList5"/>
    <dgm:cxn modelId="{52AF3023-D549-4D9E-B224-0F61AD712855}" srcId="{BF9FE8BE-983E-41F9-B317-D7015F6F36FA}" destId="{802793A6-CBD1-4C70-9D1B-CC7A314A1196}" srcOrd="0" destOrd="0" parTransId="{FB94CFE1-91A4-46F6-B695-4FF57B7DD47A}" sibTransId="{FF49B0E6-18CB-42E6-9C2D-0F363079C3AE}"/>
    <dgm:cxn modelId="{F16C09AB-58F0-4B3A-834A-F3DB59015817}" srcId="{3ACC6A0D-5AFA-43D3-924D-E42FFE9D8403}" destId="{0792B64B-B93F-4639-B6ED-F80F72A777A6}" srcOrd="4" destOrd="0" parTransId="{A1B428BC-E51F-4292-848B-FB24C49792EB}" sibTransId="{E1890F18-DC2F-4720-A639-7AE3593F91FB}"/>
    <dgm:cxn modelId="{2C041A71-AB07-447E-934C-E0C2BB486159}" type="presOf" srcId="{4F49577A-6322-459E-8FF2-C71A85FB8A10}" destId="{E8A2056D-40E3-46C3-8DEB-F711CFFDABE5}" srcOrd="0" destOrd="0" presId="urn:microsoft.com/office/officeart/2005/8/layout/vList5"/>
    <dgm:cxn modelId="{E45095AD-C91B-4C34-B930-D52B64ED8DF0}" type="presOf" srcId="{EEFA96A0-7DBF-42F5-9760-1B682C978D9E}" destId="{5E94653F-6E3A-466B-866E-C0149A07CA40}" srcOrd="0" destOrd="0" presId="urn:microsoft.com/office/officeart/2005/8/layout/vList5"/>
    <dgm:cxn modelId="{9DE2AB10-A4BD-4727-8E58-75E05B6C78C8}" type="presOf" srcId="{325D6113-F116-48D7-A58B-2FFC16FE4BC9}" destId="{E845FE83-ED04-40F4-B057-95E666072AD5}" srcOrd="0" destOrd="0" presId="urn:microsoft.com/office/officeart/2005/8/layout/vList5"/>
    <dgm:cxn modelId="{3A42D998-0D0A-4F60-8D6C-0966A7EAA112}" srcId="{A8FB4687-FD80-4075-A598-C4CEC64A7889}" destId="{325D6113-F116-48D7-A58B-2FFC16FE4BC9}" srcOrd="0" destOrd="0" parTransId="{32DD3F3C-B898-4650-BAE3-FD965789C780}" sibTransId="{3A33BEEF-CE83-4A03-AEA5-5D1EFCE5EDE3}"/>
    <dgm:cxn modelId="{CF9C2DC7-88C4-45B0-A89A-801D719A067F}" type="presOf" srcId="{0792B64B-B93F-4639-B6ED-F80F72A777A6}" destId="{39A22D0B-8CB7-4C90-A0BE-B94049266003}" srcOrd="0" destOrd="0" presId="urn:microsoft.com/office/officeart/2005/8/layout/vList5"/>
    <dgm:cxn modelId="{D3A38692-6C6B-4C66-B9C8-4A2DAB9485FC}" type="presOf" srcId="{A8FB4687-FD80-4075-A598-C4CEC64A7889}" destId="{F889E688-BCE4-4A0E-8C7D-7E9E48AB2095}" srcOrd="0" destOrd="0" presId="urn:microsoft.com/office/officeart/2005/8/layout/vList5"/>
    <dgm:cxn modelId="{24A3A7E8-31EE-4979-B841-407105CED411}" srcId="{0792B64B-B93F-4639-B6ED-F80F72A777A6}" destId="{850919D4-F313-498A-89A2-6006B4A28CAC}" srcOrd="0" destOrd="0" parTransId="{762BBC97-ADCC-4F67-B4ED-DA5A66392793}" sibTransId="{662F3B96-4A79-4EA8-894C-3D8579647F30}"/>
    <dgm:cxn modelId="{191A9748-9762-441A-9CE2-D63D6FAA3FAE}" type="presOf" srcId="{9830C3A0-5D2B-4241-A3F9-9654D05F7988}" destId="{86239680-3CB0-4DF4-8F4D-801C589137CD}" srcOrd="0" destOrd="0" presId="urn:microsoft.com/office/officeart/2005/8/layout/vList5"/>
    <dgm:cxn modelId="{AED4E61E-7E72-47B1-8B51-EB7A0CF43226}" type="presOf" srcId="{802793A6-CBD1-4C70-9D1B-CC7A314A1196}" destId="{A0313DD0-A4E1-4D7E-AE20-031718C5CEC6}" srcOrd="0" destOrd="0" presId="urn:microsoft.com/office/officeart/2005/8/layout/vList5"/>
    <dgm:cxn modelId="{774D1A83-6A90-40BA-97C7-8837E561B206}" type="presOf" srcId="{87F80FA7-1FDC-4687-87AF-749CE58D823F}" destId="{2381FA19-2733-48ED-ABAA-7EDFAF30A094}" srcOrd="0" destOrd="0" presId="urn:microsoft.com/office/officeart/2005/8/layout/vList5"/>
    <dgm:cxn modelId="{953531F8-CCD4-46A6-B490-DB68D2FBDC8C}" srcId="{3ACC6A0D-5AFA-43D3-924D-E42FFE9D8403}" destId="{BF9FE8BE-983E-41F9-B317-D7015F6F36FA}" srcOrd="1" destOrd="0" parTransId="{922601CA-F814-4FB6-A426-5608D1BEDA51}" sibTransId="{6A4C0EF0-ECC4-4E5F-9FF7-030BF8FA6E52}"/>
    <dgm:cxn modelId="{FD88F8C1-8797-4801-BFA6-E63CDAA92CD2}" type="presOf" srcId="{0EAEA40A-AFEE-4FED-833C-B31C910692E6}" destId="{FFAD5F7D-A880-40A0-AE9E-17C80DAA362D}" srcOrd="0" destOrd="0" presId="urn:microsoft.com/office/officeart/2005/8/layout/vList5"/>
    <dgm:cxn modelId="{3278421F-133D-421B-83BC-75074B864EE6}" srcId="{4F49577A-6322-459E-8FF2-C71A85FB8A10}" destId="{57C62713-E7DE-48EE-AE67-2B709CE47F37}" srcOrd="0" destOrd="0" parTransId="{B43B843D-AEAB-4997-90B5-5567A02135F6}" sibTransId="{8750A376-8D60-4389-A8DF-AB7B9284A5E0}"/>
    <dgm:cxn modelId="{A6EA2CB6-999A-4FCA-831D-A56F705233C2}" type="presOf" srcId="{850919D4-F313-498A-89A2-6006B4A28CAC}" destId="{4A256C4D-C145-46CA-A9D9-95A8600A7020}" srcOrd="0" destOrd="0" presId="urn:microsoft.com/office/officeart/2005/8/layout/vList5"/>
    <dgm:cxn modelId="{FC362A2E-8681-40D2-9789-5D39FFD036F0}" srcId="{EEFA96A0-7DBF-42F5-9760-1B682C978D9E}" destId="{0EAEA40A-AFEE-4FED-833C-B31C910692E6}" srcOrd="0" destOrd="0" parTransId="{FC157DD3-C8F5-4DFE-9A24-5B43BBD37E38}" sibTransId="{3FD43985-5A2B-4076-9AA0-7DC1E78D6825}"/>
    <dgm:cxn modelId="{4675E0D5-18A4-4064-A6A4-F7DD8FC83BA7}" srcId="{87F80FA7-1FDC-4687-87AF-749CE58D823F}" destId="{9830C3A0-5D2B-4241-A3F9-9654D05F7988}" srcOrd="0" destOrd="0" parTransId="{FED54D61-6AFD-425F-90A5-2213E9AE5F47}" sibTransId="{72823120-D897-48FB-B508-EBE1716B7D64}"/>
    <dgm:cxn modelId="{3F9EA91B-B68F-4C62-903F-27D5B23C46AE}" srcId="{3ACC6A0D-5AFA-43D3-924D-E42FFE9D8403}" destId="{87F80FA7-1FDC-4687-87AF-749CE58D823F}" srcOrd="0" destOrd="0" parTransId="{418358B0-A534-4E2B-B5ED-BE9E02895AFC}" sibTransId="{538F9D4A-8D14-42DB-88B8-D587CD58C2C0}"/>
    <dgm:cxn modelId="{AD978664-7D93-4B8B-A41D-83319AAECAA5}" srcId="{3ACC6A0D-5AFA-43D3-924D-E42FFE9D8403}" destId="{4F49577A-6322-459E-8FF2-C71A85FB8A10}" srcOrd="2" destOrd="0" parTransId="{142BD9C9-83BE-4B75-AE86-264CF15FBC3C}" sibTransId="{AF9E0CEE-D2CF-45C5-AE87-D6B2D0D49884}"/>
    <dgm:cxn modelId="{B9BABDB1-5FF1-4867-93E9-7B04558D9BBC}" srcId="{3ACC6A0D-5AFA-43D3-924D-E42FFE9D8403}" destId="{EEFA96A0-7DBF-42F5-9760-1B682C978D9E}" srcOrd="3" destOrd="0" parTransId="{0340630C-B312-4000-B364-5E57002B64CE}" sibTransId="{D021868A-5F15-426D-9BF9-38BC4141536B}"/>
    <dgm:cxn modelId="{9D58267A-CB26-4766-A03F-2C7A3EC9AADB}" type="presOf" srcId="{57C62713-E7DE-48EE-AE67-2B709CE47F37}" destId="{3DAE57B0-4386-42CD-B7BF-2EB7D32E6BF2}" srcOrd="0" destOrd="0" presId="urn:microsoft.com/office/officeart/2005/8/layout/vList5"/>
    <dgm:cxn modelId="{46452B60-CD31-46AF-BED9-5443B302F3EC}" type="presParOf" srcId="{78AD1182-6711-44B6-95D9-0543DA065073}" destId="{0A5E051B-36E3-4708-B8E0-CEA45E5AFCA3}" srcOrd="0" destOrd="0" presId="urn:microsoft.com/office/officeart/2005/8/layout/vList5"/>
    <dgm:cxn modelId="{F1C62FDE-1451-459B-A390-3FEC7FE07AF0}" type="presParOf" srcId="{0A5E051B-36E3-4708-B8E0-CEA45E5AFCA3}" destId="{2381FA19-2733-48ED-ABAA-7EDFAF30A094}" srcOrd="0" destOrd="0" presId="urn:microsoft.com/office/officeart/2005/8/layout/vList5"/>
    <dgm:cxn modelId="{73C4BECF-A77D-41DA-8FAD-702443A0F923}" type="presParOf" srcId="{0A5E051B-36E3-4708-B8E0-CEA45E5AFCA3}" destId="{86239680-3CB0-4DF4-8F4D-801C589137CD}" srcOrd="1" destOrd="0" presId="urn:microsoft.com/office/officeart/2005/8/layout/vList5"/>
    <dgm:cxn modelId="{B82B1C7A-B215-45AA-B395-069BD681A35E}" type="presParOf" srcId="{78AD1182-6711-44B6-95D9-0543DA065073}" destId="{4BBE333D-B468-4E16-8BE4-A0D75FB74CE7}" srcOrd="1" destOrd="0" presId="urn:microsoft.com/office/officeart/2005/8/layout/vList5"/>
    <dgm:cxn modelId="{CF30DA5E-5541-4B05-924C-8C79CA11C8AC}" type="presParOf" srcId="{78AD1182-6711-44B6-95D9-0543DA065073}" destId="{FC592209-34A7-4F86-B4A3-CD2205180153}" srcOrd="2" destOrd="0" presId="urn:microsoft.com/office/officeart/2005/8/layout/vList5"/>
    <dgm:cxn modelId="{1444768D-C6A7-4BC7-883D-3DC32ECD14F3}" type="presParOf" srcId="{FC592209-34A7-4F86-B4A3-CD2205180153}" destId="{4CE170C5-6DE4-49AE-85C4-BB9332B44101}" srcOrd="0" destOrd="0" presId="urn:microsoft.com/office/officeart/2005/8/layout/vList5"/>
    <dgm:cxn modelId="{E7AD5787-0900-40F4-97B7-DF2E354E8568}" type="presParOf" srcId="{FC592209-34A7-4F86-B4A3-CD2205180153}" destId="{A0313DD0-A4E1-4D7E-AE20-031718C5CEC6}" srcOrd="1" destOrd="0" presId="urn:microsoft.com/office/officeart/2005/8/layout/vList5"/>
    <dgm:cxn modelId="{E26D5C62-5E71-4BD5-A15E-4B3F72A684B8}" type="presParOf" srcId="{78AD1182-6711-44B6-95D9-0543DA065073}" destId="{C05DB555-4FD6-4E60-96BE-FE4E2F0D0366}" srcOrd="3" destOrd="0" presId="urn:microsoft.com/office/officeart/2005/8/layout/vList5"/>
    <dgm:cxn modelId="{71ECA4CB-FDAC-431D-B170-1FBDE0C824AF}" type="presParOf" srcId="{78AD1182-6711-44B6-95D9-0543DA065073}" destId="{A840535B-423A-4CFC-984F-80427C872268}" srcOrd="4" destOrd="0" presId="urn:microsoft.com/office/officeart/2005/8/layout/vList5"/>
    <dgm:cxn modelId="{1EFEA873-D6C2-41DF-BA26-45998B6C6608}" type="presParOf" srcId="{A840535B-423A-4CFC-984F-80427C872268}" destId="{E8A2056D-40E3-46C3-8DEB-F711CFFDABE5}" srcOrd="0" destOrd="0" presId="urn:microsoft.com/office/officeart/2005/8/layout/vList5"/>
    <dgm:cxn modelId="{33D4613E-E7CC-495A-934A-81CCD9686720}" type="presParOf" srcId="{A840535B-423A-4CFC-984F-80427C872268}" destId="{3DAE57B0-4386-42CD-B7BF-2EB7D32E6BF2}" srcOrd="1" destOrd="0" presId="urn:microsoft.com/office/officeart/2005/8/layout/vList5"/>
    <dgm:cxn modelId="{6EC39E70-E772-4226-ADBA-5D2B3F216F45}" type="presParOf" srcId="{78AD1182-6711-44B6-95D9-0543DA065073}" destId="{09C91ECF-E223-47CE-8844-FAF1D92E1460}" srcOrd="5" destOrd="0" presId="urn:microsoft.com/office/officeart/2005/8/layout/vList5"/>
    <dgm:cxn modelId="{84719BF9-D21B-4835-9F3A-2B6582D2EAA7}" type="presParOf" srcId="{78AD1182-6711-44B6-95D9-0543DA065073}" destId="{B17E93F9-934D-4D5F-9E95-33F5971E5037}" srcOrd="6" destOrd="0" presId="urn:microsoft.com/office/officeart/2005/8/layout/vList5"/>
    <dgm:cxn modelId="{BEFDBAD9-723D-43B2-A9E8-36FDB31F052D}" type="presParOf" srcId="{B17E93F9-934D-4D5F-9E95-33F5971E5037}" destId="{5E94653F-6E3A-466B-866E-C0149A07CA40}" srcOrd="0" destOrd="0" presId="urn:microsoft.com/office/officeart/2005/8/layout/vList5"/>
    <dgm:cxn modelId="{6109E9B3-3EEE-4BAF-94BD-F27176C8AFE5}" type="presParOf" srcId="{B17E93F9-934D-4D5F-9E95-33F5971E5037}" destId="{FFAD5F7D-A880-40A0-AE9E-17C80DAA362D}" srcOrd="1" destOrd="0" presId="urn:microsoft.com/office/officeart/2005/8/layout/vList5"/>
    <dgm:cxn modelId="{9B2FD3F8-DB78-470E-AF2E-D591EF5BED24}" type="presParOf" srcId="{78AD1182-6711-44B6-95D9-0543DA065073}" destId="{FEDC8629-9024-4F5C-B802-AB54DBB1889A}" srcOrd="7" destOrd="0" presId="urn:microsoft.com/office/officeart/2005/8/layout/vList5"/>
    <dgm:cxn modelId="{33066991-C055-488C-9A42-8F8FD602ACCB}" type="presParOf" srcId="{78AD1182-6711-44B6-95D9-0543DA065073}" destId="{7DFBF7FF-DDB7-4FCB-ADDD-51784835003D}" srcOrd="8" destOrd="0" presId="urn:microsoft.com/office/officeart/2005/8/layout/vList5"/>
    <dgm:cxn modelId="{40182359-D39B-4F2C-97F9-9EA36F4298E2}" type="presParOf" srcId="{7DFBF7FF-DDB7-4FCB-ADDD-51784835003D}" destId="{39A22D0B-8CB7-4C90-A0BE-B94049266003}" srcOrd="0" destOrd="0" presId="urn:microsoft.com/office/officeart/2005/8/layout/vList5"/>
    <dgm:cxn modelId="{9EDC2253-61D1-41C3-95A2-BADBAF5D9F67}" type="presParOf" srcId="{7DFBF7FF-DDB7-4FCB-ADDD-51784835003D}" destId="{4A256C4D-C145-46CA-A9D9-95A8600A7020}" srcOrd="1" destOrd="0" presId="urn:microsoft.com/office/officeart/2005/8/layout/vList5"/>
    <dgm:cxn modelId="{C36C86AC-092E-4FBD-A6B6-5ADD522010D0}" type="presParOf" srcId="{78AD1182-6711-44B6-95D9-0543DA065073}" destId="{1B9FE353-43A4-471F-82C5-03BA0CE22989}" srcOrd="9" destOrd="0" presId="urn:microsoft.com/office/officeart/2005/8/layout/vList5"/>
    <dgm:cxn modelId="{F7295532-5450-4B26-B3FC-C159A174D6B4}" type="presParOf" srcId="{78AD1182-6711-44B6-95D9-0543DA065073}" destId="{274086F3-377D-4FBA-AECF-C98CF16E075D}" srcOrd="10" destOrd="0" presId="urn:microsoft.com/office/officeart/2005/8/layout/vList5"/>
    <dgm:cxn modelId="{2A0AF696-B77E-4E65-8D83-1A6CA3E18D15}" type="presParOf" srcId="{274086F3-377D-4FBA-AECF-C98CF16E075D}" destId="{F889E688-BCE4-4A0E-8C7D-7E9E48AB2095}" srcOrd="0" destOrd="0" presId="urn:microsoft.com/office/officeart/2005/8/layout/vList5"/>
    <dgm:cxn modelId="{74AC2D61-4877-40E9-BE18-DD3508D77F88}" type="presParOf" srcId="{274086F3-377D-4FBA-AECF-C98CF16E075D}" destId="{E845FE83-ED04-40F4-B057-95E666072AD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8238E3-0F58-4E66-BA3B-9DB6BE6DD35F}" type="doc">
      <dgm:prSet loTypeId="urn:microsoft.com/office/officeart/2005/8/layout/h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5AE738-93C7-43C8-9DB6-5F01C0495DE4}">
      <dgm:prSet phldrT="[文本]" custT="1"/>
      <dgm:spPr/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标题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E82CA1AC-9DD4-4F43-B8BE-187C5E36B814}" type="parTrans" cxnId="{B602405C-175D-402B-A0CB-743B528C1A38}">
      <dgm:prSet/>
      <dgm:spPr/>
      <dgm:t>
        <a:bodyPr/>
        <a:lstStyle/>
        <a:p>
          <a:endParaRPr lang="zh-CN" altLang="en-US"/>
        </a:p>
      </dgm:t>
    </dgm:pt>
    <dgm:pt modelId="{0A42F8B8-4764-4BB2-B0E7-5D5E32EC3C23}" type="sibTrans" cxnId="{B602405C-175D-402B-A0CB-743B528C1A38}">
      <dgm:prSet/>
      <dgm:spPr/>
      <dgm:t>
        <a:bodyPr/>
        <a:lstStyle/>
        <a:p>
          <a:endParaRPr lang="zh-CN" altLang="en-US"/>
        </a:p>
      </dgm:t>
    </dgm:pt>
    <dgm:pt modelId="{AFBFCE69-D95F-465E-B5DB-FDE90EFCA14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FE1BBF74-839A-4F92-81C7-C1EB3E1819FB}" type="par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FF90C5F3-FB4D-4EC1-9360-BC8A9E605B54}" type="sib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58E8784C-7D25-4E38-B433-0589E390C7F2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33771138-F664-4865-B2DF-B1CD146F78C6}" type="parTrans" cxnId="{82110C48-0069-4B0B-B776-C56C1FA5DF83}">
      <dgm:prSet/>
      <dgm:spPr/>
      <dgm:t>
        <a:bodyPr/>
        <a:lstStyle/>
        <a:p>
          <a:endParaRPr lang="zh-CN" altLang="en-US"/>
        </a:p>
      </dgm:t>
    </dgm:pt>
    <dgm:pt modelId="{1152C29E-82D7-4BD6-9611-91B4B7F178AD}" type="sibTrans" cxnId="{82110C48-0069-4B0B-B776-C56C1FA5DF83}">
      <dgm:prSet/>
      <dgm:spPr/>
      <dgm:t>
        <a:bodyPr/>
        <a:lstStyle/>
        <a:p>
          <a:endParaRPr lang="zh-CN" altLang="en-US"/>
        </a:p>
      </dgm:t>
    </dgm:pt>
    <dgm:pt modelId="{50D1D4AE-6284-4639-B39D-7107C967DE93}">
      <dgm:prSet phldrT="[文本]" custT="1"/>
      <dgm:spPr/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标题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F883ABD2-DD0E-40DD-BD0F-C33D93DB3A0A}" type="par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6B680945-A323-4172-9DE0-35B7D7CE503D}" type="sib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07F363F8-5443-4D43-B030-85B1BD2F4B9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E7B1A53C-508A-4D5A-9F51-A19F7262204D}" type="par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0633A044-18CC-4725-89A3-47F862423F3F}" type="sib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D4E36BDB-ED9C-4A17-9C54-DDAABEBAA0C4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CCEB54FF-A86E-4955-8AFB-A0D14C23EECB}" type="par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93B68759-73F1-4353-B2CE-F76969E25009}" type="sib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A92D798B-F514-4C55-9637-4ECD7BC618AD}">
      <dgm:prSet phldrT="[文本]" custT="1"/>
      <dgm:spPr/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标题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6D1221F9-81B4-4EF1-B42A-472C601797C8}" type="par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FAA4E5DD-8388-4257-B651-89A2FA4D0752}" type="sib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44E8B082-45DE-4A7F-A9F8-53876133B0D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B162AAEE-0187-4161-83E1-503EB3717844}" type="par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A484B21F-1807-4F86-8D1E-82F2DDAE378C}" type="sib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15F083AA-252A-41A8-89D3-11577292F094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BF12FFEF-D862-449C-A761-74908986020A}" type="parTrans" cxnId="{F808B9DC-EB96-49E8-A43A-8A8E695A3405}">
      <dgm:prSet/>
      <dgm:spPr/>
      <dgm:t>
        <a:bodyPr/>
        <a:lstStyle/>
        <a:p>
          <a:endParaRPr lang="zh-CN" altLang="en-US"/>
        </a:p>
      </dgm:t>
    </dgm:pt>
    <dgm:pt modelId="{C26A358A-8FA9-47CE-83DF-59DE45A3E86A}" type="sibTrans" cxnId="{F808B9DC-EB96-49E8-A43A-8A8E695A3405}">
      <dgm:prSet/>
      <dgm:spPr/>
      <dgm:t>
        <a:bodyPr/>
        <a:lstStyle/>
        <a:p>
          <a:endParaRPr lang="zh-CN" altLang="en-US"/>
        </a:p>
      </dgm:t>
    </dgm:pt>
    <dgm:pt modelId="{C3CD69FF-FD1C-4504-8A75-E4046CC77477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7A547490-4E03-45BC-822F-DD6C17AF415A}" type="parTrans" cxnId="{337E6B6B-2B8D-484D-8F5B-7700F2A1911F}">
      <dgm:prSet/>
      <dgm:spPr/>
      <dgm:t>
        <a:bodyPr/>
        <a:lstStyle/>
        <a:p>
          <a:endParaRPr lang="zh-CN" altLang="en-US"/>
        </a:p>
      </dgm:t>
    </dgm:pt>
    <dgm:pt modelId="{E8774291-54BC-4300-9C4C-7B5D5FD254CC}" type="sibTrans" cxnId="{337E6B6B-2B8D-484D-8F5B-7700F2A1911F}">
      <dgm:prSet/>
      <dgm:spPr/>
      <dgm:t>
        <a:bodyPr/>
        <a:lstStyle/>
        <a:p>
          <a:endParaRPr lang="zh-CN" altLang="en-US"/>
        </a:p>
      </dgm:t>
    </dgm:pt>
    <dgm:pt modelId="{B6995644-517B-45D6-B7BA-085598E66BAD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20DA8E9B-7E02-452E-A66C-5E28257D8E8A}" type="parTrans" cxnId="{FF72021B-D31A-47A8-8C40-46C422E58AD9}">
      <dgm:prSet/>
      <dgm:spPr/>
      <dgm:t>
        <a:bodyPr/>
        <a:lstStyle/>
        <a:p>
          <a:endParaRPr lang="zh-CN" altLang="en-US"/>
        </a:p>
      </dgm:t>
    </dgm:pt>
    <dgm:pt modelId="{6BF4D947-0573-468D-9983-5B29E7C8D42A}" type="sibTrans" cxnId="{FF72021B-D31A-47A8-8C40-46C422E58AD9}">
      <dgm:prSet/>
      <dgm:spPr/>
      <dgm:t>
        <a:bodyPr/>
        <a:lstStyle/>
        <a:p>
          <a:endParaRPr lang="zh-CN" altLang="en-US"/>
        </a:p>
      </dgm:t>
    </dgm:pt>
    <dgm:pt modelId="{360B5EF4-3E84-4A37-A2B1-28AB7C1043B3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B9C3B186-A829-4DF9-8B5F-E586C258C321}" type="parTrans" cxnId="{A1687DCF-E272-416A-98BC-D6721C524472}">
      <dgm:prSet/>
      <dgm:spPr/>
      <dgm:t>
        <a:bodyPr/>
        <a:lstStyle/>
        <a:p>
          <a:endParaRPr lang="zh-CN" altLang="en-US"/>
        </a:p>
      </dgm:t>
    </dgm:pt>
    <dgm:pt modelId="{DCEBF7DE-09C9-4542-A881-76B0231B05CC}" type="sibTrans" cxnId="{A1687DCF-E272-416A-98BC-D6721C524472}">
      <dgm:prSet/>
      <dgm:spPr/>
      <dgm:t>
        <a:bodyPr/>
        <a:lstStyle/>
        <a:p>
          <a:endParaRPr lang="zh-CN" altLang="en-US"/>
        </a:p>
      </dgm:t>
    </dgm:pt>
    <dgm:pt modelId="{99E50B6F-CDEF-4513-B3B6-C75FA17A2E12}" type="pres">
      <dgm:prSet presAssocID="{7E8238E3-0F58-4E66-BA3B-9DB6BE6DD3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6ED8938-C4F5-455A-B0C4-2FE0DA5BF18E}" type="pres">
      <dgm:prSet presAssocID="{7E8238E3-0F58-4E66-BA3B-9DB6BE6DD35F}" presName="tSp" presStyleCnt="0"/>
      <dgm:spPr/>
    </dgm:pt>
    <dgm:pt modelId="{2E111DA8-6F33-4A9B-9F89-8E0BA97EEB40}" type="pres">
      <dgm:prSet presAssocID="{7E8238E3-0F58-4E66-BA3B-9DB6BE6DD35F}" presName="bSp" presStyleCnt="0"/>
      <dgm:spPr/>
    </dgm:pt>
    <dgm:pt modelId="{51C00026-C4D5-49C4-8079-60A70CC9A993}" type="pres">
      <dgm:prSet presAssocID="{7E8238E3-0F58-4E66-BA3B-9DB6BE6DD35F}" presName="process" presStyleCnt="0"/>
      <dgm:spPr/>
    </dgm:pt>
    <dgm:pt modelId="{AB571A68-42A2-4F7C-BD6D-A65EF0A79D57}" type="pres">
      <dgm:prSet presAssocID="{7B5AE738-93C7-43C8-9DB6-5F01C0495DE4}" presName="composite1" presStyleCnt="0"/>
      <dgm:spPr/>
    </dgm:pt>
    <dgm:pt modelId="{8D83914C-F646-47C9-86D3-46B2B8A75942}" type="pres">
      <dgm:prSet presAssocID="{7B5AE738-93C7-43C8-9DB6-5F01C0495DE4}" presName="dummyNode1" presStyleLbl="node1" presStyleIdx="0" presStyleCnt="3"/>
      <dgm:spPr/>
    </dgm:pt>
    <dgm:pt modelId="{3A56968A-E0A1-4472-A81F-33AF83D89196}" type="pres">
      <dgm:prSet presAssocID="{7B5AE738-93C7-43C8-9DB6-5F01C0495DE4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5351F3-A84E-4E77-8FAE-5FE9A70E5BD1}" type="pres">
      <dgm:prSet presAssocID="{7B5AE738-93C7-43C8-9DB6-5F01C0495DE4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6614-B449-443A-B0F1-95E91921E9D8}" type="pres">
      <dgm:prSet presAssocID="{7B5AE738-93C7-43C8-9DB6-5F01C0495DE4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101A1B-316F-4708-8B9D-3719DC1F7B01}" type="pres">
      <dgm:prSet presAssocID="{7B5AE738-93C7-43C8-9DB6-5F01C0495DE4}" presName="connSite1" presStyleCnt="0"/>
      <dgm:spPr/>
    </dgm:pt>
    <dgm:pt modelId="{806460DA-3BDB-4235-8F83-5E07F6F8F17D}" type="pres">
      <dgm:prSet presAssocID="{0A42F8B8-4764-4BB2-B0E7-5D5E32EC3C23}" presName="Name9" presStyleLbl="sibTrans2D1" presStyleIdx="0" presStyleCnt="2"/>
      <dgm:spPr/>
      <dgm:t>
        <a:bodyPr/>
        <a:lstStyle/>
        <a:p>
          <a:endParaRPr lang="zh-CN" altLang="en-US"/>
        </a:p>
      </dgm:t>
    </dgm:pt>
    <dgm:pt modelId="{F4DA058E-0EB1-48CF-9C37-9A410B6031B6}" type="pres">
      <dgm:prSet presAssocID="{50D1D4AE-6284-4639-B39D-7107C967DE93}" presName="composite2" presStyleCnt="0"/>
      <dgm:spPr/>
    </dgm:pt>
    <dgm:pt modelId="{285D0E3D-AB51-41D0-B8A1-D4D22AB6E7BF}" type="pres">
      <dgm:prSet presAssocID="{50D1D4AE-6284-4639-B39D-7107C967DE93}" presName="dummyNode2" presStyleLbl="node1" presStyleIdx="0" presStyleCnt="3"/>
      <dgm:spPr/>
    </dgm:pt>
    <dgm:pt modelId="{8D87B9EB-96F2-4066-86EF-89D7AFAEA69E}" type="pres">
      <dgm:prSet presAssocID="{50D1D4AE-6284-4639-B39D-7107C967DE93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7749D9-95A7-4758-A1D5-44C0C97D642A}" type="pres">
      <dgm:prSet presAssocID="{50D1D4AE-6284-4639-B39D-7107C967DE93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5B912B-C3EC-41D4-A7E3-1B2F9D15219C}" type="pres">
      <dgm:prSet presAssocID="{50D1D4AE-6284-4639-B39D-7107C967DE93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62FE74-7744-4C35-8542-96856CB5F4D2}" type="pres">
      <dgm:prSet presAssocID="{50D1D4AE-6284-4639-B39D-7107C967DE93}" presName="connSite2" presStyleCnt="0"/>
      <dgm:spPr/>
    </dgm:pt>
    <dgm:pt modelId="{511FCBE0-7C2E-46E5-B1C1-B7E2BD5EB0F5}" type="pres">
      <dgm:prSet presAssocID="{6B680945-A323-4172-9DE0-35B7D7CE503D}" presName="Name18" presStyleLbl="sibTrans2D1" presStyleIdx="1" presStyleCnt="2"/>
      <dgm:spPr/>
      <dgm:t>
        <a:bodyPr/>
        <a:lstStyle/>
        <a:p>
          <a:endParaRPr lang="zh-CN" altLang="en-US"/>
        </a:p>
      </dgm:t>
    </dgm:pt>
    <dgm:pt modelId="{EFC49B28-E7A3-4C69-A7AD-B42CEEBD2192}" type="pres">
      <dgm:prSet presAssocID="{A92D798B-F514-4C55-9637-4ECD7BC618AD}" presName="composite1" presStyleCnt="0"/>
      <dgm:spPr/>
    </dgm:pt>
    <dgm:pt modelId="{CFE5C617-7C03-4756-9AE2-C062FC0BF34F}" type="pres">
      <dgm:prSet presAssocID="{A92D798B-F514-4C55-9637-4ECD7BC618AD}" presName="dummyNode1" presStyleLbl="node1" presStyleIdx="1" presStyleCnt="3"/>
      <dgm:spPr/>
    </dgm:pt>
    <dgm:pt modelId="{D627A842-D3B2-492A-BCBB-66750577F7BE}" type="pres">
      <dgm:prSet presAssocID="{A92D798B-F514-4C55-9637-4ECD7BC618AD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BC0C0E-391E-48E1-B23C-66A1E1642A9F}" type="pres">
      <dgm:prSet presAssocID="{A92D798B-F514-4C55-9637-4ECD7BC618AD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AE40-C757-43FB-8D9F-7736A07938F3}" type="pres">
      <dgm:prSet presAssocID="{A92D798B-F514-4C55-9637-4ECD7BC618AD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1103C7-D87B-4778-B101-1BB33A337979}" type="pres">
      <dgm:prSet presAssocID="{A92D798B-F514-4C55-9637-4ECD7BC618AD}" presName="connSite1" presStyleCnt="0"/>
      <dgm:spPr/>
    </dgm:pt>
  </dgm:ptLst>
  <dgm:cxnLst>
    <dgm:cxn modelId="{9ABBA5AC-73D7-4D97-AE80-114721F87C49}" type="presOf" srcId="{0A42F8B8-4764-4BB2-B0E7-5D5E32EC3C23}" destId="{806460DA-3BDB-4235-8F83-5E07F6F8F17D}" srcOrd="0" destOrd="0" presId="urn:microsoft.com/office/officeart/2005/8/layout/hProcess4"/>
    <dgm:cxn modelId="{6E256C9E-1278-4C22-B513-BE6F49E87AE9}" srcId="{7E8238E3-0F58-4E66-BA3B-9DB6BE6DD35F}" destId="{50D1D4AE-6284-4639-B39D-7107C967DE93}" srcOrd="1" destOrd="0" parTransId="{F883ABD2-DD0E-40DD-BD0F-C33D93DB3A0A}" sibTransId="{6B680945-A323-4172-9DE0-35B7D7CE503D}"/>
    <dgm:cxn modelId="{F808B9DC-EB96-49E8-A43A-8A8E695A3405}" srcId="{A92D798B-F514-4C55-9637-4ECD7BC618AD}" destId="{15F083AA-252A-41A8-89D3-11577292F094}" srcOrd="1" destOrd="0" parTransId="{BF12FFEF-D862-449C-A761-74908986020A}" sibTransId="{C26A358A-8FA9-47CE-83DF-59DE45A3E86A}"/>
    <dgm:cxn modelId="{F36D0357-D7BE-4F44-AC06-3249C1CFC12B}" type="presOf" srcId="{50D1D4AE-6284-4639-B39D-7107C967DE93}" destId="{C35B912B-C3EC-41D4-A7E3-1B2F9D15219C}" srcOrd="0" destOrd="0" presId="urn:microsoft.com/office/officeart/2005/8/layout/hProcess4"/>
    <dgm:cxn modelId="{989A94CB-4C25-4D43-8883-02BACBCD972E}" type="presOf" srcId="{58E8784C-7D25-4E38-B433-0589E390C7F2}" destId="{F85351F3-A84E-4E77-8FAE-5FE9A70E5BD1}" srcOrd="1" destOrd="1" presId="urn:microsoft.com/office/officeart/2005/8/layout/hProcess4"/>
    <dgm:cxn modelId="{ECFFA45D-FD60-4B86-9C2F-EC05E7307511}" srcId="{7B5AE738-93C7-43C8-9DB6-5F01C0495DE4}" destId="{AFBFCE69-D95F-465E-B5DB-FDE90EFCA149}" srcOrd="0" destOrd="0" parTransId="{FE1BBF74-839A-4F92-81C7-C1EB3E1819FB}" sibTransId="{FF90C5F3-FB4D-4EC1-9360-BC8A9E605B54}"/>
    <dgm:cxn modelId="{2518D619-B753-45E5-A63B-8F578F9309B0}" type="presOf" srcId="{B6995644-517B-45D6-B7BA-085598E66BAD}" destId="{8D87B9EB-96F2-4066-86EF-89D7AFAEA69E}" srcOrd="0" destOrd="2" presId="urn:microsoft.com/office/officeart/2005/8/layout/hProcess4"/>
    <dgm:cxn modelId="{C8A68DAB-1BDE-41B0-A962-E54FC8FE6D08}" type="presOf" srcId="{AFBFCE69-D95F-465E-B5DB-FDE90EFCA149}" destId="{F85351F3-A84E-4E77-8FAE-5FE9A70E5BD1}" srcOrd="1" destOrd="0" presId="urn:microsoft.com/office/officeart/2005/8/layout/hProcess4"/>
    <dgm:cxn modelId="{82110C48-0069-4B0B-B776-C56C1FA5DF83}" srcId="{7B5AE738-93C7-43C8-9DB6-5F01C0495DE4}" destId="{58E8784C-7D25-4E38-B433-0589E390C7F2}" srcOrd="1" destOrd="0" parTransId="{33771138-F664-4865-B2DF-B1CD146F78C6}" sibTransId="{1152C29E-82D7-4BD6-9611-91B4B7F178AD}"/>
    <dgm:cxn modelId="{337E6B6B-2B8D-484D-8F5B-7700F2A1911F}" srcId="{7B5AE738-93C7-43C8-9DB6-5F01C0495DE4}" destId="{C3CD69FF-FD1C-4504-8A75-E4046CC77477}" srcOrd="2" destOrd="0" parTransId="{7A547490-4E03-45BC-822F-DD6C17AF415A}" sibTransId="{E8774291-54BC-4300-9C4C-7B5D5FD254CC}"/>
    <dgm:cxn modelId="{C3998091-B095-4ED5-B869-2BFD31AAA32C}" type="presOf" srcId="{360B5EF4-3E84-4A37-A2B1-28AB7C1043B3}" destId="{D627A842-D3B2-492A-BCBB-66750577F7BE}" srcOrd="0" destOrd="2" presId="urn:microsoft.com/office/officeart/2005/8/layout/hProcess4"/>
    <dgm:cxn modelId="{51474DB5-5479-4366-993C-F742398C6851}" type="presOf" srcId="{6B680945-A323-4172-9DE0-35B7D7CE503D}" destId="{511FCBE0-7C2E-46E5-B1C1-B7E2BD5EB0F5}" srcOrd="0" destOrd="0" presId="urn:microsoft.com/office/officeart/2005/8/layout/hProcess4"/>
    <dgm:cxn modelId="{0EDA5F9B-C6AE-47DA-A4D0-019147F31461}" type="presOf" srcId="{D4E36BDB-ED9C-4A17-9C54-DDAABEBAA0C4}" destId="{8D87B9EB-96F2-4066-86EF-89D7AFAEA69E}" srcOrd="0" destOrd="1" presId="urn:microsoft.com/office/officeart/2005/8/layout/hProcess4"/>
    <dgm:cxn modelId="{A2E090A9-4B38-4EDE-9288-803013A6B0F6}" type="presOf" srcId="{7B5AE738-93C7-43C8-9DB6-5F01C0495DE4}" destId="{93246614-B449-443A-B0F1-95E91921E9D8}" srcOrd="0" destOrd="0" presId="urn:microsoft.com/office/officeart/2005/8/layout/hProcess4"/>
    <dgm:cxn modelId="{7A77D7F9-A012-4264-8060-ABEB881DF896}" srcId="{7E8238E3-0F58-4E66-BA3B-9DB6BE6DD35F}" destId="{A92D798B-F514-4C55-9637-4ECD7BC618AD}" srcOrd="2" destOrd="0" parTransId="{6D1221F9-81B4-4EF1-B42A-472C601797C8}" sibTransId="{FAA4E5DD-8388-4257-B651-89A2FA4D0752}"/>
    <dgm:cxn modelId="{1D273547-2F5E-4174-8313-B4C99B54C320}" type="presOf" srcId="{15F083AA-252A-41A8-89D3-11577292F094}" destId="{D627A842-D3B2-492A-BCBB-66750577F7BE}" srcOrd="0" destOrd="1" presId="urn:microsoft.com/office/officeart/2005/8/layout/hProcess4"/>
    <dgm:cxn modelId="{610F59BF-98AB-4665-A021-D9D13DE7FA2D}" type="presOf" srcId="{C3CD69FF-FD1C-4504-8A75-E4046CC77477}" destId="{3A56968A-E0A1-4472-A81F-33AF83D89196}" srcOrd="0" destOrd="2" presId="urn:microsoft.com/office/officeart/2005/8/layout/hProcess4"/>
    <dgm:cxn modelId="{18AC0EDF-ED4C-444C-AE69-3AD6CB51956D}" type="presOf" srcId="{15F083AA-252A-41A8-89D3-11577292F094}" destId="{1ABC0C0E-391E-48E1-B23C-66A1E1642A9F}" srcOrd="1" destOrd="1" presId="urn:microsoft.com/office/officeart/2005/8/layout/hProcess4"/>
    <dgm:cxn modelId="{A1687DCF-E272-416A-98BC-D6721C524472}" srcId="{A92D798B-F514-4C55-9637-4ECD7BC618AD}" destId="{360B5EF4-3E84-4A37-A2B1-28AB7C1043B3}" srcOrd="2" destOrd="0" parTransId="{B9C3B186-A829-4DF9-8B5F-E586C258C321}" sibTransId="{DCEBF7DE-09C9-4542-A881-76B0231B05CC}"/>
    <dgm:cxn modelId="{D744D89F-8F00-49B8-A9CF-23175566DA43}" srcId="{50D1D4AE-6284-4639-B39D-7107C967DE93}" destId="{07F363F8-5443-4D43-B030-85B1BD2F4B99}" srcOrd="0" destOrd="0" parTransId="{E7B1A53C-508A-4D5A-9F51-A19F7262204D}" sibTransId="{0633A044-18CC-4725-89A3-47F862423F3F}"/>
    <dgm:cxn modelId="{4B6E2C4A-E6CC-483E-94D8-3BE65FBC6E0D}" type="presOf" srcId="{58E8784C-7D25-4E38-B433-0589E390C7F2}" destId="{3A56968A-E0A1-4472-A81F-33AF83D89196}" srcOrd="0" destOrd="1" presId="urn:microsoft.com/office/officeart/2005/8/layout/hProcess4"/>
    <dgm:cxn modelId="{D34498A7-5852-407C-BB93-0C28FCA3F2CF}" type="presOf" srcId="{44E8B082-45DE-4A7F-A9F8-53876133B0D6}" destId="{D627A842-D3B2-492A-BCBB-66750577F7BE}" srcOrd="0" destOrd="0" presId="urn:microsoft.com/office/officeart/2005/8/layout/hProcess4"/>
    <dgm:cxn modelId="{5DE159EB-2966-4454-9BF0-EF2DA3E2E351}" type="presOf" srcId="{44E8B082-45DE-4A7F-A9F8-53876133B0D6}" destId="{1ABC0C0E-391E-48E1-B23C-66A1E1642A9F}" srcOrd="1" destOrd="0" presId="urn:microsoft.com/office/officeart/2005/8/layout/hProcess4"/>
    <dgm:cxn modelId="{FF72021B-D31A-47A8-8C40-46C422E58AD9}" srcId="{50D1D4AE-6284-4639-B39D-7107C967DE93}" destId="{B6995644-517B-45D6-B7BA-085598E66BAD}" srcOrd="2" destOrd="0" parTransId="{20DA8E9B-7E02-452E-A66C-5E28257D8E8A}" sibTransId="{6BF4D947-0573-468D-9983-5B29E7C8D42A}"/>
    <dgm:cxn modelId="{BAF316E5-D79F-40E8-BFA2-2950C5E579CB}" srcId="{50D1D4AE-6284-4639-B39D-7107C967DE93}" destId="{D4E36BDB-ED9C-4A17-9C54-DDAABEBAA0C4}" srcOrd="1" destOrd="0" parTransId="{CCEB54FF-A86E-4955-8AFB-A0D14C23EECB}" sibTransId="{93B68759-73F1-4353-B2CE-F76969E25009}"/>
    <dgm:cxn modelId="{8ECEADA3-C94D-449D-870C-6B75FF1028CE}" srcId="{A92D798B-F514-4C55-9637-4ECD7BC618AD}" destId="{44E8B082-45DE-4A7F-A9F8-53876133B0D6}" srcOrd="0" destOrd="0" parTransId="{B162AAEE-0187-4161-83E1-503EB3717844}" sibTransId="{A484B21F-1807-4F86-8D1E-82F2DDAE378C}"/>
    <dgm:cxn modelId="{4EAB57E0-C1F9-4AF6-934F-330A231C78F7}" type="presOf" srcId="{B6995644-517B-45D6-B7BA-085598E66BAD}" destId="{547749D9-95A7-4758-A1D5-44C0C97D642A}" srcOrd="1" destOrd="2" presId="urn:microsoft.com/office/officeart/2005/8/layout/hProcess4"/>
    <dgm:cxn modelId="{A4DE0448-E80C-42DF-A370-9DF064D635F2}" type="presOf" srcId="{C3CD69FF-FD1C-4504-8A75-E4046CC77477}" destId="{F85351F3-A84E-4E77-8FAE-5FE9A70E5BD1}" srcOrd="1" destOrd="2" presId="urn:microsoft.com/office/officeart/2005/8/layout/hProcess4"/>
    <dgm:cxn modelId="{E07FB800-A752-4BCB-9FD9-47BCE31D11CA}" type="presOf" srcId="{AFBFCE69-D95F-465E-B5DB-FDE90EFCA149}" destId="{3A56968A-E0A1-4472-A81F-33AF83D89196}" srcOrd="0" destOrd="0" presId="urn:microsoft.com/office/officeart/2005/8/layout/hProcess4"/>
    <dgm:cxn modelId="{BAFEE022-592F-4394-9C84-F95F7AB32F78}" type="presOf" srcId="{D4E36BDB-ED9C-4A17-9C54-DDAABEBAA0C4}" destId="{547749D9-95A7-4758-A1D5-44C0C97D642A}" srcOrd="1" destOrd="1" presId="urn:microsoft.com/office/officeart/2005/8/layout/hProcess4"/>
    <dgm:cxn modelId="{B602405C-175D-402B-A0CB-743B528C1A38}" srcId="{7E8238E3-0F58-4E66-BA3B-9DB6BE6DD35F}" destId="{7B5AE738-93C7-43C8-9DB6-5F01C0495DE4}" srcOrd="0" destOrd="0" parTransId="{E82CA1AC-9DD4-4F43-B8BE-187C5E36B814}" sibTransId="{0A42F8B8-4764-4BB2-B0E7-5D5E32EC3C23}"/>
    <dgm:cxn modelId="{26572915-FE25-4770-AD8E-FC03D7FAA275}" type="presOf" srcId="{A92D798B-F514-4C55-9637-4ECD7BC618AD}" destId="{9324AE40-C757-43FB-8D9F-7736A07938F3}" srcOrd="0" destOrd="0" presId="urn:microsoft.com/office/officeart/2005/8/layout/hProcess4"/>
    <dgm:cxn modelId="{366F33E4-77C0-4CBA-9863-0A15096CAD6B}" type="presOf" srcId="{07F363F8-5443-4D43-B030-85B1BD2F4B99}" destId="{8D87B9EB-96F2-4066-86EF-89D7AFAEA69E}" srcOrd="0" destOrd="0" presId="urn:microsoft.com/office/officeart/2005/8/layout/hProcess4"/>
    <dgm:cxn modelId="{25387A67-DB3D-4EC9-A128-44E28D70BF44}" type="presOf" srcId="{07F363F8-5443-4D43-B030-85B1BD2F4B99}" destId="{547749D9-95A7-4758-A1D5-44C0C97D642A}" srcOrd="1" destOrd="0" presId="urn:microsoft.com/office/officeart/2005/8/layout/hProcess4"/>
    <dgm:cxn modelId="{713E7F94-99F6-4FCC-A4AC-DD621A33C61D}" type="presOf" srcId="{360B5EF4-3E84-4A37-A2B1-28AB7C1043B3}" destId="{1ABC0C0E-391E-48E1-B23C-66A1E1642A9F}" srcOrd="1" destOrd="2" presId="urn:microsoft.com/office/officeart/2005/8/layout/hProcess4"/>
    <dgm:cxn modelId="{16C6B39C-F253-4D02-B344-B352A54006E6}" type="presOf" srcId="{7E8238E3-0F58-4E66-BA3B-9DB6BE6DD35F}" destId="{99E50B6F-CDEF-4513-B3B6-C75FA17A2E12}" srcOrd="0" destOrd="0" presId="urn:microsoft.com/office/officeart/2005/8/layout/hProcess4"/>
    <dgm:cxn modelId="{520EC497-2A0F-4D25-86EC-8C02A20DE52C}" type="presParOf" srcId="{99E50B6F-CDEF-4513-B3B6-C75FA17A2E12}" destId="{66ED8938-C4F5-455A-B0C4-2FE0DA5BF18E}" srcOrd="0" destOrd="0" presId="urn:microsoft.com/office/officeart/2005/8/layout/hProcess4"/>
    <dgm:cxn modelId="{9705BB94-0179-4F8B-ABC6-7E346BCE3791}" type="presParOf" srcId="{99E50B6F-CDEF-4513-B3B6-C75FA17A2E12}" destId="{2E111DA8-6F33-4A9B-9F89-8E0BA97EEB40}" srcOrd="1" destOrd="0" presId="urn:microsoft.com/office/officeart/2005/8/layout/hProcess4"/>
    <dgm:cxn modelId="{77CA78CF-F0CC-4595-8033-3E5300E22C72}" type="presParOf" srcId="{99E50B6F-CDEF-4513-B3B6-C75FA17A2E12}" destId="{51C00026-C4D5-49C4-8079-60A70CC9A993}" srcOrd="2" destOrd="0" presId="urn:microsoft.com/office/officeart/2005/8/layout/hProcess4"/>
    <dgm:cxn modelId="{723750B0-D504-4923-AB3B-B1F3CF7AD26D}" type="presParOf" srcId="{51C00026-C4D5-49C4-8079-60A70CC9A993}" destId="{AB571A68-42A2-4F7C-BD6D-A65EF0A79D57}" srcOrd="0" destOrd="0" presId="urn:microsoft.com/office/officeart/2005/8/layout/hProcess4"/>
    <dgm:cxn modelId="{E89BF73B-3D45-4F17-AD4F-65CD424809EA}" type="presParOf" srcId="{AB571A68-42A2-4F7C-BD6D-A65EF0A79D57}" destId="{8D83914C-F646-47C9-86D3-46B2B8A75942}" srcOrd="0" destOrd="0" presId="urn:microsoft.com/office/officeart/2005/8/layout/hProcess4"/>
    <dgm:cxn modelId="{F46A9E60-E15C-4463-915F-ED158F63E5F6}" type="presParOf" srcId="{AB571A68-42A2-4F7C-BD6D-A65EF0A79D57}" destId="{3A56968A-E0A1-4472-A81F-33AF83D89196}" srcOrd="1" destOrd="0" presId="urn:microsoft.com/office/officeart/2005/8/layout/hProcess4"/>
    <dgm:cxn modelId="{AC3A1D4C-2097-47FD-934B-D7B8E0B087AD}" type="presParOf" srcId="{AB571A68-42A2-4F7C-BD6D-A65EF0A79D57}" destId="{F85351F3-A84E-4E77-8FAE-5FE9A70E5BD1}" srcOrd="2" destOrd="0" presId="urn:microsoft.com/office/officeart/2005/8/layout/hProcess4"/>
    <dgm:cxn modelId="{3971555C-5EAF-4D8F-BC1F-2C221D775AFB}" type="presParOf" srcId="{AB571A68-42A2-4F7C-BD6D-A65EF0A79D57}" destId="{93246614-B449-443A-B0F1-95E91921E9D8}" srcOrd="3" destOrd="0" presId="urn:microsoft.com/office/officeart/2005/8/layout/hProcess4"/>
    <dgm:cxn modelId="{19ABFE20-60B1-40EC-8EEA-EB8DC9D44221}" type="presParOf" srcId="{AB571A68-42A2-4F7C-BD6D-A65EF0A79D57}" destId="{3C101A1B-316F-4708-8B9D-3719DC1F7B01}" srcOrd="4" destOrd="0" presId="urn:microsoft.com/office/officeart/2005/8/layout/hProcess4"/>
    <dgm:cxn modelId="{E163D761-8E92-40CB-BF0A-6B8B396833B4}" type="presParOf" srcId="{51C00026-C4D5-49C4-8079-60A70CC9A993}" destId="{806460DA-3BDB-4235-8F83-5E07F6F8F17D}" srcOrd="1" destOrd="0" presId="urn:microsoft.com/office/officeart/2005/8/layout/hProcess4"/>
    <dgm:cxn modelId="{995C8E6A-EB75-4C47-B057-121BCF30880D}" type="presParOf" srcId="{51C00026-C4D5-49C4-8079-60A70CC9A993}" destId="{F4DA058E-0EB1-48CF-9C37-9A410B6031B6}" srcOrd="2" destOrd="0" presId="urn:microsoft.com/office/officeart/2005/8/layout/hProcess4"/>
    <dgm:cxn modelId="{65BE34D0-F89F-41EB-96CD-D09308963885}" type="presParOf" srcId="{F4DA058E-0EB1-48CF-9C37-9A410B6031B6}" destId="{285D0E3D-AB51-41D0-B8A1-D4D22AB6E7BF}" srcOrd="0" destOrd="0" presId="urn:microsoft.com/office/officeart/2005/8/layout/hProcess4"/>
    <dgm:cxn modelId="{A0485BC8-0A7B-4364-A3B1-67CBA1BC5A55}" type="presParOf" srcId="{F4DA058E-0EB1-48CF-9C37-9A410B6031B6}" destId="{8D87B9EB-96F2-4066-86EF-89D7AFAEA69E}" srcOrd="1" destOrd="0" presId="urn:microsoft.com/office/officeart/2005/8/layout/hProcess4"/>
    <dgm:cxn modelId="{76B370E1-B88E-4168-9BC9-3A9AB548535F}" type="presParOf" srcId="{F4DA058E-0EB1-48CF-9C37-9A410B6031B6}" destId="{547749D9-95A7-4758-A1D5-44C0C97D642A}" srcOrd="2" destOrd="0" presId="urn:microsoft.com/office/officeart/2005/8/layout/hProcess4"/>
    <dgm:cxn modelId="{B4830896-B0FF-48F2-8ADE-DF43CEA26C8B}" type="presParOf" srcId="{F4DA058E-0EB1-48CF-9C37-9A410B6031B6}" destId="{C35B912B-C3EC-41D4-A7E3-1B2F9D15219C}" srcOrd="3" destOrd="0" presId="urn:microsoft.com/office/officeart/2005/8/layout/hProcess4"/>
    <dgm:cxn modelId="{AA24EA7C-E921-44AB-AA4D-BE3A81B36A37}" type="presParOf" srcId="{F4DA058E-0EB1-48CF-9C37-9A410B6031B6}" destId="{4262FE74-7744-4C35-8542-96856CB5F4D2}" srcOrd="4" destOrd="0" presId="urn:microsoft.com/office/officeart/2005/8/layout/hProcess4"/>
    <dgm:cxn modelId="{54A2BCD8-1C6C-499A-8A24-A2517EF7E4C6}" type="presParOf" srcId="{51C00026-C4D5-49C4-8079-60A70CC9A993}" destId="{511FCBE0-7C2E-46E5-B1C1-B7E2BD5EB0F5}" srcOrd="3" destOrd="0" presId="urn:microsoft.com/office/officeart/2005/8/layout/hProcess4"/>
    <dgm:cxn modelId="{6F72D1DB-EA53-4A99-B909-487E6F81A803}" type="presParOf" srcId="{51C00026-C4D5-49C4-8079-60A70CC9A993}" destId="{EFC49B28-E7A3-4C69-A7AD-B42CEEBD2192}" srcOrd="4" destOrd="0" presId="urn:microsoft.com/office/officeart/2005/8/layout/hProcess4"/>
    <dgm:cxn modelId="{31D45E01-51BF-460F-8C9D-5E29E8A6EE86}" type="presParOf" srcId="{EFC49B28-E7A3-4C69-A7AD-B42CEEBD2192}" destId="{CFE5C617-7C03-4756-9AE2-C062FC0BF34F}" srcOrd="0" destOrd="0" presId="urn:microsoft.com/office/officeart/2005/8/layout/hProcess4"/>
    <dgm:cxn modelId="{FF308440-E117-4EF7-9DDB-AB47585B6D7F}" type="presParOf" srcId="{EFC49B28-E7A3-4C69-A7AD-B42CEEBD2192}" destId="{D627A842-D3B2-492A-BCBB-66750577F7BE}" srcOrd="1" destOrd="0" presId="urn:microsoft.com/office/officeart/2005/8/layout/hProcess4"/>
    <dgm:cxn modelId="{3D35C389-E388-4407-9E5B-6D44C845A68C}" type="presParOf" srcId="{EFC49B28-E7A3-4C69-A7AD-B42CEEBD2192}" destId="{1ABC0C0E-391E-48E1-B23C-66A1E1642A9F}" srcOrd="2" destOrd="0" presId="urn:microsoft.com/office/officeart/2005/8/layout/hProcess4"/>
    <dgm:cxn modelId="{856B6EBB-9D99-4E76-B8A2-49C1B41ABC59}" type="presParOf" srcId="{EFC49B28-E7A3-4C69-A7AD-B42CEEBD2192}" destId="{9324AE40-C757-43FB-8D9F-7736A07938F3}" srcOrd="3" destOrd="0" presId="urn:microsoft.com/office/officeart/2005/8/layout/hProcess4"/>
    <dgm:cxn modelId="{F01E9A17-4BF5-4015-B221-7F147A3F64BF}" type="presParOf" srcId="{EFC49B28-E7A3-4C69-A7AD-B42CEEBD2192}" destId="{D51103C7-D87B-4778-B101-1BB33A33797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39680-3CB0-4DF4-8F4D-801C589137CD}">
      <dsp:nvSpPr>
        <dsp:cNvPr id="0" name=""/>
        <dsp:cNvSpPr/>
      </dsp:nvSpPr>
      <dsp:spPr>
        <a:xfrm rot="5400000">
          <a:off x="4682714" y="-2303224"/>
          <a:ext cx="589768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kern="1200" dirty="0">
            <a:solidFill>
              <a:srgbClr val="1C1C1C"/>
            </a:solidFill>
          </a:endParaRPr>
        </a:p>
      </dsp:txBody>
      <dsp:txXfrm rot="-5400000">
        <a:off x="2304502" y="103778"/>
        <a:ext cx="5317402" cy="532188"/>
      </dsp:txXfrm>
    </dsp:sp>
    <dsp:sp modelId="{2381FA19-2733-48ED-ABAA-7EDFAF30A094}">
      <dsp:nvSpPr>
        <dsp:cNvPr id="0" name=""/>
        <dsp:cNvSpPr/>
      </dsp:nvSpPr>
      <dsp:spPr>
        <a:xfrm>
          <a:off x="702730" y="1266"/>
          <a:ext cx="1601772" cy="737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>
              <a:solidFill>
                <a:srgbClr val="FFFFFF"/>
              </a:solidFill>
            </a:rPr>
            <a:t>1</a:t>
          </a:r>
          <a:endParaRPr lang="zh-CN" altLang="en-US" sz="3900" kern="1200" dirty="0">
            <a:solidFill>
              <a:srgbClr val="FFFFFF"/>
            </a:solidFill>
          </a:endParaRPr>
        </a:p>
      </dsp:txBody>
      <dsp:txXfrm>
        <a:off x="738718" y="37254"/>
        <a:ext cx="1529796" cy="665234"/>
      </dsp:txXfrm>
    </dsp:sp>
    <dsp:sp modelId="{A0313DD0-A4E1-4D7E-AE20-031718C5CEC6}">
      <dsp:nvSpPr>
        <dsp:cNvPr id="0" name=""/>
        <dsp:cNvSpPr/>
      </dsp:nvSpPr>
      <dsp:spPr>
        <a:xfrm rot="5400000">
          <a:off x="4682714" y="-1529153"/>
          <a:ext cx="589768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kern="1200" dirty="0">
            <a:solidFill>
              <a:srgbClr val="1C1C1C"/>
            </a:solidFill>
          </a:endParaRPr>
        </a:p>
      </dsp:txBody>
      <dsp:txXfrm rot="-5400000">
        <a:off x="2304502" y="877849"/>
        <a:ext cx="5317402" cy="532188"/>
      </dsp:txXfrm>
    </dsp:sp>
    <dsp:sp modelId="{4CE170C5-6DE4-49AE-85C4-BB9332B44101}">
      <dsp:nvSpPr>
        <dsp:cNvPr id="0" name=""/>
        <dsp:cNvSpPr/>
      </dsp:nvSpPr>
      <dsp:spPr>
        <a:xfrm>
          <a:off x="702730" y="775337"/>
          <a:ext cx="1601772" cy="737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>
              <a:solidFill>
                <a:srgbClr val="FFFFFF"/>
              </a:solidFill>
            </a:rPr>
            <a:t>2</a:t>
          </a:r>
          <a:endParaRPr lang="zh-CN" altLang="en-US" sz="3900" kern="1200" dirty="0">
            <a:solidFill>
              <a:srgbClr val="FFFFFF"/>
            </a:solidFill>
          </a:endParaRPr>
        </a:p>
      </dsp:txBody>
      <dsp:txXfrm>
        <a:off x="738718" y="811325"/>
        <a:ext cx="1529796" cy="665234"/>
      </dsp:txXfrm>
    </dsp:sp>
    <dsp:sp modelId="{3DAE57B0-4386-42CD-B7BF-2EB7D32E6BF2}">
      <dsp:nvSpPr>
        <dsp:cNvPr id="0" name=""/>
        <dsp:cNvSpPr/>
      </dsp:nvSpPr>
      <dsp:spPr>
        <a:xfrm rot="5400000">
          <a:off x="4682714" y="-755081"/>
          <a:ext cx="589768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kern="1200" dirty="0">
            <a:solidFill>
              <a:srgbClr val="1C1C1C"/>
            </a:solidFill>
          </a:endParaRPr>
        </a:p>
      </dsp:txBody>
      <dsp:txXfrm rot="-5400000">
        <a:off x="2304502" y="1651921"/>
        <a:ext cx="5317402" cy="532188"/>
      </dsp:txXfrm>
    </dsp:sp>
    <dsp:sp modelId="{E8A2056D-40E3-46C3-8DEB-F711CFFDABE5}">
      <dsp:nvSpPr>
        <dsp:cNvPr id="0" name=""/>
        <dsp:cNvSpPr/>
      </dsp:nvSpPr>
      <dsp:spPr>
        <a:xfrm>
          <a:off x="702730" y="1549408"/>
          <a:ext cx="1601772" cy="737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>
              <a:solidFill>
                <a:srgbClr val="FFFFFF"/>
              </a:solidFill>
            </a:rPr>
            <a:t>3</a:t>
          </a:r>
          <a:endParaRPr lang="zh-CN" altLang="en-US" sz="3900" kern="1200" dirty="0">
            <a:solidFill>
              <a:srgbClr val="FFFFFF"/>
            </a:solidFill>
          </a:endParaRPr>
        </a:p>
      </dsp:txBody>
      <dsp:txXfrm>
        <a:off x="738718" y="1585396"/>
        <a:ext cx="1529796" cy="665234"/>
      </dsp:txXfrm>
    </dsp:sp>
    <dsp:sp modelId="{FFAD5F7D-A880-40A0-AE9E-17C80DAA362D}">
      <dsp:nvSpPr>
        <dsp:cNvPr id="0" name=""/>
        <dsp:cNvSpPr/>
      </dsp:nvSpPr>
      <dsp:spPr>
        <a:xfrm rot="5400000">
          <a:off x="4682714" y="18989"/>
          <a:ext cx="589768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kern="1200" dirty="0">
            <a:solidFill>
              <a:srgbClr val="1C1C1C"/>
            </a:solidFill>
          </a:endParaRPr>
        </a:p>
      </dsp:txBody>
      <dsp:txXfrm rot="-5400000">
        <a:off x="2304502" y="2425991"/>
        <a:ext cx="5317402" cy="532188"/>
      </dsp:txXfrm>
    </dsp:sp>
    <dsp:sp modelId="{5E94653F-6E3A-466B-866E-C0149A07CA40}">
      <dsp:nvSpPr>
        <dsp:cNvPr id="0" name=""/>
        <dsp:cNvSpPr/>
      </dsp:nvSpPr>
      <dsp:spPr>
        <a:xfrm>
          <a:off x="702730" y="2323480"/>
          <a:ext cx="1601772" cy="737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>
              <a:solidFill>
                <a:srgbClr val="FFFFFF"/>
              </a:solidFill>
            </a:rPr>
            <a:t>4</a:t>
          </a:r>
          <a:endParaRPr lang="zh-CN" altLang="en-US" sz="3900" kern="1200" dirty="0">
            <a:solidFill>
              <a:srgbClr val="FFFFFF"/>
            </a:solidFill>
          </a:endParaRPr>
        </a:p>
      </dsp:txBody>
      <dsp:txXfrm>
        <a:off x="738718" y="2359468"/>
        <a:ext cx="1529796" cy="665234"/>
      </dsp:txXfrm>
    </dsp:sp>
    <dsp:sp modelId="{4A256C4D-C145-46CA-A9D9-95A8600A7020}">
      <dsp:nvSpPr>
        <dsp:cNvPr id="0" name=""/>
        <dsp:cNvSpPr/>
      </dsp:nvSpPr>
      <dsp:spPr>
        <a:xfrm rot="5400000">
          <a:off x="4682714" y="793061"/>
          <a:ext cx="589768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kern="1200" dirty="0">
            <a:solidFill>
              <a:srgbClr val="1C1C1C"/>
            </a:solidFill>
          </a:endParaRPr>
        </a:p>
      </dsp:txBody>
      <dsp:txXfrm rot="-5400000">
        <a:off x="2304502" y="3200063"/>
        <a:ext cx="5317402" cy="532188"/>
      </dsp:txXfrm>
    </dsp:sp>
    <dsp:sp modelId="{39A22D0B-8CB7-4C90-A0BE-B94049266003}">
      <dsp:nvSpPr>
        <dsp:cNvPr id="0" name=""/>
        <dsp:cNvSpPr/>
      </dsp:nvSpPr>
      <dsp:spPr>
        <a:xfrm>
          <a:off x="702730" y="3097551"/>
          <a:ext cx="1601772" cy="737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>
              <a:solidFill>
                <a:srgbClr val="FFFFFF"/>
              </a:solidFill>
            </a:rPr>
            <a:t>5</a:t>
          </a:r>
          <a:endParaRPr lang="zh-CN" altLang="en-US" sz="3900" kern="1200" dirty="0">
            <a:solidFill>
              <a:srgbClr val="FFFFFF"/>
            </a:solidFill>
          </a:endParaRPr>
        </a:p>
      </dsp:txBody>
      <dsp:txXfrm>
        <a:off x="738718" y="3133539"/>
        <a:ext cx="1529796" cy="665234"/>
      </dsp:txXfrm>
    </dsp:sp>
    <dsp:sp modelId="{E845FE83-ED04-40F4-B057-95E666072AD5}">
      <dsp:nvSpPr>
        <dsp:cNvPr id="0" name=""/>
        <dsp:cNvSpPr/>
      </dsp:nvSpPr>
      <dsp:spPr>
        <a:xfrm rot="5400000">
          <a:off x="4682714" y="1567132"/>
          <a:ext cx="589768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kern="1200" dirty="0">
            <a:solidFill>
              <a:srgbClr val="1C1C1C"/>
            </a:solidFill>
          </a:endParaRPr>
        </a:p>
      </dsp:txBody>
      <dsp:txXfrm rot="-5400000">
        <a:off x="2304502" y="3974134"/>
        <a:ext cx="5317402" cy="532188"/>
      </dsp:txXfrm>
    </dsp:sp>
    <dsp:sp modelId="{F889E688-BCE4-4A0E-8C7D-7E9E48AB2095}">
      <dsp:nvSpPr>
        <dsp:cNvPr id="0" name=""/>
        <dsp:cNvSpPr/>
      </dsp:nvSpPr>
      <dsp:spPr>
        <a:xfrm>
          <a:off x="702730" y="3871622"/>
          <a:ext cx="1601772" cy="737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>
              <a:solidFill>
                <a:srgbClr val="FFFFFF"/>
              </a:solidFill>
            </a:rPr>
            <a:t>6</a:t>
          </a:r>
          <a:endParaRPr lang="zh-CN" altLang="en-US" sz="3900" kern="1200" dirty="0">
            <a:solidFill>
              <a:srgbClr val="FFFFFF"/>
            </a:solidFill>
          </a:endParaRPr>
        </a:p>
      </dsp:txBody>
      <dsp:txXfrm>
        <a:off x="738718" y="3907610"/>
        <a:ext cx="1529796" cy="665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6968A-E0A1-4472-A81F-33AF83D89196}">
      <dsp:nvSpPr>
        <dsp:cNvPr id="0" name=""/>
        <dsp:cNvSpPr/>
      </dsp:nvSpPr>
      <dsp:spPr>
        <a:xfrm>
          <a:off x="2810" y="1406045"/>
          <a:ext cx="2030376" cy="1674636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</dsp:txBody>
      <dsp:txXfrm>
        <a:off x="41348" y="1444583"/>
        <a:ext cx="1953300" cy="1238709"/>
      </dsp:txXfrm>
    </dsp:sp>
    <dsp:sp modelId="{806460DA-3BDB-4235-8F83-5E07F6F8F17D}">
      <dsp:nvSpPr>
        <dsp:cNvPr id="0" name=""/>
        <dsp:cNvSpPr/>
      </dsp:nvSpPr>
      <dsp:spPr>
        <a:xfrm>
          <a:off x="1161097" y="1866913"/>
          <a:ext cx="2147504" cy="2147504"/>
        </a:xfrm>
        <a:prstGeom prst="leftCircularArrow">
          <a:avLst>
            <a:gd name="adj1" fmla="val 2731"/>
            <a:gd name="adj2" fmla="val 332723"/>
            <a:gd name="adj3" fmla="val 2108234"/>
            <a:gd name="adj4" fmla="val 9024489"/>
            <a:gd name="adj5" fmla="val 318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246614-B449-443A-B0F1-95E91921E9D8}">
      <dsp:nvSpPr>
        <dsp:cNvPr id="0" name=""/>
        <dsp:cNvSpPr/>
      </dsp:nvSpPr>
      <dsp:spPr>
        <a:xfrm>
          <a:off x="454005" y="2721831"/>
          <a:ext cx="1804779" cy="717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标题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475026" y="2742852"/>
        <a:ext cx="1762737" cy="675659"/>
      </dsp:txXfrm>
    </dsp:sp>
    <dsp:sp modelId="{8D87B9EB-96F2-4066-86EF-89D7AFAEA69E}">
      <dsp:nvSpPr>
        <dsp:cNvPr id="0" name=""/>
        <dsp:cNvSpPr/>
      </dsp:nvSpPr>
      <dsp:spPr>
        <a:xfrm>
          <a:off x="2538031" y="1406045"/>
          <a:ext cx="2030376" cy="1674636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</dsp:txBody>
      <dsp:txXfrm>
        <a:off x="2576569" y="1803434"/>
        <a:ext cx="1953300" cy="1238709"/>
      </dsp:txXfrm>
    </dsp:sp>
    <dsp:sp modelId="{511FCBE0-7C2E-46E5-B1C1-B7E2BD5EB0F5}">
      <dsp:nvSpPr>
        <dsp:cNvPr id="0" name=""/>
        <dsp:cNvSpPr/>
      </dsp:nvSpPr>
      <dsp:spPr>
        <a:xfrm>
          <a:off x="3679399" y="406648"/>
          <a:ext cx="2406941" cy="2406941"/>
        </a:xfrm>
        <a:prstGeom prst="circularArrow">
          <a:avLst>
            <a:gd name="adj1" fmla="val 2436"/>
            <a:gd name="adj2" fmla="val 294837"/>
            <a:gd name="adj3" fmla="val 19529653"/>
            <a:gd name="adj4" fmla="val 12575511"/>
            <a:gd name="adj5" fmla="val 284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5B912B-C3EC-41D4-A7E3-1B2F9D15219C}">
      <dsp:nvSpPr>
        <dsp:cNvPr id="0" name=""/>
        <dsp:cNvSpPr/>
      </dsp:nvSpPr>
      <dsp:spPr>
        <a:xfrm>
          <a:off x="2989226" y="1047195"/>
          <a:ext cx="1804779" cy="717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标题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3010247" y="1068216"/>
        <a:ext cx="1762737" cy="675659"/>
      </dsp:txXfrm>
    </dsp:sp>
    <dsp:sp modelId="{D627A842-D3B2-492A-BCBB-66750577F7BE}">
      <dsp:nvSpPr>
        <dsp:cNvPr id="0" name=""/>
        <dsp:cNvSpPr/>
      </dsp:nvSpPr>
      <dsp:spPr>
        <a:xfrm>
          <a:off x="5073253" y="1406045"/>
          <a:ext cx="2030376" cy="1674636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</dsp:txBody>
      <dsp:txXfrm>
        <a:off x="5111791" y="1444583"/>
        <a:ext cx="1953300" cy="1238709"/>
      </dsp:txXfrm>
    </dsp:sp>
    <dsp:sp modelId="{9324AE40-C757-43FB-8D9F-7736A07938F3}">
      <dsp:nvSpPr>
        <dsp:cNvPr id="0" name=""/>
        <dsp:cNvSpPr/>
      </dsp:nvSpPr>
      <dsp:spPr>
        <a:xfrm>
          <a:off x="5524448" y="2721831"/>
          <a:ext cx="1804779" cy="717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标题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5545469" y="2742852"/>
        <a:ext cx="1762737" cy="675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229" y="107503"/>
            <a:ext cx="4320496" cy="2398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989137" y="351842"/>
            <a:ext cx="4319587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CB446F43-867F-4F64-92FD-6C8496B9358B}" type="datetimeFigureOut">
              <a:rPr lang="zh-CN" altLang="en-US" smtClean="0"/>
              <a:pPr algn="l"/>
              <a:t>2013/2/28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518112" y="8748464"/>
            <a:ext cx="2971800" cy="3219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085183" y="8748464"/>
            <a:ext cx="1223541" cy="3235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15FF29FA-1BF5-411D-8347-0A24CCE555CE}" type="slidenum">
              <a:rPr lang="zh-CN" altLang="en-US" smtClean="0"/>
              <a:t>‹#›</a:t>
            </a:fld>
            <a:r>
              <a:rPr lang="zh-CN" altLang="en-US" dirty="0" smtClean="0"/>
              <a:t> 页 讲义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429000" y="1312195"/>
            <a:ext cx="2879725" cy="1603621"/>
            <a:chOff x="0" y="1312195"/>
            <a:chExt cx="6858000" cy="1603621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429000" y="3980364"/>
            <a:ext cx="2879725" cy="1603621"/>
            <a:chOff x="0" y="1312195"/>
            <a:chExt cx="6858000" cy="160362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429000" y="6629089"/>
            <a:ext cx="2879725" cy="1603621"/>
            <a:chOff x="0" y="1312195"/>
            <a:chExt cx="6858000" cy="1603621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328526" y="98990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C0C0C0"/>
                </a:solidFill>
              </a:rPr>
              <a:t>此处记录讲义</a:t>
            </a:r>
            <a:endParaRPr lang="zh-CN" altLang="en-US" sz="1400" dirty="0">
              <a:solidFill>
                <a:srgbClr val="C0C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28526" y="367258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sp>
        <p:nvSpPr>
          <p:cNvPr id="37" name="矩形 36"/>
          <p:cNvSpPr/>
          <p:nvPr/>
        </p:nvSpPr>
        <p:spPr>
          <a:xfrm>
            <a:off x="3328526" y="6321312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pic>
        <p:nvPicPr>
          <p:cNvPr id="38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2929386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5581827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8232710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411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292080"/>
            <a:ext cx="5759450" cy="37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840" y="114299"/>
            <a:ext cx="4319884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988840" y="347370"/>
            <a:ext cx="4319885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51D64F8-606E-4201-A2DE-1AF0754CE781}" type="datetimeFigureOut">
              <a:rPr lang="zh-CN" altLang="en-US" smtClean="0"/>
              <a:pPr/>
              <a:t>2013/2/28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52806" y="971600"/>
            <a:ext cx="5755919" cy="431693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49275" y="5508104"/>
            <a:ext cx="5759450" cy="2878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549523" y="8748465"/>
            <a:ext cx="2971800" cy="287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748713"/>
            <a:ext cx="2424112" cy="2873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CE884005-AAD7-43DA-8323-709AF992FEE5}" type="slidenum">
              <a:rPr lang="zh-CN" altLang="en-US" smtClean="0"/>
              <a:pPr/>
              <a:t>‹#›</a:t>
            </a:fld>
            <a:r>
              <a:rPr lang="zh-CN" altLang="en-US" dirty="0" smtClean="0"/>
              <a:t> 页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37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1pPr>
    <a:lvl2pPr marL="6286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2pPr>
    <a:lvl3pPr marL="10858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3pPr>
    <a:lvl4pPr marL="15430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4pPr>
    <a:lvl5pPr marL="20002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52450" y="971550"/>
            <a:ext cx="5756275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9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620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封面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SLIDEtoME\TP模板\新建文件夹 (2)\新建文件夹\bg4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395536" y="271121"/>
            <a:ext cx="1368152" cy="504056"/>
          </a:xfrm>
          <a:prstGeom prst="rect">
            <a:avLst/>
          </a:prstGeom>
          <a:solidFill>
            <a:srgbClr val="F8F8F8"/>
          </a:solidFill>
          <a:ln w="9525">
            <a:solidFill>
              <a:srgbClr val="DDDDD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b="1" dirty="0" smtClean="0">
                <a:solidFill>
                  <a:srgbClr val="4D4D4D"/>
                </a:solidFill>
              </a:rPr>
              <a:t>LOGO</a:t>
            </a:r>
            <a:endParaRPr lang="zh-CN" altLang="en-US" b="1" dirty="0">
              <a:solidFill>
                <a:srgbClr val="4D4D4D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287" y="1455168"/>
            <a:ext cx="8353425" cy="792088"/>
          </a:xfrm>
        </p:spPr>
        <p:txBody>
          <a:bodyPr/>
          <a:lstStyle>
            <a:lvl1pPr algn="r">
              <a:defRPr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287" y="2247256"/>
            <a:ext cx="8353425" cy="504056"/>
          </a:xfrm>
        </p:spPr>
        <p:txBody>
          <a:bodyPr/>
          <a:lstStyle>
            <a:lvl1pPr marL="0" indent="0" algn="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376E313-2D52-48C8-8277-CF8FAABB88F6}" type="datetime1">
              <a:rPr lang="zh-CN" altLang="en-US" smtClean="0"/>
              <a:pPr/>
              <a:t>2013/2/28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此处添加公司信息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68534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7" y="4956215"/>
            <a:ext cx="8353425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95287" y="1125538"/>
            <a:ext cx="8353425" cy="3743622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95287" y="5522953"/>
            <a:ext cx="8353425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2013/2/28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368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D:\SLIDEtoME\TP模板\新建文件夹 (2)\新建文件夹\bg5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5CC1532-F6AC-4C0F-9262-7D09BE731876}" type="datetime1">
              <a:rPr lang="zh-CN" altLang="en-US" smtClean="0"/>
              <a:pPr/>
              <a:t>2013/2/28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2647779"/>
            <a:ext cx="8353425" cy="750292"/>
          </a:xfrm>
        </p:spPr>
        <p:txBody>
          <a:bodyPr anchor="t">
            <a:normAutofit/>
          </a:bodyPr>
          <a:lstStyle>
            <a:lvl1pPr algn="r">
              <a:defRPr sz="3200" b="1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288" y="2245942"/>
            <a:ext cx="8353425" cy="401836"/>
          </a:xfrm>
        </p:spPr>
        <p:txBody>
          <a:bodyPr anchor="b"/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395536" y="271121"/>
            <a:ext cx="1368152" cy="504056"/>
          </a:xfrm>
          <a:prstGeom prst="rect">
            <a:avLst/>
          </a:prstGeom>
          <a:solidFill>
            <a:srgbClr val="F8F8F8"/>
          </a:solidFill>
          <a:ln w="9525">
            <a:solidFill>
              <a:srgbClr val="DDDDD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b="1" dirty="0" smtClean="0">
                <a:solidFill>
                  <a:srgbClr val="4D4D4D"/>
                </a:solidFill>
              </a:rPr>
              <a:t>LOGO</a:t>
            </a:r>
            <a:endParaRPr lang="zh-CN" altLang="en-US" b="1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951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封底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D:\SLIDEtoME\TP模板\新建文件夹 (2)\新建文件夹\bg4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287" y="1484784"/>
            <a:ext cx="8353425" cy="792088"/>
          </a:xfrm>
        </p:spPr>
        <p:txBody>
          <a:bodyPr/>
          <a:lstStyle>
            <a:lvl1pPr algn="r">
              <a:defRPr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287" y="2276872"/>
            <a:ext cx="8353425" cy="504056"/>
          </a:xfrm>
        </p:spPr>
        <p:txBody>
          <a:bodyPr/>
          <a:lstStyle>
            <a:lvl1pPr marL="0" indent="0" algn="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5FCD105-2A29-4E1C-AEE0-6E903EDBE46B}" type="datetime1">
              <a:rPr lang="zh-CN" altLang="en-US" smtClean="0"/>
              <a:pPr/>
              <a:t>2013/2/28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  <p:sp>
        <p:nvSpPr>
          <p:cNvPr id="13" name="矩形 12"/>
          <p:cNvSpPr/>
          <p:nvPr userDrawn="1"/>
        </p:nvSpPr>
        <p:spPr>
          <a:xfrm>
            <a:off x="395536" y="271121"/>
            <a:ext cx="1368152" cy="504056"/>
          </a:xfrm>
          <a:prstGeom prst="rect">
            <a:avLst/>
          </a:prstGeom>
          <a:solidFill>
            <a:srgbClr val="F8F8F8"/>
          </a:solidFill>
          <a:ln w="9525">
            <a:solidFill>
              <a:srgbClr val="DDDDD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b="1" dirty="0" smtClean="0">
                <a:solidFill>
                  <a:srgbClr val="4D4D4D"/>
                </a:solidFill>
              </a:rPr>
              <a:t>LOGO</a:t>
            </a:r>
            <a:endParaRPr lang="zh-CN" altLang="en-US" b="1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532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400"/>
              </a:spcAft>
              <a:defRPr/>
            </a:lvl1pPr>
            <a:lvl2pPr>
              <a:spcAft>
                <a:spcPts val="400"/>
              </a:spcAft>
              <a:defRPr/>
            </a:lvl2pPr>
            <a:lvl3pPr>
              <a:spcAft>
                <a:spcPts val="400"/>
              </a:spcAft>
              <a:defRPr/>
            </a:lvl3pPr>
            <a:lvl4pPr>
              <a:spcAft>
                <a:spcPts val="400"/>
              </a:spcAft>
              <a:defRPr/>
            </a:lvl4pPr>
            <a:lvl5pPr>
              <a:spcAft>
                <a:spcPts val="4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BD6D-B5CF-4172-9A2C-EDB32D64EB8E}" type="datetime1">
              <a:rPr lang="zh-CN" altLang="en-US" smtClean="0"/>
              <a:t>2013/2/28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5452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7" y="1125538"/>
            <a:ext cx="4105275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7" y="1125538"/>
            <a:ext cx="4105275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3202-57DB-4DFC-BD72-260507B63603}" type="datetime1">
              <a:rPr lang="zh-CN" altLang="en-US" smtClean="0"/>
              <a:t>2013/2/28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2712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288" y="1125538"/>
            <a:ext cx="4105275" cy="639762"/>
          </a:xfrm>
        </p:spPr>
        <p:txBody>
          <a:bodyPr anchor="ctr" anchorCtr="0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5288" y="1844824"/>
            <a:ext cx="4102100" cy="4463901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3437" y="1125538"/>
            <a:ext cx="4105275" cy="639762"/>
          </a:xfrm>
        </p:spPr>
        <p:txBody>
          <a:bodyPr anchor="ctr" anchorCtr="0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103688" cy="4463901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056D-84FF-4D4F-BCFE-7D7525594891}" type="datetime1">
              <a:rPr lang="zh-CN" altLang="en-US" smtClean="0"/>
              <a:t>2013/2/28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20437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2013/2/28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946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E8E1-D7D1-4E96-AFE3-CFE14CBD6013}" type="datetime1">
              <a:rPr lang="zh-CN" altLang="en-US" smtClean="0"/>
              <a:t>2013/2/28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703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273050"/>
            <a:ext cx="8353425" cy="7080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5538"/>
            <a:ext cx="5173663" cy="518318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52120" y="1125538"/>
            <a:ext cx="3070225" cy="518318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9C1F-EAEB-4161-A355-8EC5A97D3281}" type="datetime1">
              <a:rPr lang="zh-CN" altLang="en-US" smtClean="0"/>
              <a:t>2013/2/28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4492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SLIDEtoME\TP模板\新建文件夹 (2)\新建文件夹\bg6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00"/>
            <a:ext cx="9144000" cy="686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5289" y="260351"/>
            <a:ext cx="8353424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3AA1BBA-CEB0-4622-BA2B-DCD4AABD4BA9}" type="datetime1">
              <a:rPr lang="zh-CN" altLang="en-US" smtClean="0"/>
              <a:pPr/>
              <a:t>2013/2/28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此处添加公司信息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380312" y="335158"/>
            <a:ext cx="1368152" cy="504056"/>
          </a:xfrm>
          <a:prstGeom prst="rect">
            <a:avLst/>
          </a:prstGeom>
          <a:solidFill>
            <a:srgbClr val="F8F8F8"/>
          </a:solidFill>
          <a:ln w="9525">
            <a:solidFill>
              <a:srgbClr val="DDDDD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4D4D4D"/>
                </a:solidFill>
              </a:rPr>
              <a:t>LOGO</a:t>
            </a:r>
            <a:endParaRPr lang="zh-CN" altLang="en-US" b="1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34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image" Target="../media/image8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image" Target="../media/image7.png"/><Relationship Id="rId2" Type="http://schemas.openxmlformats.org/officeDocument/2006/relationships/hyperlink" Target="http://www.1ppt.com/moban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0" Type="http://schemas.openxmlformats.org/officeDocument/2006/relationships/hyperlink" Target="http://www.1ppt.com/word/" TargetMode="External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www.1ppt.com/moban/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点击此处添加幻灯主标题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点击此处添加幻灯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6644952" y="6453336"/>
            <a:ext cx="2895600" cy="268139"/>
          </a:xfrm>
        </p:spPr>
        <p:txBody>
          <a:bodyPr/>
          <a:lstStyle/>
          <a:p>
            <a:r>
              <a:rPr lang="zh-CN" altLang="en-US" dirty="0" smtClean="0"/>
              <a:t>第一</a:t>
            </a:r>
            <a:r>
              <a:rPr lang="en-US" altLang="zh-CN" dirty="0" smtClean="0"/>
              <a:t>PPT   www.1ppt.com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711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</a:t>
            </a:r>
            <a:r>
              <a:rPr lang="zh-CN" altLang="en-US" dirty="0" smtClean="0"/>
              <a:t>添加图片标题</a:t>
            </a:r>
            <a:endParaRPr lang="zh-CN" altLang="en-US" dirty="0"/>
          </a:p>
        </p:txBody>
      </p:sp>
      <p:pic>
        <p:nvPicPr>
          <p:cNvPr id="12" name="图片占位符 11"/>
          <p:cNvPicPr>
            <a:picLocks noGrp="1" noChangeAspect="1"/>
          </p:cNvPicPr>
          <p:nvPr>
            <p:ph type="pic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文本占位符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单击此处添加</a:t>
            </a:r>
            <a:r>
              <a:rPr lang="zh-CN" altLang="en-US" dirty="0" smtClean="0"/>
              <a:t>图片</a:t>
            </a:r>
            <a:r>
              <a:rPr lang="zh-CN" altLang="en-US" dirty="0"/>
              <a:t>描述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</p:spPr>
        <p:txBody>
          <a:bodyPr/>
          <a:lstStyle/>
          <a:p>
            <a:fld id="{9BAEB0C5-E2D5-4173-A645-529716621F1E}" type="datetime1">
              <a:rPr lang="zh-CN" altLang="en-US" smtClean="0"/>
              <a:t>2013/2/28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pPr/>
              <a:t>10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668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64"/>
          <p:cNvGrpSpPr>
            <a:grpSpLocks/>
          </p:cNvGrpSpPr>
          <p:nvPr/>
        </p:nvGrpSpPr>
        <p:grpSpPr bwMode="auto">
          <a:xfrm>
            <a:off x="480703" y="1632392"/>
            <a:ext cx="8341306" cy="3236768"/>
            <a:chOff x="462" y="1657"/>
            <a:chExt cx="4896" cy="2172"/>
          </a:xfrm>
          <a:solidFill>
            <a:schemeClr val="accent1">
              <a:alpha val="10196"/>
            </a:schemeClr>
          </a:solidFill>
        </p:grpSpPr>
        <p:sp>
          <p:nvSpPr>
            <p:cNvPr id="34" name="Freeform 65"/>
            <p:cNvSpPr>
              <a:spLocks/>
            </p:cNvSpPr>
            <p:nvPr/>
          </p:nvSpPr>
          <p:spPr bwMode="gray">
            <a:xfrm>
              <a:off x="577" y="1657"/>
              <a:ext cx="2842" cy="1250"/>
            </a:xfrm>
            <a:custGeom>
              <a:avLst/>
              <a:gdLst>
                <a:gd name="T0" fmla="*/ 348 w 2842"/>
                <a:gd name="T1" fmla="*/ 356 h 1250"/>
                <a:gd name="T2" fmla="*/ 379 w 2842"/>
                <a:gd name="T3" fmla="*/ 272 h 1250"/>
                <a:gd name="T4" fmla="*/ 483 w 2842"/>
                <a:gd name="T5" fmla="*/ 306 h 1250"/>
                <a:gd name="T6" fmla="*/ 415 w 2842"/>
                <a:gd name="T7" fmla="*/ 384 h 1250"/>
                <a:gd name="T8" fmla="*/ 250 w 2842"/>
                <a:gd name="T9" fmla="*/ 348 h 1250"/>
                <a:gd name="T10" fmla="*/ 117 w 2842"/>
                <a:gd name="T11" fmla="*/ 524 h 1250"/>
                <a:gd name="T12" fmla="*/ 13 w 2842"/>
                <a:gd name="T13" fmla="*/ 659 h 1250"/>
                <a:gd name="T14" fmla="*/ 160 w 2842"/>
                <a:gd name="T15" fmla="*/ 602 h 1250"/>
                <a:gd name="T16" fmla="*/ 286 w 2842"/>
                <a:gd name="T17" fmla="*/ 558 h 1250"/>
                <a:gd name="T18" fmla="*/ 385 w 2842"/>
                <a:gd name="T19" fmla="*/ 632 h 1250"/>
                <a:gd name="T20" fmla="*/ 353 w 2842"/>
                <a:gd name="T21" fmla="*/ 540 h 1250"/>
                <a:gd name="T22" fmla="*/ 453 w 2842"/>
                <a:gd name="T23" fmla="*/ 654 h 1250"/>
                <a:gd name="T24" fmla="*/ 513 w 2842"/>
                <a:gd name="T25" fmla="*/ 614 h 1250"/>
                <a:gd name="T26" fmla="*/ 601 w 2842"/>
                <a:gd name="T27" fmla="*/ 687 h 1250"/>
                <a:gd name="T28" fmla="*/ 622 w 2842"/>
                <a:gd name="T29" fmla="*/ 759 h 1250"/>
                <a:gd name="T30" fmla="*/ 696 w 2842"/>
                <a:gd name="T31" fmla="*/ 890 h 1250"/>
                <a:gd name="T32" fmla="*/ 821 w 2842"/>
                <a:gd name="T33" fmla="*/ 1044 h 1250"/>
                <a:gd name="T34" fmla="*/ 967 w 2842"/>
                <a:gd name="T35" fmla="*/ 879 h 1250"/>
                <a:gd name="T36" fmla="*/ 849 w 2842"/>
                <a:gd name="T37" fmla="*/ 836 h 1250"/>
                <a:gd name="T38" fmla="*/ 957 w 2842"/>
                <a:gd name="T39" fmla="*/ 848 h 1250"/>
                <a:gd name="T40" fmla="*/ 1174 w 2842"/>
                <a:gd name="T41" fmla="*/ 939 h 1250"/>
                <a:gd name="T42" fmla="*/ 1266 w 2842"/>
                <a:gd name="T43" fmla="*/ 1136 h 1250"/>
                <a:gd name="T44" fmla="*/ 1309 w 2842"/>
                <a:gd name="T45" fmla="*/ 999 h 1250"/>
                <a:gd name="T46" fmla="*/ 1485 w 2842"/>
                <a:gd name="T47" fmla="*/ 972 h 1250"/>
                <a:gd name="T48" fmla="*/ 1557 w 2842"/>
                <a:gd name="T49" fmla="*/ 1156 h 1250"/>
                <a:gd name="T50" fmla="*/ 1624 w 2842"/>
                <a:gd name="T51" fmla="*/ 1103 h 1250"/>
                <a:gd name="T52" fmla="*/ 1668 w 2842"/>
                <a:gd name="T53" fmla="*/ 920 h 1250"/>
                <a:gd name="T54" fmla="*/ 1737 w 2842"/>
                <a:gd name="T55" fmla="*/ 908 h 1250"/>
                <a:gd name="T56" fmla="*/ 1861 w 2842"/>
                <a:gd name="T57" fmla="*/ 794 h 1250"/>
                <a:gd name="T58" fmla="*/ 1882 w 2842"/>
                <a:gd name="T59" fmla="*/ 662 h 1250"/>
                <a:gd name="T60" fmla="*/ 1867 w 2842"/>
                <a:gd name="T61" fmla="*/ 602 h 1250"/>
                <a:gd name="T62" fmla="*/ 1911 w 2842"/>
                <a:gd name="T63" fmla="*/ 653 h 1250"/>
                <a:gd name="T64" fmla="*/ 1959 w 2842"/>
                <a:gd name="T65" fmla="*/ 624 h 1250"/>
                <a:gd name="T66" fmla="*/ 2125 w 2842"/>
                <a:gd name="T67" fmla="*/ 480 h 1250"/>
                <a:gd name="T68" fmla="*/ 2116 w 2842"/>
                <a:gd name="T69" fmla="*/ 335 h 1250"/>
                <a:gd name="T70" fmla="*/ 2350 w 2842"/>
                <a:gd name="T71" fmla="*/ 282 h 1250"/>
                <a:gd name="T72" fmla="*/ 2421 w 2842"/>
                <a:gd name="T73" fmla="*/ 300 h 1250"/>
                <a:gd name="T74" fmla="*/ 2424 w 2842"/>
                <a:gd name="T75" fmla="*/ 386 h 1250"/>
                <a:gd name="T76" fmla="*/ 2569 w 2842"/>
                <a:gd name="T77" fmla="*/ 300 h 1250"/>
                <a:gd name="T78" fmla="*/ 2730 w 2842"/>
                <a:gd name="T79" fmla="*/ 210 h 1250"/>
                <a:gd name="T80" fmla="*/ 2788 w 2842"/>
                <a:gd name="T81" fmla="*/ 185 h 1250"/>
                <a:gd name="T82" fmla="*/ 2581 w 2842"/>
                <a:gd name="T83" fmla="*/ 123 h 1250"/>
                <a:gd name="T84" fmla="*/ 2412 w 2842"/>
                <a:gd name="T85" fmla="*/ 119 h 1250"/>
                <a:gd name="T86" fmla="*/ 2167 w 2842"/>
                <a:gd name="T87" fmla="*/ 35 h 1250"/>
                <a:gd name="T88" fmla="*/ 2094 w 2842"/>
                <a:gd name="T89" fmla="*/ 101 h 1250"/>
                <a:gd name="T90" fmla="*/ 1848 w 2842"/>
                <a:gd name="T91" fmla="*/ 78 h 1250"/>
                <a:gd name="T92" fmla="*/ 1660 w 2842"/>
                <a:gd name="T93" fmla="*/ 29 h 1250"/>
                <a:gd name="T94" fmla="*/ 1366 w 2842"/>
                <a:gd name="T95" fmla="*/ 65 h 1250"/>
                <a:gd name="T96" fmla="*/ 1203 w 2842"/>
                <a:gd name="T97" fmla="*/ 93 h 1250"/>
                <a:gd name="T98" fmla="*/ 1090 w 2842"/>
                <a:gd name="T99" fmla="*/ 111 h 1250"/>
                <a:gd name="T100" fmla="*/ 1044 w 2842"/>
                <a:gd name="T101" fmla="*/ 113 h 1250"/>
                <a:gd name="T102" fmla="*/ 913 w 2842"/>
                <a:gd name="T103" fmla="*/ 156 h 1250"/>
                <a:gd name="T104" fmla="*/ 720 w 2842"/>
                <a:gd name="T105" fmla="*/ 194 h 1250"/>
                <a:gd name="T106" fmla="*/ 669 w 2842"/>
                <a:gd name="T107" fmla="*/ 188 h 1250"/>
                <a:gd name="T108" fmla="*/ 501 w 2842"/>
                <a:gd name="T109" fmla="*/ 105 h 1250"/>
                <a:gd name="T110" fmla="*/ 289 w 2842"/>
                <a:gd name="T111" fmla="*/ 198 h 1250"/>
                <a:gd name="T112" fmla="*/ 222 w 2842"/>
                <a:gd name="T113" fmla="*/ 248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42" h="1250">
                  <a:moveTo>
                    <a:pt x="208" y="275"/>
                  </a:moveTo>
                  <a:cubicBezTo>
                    <a:pt x="213" y="291"/>
                    <a:pt x="212" y="310"/>
                    <a:pt x="228" y="315"/>
                  </a:cubicBezTo>
                  <a:cubicBezTo>
                    <a:pt x="235" y="336"/>
                    <a:pt x="253" y="320"/>
                    <a:pt x="273" y="316"/>
                  </a:cubicBezTo>
                  <a:cubicBezTo>
                    <a:pt x="284" y="300"/>
                    <a:pt x="284" y="301"/>
                    <a:pt x="301" y="312"/>
                  </a:cubicBezTo>
                  <a:cubicBezTo>
                    <a:pt x="308" y="315"/>
                    <a:pt x="301" y="331"/>
                    <a:pt x="304" y="336"/>
                  </a:cubicBezTo>
                  <a:cubicBezTo>
                    <a:pt x="307" y="341"/>
                    <a:pt x="319" y="340"/>
                    <a:pt x="322" y="345"/>
                  </a:cubicBezTo>
                  <a:cubicBezTo>
                    <a:pt x="325" y="350"/>
                    <a:pt x="321" y="366"/>
                    <a:pt x="325" y="368"/>
                  </a:cubicBezTo>
                  <a:cubicBezTo>
                    <a:pt x="336" y="367"/>
                    <a:pt x="339" y="362"/>
                    <a:pt x="348" y="356"/>
                  </a:cubicBezTo>
                  <a:cubicBezTo>
                    <a:pt x="354" y="353"/>
                    <a:pt x="362" y="360"/>
                    <a:pt x="366" y="359"/>
                  </a:cubicBezTo>
                  <a:cubicBezTo>
                    <a:pt x="370" y="358"/>
                    <a:pt x="367" y="352"/>
                    <a:pt x="370" y="347"/>
                  </a:cubicBezTo>
                  <a:cubicBezTo>
                    <a:pt x="376" y="339"/>
                    <a:pt x="385" y="328"/>
                    <a:pt x="385" y="328"/>
                  </a:cubicBezTo>
                  <a:cubicBezTo>
                    <a:pt x="390" y="324"/>
                    <a:pt x="381" y="318"/>
                    <a:pt x="384" y="314"/>
                  </a:cubicBezTo>
                  <a:cubicBezTo>
                    <a:pt x="387" y="310"/>
                    <a:pt x="402" y="308"/>
                    <a:pt x="405" y="303"/>
                  </a:cubicBezTo>
                  <a:cubicBezTo>
                    <a:pt x="408" y="298"/>
                    <a:pt x="408" y="288"/>
                    <a:pt x="405" y="285"/>
                  </a:cubicBezTo>
                  <a:cubicBezTo>
                    <a:pt x="402" y="282"/>
                    <a:pt x="391" y="290"/>
                    <a:pt x="387" y="288"/>
                  </a:cubicBezTo>
                  <a:cubicBezTo>
                    <a:pt x="383" y="281"/>
                    <a:pt x="379" y="272"/>
                    <a:pt x="379" y="272"/>
                  </a:cubicBezTo>
                  <a:cubicBezTo>
                    <a:pt x="389" y="257"/>
                    <a:pt x="388" y="260"/>
                    <a:pt x="401" y="248"/>
                  </a:cubicBezTo>
                  <a:cubicBezTo>
                    <a:pt x="434" y="219"/>
                    <a:pt x="412" y="227"/>
                    <a:pt x="441" y="220"/>
                  </a:cubicBezTo>
                  <a:cubicBezTo>
                    <a:pt x="468" y="193"/>
                    <a:pt x="441" y="194"/>
                    <a:pt x="497" y="200"/>
                  </a:cubicBezTo>
                  <a:cubicBezTo>
                    <a:pt x="492" y="208"/>
                    <a:pt x="486" y="216"/>
                    <a:pt x="481" y="224"/>
                  </a:cubicBezTo>
                  <a:cubicBezTo>
                    <a:pt x="476" y="232"/>
                    <a:pt x="450" y="242"/>
                    <a:pt x="450" y="242"/>
                  </a:cubicBezTo>
                  <a:cubicBezTo>
                    <a:pt x="441" y="268"/>
                    <a:pt x="434" y="282"/>
                    <a:pt x="473" y="292"/>
                  </a:cubicBezTo>
                  <a:cubicBezTo>
                    <a:pt x="506" y="287"/>
                    <a:pt x="532" y="284"/>
                    <a:pt x="565" y="288"/>
                  </a:cubicBezTo>
                  <a:cubicBezTo>
                    <a:pt x="556" y="322"/>
                    <a:pt x="520" y="304"/>
                    <a:pt x="483" y="306"/>
                  </a:cubicBezTo>
                  <a:cubicBezTo>
                    <a:pt x="468" y="312"/>
                    <a:pt x="487" y="320"/>
                    <a:pt x="487" y="327"/>
                  </a:cubicBezTo>
                  <a:cubicBezTo>
                    <a:pt x="487" y="334"/>
                    <a:pt x="487" y="347"/>
                    <a:pt x="484" y="348"/>
                  </a:cubicBezTo>
                  <a:cubicBezTo>
                    <a:pt x="481" y="349"/>
                    <a:pt x="476" y="338"/>
                    <a:pt x="471" y="333"/>
                  </a:cubicBezTo>
                  <a:cubicBezTo>
                    <a:pt x="466" y="328"/>
                    <a:pt x="460" y="316"/>
                    <a:pt x="456" y="315"/>
                  </a:cubicBezTo>
                  <a:cubicBezTo>
                    <a:pt x="452" y="314"/>
                    <a:pt x="451" y="324"/>
                    <a:pt x="448" y="329"/>
                  </a:cubicBezTo>
                  <a:cubicBezTo>
                    <a:pt x="442" y="336"/>
                    <a:pt x="437" y="338"/>
                    <a:pt x="436" y="345"/>
                  </a:cubicBezTo>
                  <a:cubicBezTo>
                    <a:pt x="435" y="352"/>
                    <a:pt x="445" y="365"/>
                    <a:pt x="442" y="371"/>
                  </a:cubicBezTo>
                  <a:cubicBezTo>
                    <a:pt x="439" y="377"/>
                    <a:pt x="422" y="383"/>
                    <a:pt x="415" y="384"/>
                  </a:cubicBezTo>
                  <a:cubicBezTo>
                    <a:pt x="408" y="385"/>
                    <a:pt x="406" y="381"/>
                    <a:pt x="401" y="380"/>
                  </a:cubicBezTo>
                  <a:cubicBezTo>
                    <a:pt x="389" y="388"/>
                    <a:pt x="397" y="376"/>
                    <a:pt x="384" y="377"/>
                  </a:cubicBezTo>
                  <a:cubicBezTo>
                    <a:pt x="376" y="378"/>
                    <a:pt x="365" y="388"/>
                    <a:pt x="355" y="389"/>
                  </a:cubicBezTo>
                  <a:cubicBezTo>
                    <a:pt x="345" y="390"/>
                    <a:pt x="334" y="384"/>
                    <a:pt x="324" y="384"/>
                  </a:cubicBezTo>
                  <a:cubicBezTo>
                    <a:pt x="312" y="383"/>
                    <a:pt x="303" y="394"/>
                    <a:pt x="292" y="390"/>
                  </a:cubicBezTo>
                  <a:cubicBezTo>
                    <a:pt x="286" y="382"/>
                    <a:pt x="281" y="378"/>
                    <a:pt x="280" y="368"/>
                  </a:cubicBezTo>
                  <a:cubicBezTo>
                    <a:pt x="279" y="358"/>
                    <a:pt x="293" y="333"/>
                    <a:pt x="288" y="330"/>
                  </a:cubicBezTo>
                  <a:cubicBezTo>
                    <a:pt x="283" y="327"/>
                    <a:pt x="254" y="338"/>
                    <a:pt x="250" y="348"/>
                  </a:cubicBezTo>
                  <a:cubicBezTo>
                    <a:pt x="244" y="356"/>
                    <a:pt x="266" y="380"/>
                    <a:pt x="262" y="388"/>
                  </a:cubicBezTo>
                  <a:cubicBezTo>
                    <a:pt x="258" y="396"/>
                    <a:pt x="236" y="392"/>
                    <a:pt x="224" y="398"/>
                  </a:cubicBezTo>
                  <a:cubicBezTo>
                    <a:pt x="196" y="416"/>
                    <a:pt x="214" y="417"/>
                    <a:pt x="193" y="424"/>
                  </a:cubicBezTo>
                  <a:cubicBezTo>
                    <a:pt x="177" y="440"/>
                    <a:pt x="144" y="462"/>
                    <a:pt x="123" y="455"/>
                  </a:cubicBezTo>
                  <a:cubicBezTo>
                    <a:pt x="109" y="463"/>
                    <a:pt x="121" y="474"/>
                    <a:pt x="114" y="477"/>
                  </a:cubicBezTo>
                  <a:cubicBezTo>
                    <a:pt x="107" y="480"/>
                    <a:pt x="87" y="468"/>
                    <a:pt x="81" y="470"/>
                  </a:cubicBezTo>
                  <a:cubicBezTo>
                    <a:pt x="75" y="472"/>
                    <a:pt x="71" y="479"/>
                    <a:pt x="77" y="488"/>
                  </a:cubicBezTo>
                  <a:cubicBezTo>
                    <a:pt x="97" y="501"/>
                    <a:pt x="109" y="499"/>
                    <a:pt x="117" y="524"/>
                  </a:cubicBezTo>
                  <a:cubicBezTo>
                    <a:pt x="122" y="533"/>
                    <a:pt x="118" y="553"/>
                    <a:pt x="114" y="558"/>
                  </a:cubicBezTo>
                  <a:cubicBezTo>
                    <a:pt x="110" y="563"/>
                    <a:pt x="101" y="555"/>
                    <a:pt x="94" y="555"/>
                  </a:cubicBezTo>
                  <a:cubicBezTo>
                    <a:pt x="87" y="555"/>
                    <a:pt x="82" y="555"/>
                    <a:pt x="69" y="555"/>
                  </a:cubicBezTo>
                  <a:cubicBezTo>
                    <a:pt x="53" y="561"/>
                    <a:pt x="24" y="548"/>
                    <a:pt x="15" y="554"/>
                  </a:cubicBezTo>
                  <a:cubicBezTo>
                    <a:pt x="6" y="560"/>
                    <a:pt x="13" y="582"/>
                    <a:pt x="13" y="590"/>
                  </a:cubicBezTo>
                  <a:cubicBezTo>
                    <a:pt x="12" y="598"/>
                    <a:pt x="16" y="592"/>
                    <a:pt x="18" y="605"/>
                  </a:cubicBezTo>
                  <a:cubicBezTo>
                    <a:pt x="16" y="611"/>
                    <a:pt x="2" y="615"/>
                    <a:pt x="1" y="624"/>
                  </a:cubicBezTo>
                  <a:cubicBezTo>
                    <a:pt x="0" y="633"/>
                    <a:pt x="9" y="651"/>
                    <a:pt x="13" y="659"/>
                  </a:cubicBezTo>
                  <a:cubicBezTo>
                    <a:pt x="17" y="667"/>
                    <a:pt x="20" y="671"/>
                    <a:pt x="24" y="672"/>
                  </a:cubicBezTo>
                  <a:cubicBezTo>
                    <a:pt x="28" y="675"/>
                    <a:pt x="28" y="665"/>
                    <a:pt x="37" y="665"/>
                  </a:cubicBezTo>
                  <a:cubicBezTo>
                    <a:pt x="41" y="665"/>
                    <a:pt x="42" y="671"/>
                    <a:pt x="49" y="672"/>
                  </a:cubicBezTo>
                  <a:cubicBezTo>
                    <a:pt x="56" y="673"/>
                    <a:pt x="65" y="674"/>
                    <a:pt x="78" y="671"/>
                  </a:cubicBezTo>
                  <a:cubicBezTo>
                    <a:pt x="91" y="668"/>
                    <a:pt x="120" y="664"/>
                    <a:pt x="130" y="656"/>
                  </a:cubicBezTo>
                  <a:cubicBezTo>
                    <a:pt x="142" y="641"/>
                    <a:pt x="137" y="633"/>
                    <a:pt x="139" y="624"/>
                  </a:cubicBezTo>
                  <a:cubicBezTo>
                    <a:pt x="141" y="615"/>
                    <a:pt x="141" y="607"/>
                    <a:pt x="144" y="603"/>
                  </a:cubicBezTo>
                  <a:cubicBezTo>
                    <a:pt x="147" y="599"/>
                    <a:pt x="153" y="605"/>
                    <a:pt x="160" y="602"/>
                  </a:cubicBezTo>
                  <a:cubicBezTo>
                    <a:pt x="167" y="599"/>
                    <a:pt x="183" y="589"/>
                    <a:pt x="187" y="582"/>
                  </a:cubicBezTo>
                  <a:cubicBezTo>
                    <a:pt x="193" y="578"/>
                    <a:pt x="180" y="567"/>
                    <a:pt x="183" y="563"/>
                  </a:cubicBezTo>
                  <a:cubicBezTo>
                    <a:pt x="186" y="559"/>
                    <a:pt x="200" y="556"/>
                    <a:pt x="205" y="557"/>
                  </a:cubicBezTo>
                  <a:cubicBezTo>
                    <a:pt x="210" y="558"/>
                    <a:pt x="210" y="566"/>
                    <a:pt x="213" y="568"/>
                  </a:cubicBezTo>
                  <a:cubicBezTo>
                    <a:pt x="216" y="569"/>
                    <a:pt x="220" y="573"/>
                    <a:pt x="226" y="570"/>
                  </a:cubicBezTo>
                  <a:cubicBezTo>
                    <a:pt x="232" y="567"/>
                    <a:pt x="243" y="557"/>
                    <a:pt x="250" y="552"/>
                  </a:cubicBezTo>
                  <a:cubicBezTo>
                    <a:pt x="259" y="552"/>
                    <a:pt x="262" y="538"/>
                    <a:pt x="270" y="542"/>
                  </a:cubicBezTo>
                  <a:cubicBezTo>
                    <a:pt x="276" y="543"/>
                    <a:pt x="282" y="553"/>
                    <a:pt x="286" y="558"/>
                  </a:cubicBezTo>
                  <a:cubicBezTo>
                    <a:pt x="290" y="563"/>
                    <a:pt x="283" y="567"/>
                    <a:pt x="295" y="575"/>
                  </a:cubicBezTo>
                  <a:cubicBezTo>
                    <a:pt x="315" y="596"/>
                    <a:pt x="324" y="597"/>
                    <a:pt x="357" y="604"/>
                  </a:cubicBezTo>
                  <a:cubicBezTo>
                    <a:pt x="371" y="625"/>
                    <a:pt x="379" y="633"/>
                    <a:pt x="354" y="639"/>
                  </a:cubicBezTo>
                  <a:cubicBezTo>
                    <a:pt x="351" y="646"/>
                    <a:pt x="332" y="636"/>
                    <a:pt x="327" y="639"/>
                  </a:cubicBezTo>
                  <a:cubicBezTo>
                    <a:pt x="322" y="642"/>
                    <a:pt x="321" y="654"/>
                    <a:pt x="325" y="659"/>
                  </a:cubicBezTo>
                  <a:cubicBezTo>
                    <a:pt x="329" y="664"/>
                    <a:pt x="347" y="672"/>
                    <a:pt x="354" y="671"/>
                  </a:cubicBezTo>
                  <a:cubicBezTo>
                    <a:pt x="361" y="670"/>
                    <a:pt x="364" y="662"/>
                    <a:pt x="369" y="656"/>
                  </a:cubicBezTo>
                  <a:cubicBezTo>
                    <a:pt x="376" y="649"/>
                    <a:pt x="380" y="640"/>
                    <a:pt x="385" y="632"/>
                  </a:cubicBezTo>
                  <a:cubicBezTo>
                    <a:pt x="389" y="626"/>
                    <a:pt x="384" y="623"/>
                    <a:pt x="387" y="620"/>
                  </a:cubicBezTo>
                  <a:cubicBezTo>
                    <a:pt x="390" y="617"/>
                    <a:pt x="411" y="620"/>
                    <a:pt x="405" y="614"/>
                  </a:cubicBezTo>
                  <a:cubicBezTo>
                    <a:pt x="398" y="592"/>
                    <a:pt x="371" y="596"/>
                    <a:pt x="353" y="584"/>
                  </a:cubicBezTo>
                  <a:cubicBezTo>
                    <a:pt x="350" y="580"/>
                    <a:pt x="348" y="575"/>
                    <a:pt x="345" y="572"/>
                  </a:cubicBezTo>
                  <a:cubicBezTo>
                    <a:pt x="342" y="569"/>
                    <a:pt x="336" y="568"/>
                    <a:pt x="333" y="564"/>
                  </a:cubicBezTo>
                  <a:cubicBezTo>
                    <a:pt x="327" y="557"/>
                    <a:pt x="317" y="540"/>
                    <a:pt x="317" y="540"/>
                  </a:cubicBezTo>
                  <a:cubicBezTo>
                    <a:pt x="318" y="535"/>
                    <a:pt x="328" y="524"/>
                    <a:pt x="334" y="524"/>
                  </a:cubicBezTo>
                  <a:cubicBezTo>
                    <a:pt x="340" y="524"/>
                    <a:pt x="349" y="535"/>
                    <a:pt x="353" y="540"/>
                  </a:cubicBezTo>
                  <a:cubicBezTo>
                    <a:pt x="357" y="542"/>
                    <a:pt x="354" y="549"/>
                    <a:pt x="357" y="552"/>
                  </a:cubicBezTo>
                  <a:cubicBezTo>
                    <a:pt x="363" y="555"/>
                    <a:pt x="383" y="571"/>
                    <a:pt x="390" y="572"/>
                  </a:cubicBezTo>
                  <a:cubicBezTo>
                    <a:pt x="397" y="573"/>
                    <a:pt x="398" y="558"/>
                    <a:pt x="401" y="560"/>
                  </a:cubicBezTo>
                  <a:cubicBezTo>
                    <a:pt x="404" y="568"/>
                    <a:pt x="401" y="581"/>
                    <a:pt x="409" y="584"/>
                  </a:cubicBezTo>
                  <a:cubicBezTo>
                    <a:pt x="417" y="587"/>
                    <a:pt x="433" y="592"/>
                    <a:pt x="433" y="592"/>
                  </a:cubicBezTo>
                  <a:cubicBezTo>
                    <a:pt x="437" y="597"/>
                    <a:pt x="416" y="601"/>
                    <a:pt x="415" y="608"/>
                  </a:cubicBezTo>
                  <a:cubicBezTo>
                    <a:pt x="414" y="615"/>
                    <a:pt x="423" y="628"/>
                    <a:pt x="429" y="636"/>
                  </a:cubicBezTo>
                  <a:cubicBezTo>
                    <a:pt x="433" y="644"/>
                    <a:pt x="450" y="649"/>
                    <a:pt x="453" y="654"/>
                  </a:cubicBezTo>
                  <a:cubicBezTo>
                    <a:pt x="456" y="659"/>
                    <a:pt x="447" y="667"/>
                    <a:pt x="450" y="669"/>
                  </a:cubicBezTo>
                  <a:cubicBezTo>
                    <a:pt x="453" y="671"/>
                    <a:pt x="471" y="671"/>
                    <a:pt x="474" y="669"/>
                  </a:cubicBezTo>
                  <a:cubicBezTo>
                    <a:pt x="479" y="667"/>
                    <a:pt x="466" y="660"/>
                    <a:pt x="466" y="656"/>
                  </a:cubicBezTo>
                  <a:cubicBezTo>
                    <a:pt x="468" y="652"/>
                    <a:pt x="484" y="647"/>
                    <a:pt x="484" y="642"/>
                  </a:cubicBezTo>
                  <a:cubicBezTo>
                    <a:pt x="484" y="637"/>
                    <a:pt x="471" y="631"/>
                    <a:pt x="469" y="626"/>
                  </a:cubicBezTo>
                  <a:cubicBezTo>
                    <a:pt x="467" y="621"/>
                    <a:pt x="466" y="618"/>
                    <a:pt x="472" y="614"/>
                  </a:cubicBezTo>
                  <a:cubicBezTo>
                    <a:pt x="478" y="610"/>
                    <a:pt x="497" y="603"/>
                    <a:pt x="504" y="603"/>
                  </a:cubicBezTo>
                  <a:cubicBezTo>
                    <a:pt x="510" y="603"/>
                    <a:pt x="512" y="610"/>
                    <a:pt x="513" y="614"/>
                  </a:cubicBezTo>
                  <a:cubicBezTo>
                    <a:pt x="514" y="618"/>
                    <a:pt x="507" y="625"/>
                    <a:pt x="510" y="629"/>
                  </a:cubicBezTo>
                  <a:cubicBezTo>
                    <a:pt x="513" y="633"/>
                    <a:pt x="528" y="635"/>
                    <a:pt x="529" y="638"/>
                  </a:cubicBezTo>
                  <a:cubicBezTo>
                    <a:pt x="532" y="642"/>
                    <a:pt x="517" y="645"/>
                    <a:pt x="517" y="650"/>
                  </a:cubicBezTo>
                  <a:cubicBezTo>
                    <a:pt x="518" y="655"/>
                    <a:pt x="525" y="661"/>
                    <a:pt x="532" y="666"/>
                  </a:cubicBezTo>
                  <a:cubicBezTo>
                    <a:pt x="542" y="669"/>
                    <a:pt x="547" y="679"/>
                    <a:pt x="558" y="680"/>
                  </a:cubicBezTo>
                  <a:cubicBezTo>
                    <a:pt x="567" y="683"/>
                    <a:pt x="567" y="668"/>
                    <a:pt x="582" y="666"/>
                  </a:cubicBezTo>
                  <a:cubicBezTo>
                    <a:pt x="589" y="666"/>
                    <a:pt x="597" y="674"/>
                    <a:pt x="600" y="678"/>
                  </a:cubicBezTo>
                  <a:cubicBezTo>
                    <a:pt x="603" y="682"/>
                    <a:pt x="602" y="683"/>
                    <a:pt x="601" y="687"/>
                  </a:cubicBezTo>
                  <a:cubicBezTo>
                    <a:pt x="600" y="691"/>
                    <a:pt x="590" y="698"/>
                    <a:pt x="592" y="701"/>
                  </a:cubicBezTo>
                  <a:cubicBezTo>
                    <a:pt x="594" y="704"/>
                    <a:pt x="608" y="708"/>
                    <a:pt x="613" y="707"/>
                  </a:cubicBezTo>
                  <a:cubicBezTo>
                    <a:pt x="618" y="706"/>
                    <a:pt x="621" y="699"/>
                    <a:pt x="621" y="695"/>
                  </a:cubicBezTo>
                  <a:cubicBezTo>
                    <a:pt x="621" y="691"/>
                    <a:pt x="612" y="688"/>
                    <a:pt x="613" y="684"/>
                  </a:cubicBezTo>
                  <a:cubicBezTo>
                    <a:pt x="614" y="680"/>
                    <a:pt x="622" y="674"/>
                    <a:pt x="628" y="672"/>
                  </a:cubicBezTo>
                  <a:cubicBezTo>
                    <a:pt x="634" y="670"/>
                    <a:pt x="647" y="664"/>
                    <a:pt x="648" y="674"/>
                  </a:cubicBezTo>
                  <a:cubicBezTo>
                    <a:pt x="647" y="695"/>
                    <a:pt x="651" y="705"/>
                    <a:pt x="637" y="731"/>
                  </a:cubicBezTo>
                  <a:cubicBezTo>
                    <a:pt x="634" y="745"/>
                    <a:pt x="630" y="747"/>
                    <a:pt x="622" y="759"/>
                  </a:cubicBezTo>
                  <a:cubicBezTo>
                    <a:pt x="619" y="763"/>
                    <a:pt x="613" y="780"/>
                    <a:pt x="613" y="780"/>
                  </a:cubicBezTo>
                  <a:cubicBezTo>
                    <a:pt x="615" y="789"/>
                    <a:pt x="623" y="812"/>
                    <a:pt x="628" y="813"/>
                  </a:cubicBezTo>
                  <a:cubicBezTo>
                    <a:pt x="633" y="814"/>
                    <a:pt x="638" y="786"/>
                    <a:pt x="642" y="789"/>
                  </a:cubicBezTo>
                  <a:cubicBezTo>
                    <a:pt x="646" y="792"/>
                    <a:pt x="649" y="823"/>
                    <a:pt x="651" y="833"/>
                  </a:cubicBezTo>
                  <a:cubicBezTo>
                    <a:pt x="653" y="843"/>
                    <a:pt x="650" y="845"/>
                    <a:pt x="653" y="848"/>
                  </a:cubicBezTo>
                  <a:cubicBezTo>
                    <a:pt x="655" y="855"/>
                    <a:pt x="660" y="847"/>
                    <a:pt x="667" y="851"/>
                  </a:cubicBezTo>
                  <a:cubicBezTo>
                    <a:pt x="674" y="855"/>
                    <a:pt x="668" y="873"/>
                    <a:pt x="676" y="876"/>
                  </a:cubicBezTo>
                  <a:cubicBezTo>
                    <a:pt x="680" y="877"/>
                    <a:pt x="696" y="890"/>
                    <a:pt x="696" y="890"/>
                  </a:cubicBezTo>
                  <a:cubicBezTo>
                    <a:pt x="702" y="898"/>
                    <a:pt x="684" y="904"/>
                    <a:pt x="691" y="917"/>
                  </a:cubicBezTo>
                  <a:cubicBezTo>
                    <a:pt x="696" y="929"/>
                    <a:pt x="721" y="950"/>
                    <a:pt x="727" y="960"/>
                  </a:cubicBezTo>
                  <a:cubicBezTo>
                    <a:pt x="735" y="970"/>
                    <a:pt x="721" y="969"/>
                    <a:pt x="727" y="978"/>
                  </a:cubicBezTo>
                  <a:cubicBezTo>
                    <a:pt x="731" y="981"/>
                    <a:pt x="746" y="977"/>
                    <a:pt x="751" y="981"/>
                  </a:cubicBezTo>
                  <a:cubicBezTo>
                    <a:pt x="756" y="985"/>
                    <a:pt x="757" y="993"/>
                    <a:pt x="759" y="1005"/>
                  </a:cubicBezTo>
                  <a:cubicBezTo>
                    <a:pt x="739" y="1019"/>
                    <a:pt x="755" y="1045"/>
                    <a:pt x="765" y="1056"/>
                  </a:cubicBezTo>
                  <a:cubicBezTo>
                    <a:pt x="771" y="1064"/>
                    <a:pt x="787" y="1046"/>
                    <a:pt x="796" y="1044"/>
                  </a:cubicBezTo>
                  <a:cubicBezTo>
                    <a:pt x="805" y="1042"/>
                    <a:pt x="811" y="1047"/>
                    <a:pt x="821" y="1044"/>
                  </a:cubicBezTo>
                  <a:cubicBezTo>
                    <a:pt x="840" y="1031"/>
                    <a:pt x="828" y="1038"/>
                    <a:pt x="857" y="1028"/>
                  </a:cubicBezTo>
                  <a:cubicBezTo>
                    <a:pt x="907" y="1011"/>
                    <a:pt x="862" y="1017"/>
                    <a:pt x="893" y="1000"/>
                  </a:cubicBezTo>
                  <a:cubicBezTo>
                    <a:pt x="902" y="993"/>
                    <a:pt x="901" y="1001"/>
                    <a:pt x="913" y="993"/>
                  </a:cubicBezTo>
                  <a:cubicBezTo>
                    <a:pt x="919" y="988"/>
                    <a:pt x="922" y="979"/>
                    <a:pt x="930" y="972"/>
                  </a:cubicBezTo>
                  <a:cubicBezTo>
                    <a:pt x="938" y="965"/>
                    <a:pt x="958" y="960"/>
                    <a:pt x="964" y="953"/>
                  </a:cubicBezTo>
                  <a:cubicBezTo>
                    <a:pt x="970" y="946"/>
                    <a:pt x="962" y="940"/>
                    <a:pt x="967" y="932"/>
                  </a:cubicBezTo>
                  <a:cubicBezTo>
                    <a:pt x="979" y="919"/>
                    <a:pt x="996" y="910"/>
                    <a:pt x="993" y="903"/>
                  </a:cubicBezTo>
                  <a:cubicBezTo>
                    <a:pt x="993" y="894"/>
                    <a:pt x="975" y="884"/>
                    <a:pt x="967" y="879"/>
                  </a:cubicBezTo>
                  <a:cubicBezTo>
                    <a:pt x="960" y="872"/>
                    <a:pt x="952" y="877"/>
                    <a:pt x="946" y="872"/>
                  </a:cubicBezTo>
                  <a:cubicBezTo>
                    <a:pt x="940" y="867"/>
                    <a:pt x="938" y="849"/>
                    <a:pt x="933" y="848"/>
                  </a:cubicBezTo>
                  <a:cubicBezTo>
                    <a:pt x="928" y="847"/>
                    <a:pt x="926" y="861"/>
                    <a:pt x="917" y="864"/>
                  </a:cubicBezTo>
                  <a:cubicBezTo>
                    <a:pt x="907" y="867"/>
                    <a:pt x="887" y="869"/>
                    <a:pt x="876" y="864"/>
                  </a:cubicBezTo>
                  <a:cubicBezTo>
                    <a:pt x="870" y="862"/>
                    <a:pt x="884" y="855"/>
                    <a:pt x="883" y="851"/>
                  </a:cubicBezTo>
                  <a:cubicBezTo>
                    <a:pt x="882" y="847"/>
                    <a:pt x="874" y="840"/>
                    <a:pt x="870" y="840"/>
                  </a:cubicBezTo>
                  <a:cubicBezTo>
                    <a:pt x="866" y="840"/>
                    <a:pt x="864" y="852"/>
                    <a:pt x="861" y="851"/>
                  </a:cubicBezTo>
                  <a:cubicBezTo>
                    <a:pt x="858" y="850"/>
                    <a:pt x="854" y="842"/>
                    <a:pt x="849" y="836"/>
                  </a:cubicBezTo>
                  <a:cubicBezTo>
                    <a:pt x="844" y="828"/>
                    <a:pt x="834" y="824"/>
                    <a:pt x="829" y="816"/>
                  </a:cubicBezTo>
                  <a:cubicBezTo>
                    <a:pt x="825" y="809"/>
                    <a:pt x="821" y="792"/>
                    <a:pt x="821" y="792"/>
                  </a:cubicBezTo>
                  <a:cubicBezTo>
                    <a:pt x="832" y="776"/>
                    <a:pt x="836" y="773"/>
                    <a:pt x="853" y="784"/>
                  </a:cubicBezTo>
                  <a:cubicBezTo>
                    <a:pt x="862" y="798"/>
                    <a:pt x="867" y="811"/>
                    <a:pt x="883" y="816"/>
                  </a:cubicBezTo>
                  <a:cubicBezTo>
                    <a:pt x="891" y="819"/>
                    <a:pt x="907" y="836"/>
                    <a:pt x="919" y="837"/>
                  </a:cubicBezTo>
                  <a:cubicBezTo>
                    <a:pt x="928" y="838"/>
                    <a:pt x="931" y="823"/>
                    <a:pt x="937" y="821"/>
                  </a:cubicBezTo>
                  <a:cubicBezTo>
                    <a:pt x="943" y="819"/>
                    <a:pt x="950" y="820"/>
                    <a:pt x="953" y="824"/>
                  </a:cubicBezTo>
                  <a:cubicBezTo>
                    <a:pt x="960" y="827"/>
                    <a:pt x="949" y="846"/>
                    <a:pt x="957" y="848"/>
                  </a:cubicBezTo>
                  <a:cubicBezTo>
                    <a:pt x="966" y="853"/>
                    <a:pt x="995" y="859"/>
                    <a:pt x="1012" y="860"/>
                  </a:cubicBezTo>
                  <a:cubicBezTo>
                    <a:pt x="1029" y="861"/>
                    <a:pt x="1046" y="853"/>
                    <a:pt x="1057" y="852"/>
                  </a:cubicBezTo>
                  <a:cubicBezTo>
                    <a:pt x="1064" y="853"/>
                    <a:pt x="1071" y="853"/>
                    <a:pt x="1077" y="856"/>
                  </a:cubicBezTo>
                  <a:cubicBezTo>
                    <a:pt x="1082" y="859"/>
                    <a:pt x="1081" y="836"/>
                    <a:pt x="1086" y="843"/>
                  </a:cubicBezTo>
                  <a:cubicBezTo>
                    <a:pt x="1090" y="848"/>
                    <a:pt x="1092" y="873"/>
                    <a:pt x="1102" y="888"/>
                  </a:cubicBezTo>
                  <a:cubicBezTo>
                    <a:pt x="1113" y="904"/>
                    <a:pt x="1128" y="927"/>
                    <a:pt x="1146" y="932"/>
                  </a:cubicBezTo>
                  <a:cubicBezTo>
                    <a:pt x="1157" y="939"/>
                    <a:pt x="1163" y="913"/>
                    <a:pt x="1168" y="914"/>
                  </a:cubicBezTo>
                  <a:cubicBezTo>
                    <a:pt x="1173" y="915"/>
                    <a:pt x="1172" y="924"/>
                    <a:pt x="1174" y="939"/>
                  </a:cubicBezTo>
                  <a:cubicBezTo>
                    <a:pt x="1176" y="954"/>
                    <a:pt x="1175" y="983"/>
                    <a:pt x="1181" y="1004"/>
                  </a:cubicBezTo>
                  <a:cubicBezTo>
                    <a:pt x="1187" y="1023"/>
                    <a:pt x="1202" y="1053"/>
                    <a:pt x="1209" y="1067"/>
                  </a:cubicBezTo>
                  <a:cubicBezTo>
                    <a:pt x="1216" y="1083"/>
                    <a:pt x="1218" y="1092"/>
                    <a:pt x="1221" y="1100"/>
                  </a:cubicBezTo>
                  <a:cubicBezTo>
                    <a:pt x="1234" y="1140"/>
                    <a:pt x="1212" y="1068"/>
                    <a:pt x="1227" y="1118"/>
                  </a:cubicBezTo>
                  <a:cubicBezTo>
                    <a:pt x="1229" y="1126"/>
                    <a:pt x="1241" y="1140"/>
                    <a:pt x="1241" y="1140"/>
                  </a:cubicBezTo>
                  <a:cubicBezTo>
                    <a:pt x="1249" y="1132"/>
                    <a:pt x="1244" y="1124"/>
                    <a:pt x="1252" y="1116"/>
                  </a:cubicBezTo>
                  <a:cubicBezTo>
                    <a:pt x="1256" y="1115"/>
                    <a:pt x="1268" y="1094"/>
                    <a:pt x="1270" y="1097"/>
                  </a:cubicBezTo>
                  <a:cubicBezTo>
                    <a:pt x="1272" y="1100"/>
                    <a:pt x="1265" y="1124"/>
                    <a:pt x="1266" y="1136"/>
                  </a:cubicBezTo>
                  <a:cubicBezTo>
                    <a:pt x="1267" y="1148"/>
                    <a:pt x="1269" y="1166"/>
                    <a:pt x="1276" y="1170"/>
                  </a:cubicBezTo>
                  <a:cubicBezTo>
                    <a:pt x="1283" y="1174"/>
                    <a:pt x="1302" y="1170"/>
                    <a:pt x="1306" y="1161"/>
                  </a:cubicBezTo>
                  <a:cubicBezTo>
                    <a:pt x="1308" y="1151"/>
                    <a:pt x="1304" y="1126"/>
                    <a:pt x="1299" y="1113"/>
                  </a:cubicBezTo>
                  <a:cubicBezTo>
                    <a:pt x="1295" y="1104"/>
                    <a:pt x="1286" y="1108"/>
                    <a:pt x="1282" y="1103"/>
                  </a:cubicBezTo>
                  <a:cubicBezTo>
                    <a:pt x="1278" y="1098"/>
                    <a:pt x="1277" y="1088"/>
                    <a:pt x="1277" y="1080"/>
                  </a:cubicBezTo>
                  <a:cubicBezTo>
                    <a:pt x="1272" y="1063"/>
                    <a:pt x="1284" y="1063"/>
                    <a:pt x="1285" y="1056"/>
                  </a:cubicBezTo>
                  <a:cubicBezTo>
                    <a:pt x="1285" y="1046"/>
                    <a:pt x="1275" y="1028"/>
                    <a:pt x="1279" y="1019"/>
                  </a:cubicBezTo>
                  <a:cubicBezTo>
                    <a:pt x="1281" y="1010"/>
                    <a:pt x="1304" y="1005"/>
                    <a:pt x="1309" y="999"/>
                  </a:cubicBezTo>
                  <a:cubicBezTo>
                    <a:pt x="1323" y="981"/>
                    <a:pt x="1319" y="984"/>
                    <a:pt x="1337" y="972"/>
                  </a:cubicBezTo>
                  <a:cubicBezTo>
                    <a:pt x="1356" y="944"/>
                    <a:pt x="1345" y="953"/>
                    <a:pt x="1365" y="940"/>
                  </a:cubicBezTo>
                  <a:cubicBezTo>
                    <a:pt x="1374" y="931"/>
                    <a:pt x="1376" y="922"/>
                    <a:pt x="1383" y="917"/>
                  </a:cubicBezTo>
                  <a:cubicBezTo>
                    <a:pt x="1391" y="913"/>
                    <a:pt x="1401" y="918"/>
                    <a:pt x="1411" y="917"/>
                  </a:cubicBezTo>
                  <a:cubicBezTo>
                    <a:pt x="1421" y="916"/>
                    <a:pt x="1436" y="904"/>
                    <a:pt x="1443" y="909"/>
                  </a:cubicBezTo>
                  <a:cubicBezTo>
                    <a:pt x="1449" y="914"/>
                    <a:pt x="1454" y="939"/>
                    <a:pt x="1455" y="947"/>
                  </a:cubicBezTo>
                  <a:cubicBezTo>
                    <a:pt x="1459" y="955"/>
                    <a:pt x="1460" y="955"/>
                    <a:pt x="1465" y="959"/>
                  </a:cubicBezTo>
                  <a:cubicBezTo>
                    <a:pt x="1469" y="971"/>
                    <a:pt x="1485" y="972"/>
                    <a:pt x="1485" y="972"/>
                  </a:cubicBezTo>
                  <a:cubicBezTo>
                    <a:pt x="1488" y="979"/>
                    <a:pt x="1470" y="998"/>
                    <a:pt x="1473" y="1007"/>
                  </a:cubicBezTo>
                  <a:cubicBezTo>
                    <a:pt x="1474" y="1015"/>
                    <a:pt x="1484" y="1022"/>
                    <a:pt x="1491" y="1020"/>
                  </a:cubicBezTo>
                  <a:cubicBezTo>
                    <a:pt x="1498" y="1020"/>
                    <a:pt x="1507" y="997"/>
                    <a:pt x="1515" y="996"/>
                  </a:cubicBezTo>
                  <a:cubicBezTo>
                    <a:pt x="1522" y="996"/>
                    <a:pt x="1527" y="1012"/>
                    <a:pt x="1531" y="1023"/>
                  </a:cubicBezTo>
                  <a:cubicBezTo>
                    <a:pt x="1533" y="1034"/>
                    <a:pt x="1538" y="1046"/>
                    <a:pt x="1539" y="1062"/>
                  </a:cubicBezTo>
                  <a:cubicBezTo>
                    <a:pt x="1539" y="1075"/>
                    <a:pt x="1532" y="1093"/>
                    <a:pt x="1531" y="1104"/>
                  </a:cubicBezTo>
                  <a:cubicBezTo>
                    <a:pt x="1530" y="1115"/>
                    <a:pt x="1530" y="1121"/>
                    <a:pt x="1534" y="1130"/>
                  </a:cubicBezTo>
                  <a:cubicBezTo>
                    <a:pt x="1537" y="1143"/>
                    <a:pt x="1557" y="1156"/>
                    <a:pt x="1557" y="1156"/>
                  </a:cubicBezTo>
                  <a:cubicBezTo>
                    <a:pt x="1563" y="1165"/>
                    <a:pt x="1564" y="1198"/>
                    <a:pt x="1573" y="1209"/>
                  </a:cubicBezTo>
                  <a:cubicBezTo>
                    <a:pt x="1584" y="1225"/>
                    <a:pt x="1615" y="1250"/>
                    <a:pt x="1621" y="1250"/>
                  </a:cubicBezTo>
                  <a:cubicBezTo>
                    <a:pt x="1627" y="1250"/>
                    <a:pt x="1617" y="1230"/>
                    <a:pt x="1608" y="1212"/>
                  </a:cubicBezTo>
                  <a:cubicBezTo>
                    <a:pt x="1614" y="1184"/>
                    <a:pt x="1588" y="1155"/>
                    <a:pt x="1565" y="1140"/>
                  </a:cubicBezTo>
                  <a:cubicBezTo>
                    <a:pt x="1550" y="1117"/>
                    <a:pt x="1548" y="1074"/>
                    <a:pt x="1575" y="1056"/>
                  </a:cubicBezTo>
                  <a:cubicBezTo>
                    <a:pt x="1582" y="1043"/>
                    <a:pt x="1593" y="1060"/>
                    <a:pt x="1602" y="1070"/>
                  </a:cubicBezTo>
                  <a:cubicBezTo>
                    <a:pt x="1606" y="1076"/>
                    <a:pt x="1598" y="1087"/>
                    <a:pt x="1602" y="1092"/>
                  </a:cubicBezTo>
                  <a:cubicBezTo>
                    <a:pt x="1606" y="1097"/>
                    <a:pt x="1620" y="1098"/>
                    <a:pt x="1624" y="1103"/>
                  </a:cubicBezTo>
                  <a:cubicBezTo>
                    <a:pt x="1628" y="1108"/>
                    <a:pt x="1620" y="1124"/>
                    <a:pt x="1626" y="1124"/>
                  </a:cubicBezTo>
                  <a:cubicBezTo>
                    <a:pt x="1649" y="1119"/>
                    <a:pt x="1652" y="1124"/>
                    <a:pt x="1659" y="1103"/>
                  </a:cubicBezTo>
                  <a:cubicBezTo>
                    <a:pt x="1665" y="1094"/>
                    <a:pt x="1682" y="1083"/>
                    <a:pt x="1687" y="1073"/>
                  </a:cubicBezTo>
                  <a:cubicBezTo>
                    <a:pt x="1692" y="1063"/>
                    <a:pt x="1692" y="1050"/>
                    <a:pt x="1692" y="1040"/>
                  </a:cubicBezTo>
                  <a:cubicBezTo>
                    <a:pt x="1692" y="1030"/>
                    <a:pt x="1691" y="1025"/>
                    <a:pt x="1684" y="1014"/>
                  </a:cubicBezTo>
                  <a:cubicBezTo>
                    <a:pt x="1677" y="1003"/>
                    <a:pt x="1656" y="982"/>
                    <a:pt x="1649" y="972"/>
                  </a:cubicBezTo>
                  <a:cubicBezTo>
                    <a:pt x="1644" y="962"/>
                    <a:pt x="1638" y="964"/>
                    <a:pt x="1642" y="954"/>
                  </a:cubicBezTo>
                  <a:cubicBezTo>
                    <a:pt x="1645" y="945"/>
                    <a:pt x="1658" y="927"/>
                    <a:pt x="1668" y="920"/>
                  </a:cubicBezTo>
                  <a:cubicBezTo>
                    <a:pt x="1668" y="910"/>
                    <a:pt x="1699" y="900"/>
                    <a:pt x="1701" y="909"/>
                  </a:cubicBezTo>
                  <a:cubicBezTo>
                    <a:pt x="1705" y="911"/>
                    <a:pt x="1710" y="921"/>
                    <a:pt x="1708" y="929"/>
                  </a:cubicBezTo>
                  <a:cubicBezTo>
                    <a:pt x="1708" y="936"/>
                    <a:pt x="1699" y="946"/>
                    <a:pt x="1698" y="951"/>
                  </a:cubicBezTo>
                  <a:cubicBezTo>
                    <a:pt x="1698" y="956"/>
                    <a:pt x="1699" y="959"/>
                    <a:pt x="1702" y="959"/>
                  </a:cubicBezTo>
                  <a:cubicBezTo>
                    <a:pt x="1705" y="959"/>
                    <a:pt x="1716" y="953"/>
                    <a:pt x="1716" y="950"/>
                  </a:cubicBezTo>
                  <a:cubicBezTo>
                    <a:pt x="1716" y="947"/>
                    <a:pt x="1705" y="948"/>
                    <a:pt x="1705" y="942"/>
                  </a:cubicBezTo>
                  <a:cubicBezTo>
                    <a:pt x="1705" y="936"/>
                    <a:pt x="1714" y="917"/>
                    <a:pt x="1719" y="911"/>
                  </a:cubicBezTo>
                  <a:cubicBezTo>
                    <a:pt x="1724" y="905"/>
                    <a:pt x="1732" y="909"/>
                    <a:pt x="1737" y="908"/>
                  </a:cubicBezTo>
                  <a:cubicBezTo>
                    <a:pt x="1741" y="907"/>
                    <a:pt x="1746" y="907"/>
                    <a:pt x="1750" y="906"/>
                  </a:cubicBezTo>
                  <a:cubicBezTo>
                    <a:pt x="1754" y="903"/>
                    <a:pt x="1758" y="893"/>
                    <a:pt x="1764" y="891"/>
                  </a:cubicBezTo>
                  <a:cubicBezTo>
                    <a:pt x="1770" y="889"/>
                    <a:pt x="1779" y="896"/>
                    <a:pt x="1788" y="893"/>
                  </a:cubicBezTo>
                  <a:cubicBezTo>
                    <a:pt x="1797" y="890"/>
                    <a:pt x="1811" y="879"/>
                    <a:pt x="1816" y="873"/>
                  </a:cubicBezTo>
                  <a:cubicBezTo>
                    <a:pt x="1822" y="868"/>
                    <a:pt x="1816" y="862"/>
                    <a:pt x="1818" y="859"/>
                  </a:cubicBezTo>
                  <a:cubicBezTo>
                    <a:pt x="1820" y="856"/>
                    <a:pt x="1827" y="860"/>
                    <a:pt x="1830" y="855"/>
                  </a:cubicBezTo>
                  <a:cubicBezTo>
                    <a:pt x="1833" y="850"/>
                    <a:pt x="1832" y="840"/>
                    <a:pt x="1837" y="830"/>
                  </a:cubicBezTo>
                  <a:cubicBezTo>
                    <a:pt x="1842" y="820"/>
                    <a:pt x="1859" y="803"/>
                    <a:pt x="1861" y="794"/>
                  </a:cubicBezTo>
                  <a:cubicBezTo>
                    <a:pt x="1866" y="784"/>
                    <a:pt x="1849" y="781"/>
                    <a:pt x="1849" y="776"/>
                  </a:cubicBezTo>
                  <a:cubicBezTo>
                    <a:pt x="1847" y="768"/>
                    <a:pt x="1845" y="751"/>
                    <a:pt x="1846" y="745"/>
                  </a:cubicBezTo>
                  <a:cubicBezTo>
                    <a:pt x="1847" y="739"/>
                    <a:pt x="1857" y="741"/>
                    <a:pt x="1858" y="741"/>
                  </a:cubicBezTo>
                  <a:cubicBezTo>
                    <a:pt x="1859" y="741"/>
                    <a:pt x="1853" y="748"/>
                    <a:pt x="1851" y="744"/>
                  </a:cubicBezTo>
                  <a:cubicBezTo>
                    <a:pt x="1849" y="740"/>
                    <a:pt x="1846" y="726"/>
                    <a:pt x="1843" y="719"/>
                  </a:cubicBezTo>
                  <a:cubicBezTo>
                    <a:pt x="1841" y="713"/>
                    <a:pt x="1832" y="706"/>
                    <a:pt x="1834" y="699"/>
                  </a:cubicBezTo>
                  <a:cubicBezTo>
                    <a:pt x="1835" y="692"/>
                    <a:pt x="1843" y="681"/>
                    <a:pt x="1851" y="675"/>
                  </a:cubicBezTo>
                  <a:cubicBezTo>
                    <a:pt x="1859" y="669"/>
                    <a:pt x="1881" y="664"/>
                    <a:pt x="1882" y="662"/>
                  </a:cubicBezTo>
                  <a:cubicBezTo>
                    <a:pt x="1882" y="658"/>
                    <a:pt x="1866" y="660"/>
                    <a:pt x="1858" y="660"/>
                  </a:cubicBezTo>
                  <a:cubicBezTo>
                    <a:pt x="1851" y="661"/>
                    <a:pt x="1845" y="666"/>
                    <a:pt x="1840" y="667"/>
                  </a:cubicBezTo>
                  <a:cubicBezTo>
                    <a:pt x="1835" y="668"/>
                    <a:pt x="1833" y="667"/>
                    <a:pt x="1828" y="663"/>
                  </a:cubicBezTo>
                  <a:cubicBezTo>
                    <a:pt x="1823" y="659"/>
                    <a:pt x="1811" y="650"/>
                    <a:pt x="1809" y="644"/>
                  </a:cubicBezTo>
                  <a:cubicBezTo>
                    <a:pt x="1810" y="640"/>
                    <a:pt x="1813" y="628"/>
                    <a:pt x="1816" y="626"/>
                  </a:cubicBezTo>
                  <a:cubicBezTo>
                    <a:pt x="1820" y="623"/>
                    <a:pt x="1828" y="628"/>
                    <a:pt x="1833" y="626"/>
                  </a:cubicBezTo>
                  <a:cubicBezTo>
                    <a:pt x="1838" y="624"/>
                    <a:pt x="1840" y="616"/>
                    <a:pt x="1846" y="612"/>
                  </a:cubicBezTo>
                  <a:cubicBezTo>
                    <a:pt x="1852" y="608"/>
                    <a:pt x="1862" y="602"/>
                    <a:pt x="1867" y="602"/>
                  </a:cubicBezTo>
                  <a:cubicBezTo>
                    <a:pt x="1870" y="602"/>
                    <a:pt x="1876" y="608"/>
                    <a:pt x="1875" y="612"/>
                  </a:cubicBezTo>
                  <a:cubicBezTo>
                    <a:pt x="1875" y="616"/>
                    <a:pt x="1866" y="625"/>
                    <a:pt x="1866" y="627"/>
                  </a:cubicBezTo>
                  <a:cubicBezTo>
                    <a:pt x="1866" y="629"/>
                    <a:pt x="1872" y="624"/>
                    <a:pt x="1875" y="622"/>
                  </a:cubicBezTo>
                  <a:cubicBezTo>
                    <a:pt x="1878" y="620"/>
                    <a:pt x="1880" y="617"/>
                    <a:pt x="1884" y="617"/>
                  </a:cubicBezTo>
                  <a:cubicBezTo>
                    <a:pt x="1888" y="617"/>
                    <a:pt x="1896" y="618"/>
                    <a:pt x="1902" y="620"/>
                  </a:cubicBezTo>
                  <a:cubicBezTo>
                    <a:pt x="1908" y="622"/>
                    <a:pt x="1920" y="624"/>
                    <a:pt x="1921" y="627"/>
                  </a:cubicBezTo>
                  <a:cubicBezTo>
                    <a:pt x="1923" y="631"/>
                    <a:pt x="1911" y="637"/>
                    <a:pt x="1909" y="641"/>
                  </a:cubicBezTo>
                  <a:cubicBezTo>
                    <a:pt x="1907" y="645"/>
                    <a:pt x="1906" y="650"/>
                    <a:pt x="1911" y="653"/>
                  </a:cubicBezTo>
                  <a:cubicBezTo>
                    <a:pt x="1916" y="656"/>
                    <a:pt x="1935" y="649"/>
                    <a:pt x="1938" y="659"/>
                  </a:cubicBezTo>
                  <a:cubicBezTo>
                    <a:pt x="1943" y="669"/>
                    <a:pt x="1921" y="707"/>
                    <a:pt x="1927" y="714"/>
                  </a:cubicBezTo>
                  <a:cubicBezTo>
                    <a:pt x="1928" y="725"/>
                    <a:pt x="1940" y="727"/>
                    <a:pt x="1944" y="726"/>
                  </a:cubicBezTo>
                  <a:cubicBezTo>
                    <a:pt x="1948" y="725"/>
                    <a:pt x="1945" y="712"/>
                    <a:pt x="1951" y="707"/>
                  </a:cubicBezTo>
                  <a:cubicBezTo>
                    <a:pt x="1957" y="702"/>
                    <a:pt x="1975" y="704"/>
                    <a:pt x="1981" y="698"/>
                  </a:cubicBezTo>
                  <a:cubicBezTo>
                    <a:pt x="1986" y="692"/>
                    <a:pt x="1991" y="680"/>
                    <a:pt x="1987" y="671"/>
                  </a:cubicBezTo>
                  <a:cubicBezTo>
                    <a:pt x="1987" y="665"/>
                    <a:pt x="1985" y="667"/>
                    <a:pt x="1980" y="659"/>
                  </a:cubicBezTo>
                  <a:cubicBezTo>
                    <a:pt x="1975" y="651"/>
                    <a:pt x="1959" y="632"/>
                    <a:pt x="1959" y="624"/>
                  </a:cubicBezTo>
                  <a:cubicBezTo>
                    <a:pt x="1958" y="613"/>
                    <a:pt x="1967" y="616"/>
                    <a:pt x="1981" y="608"/>
                  </a:cubicBezTo>
                  <a:cubicBezTo>
                    <a:pt x="1987" y="601"/>
                    <a:pt x="1989" y="589"/>
                    <a:pt x="1995" y="582"/>
                  </a:cubicBezTo>
                  <a:cubicBezTo>
                    <a:pt x="2001" y="575"/>
                    <a:pt x="2011" y="567"/>
                    <a:pt x="2017" y="567"/>
                  </a:cubicBezTo>
                  <a:cubicBezTo>
                    <a:pt x="2023" y="567"/>
                    <a:pt x="2026" y="580"/>
                    <a:pt x="2032" y="581"/>
                  </a:cubicBezTo>
                  <a:cubicBezTo>
                    <a:pt x="2038" y="582"/>
                    <a:pt x="2043" y="584"/>
                    <a:pt x="2052" y="576"/>
                  </a:cubicBezTo>
                  <a:cubicBezTo>
                    <a:pt x="2067" y="561"/>
                    <a:pt x="2067" y="544"/>
                    <a:pt x="2085" y="532"/>
                  </a:cubicBezTo>
                  <a:cubicBezTo>
                    <a:pt x="2091" y="524"/>
                    <a:pt x="2103" y="514"/>
                    <a:pt x="2109" y="506"/>
                  </a:cubicBezTo>
                  <a:cubicBezTo>
                    <a:pt x="2115" y="497"/>
                    <a:pt x="2117" y="488"/>
                    <a:pt x="2125" y="480"/>
                  </a:cubicBezTo>
                  <a:cubicBezTo>
                    <a:pt x="2128" y="477"/>
                    <a:pt x="2137" y="462"/>
                    <a:pt x="2140" y="458"/>
                  </a:cubicBezTo>
                  <a:cubicBezTo>
                    <a:pt x="2142" y="446"/>
                    <a:pt x="2137" y="444"/>
                    <a:pt x="2137" y="432"/>
                  </a:cubicBezTo>
                  <a:cubicBezTo>
                    <a:pt x="2136" y="426"/>
                    <a:pt x="2165" y="420"/>
                    <a:pt x="2155" y="411"/>
                  </a:cubicBezTo>
                  <a:cubicBezTo>
                    <a:pt x="2153" y="403"/>
                    <a:pt x="2136" y="386"/>
                    <a:pt x="2127" y="383"/>
                  </a:cubicBezTo>
                  <a:cubicBezTo>
                    <a:pt x="2118" y="380"/>
                    <a:pt x="2109" y="396"/>
                    <a:pt x="2101" y="395"/>
                  </a:cubicBezTo>
                  <a:cubicBezTo>
                    <a:pt x="2093" y="394"/>
                    <a:pt x="2078" y="386"/>
                    <a:pt x="2077" y="380"/>
                  </a:cubicBezTo>
                  <a:cubicBezTo>
                    <a:pt x="2083" y="371"/>
                    <a:pt x="2092" y="365"/>
                    <a:pt x="2097" y="356"/>
                  </a:cubicBezTo>
                  <a:cubicBezTo>
                    <a:pt x="2100" y="350"/>
                    <a:pt x="2112" y="341"/>
                    <a:pt x="2116" y="335"/>
                  </a:cubicBezTo>
                  <a:cubicBezTo>
                    <a:pt x="2122" y="327"/>
                    <a:pt x="2136" y="328"/>
                    <a:pt x="2145" y="323"/>
                  </a:cubicBezTo>
                  <a:cubicBezTo>
                    <a:pt x="2155" y="320"/>
                    <a:pt x="2156" y="304"/>
                    <a:pt x="2172" y="302"/>
                  </a:cubicBezTo>
                  <a:cubicBezTo>
                    <a:pt x="2188" y="300"/>
                    <a:pt x="2222" y="309"/>
                    <a:pt x="2239" y="308"/>
                  </a:cubicBezTo>
                  <a:cubicBezTo>
                    <a:pt x="2256" y="307"/>
                    <a:pt x="2265" y="296"/>
                    <a:pt x="2275" y="297"/>
                  </a:cubicBezTo>
                  <a:cubicBezTo>
                    <a:pt x="2285" y="298"/>
                    <a:pt x="2293" y="312"/>
                    <a:pt x="2302" y="314"/>
                  </a:cubicBezTo>
                  <a:cubicBezTo>
                    <a:pt x="2311" y="316"/>
                    <a:pt x="2322" y="308"/>
                    <a:pt x="2328" y="306"/>
                  </a:cubicBezTo>
                  <a:cubicBezTo>
                    <a:pt x="2334" y="304"/>
                    <a:pt x="2336" y="307"/>
                    <a:pt x="2340" y="303"/>
                  </a:cubicBezTo>
                  <a:cubicBezTo>
                    <a:pt x="2344" y="299"/>
                    <a:pt x="2345" y="288"/>
                    <a:pt x="2350" y="282"/>
                  </a:cubicBezTo>
                  <a:cubicBezTo>
                    <a:pt x="2354" y="277"/>
                    <a:pt x="2361" y="272"/>
                    <a:pt x="2370" y="269"/>
                  </a:cubicBezTo>
                  <a:cubicBezTo>
                    <a:pt x="2379" y="266"/>
                    <a:pt x="2399" y="261"/>
                    <a:pt x="2406" y="263"/>
                  </a:cubicBezTo>
                  <a:cubicBezTo>
                    <a:pt x="2413" y="265"/>
                    <a:pt x="2407" y="276"/>
                    <a:pt x="2410" y="279"/>
                  </a:cubicBezTo>
                  <a:cubicBezTo>
                    <a:pt x="2413" y="282"/>
                    <a:pt x="2421" y="283"/>
                    <a:pt x="2425" y="281"/>
                  </a:cubicBezTo>
                  <a:cubicBezTo>
                    <a:pt x="2429" y="279"/>
                    <a:pt x="2431" y="272"/>
                    <a:pt x="2437" y="268"/>
                  </a:cubicBezTo>
                  <a:cubicBezTo>
                    <a:pt x="2445" y="265"/>
                    <a:pt x="2453" y="252"/>
                    <a:pt x="2461" y="256"/>
                  </a:cubicBezTo>
                  <a:cubicBezTo>
                    <a:pt x="2473" y="262"/>
                    <a:pt x="2452" y="270"/>
                    <a:pt x="2445" y="276"/>
                  </a:cubicBezTo>
                  <a:cubicBezTo>
                    <a:pt x="2437" y="284"/>
                    <a:pt x="2429" y="292"/>
                    <a:pt x="2421" y="300"/>
                  </a:cubicBezTo>
                  <a:cubicBezTo>
                    <a:pt x="2412" y="309"/>
                    <a:pt x="2396" y="316"/>
                    <a:pt x="2388" y="320"/>
                  </a:cubicBezTo>
                  <a:cubicBezTo>
                    <a:pt x="2380" y="324"/>
                    <a:pt x="2377" y="323"/>
                    <a:pt x="2373" y="326"/>
                  </a:cubicBezTo>
                  <a:cubicBezTo>
                    <a:pt x="2369" y="329"/>
                    <a:pt x="2369" y="335"/>
                    <a:pt x="2365" y="341"/>
                  </a:cubicBezTo>
                  <a:cubicBezTo>
                    <a:pt x="2361" y="347"/>
                    <a:pt x="2349" y="350"/>
                    <a:pt x="2347" y="359"/>
                  </a:cubicBezTo>
                  <a:cubicBezTo>
                    <a:pt x="2345" y="368"/>
                    <a:pt x="2352" y="383"/>
                    <a:pt x="2355" y="396"/>
                  </a:cubicBezTo>
                  <a:cubicBezTo>
                    <a:pt x="2360" y="404"/>
                    <a:pt x="2360" y="435"/>
                    <a:pt x="2368" y="437"/>
                  </a:cubicBezTo>
                  <a:cubicBezTo>
                    <a:pt x="2376" y="439"/>
                    <a:pt x="2396" y="416"/>
                    <a:pt x="2405" y="408"/>
                  </a:cubicBezTo>
                  <a:cubicBezTo>
                    <a:pt x="2413" y="398"/>
                    <a:pt x="2417" y="397"/>
                    <a:pt x="2424" y="386"/>
                  </a:cubicBezTo>
                  <a:cubicBezTo>
                    <a:pt x="2431" y="382"/>
                    <a:pt x="2443" y="387"/>
                    <a:pt x="2446" y="381"/>
                  </a:cubicBezTo>
                  <a:cubicBezTo>
                    <a:pt x="2449" y="375"/>
                    <a:pt x="2440" y="356"/>
                    <a:pt x="2443" y="351"/>
                  </a:cubicBezTo>
                  <a:cubicBezTo>
                    <a:pt x="2443" y="343"/>
                    <a:pt x="2460" y="355"/>
                    <a:pt x="2463" y="351"/>
                  </a:cubicBezTo>
                  <a:cubicBezTo>
                    <a:pt x="2466" y="347"/>
                    <a:pt x="2457" y="334"/>
                    <a:pt x="2461" y="326"/>
                  </a:cubicBezTo>
                  <a:cubicBezTo>
                    <a:pt x="2465" y="318"/>
                    <a:pt x="2474" y="310"/>
                    <a:pt x="2487" y="303"/>
                  </a:cubicBezTo>
                  <a:cubicBezTo>
                    <a:pt x="2500" y="296"/>
                    <a:pt x="2530" y="284"/>
                    <a:pt x="2541" y="282"/>
                  </a:cubicBezTo>
                  <a:cubicBezTo>
                    <a:pt x="2552" y="280"/>
                    <a:pt x="2548" y="290"/>
                    <a:pt x="2553" y="293"/>
                  </a:cubicBezTo>
                  <a:cubicBezTo>
                    <a:pt x="2558" y="296"/>
                    <a:pt x="2564" y="302"/>
                    <a:pt x="2569" y="300"/>
                  </a:cubicBezTo>
                  <a:cubicBezTo>
                    <a:pt x="2574" y="300"/>
                    <a:pt x="2574" y="287"/>
                    <a:pt x="2581" y="282"/>
                  </a:cubicBezTo>
                  <a:cubicBezTo>
                    <a:pt x="2588" y="277"/>
                    <a:pt x="2604" y="270"/>
                    <a:pt x="2613" y="267"/>
                  </a:cubicBezTo>
                  <a:cubicBezTo>
                    <a:pt x="2622" y="264"/>
                    <a:pt x="2624" y="266"/>
                    <a:pt x="2637" y="263"/>
                  </a:cubicBezTo>
                  <a:cubicBezTo>
                    <a:pt x="2650" y="260"/>
                    <a:pt x="2685" y="257"/>
                    <a:pt x="2693" y="248"/>
                  </a:cubicBezTo>
                  <a:cubicBezTo>
                    <a:pt x="2683" y="234"/>
                    <a:pt x="2679" y="229"/>
                    <a:pt x="2685" y="212"/>
                  </a:cubicBezTo>
                  <a:cubicBezTo>
                    <a:pt x="2687" y="204"/>
                    <a:pt x="2697" y="219"/>
                    <a:pt x="2704" y="216"/>
                  </a:cubicBezTo>
                  <a:cubicBezTo>
                    <a:pt x="2709" y="213"/>
                    <a:pt x="2711" y="196"/>
                    <a:pt x="2715" y="195"/>
                  </a:cubicBezTo>
                  <a:cubicBezTo>
                    <a:pt x="2719" y="194"/>
                    <a:pt x="2724" y="209"/>
                    <a:pt x="2730" y="210"/>
                  </a:cubicBezTo>
                  <a:cubicBezTo>
                    <a:pt x="2736" y="211"/>
                    <a:pt x="2746" y="201"/>
                    <a:pt x="2752" y="203"/>
                  </a:cubicBezTo>
                  <a:cubicBezTo>
                    <a:pt x="2758" y="205"/>
                    <a:pt x="2758" y="219"/>
                    <a:pt x="2766" y="222"/>
                  </a:cubicBezTo>
                  <a:cubicBezTo>
                    <a:pt x="2774" y="225"/>
                    <a:pt x="2793" y="223"/>
                    <a:pt x="2801" y="220"/>
                  </a:cubicBezTo>
                  <a:cubicBezTo>
                    <a:pt x="2810" y="218"/>
                    <a:pt x="2807" y="211"/>
                    <a:pt x="2814" y="206"/>
                  </a:cubicBezTo>
                  <a:cubicBezTo>
                    <a:pt x="2821" y="201"/>
                    <a:pt x="2842" y="197"/>
                    <a:pt x="2842" y="192"/>
                  </a:cubicBezTo>
                  <a:cubicBezTo>
                    <a:pt x="2842" y="189"/>
                    <a:pt x="2828" y="175"/>
                    <a:pt x="2815" y="174"/>
                  </a:cubicBezTo>
                  <a:cubicBezTo>
                    <a:pt x="2808" y="170"/>
                    <a:pt x="2801" y="166"/>
                    <a:pt x="2797" y="168"/>
                  </a:cubicBezTo>
                  <a:cubicBezTo>
                    <a:pt x="2793" y="170"/>
                    <a:pt x="2791" y="184"/>
                    <a:pt x="2788" y="185"/>
                  </a:cubicBezTo>
                  <a:cubicBezTo>
                    <a:pt x="2785" y="186"/>
                    <a:pt x="2781" y="181"/>
                    <a:pt x="2776" y="177"/>
                  </a:cubicBezTo>
                  <a:cubicBezTo>
                    <a:pt x="2771" y="174"/>
                    <a:pt x="2766" y="164"/>
                    <a:pt x="2761" y="161"/>
                  </a:cubicBezTo>
                  <a:cubicBezTo>
                    <a:pt x="2756" y="158"/>
                    <a:pt x="2741" y="159"/>
                    <a:pt x="2736" y="156"/>
                  </a:cubicBezTo>
                  <a:cubicBezTo>
                    <a:pt x="2728" y="155"/>
                    <a:pt x="2720" y="144"/>
                    <a:pt x="2716" y="144"/>
                  </a:cubicBezTo>
                  <a:cubicBezTo>
                    <a:pt x="2707" y="140"/>
                    <a:pt x="2694" y="135"/>
                    <a:pt x="2682" y="132"/>
                  </a:cubicBezTo>
                  <a:cubicBezTo>
                    <a:pt x="2671" y="130"/>
                    <a:pt x="2676" y="123"/>
                    <a:pt x="2641" y="125"/>
                  </a:cubicBezTo>
                  <a:cubicBezTo>
                    <a:pt x="2632" y="125"/>
                    <a:pt x="2635" y="132"/>
                    <a:pt x="2625" y="132"/>
                  </a:cubicBezTo>
                  <a:cubicBezTo>
                    <a:pt x="2615" y="132"/>
                    <a:pt x="2591" y="123"/>
                    <a:pt x="2581" y="123"/>
                  </a:cubicBezTo>
                  <a:cubicBezTo>
                    <a:pt x="2571" y="123"/>
                    <a:pt x="2568" y="127"/>
                    <a:pt x="2566" y="131"/>
                  </a:cubicBezTo>
                  <a:cubicBezTo>
                    <a:pt x="2564" y="135"/>
                    <a:pt x="2569" y="144"/>
                    <a:pt x="2566" y="146"/>
                  </a:cubicBezTo>
                  <a:cubicBezTo>
                    <a:pt x="2563" y="148"/>
                    <a:pt x="2553" y="144"/>
                    <a:pt x="2548" y="141"/>
                  </a:cubicBezTo>
                  <a:cubicBezTo>
                    <a:pt x="2543" y="138"/>
                    <a:pt x="2546" y="127"/>
                    <a:pt x="2536" y="126"/>
                  </a:cubicBezTo>
                  <a:cubicBezTo>
                    <a:pt x="2526" y="125"/>
                    <a:pt x="2499" y="135"/>
                    <a:pt x="2488" y="135"/>
                  </a:cubicBezTo>
                  <a:cubicBezTo>
                    <a:pt x="2477" y="135"/>
                    <a:pt x="2479" y="128"/>
                    <a:pt x="2469" y="128"/>
                  </a:cubicBezTo>
                  <a:cubicBezTo>
                    <a:pt x="2460" y="126"/>
                    <a:pt x="2434" y="138"/>
                    <a:pt x="2425" y="137"/>
                  </a:cubicBezTo>
                  <a:cubicBezTo>
                    <a:pt x="2416" y="136"/>
                    <a:pt x="2419" y="124"/>
                    <a:pt x="2412" y="119"/>
                  </a:cubicBezTo>
                  <a:cubicBezTo>
                    <a:pt x="2405" y="114"/>
                    <a:pt x="2402" y="106"/>
                    <a:pt x="2383" y="105"/>
                  </a:cubicBezTo>
                  <a:cubicBezTo>
                    <a:pt x="2335" y="109"/>
                    <a:pt x="2340" y="117"/>
                    <a:pt x="2296" y="110"/>
                  </a:cubicBezTo>
                  <a:cubicBezTo>
                    <a:pt x="2279" y="107"/>
                    <a:pt x="2278" y="97"/>
                    <a:pt x="2262" y="90"/>
                  </a:cubicBezTo>
                  <a:cubicBezTo>
                    <a:pt x="2236" y="78"/>
                    <a:pt x="2232" y="89"/>
                    <a:pt x="2200" y="86"/>
                  </a:cubicBezTo>
                  <a:cubicBezTo>
                    <a:pt x="2188" y="84"/>
                    <a:pt x="2175" y="81"/>
                    <a:pt x="2172" y="78"/>
                  </a:cubicBezTo>
                  <a:cubicBezTo>
                    <a:pt x="2169" y="75"/>
                    <a:pt x="2183" y="72"/>
                    <a:pt x="2182" y="68"/>
                  </a:cubicBezTo>
                  <a:cubicBezTo>
                    <a:pt x="2181" y="64"/>
                    <a:pt x="2165" y="58"/>
                    <a:pt x="2163" y="53"/>
                  </a:cubicBezTo>
                  <a:cubicBezTo>
                    <a:pt x="2161" y="48"/>
                    <a:pt x="2175" y="38"/>
                    <a:pt x="2167" y="35"/>
                  </a:cubicBezTo>
                  <a:cubicBezTo>
                    <a:pt x="2159" y="32"/>
                    <a:pt x="2122" y="32"/>
                    <a:pt x="2112" y="36"/>
                  </a:cubicBezTo>
                  <a:cubicBezTo>
                    <a:pt x="2102" y="40"/>
                    <a:pt x="2104" y="53"/>
                    <a:pt x="2109" y="57"/>
                  </a:cubicBezTo>
                  <a:cubicBezTo>
                    <a:pt x="2114" y="61"/>
                    <a:pt x="2133" y="57"/>
                    <a:pt x="2139" y="59"/>
                  </a:cubicBezTo>
                  <a:cubicBezTo>
                    <a:pt x="2145" y="61"/>
                    <a:pt x="2146" y="68"/>
                    <a:pt x="2148" y="72"/>
                  </a:cubicBezTo>
                  <a:cubicBezTo>
                    <a:pt x="2150" y="76"/>
                    <a:pt x="2156" y="82"/>
                    <a:pt x="2152" y="84"/>
                  </a:cubicBezTo>
                  <a:cubicBezTo>
                    <a:pt x="2148" y="86"/>
                    <a:pt x="2132" y="83"/>
                    <a:pt x="2127" y="86"/>
                  </a:cubicBezTo>
                  <a:cubicBezTo>
                    <a:pt x="2122" y="89"/>
                    <a:pt x="2129" y="100"/>
                    <a:pt x="2124" y="102"/>
                  </a:cubicBezTo>
                  <a:cubicBezTo>
                    <a:pt x="2119" y="104"/>
                    <a:pt x="2106" y="101"/>
                    <a:pt x="2094" y="101"/>
                  </a:cubicBezTo>
                  <a:cubicBezTo>
                    <a:pt x="2081" y="101"/>
                    <a:pt x="2077" y="106"/>
                    <a:pt x="2053" y="104"/>
                  </a:cubicBezTo>
                  <a:cubicBezTo>
                    <a:pt x="2043" y="102"/>
                    <a:pt x="2040" y="90"/>
                    <a:pt x="2032" y="92"/>
                  </a:cubicBezTo>
                  <a:cubicBezTo>
                    <a:pt x="2024" y="94"/>
                    <a:pt x="2015" y="112"/>
                    <a:pt x="2007" y="114"/>
                  </a:cubicBezTo>
                  <a:cubicBezTo>
                    <a:pt x="1999" y="116"/>
                    <a:pt x="1988" y="111"/>
                    <a:pt x="1984" y="104"/>
                  </a:cubicBezTo>
                  <a:cubicBezTo>
                    <a:pt x="1980" y="97"/>
                    <a:pt x="1989" y="76"/>
                    <a:pt x="1983" y="72"/>
                  </a:cubicBezTo>
                  <a:cubicBezTo>
                    <a:pt x="1977" y="68"/>
                    <a:pt x="1961" y="76"/>
                    <a:pt x="1950" y="77"/>
                  </a:cubicBezTo>
                  <a:cubicBezTo>
                    <a:pt x="1942" y="72"/>
                    <a:pt x="1926" y="75"/>
                    <a:pt x="1917" y="75"/>
                  </a:cubicBezTo>
                  <a:cubicBezTo>
                    <a:pt x="1905" y="73"/>
                    <a:pt x="1859" y="80"/>
                    <a:pt x="1848" y="78"/>
                  </a:cubicBezTo>
                  <a:cubicBezTo>
                    <a:pt x="1834" y="76"/>
                    <a:pt x="1846" y="66"/>
                    <a:pt x="1831" y="65"/>
                  </a:cubicBezTo>
                  <a:cubicBezTo>
                    <a:pt x="1816" y="64"/>
                    <a:pt x="1769" y="73"/>
                    <a:pt x="1755" y="71"/>
                  </a:cubicBezTo>
                  <a:cubicBezTo>
                    <a:pt x="1743" y="68"/>
                    <a:pt x="1747" y="61"/>
                    <a:pt x="1747" y="54"/>
                  </a:cubicBezTo>
                  <a:cubicBezTo>
                    <a:pt x="1747" y="47"/>
                    <a:pt x="1753" y="36"/>
                    <a:pt x="1753" y="29"/>
                  </a:cubicBezTo>
                  <a:cubicBezTo>
                    <a:pt x="1753" y="22"/>
                    <a:pt x="1755" y="13"/>
                    <a:pt x="1750" y="11"/>
                  </a:cubicBezTo>
                  <a:cubicBezTo>
                    <a:pt x="1745" y="0"/>
                    <a:pt x="1729" y="18"/>
                    <a:pt x="1720" y="18"/>
                  </a:cubicBezTo>
                  <a:cubicBezTo>
                    <a:pt x="1711" y="18"/>
                    <a:pt x="1705" y="9"/>
                    <a:pt x="1695" y="11"/>
                  </a:cubicBezTo>
                  <a:cubicBezTo>
                    <a:pt x="1685" y="13"/>
                    <a:pt x="1665" y="28"/>
                    <a:pt x="1660" y="29"/>
                  </a:cubicBezTo>
                  <a:cubicBezTo>
                    <a:pt x="1655" y="30"/>
                    <a:pt x="1682" y="16"/>
                    <a:pt x="1663" y="14"/>
                  </a:cubicBezTo>
                  <a:cubicBezTo>
                    <a:pt x="1644" y="12"/>
                    <a:pt x="1571" y="15"/>
                    <a:pt x="1548" y="18"/>
                  </a:cubicBezTo>
                  <a:cubicBezTo>
                    <a:pt x="1525" y="21"/>
                    <a:pt x="1530" y="31"/>
                    <a:pt x="1522" y="32"/>
                  </a:cubicBezTo>
                  <a:cubicBezTo>
                    <a:pt x="1514" y="33"/>
                    <a:pt x="1506" y="26"/>
                    <a:pt x="1498" y="26"/>
                  </a:cubicBezTo>
                  <a:cubicBezTo>
                    <a:pt x="1490" y="26"/>
                    <a:pt x="1488" y="31"/>
                    <a:pt x="1474" y="33"/>
                  </a:cubicBezTo>
                  <a:cubicBezTo>
                    <a:pt x="1460" y="35"/>
                    <a:pt x="1433" y="33"/>
                    <a:pt x="1414" y="36"/>
                  </a:cubicBezTo>
                  <a:cubicBezTo>
                    <a:pt x="1389" y="53"/>
                    <a:pt x="1397" y="47"/>
                    <a:pt x="1362" y="50"/>
                  </a:cubicBezTo>
                  <a:cubicBezTo>
                    <a:pt x="1350" y="54"/>
                    <a:pt x="1372" y="62"/>
                    <a:pt x="1366" y="65"/>
                  </a:cubicBezTo>
                  <a:cubicBezTo>
                    <a:pt x="1360" y="68"/>
                    <a:pt x="1337" y="68"/>
                    <a:pt x="1324" y="69"/>
                  </a:cubicBezTo>
                  <a:cubicBezTo>
                    <a:pt x="1311" y="70"/>
                    <a:pt x="1293" y="63"/>
                    <a:pt x="1290" y="68"/>
                  </a:cubicBezTo>
                  <a:cubicBezTo>
                    <a:pt x="1280" y="73"/>
                    <a:pt x="1308" y="99"/>
                    <a:pt x="1305" y="101"/>
                  </a:cubicBezTo>
                  <a:cubicBezTo>
                    <a:pt x="1302" y="103"/>
                    <a:pt x="1280" y="84"/>
                    <a:pt x="1269" y="83"/>
                  </a:cubicBezTo>
                  <a:cubicBezTo>
                    <a:pt x="1258" y="82"/>
                    <a:pt x="1246" y="91"/>
                    <a:pt x="1237" y="96"/>
                  </a:cubicBezTo>
                  <a:cubicBezTo>
                    <a:pt x="1228" y="99"/>
                    <a:pt x="1213" y="112"/>
                    <a:pt x="1213" y="112"/>
                  </a:cubicBezTo>
                  <a:cubicBezTo>
                    <a:pt x="1206" y="112"/>
                    <a:pt x="1222" y="84"/>
                    <a:pt x="1216" y="80"/>
                  </a:cubicBezTo>
                  <a:cubicBezTo>
                    <a:pt x="1214" y="77"/>
                    <a:pt x="1208" y="88"/>
                    <a:pt x="1203" y="93"/>
                  </a:cubicBezTo>
                  <a:cubicBezTo>
                    <a:pt x="1198" y="98"/>
                    <a:pt x="1191" y="103"/>
                    <a:pt x="1188" y="108"/>
                  </a:cubicBezTo>
                  <a:cubicBezTo>
                    <a:pt x="1185" y="113"/>
                    <a:pt x="1183" y="117"/>
                    <a:pt x="1183" y="125"/>
                  </a:cubicBezTo>
                  <a:cubicBezTo>
                    <a:pt x="1183" y="133"/>
                    <a:pt x="1188" y="160"/>
                    <a:pt x="1186" y="159"/>
                  </a:cubicBezTo>
                  <a:cubicBezTo>
                    <a:pt x="1184" y="158"/>
                    <a:pt x="1171" y="131"/>
                    <a:pt x="1170" y="120"/>
                  </a:cubicBezTo>
                  <a:cubicBezTo>
                    <a:pt x="1169" y="109"/>
                    <a:pt x="1183" y="97"/>
                    <a:pt x="1177" y="90"/>
                  </a:cubicBezTo>
                  <a:cubicBezTo>
                    <a:pt x="1167" y="93"/>
                    <a:pt x="1153" y="75"/>
                    <a:pt x="1134" y="78"/>
                  </a:cubicBezTo>
                  <a:cubicBezTo>
                    <a:pt x="1123" y="78"/>
                    <a:pt x="1118" y="97"/>
                    <a:pt x="1111" y="102"/>
                  </a:cubicBezTo>
                  <a:cubicBezTo>
                    <a:pt x="1104" y="107"/>
                    <a:pt x="1088" y="101"/>
                    <a:pt x="1090" y="111"/>
                  </a:cubicBezTo>
                  <a:cubicBezTo>
                    <a:pt x="1091" y="123"/>
                    <a:pt x="1124" y="150"/>
                    <a:pt x="1122" y="162"/>
                  </a:cubicBezTo>
                  <a:cubicBezTo>
                    <a:pt x="1120" y="172"/>
                    <a:pt x="1098" y="152"/>
                    <a:pt x="1096" y="152"/>
                  </a:cubicBezTo>
                  <a:cubicBezTo>
                    <a:pt x="1090" y="150"/>
                    <a:pt x="1088" y="147"/>
                    <a:pt x="1080" y="143"/>
                  </a:cubicBezTo>
                  <a:cubicBezTo>
                    <a:pt x="1072" y="139"/>
                    <a:pt x="1059" y="129"/>
                    <a:pt x="1047" y="128"/>
                  </a:cubicBezTo>
                  <a:cubicBezTo>
                    <a:pt x="1035" y="127"/>
                    <a:pt x="1016" y="136"/>
                    <a:pt x="1009" y="134"/>
                  </a:cubicBezTo>
                  <a:cubicBezTo>
                    <a:pt x="1001" y="132"/>
                    <a:pt x="1001" y="122"/>
                    <a:pt x="1003" y="117"/>
                  </a:cubicBezTo>
                  <a:cubicBezTo>
                    <a:pt x="1004" y="113"/>
                    <a:pt x="1011" y="109"/>
                    <a:pt x="1018" y="108"/>
                  </a:cubicBezTo>
                  <a:cubicBezTo>
                    <a:pt x="1025" y="107"/>
                    <a:pt x="1044" y="115"/>
                    <a:pt x="1044" y="113"/>
                  </a:cubicBezTo>
                  <a:cubicBezTo>
                    <a:pt x="1044" y="111"/>
                    <a:pt x="1030" y="100"/>
                    <a:pt x="1021" y="98"/>
                  </a:cubicBezTo>
                  <a:cubicBezTo>
                    <a:pt x="1012" y="96"/>
                    <a:pt x="999" y="93"/>
                    <a:pt x="991" y="98"/>
                  </a:cubicBezTo>
                  <a:cubicBezTo>
                    <a:pt x="983" y="103"/>
                    <a:pt x="974" y="118"/>
                    <a:pt x="975" y="126"/>
                  </a:cubicBezTo>
                  <a:cubicBezTo>
                    <a:pt x="976" y="134"/>
                    <a:pt x="992" y="142"/>
                    <a:pt x="994" y="146"/>
                  </a:cubicBezTo>
                  <a:cubicBezTo>
                    <a:pt x="996" y="150"/>
                    <a:pt x="991" y="150"/>
                    <a:pt x="985" y="150"/>
                  </a:cubicBezTo>
                  <a:cubicBezTo>
                    <a:pt x="979" y="150"/>
                    <a:pt x="968" y="144"/>
                    <a:pt x="960" y="143"/>
                  </a:cubicBezTo>
                  <a:cubicBezTo>
                    <a:pt x="952" y="142"/>
                    <a:pt x="944" y="141"/>
                    <a:pt x="936" y="143"/>
                  </a:cubicBezTo>
                  <a:cubicBezTo>
                    <a:pt x="928" y="145"/>
                    <a:pt x="920" y="156"/>
                    <a:pt x="913" y="156"/>
                  </a:cubicBezTo>
                  <a:cubicBezTo>
                    <a:pt x="906" y="156"/>
                    <a:pt x="903" y="143"/>
                    <a:pt x="892" y="144"/>
                  </a:cubicBezTo>
                  <a:cubicBezTo>
                    <a:pt x="881" y="145"/>
                    <a:pt x="865" y="157"/>
                    <a:pt x="849" y="162"/>
                  </a:cubicBezTo>
                  <a:cubicBezTo>
                    <a:pt x="815" y="162"/>
                    <a:pt x="808" y="177"/>
                    <a:pt x="798" y="174"/>
                  </a:cubicBezTo>
                  <a:cubicBezTo>
                    <a:pt x="788" y="171"/>
                    <a:pt x="792" y="149"/>
                    <a:pt x="786" y="144"/>
                  </a:cubicBezTo>
                  <a:cubicBezTo>
                    <a:pt x="780" y="139"/>
                    <a:pt x="766" y="136"/>
                    <a:pt x="763" y="143"/>
                  </a:cubicBezTo>
                  <a:cubicBezTo>
                    <a:pt x="760" y="150"/>
                    <a:pt x="768" y="179"/>
                    <a:pt x="765" y="185"/>
                  </a:cubicBezTo>
                  <a:cubicBezTo>
                    <a:pt x="749" y="188"/>
                    <a:pt x="752" y="181"/>
                    <a:pt x="745" y="182"/>
                  </a:cubicBezTo>
                  <a:cubicBezTo>
                    <a:pt x="738" y="183"/>
                    <a:pt x="726" y="188"/>
                    <a:pt x="720" y="194"/>
                  </a:cubicBezTo>
                  <a:cubicBezTo>
                    <a:pt x="714" y="200"/>
                    <a:pt x="719" y="216"/>
                    <a:pt x="711" y="218"/>
                  </a:cubicBezTo>
                  <a:cubicBezTo>
                    <a:pt x="699" y="225"/>
                    <a:pt x="680" y="204"/>
                    <a:pt x="672" y="204"/>
                  </a:cubicBezTo>
                  <a:cubicBezTo>
                    <a:pt x="664" y="204"/>
                    <a:pt x="662" y="210"/>
                    <a:pt x="663" y="215"/>
                  </a:cubicBezTo>
                  <a:cubicBezTo>
                    <a:pt x="664" y="220"/>
                    <a:pt x="682" y="230"/>
                    <a:pt x="681" y="232"/>
                  </a:cubicBezTo>
                  <a:cubicBezTo>
                    <a:pt x="673" y="235"/>
                    <a:pt x="655" y="230"/>
                    <a:pt x="655" y="230"/>
                  </a:cubicBezTo>
                  <a:cubicBezTo>
                    <a:pt x="622" y="208"/>
                    <a:pt x="658" y="229"/>
                    <a:pt x="627" y="198"/>
                  </a:cubicBezTo>
                  <a:cubicBezTo>
                    <a:pt x="623" y="194"/>
                    <a:pt x="606" y="185"/>
                    <a:pt x="606" y="185"/>
                  </a:cubicBezTo>
                  <a:cubicBezTo>
                    <a:pt x="629" y="170"/>
                    <a:pt x="644" y="180"/>
                    <a:pt x="669" y="188"/>
                  </a:cubicBezTo>
                  <a:cubicBezTo>
                    <a:pt x="682" y="187"/>
                    <a:pt x="696" y="187"/>
                    <a:pt x="709" y="184"/>
                  </a:cubicBezTo>
                  <a:cubicBezTo>
                    <a:pt x="720" y="182"/>
                    <a:pt x="739" y="175"/>
                    <a:pt x="729" y="165"/>
                  </a:cubicBezTo>
                  <a:cubicBezTo>
                    <a:pt x="711" y="147"/>
                    <a:pt x="662" y="137"/>
                    <a:pt x="637" y="135"/>
                  </a:cubicBezTo>
                  <a:cubicBezTo>
                    <a:pt x="615" y="128"/>
                    <a:pt x="592" y="132"/>
                    <a:pt x="580" y="129"/>
                  </a:cubicBezTo>
                  <a:cubicBezTo>
                    <a:pt x="568" y="126"/>
                    <a:pt x="573" y="115"/>
                    <a:pt x="567" y="114"/>
                  </a:cubicBezTo>
                  <a:cubicBezTo>
                    <a:pt x="559" y="111"/>
                    <a:pt x="545" y="120"/>
                    <a:pt x="545" y="120"/>
                  </a:cubicBezTo>
                  <a:cubicBezTo>
                    <a:pt x="536" y="118"/>
                    <a:pt x="531" y="114"/>
                    <a:pt x="519" y="114"/>
                  </a:cubicBezTo>
                  <a:cubicBezTo>
                    <a:pt x="512" y="112"/>
                    <a:pt x="508" y="104"/>
                    <a:pt x="501" y="105"/>
                  </a:cubicBezTo>
                  <a:cubicBezTo>
                    <a:pt x="494" y="106"/>
                    <a:pt x="486" y="115"/>
                    <a:pt x="475" y="119"/>
                  </a:cubicBezTo>
                  <a:cubicBezTo>
                    <a:pt x="464" y="123"/>
                    <a:pt x="446" y="132"/>
                    <a:pt x="435" y="132"/>
                  </a:cubicBezTo>
                  <a:cubicBezTo>
                    <a:pt x="415" y="136"/>
                    <a:pt x="417" y="111"/>
                    <a:pt x="411" y="116"/>
                  </a:cubicBezTo>
                  <a:cubicBezTo>
                    <a:pt x="406" y="116"/>
                    <a:pt x="404" y="124"/>
                    <a:pt x="402" y="131"/>
                  </a:cubicBezTo>
                  <a:cubicBezTo>
                    <a:pt x="400" y="138"/>
                    <a:pt x="406" y="153"/>
                    <a:pt x="400" y="156"/>
                  </a:cubicBezTo>
                  <a:cubicBezTo>
                    <a:pt x="395" y="162"/>
                    <a:pt x="376" y="142"/>
                    <a:pt x="366" y="147"/>
                  </a:cubicBezTo>
                  <a:cubicBezTo>
                    <a:pt x="351" y="148"/>
                    <a:pt x="322" y="156"/>
                    <a:pt x="309" y="165"/>
                  </a:cubicBezTo>
                  <a:cubicBezTo>
                    <a:pt x="296" y="174"/>
                    <a:pt x="286" y="196"/>
                    <a:pt x="289" y="198"/>
                  </a:cubicBezTo>
                  <a:cubicBezTo>
                    <a:pt x="292" y="200"/>
                    <a:pt x="316" y="182"/>
                    <a:pt x="325" y="177"/>
                  </a:cubicBezTo>
                  <a:cubicBezTo>
                    <a:pt x="334" y="172"/>
                    <a:pt x="343" y="167"/>
                    <a:pt x="346" y="168"/>
                  </a:cubicBezTo>
                  <a:cubicBezTo>
                    <a:pt x="349" y="169"/>
                    <a:pt x="345" y="180"/>
                    <a:pt x="341" y="184"/>
                  </a:cubicBezTo>
                  <a:cubicBezTo>
                    <a:pt x="337" y="189"/>
                    <a:pt x="327" y="190"/>
                    <a:pt x="321" y="194"/>
                  </a:cubicBezTo>
                  <a:cubicBezTo>
                    <a:pt x="315" y="198"/>
                    <a:pt x="312" y="205"/>
                    <a:pt x="304" y="210"/>
                  </a:cubicBezTo>
                  <a:cubicBezTo>
                    <a:pt x="297" y="214"/>
                    <a:pt x="274" y="222"/>
                    <a:pt x="274" y="222"/>
                  </a:cubicBezTo>
                  <a:cubicBezTo>
                    <a:pt x="265" y="227"/>
                    <a:pt x="247" y="233"/>
                    <a:pt x="238" y="237"/>
                  </a:cubicBezTo>
                  <a:cubicBezTo>
                    <a:pt x="229" y="241"/>
                    <a:pt x="227" y="242"/>
                    <a:pt x="222" y="248"/>
                  </a:cubicBezTo>
                  <a:cubicBezTo>
                    <a:pt x="208" y="255"/>
                    <a:pt x="214" y="263"/>
                    <a:pt x="208" y="275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Freeform 66"/>
            <p:cNvSpPr>
              <a:spLocks/>
            </p:cNvSpPr>
            <p:nvPr/>
          </p:nvSpPr>
          <p:spPr bwMode="gray">
            <a:xfrm>
              <a:off x="2557" y="2041"/>
              <a:ext cx="328" cy="383"/>
            </a:xfrm>
            <a:custGeom>
              <a:avLst/>
              <a:gdLst>
                <a:gd name="T0" fmla="*/ 15 w 328"/>
                <a:gd name="T1" fmla="*/ 380 h 383"/>
                <a:gd name="T2" fmla="*/ 28 w 328"/>
                <a:gd name="T3" fmla="*/ 377 h 383"/>
                <a:gd name="T4" fmla="*/ 36 w 328"/>
                <a:gd name="T5" fmla="*/ 350 h 383"/>
                <a:gd name="T6" fmla="*/ 46 w 328"/>
                <a:gd name="T7" fmla="*/ 356 h 383"/>
                <a:gd name="T8" fmla="*/ 61 w 328"/>
                <a:gd name="T9" fmla="*/ 351 h 383"/>
                <a:gd name="T10" fmla="*/ 66 w 328"/>
                <a:gd name="T11" fmla="*/ 332 h 383"/>
                <a:gd name="T12" fmla="*/ 76 w 328"/>
                <a:gd name="T13" fmla="*/ 323 h 383"/>
                <a:gd name="T14" fmla="*/ 84 w 328"/>
                <a:gd name="T15" fmla="*/ 342 h 383"/>
                <a:gd name="T16" fmla="*/ 96 w 328"/>
                <a:gd name="T17" fmla="*/ 344 h 383"/>
                <a:gd name="T18" fmla="*/ 103 w 328"/>
                <a:gd name="T19" fmla="*/ 314 h 383"/>
                <a:gd name="T20" fmla="*/ 121 w 328"/>
                <a:gd name="T21" fmla="*/ 326 h 383"/>
                <a:gd name="T22" fmla="*/ 145 w 328"/>
                <a:gd name="T23" fmla="*/ 312 h 383"/>
                <a:gd name="T24" fmla="*/ 168 w 328"/>
                <a:gd name="T25" fmla="*/ 321 h 383"/>
                <a:gd name="T26" fmla="*/ 162 w 328"/>
                <a:gd name="T27" fmla="*/ 281 h 383"/>
                <a:gd name="T28" fmla="*/ 171 w 328"/>
                <a:gd name="T29" fmla="*/ 260 h 383"/>
                <a:gd name="T30" fmla="*/ 187 w 328"/>
                <a:gd name="T31" fmla="*/ 239 h 383"/>
                <a:gd name="T32" fmla="*/ 163 w 328"/>
                <a:gd name="T33" fmla="*/ 204 h 383"/>
                <a:gd name="T34" fmla="*/ 171 w 328"/>
                <a:gd name="T35" fmla="*/ 194 h 383"/>
                <a:gd name="T36" fmla="*/ 187 w 328"/>
                <a:gd name="T37" fmla="*/ 189 h 383"/>
                <a:gd name="T38" fmla="*/ 199 w 328"/>
                <a:gd name="T39" fmla="*/ 207 h 383"/>
                <a:gd name="T40" fmla="*/ 205 w 328"/>
                <a:gd name="T41" fmla="*/ 192 h 383"/>
                <a:gd name="T42" fmla="*/ 229 w 328"/>
                <a:gd name="T43" fmla="*/ 188 h 383"/>
                <a:gd name="T44" fmla="*/ 234 w 328"/>
                <a:gd name="T45" fmla="*/ 174 h 383"/>
                <a:gd name="T46" fmla="*/ 256 w 328"/>
                <a:gd name="T47" fmla="*/ 165 h 383"/>
                <a:gd name="T48" fmla="*/ 261 w 328"/>
                <a:gd name="T49" fmla="*/ 159 h 383"/>
                <a:gd name="T50" fmla="*/ 288 w 328"/>
                <a:gd name="T51" fmla="*/ 155 h 383"/>
                <a:gd name="T52" fmla="*/ 303 w 328"/>
                <a:gd name="T53" fmla="*/ 141 h 383"/>
                <a:gd name="T54" fmla="*/ 300 w 328"/>
                <a:gd name="T55" fmla="*/ 125 h 383"/>
                <a:gd name="T56" fmla="*/ 297 w 328"/>
                <a:gd name="T57" fmla="*/ 141 h 383"/>
                <a:gd name="T58" fmla="*/ 280 w 328"/>
                <a:gd name="T59" fmla="*/ 131 h 383"/>
                <a:gd name="T60" fmla="*/ 268 w 328"/>
                <a:gd name="T61" fmla="*/ 153 h 383"/>
                <a:gd name="T62" fmla="*/ 258 w 328"/>
                <a:gd name="T63" fmla="*/ 143 h 383"/>
                <a:gd name="T64" fmla="*/ 237 w 328"/>
                <a:gd name="T65" fmla="*/ 165 h 383"/>
                <a:gd name="T66" fmla="*/ 210 w 328"/>
                <a:gd name="T67" fmla="*/ 159 h 383"/>
                <a:gd name="T68" fmla="*/ 189 w 328"/>
                <a:gd name="T69" fmla="*/ 136 h 383"/>
                <a:gd name="T70" fmla="*/ 198 w 328"/>
                <a:gd name="T71" fmla="*/ 128 h 383"/>
                <a:gd name="T72" fmla="*/ 198 w 328"/>
                <a:gd name="T73" fmla="*/ 98 h 383"/>
                <a:gd name="T74" fmla="*/ 213 w 328"/>
                <a:gd name="T75" fmla="*/ 76 h 383"/>
                <a:gd name="T76" fmla="*/ 204 w 328"/>
                <a:gd name="T77" fmla="*/ 57 h 383"/>
                <a:gd name="T78" fmla="*/ 198 w 328"/>
                <a:gd name="T79" fmla="*/ 12 h 383"/>
                <a:gd name="T80" fmla="*/ 186 w 328"/>
                <a:gd name="T81" fmla="*/ 6 h 383"/>
                <a:gd name="T82" fmla="*/ 183 w 328"/>
                <a:gd name="T83" fmla="*/ 33 h 383"/>
                <a:gd name="T84" fmla="*/ 185 w 328"/>
                <a:gd name="T85" fmla="*/ 76 h 383"/>
                <a:gd name="T86" fmla="*/ 173 w 328"/>
                <a:gd name="T87" fmla="*/ 100 h 383"/>
                <a:gd name="T88" fmla="*/ 173 w 328"/>
                <a:gd name="T89" fmla="*/ 144 h 383"/>
                <a:gd name="T90" fmla="*/ 157 w 328"/>
                <a:gd name="T91" fmla="*/ 168 h 383"/>
                <a:gd name="T92" fmla="*/ 149 w 328"/>
                <a:gd name="T93" fmla="*/ 180 h 383"/>
                <a:gd name="T94" fmla="*/ 141 w 328"/>
                <a:gd name="T95" fmla="*/ 210 h 383"/>
                <a:gd name="T96" fmla="*/ 145 w 328"/>
                <a:gd name="T97" fmla="*/ 219 h 383"/>
                <a:gd name="T98" fmla="*/ 151 w 328"/>
                <a:gd name="T99" fmla="*/ 236 h 383"/>
                <a:gd name="T100" fmla="*/ 138 w 328"/>
                <a:gd name="T101" fmla="*/ 254 h 383"/>
                <a:gd name="T102" fmla="*/ 124 w 328"/>
                <a:gd name="T103" fmla="*/ 279 h 383"/>
                <a:gd name="T104" fmla="*/ 99 w 328"/>
                <a:gd name="T105" fmla="*/ 278 h 383"/>
                <a:gd name="T106" fmla="*/ 85 w 328"/>
                <a:gd name="T107" fmla="*/ 299 h 383"/>
                <a:gd name="T108" fmla="*/ 61 w 328"/>
                <a:gd name="T109" fmla="*/ 296 h 383"/>
                <a:gd name="T110" fmla="*/ 37 w 328"/>
                <a:gd name="T111" fmla="*/ 306 h 383"/>
                <a:gd name="T112" fmla="*/ 27 w 328"/>
                <a:gd name="T113" fmla="*/ 326 h 383"/>
                <a:gd name="T114" fmla="*/ 10 w 328"/>
                <a:gd name="T115" fmla="*/ 330 h 383"/>
                <a:gd name="T116" fmla="*/ 3 w 328"/>
                <a:gd name="T117" fmla="*/ 348 h 383"/>
                <a:gd name="T118" fmla="*/ 15 w 328"/>
                <a:gd name="T119" fmla="*/ 38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8" h="383">
                  <a:moveTo>
                    <a:pt x="15" y="380"/>
                  </a:moveTo>
                  <a:cubicBezTo>
                    <a:pt x="18" y="383"/>
                    <a:pt x="23" y="381"/>
                    <a:pt x="28" y="377"/>
                  </a:cubicBezTo>
                  <a:cubicBezTo>
                    <a:pt x="31" y="372"/>
                    <a:pt x="33" y="354"/>
                    <a:pt x="36" y="350"/>
                  </a:cubicBezTo>
                  <a:cubicBezTo>
                    <a:pt x="39" y="346"/>
                    <a:pt x="42" y="356"/>
                    <a:pt x="46" y="356"/>
                  </a:cubicBezTo>
                  <a:cubicBezTo>
                    <a:pt x="50" y="353"/>
                    <a:pt x="58" y="355"/>
                    <a:pt x="61" y="351"/>
                  </a:cubicBezTo>
                  <a:cubicBezTo>
                    <a:pt x="64" y="347"/>
                    <a:pt x="64" y="337"/>
                    <a:pt x="66" y="332"/>
                  </a:cubicBezTo>
                  <a:cubicBezTo>
                    <a:pt x="68" y="327"/>
                    <a:pt x="73" y="321"/>
                    <a:pt x="76" y="323"/>
                  </a:cubicBezTo>
                  <a:cubicBezTo>
                    <a:pt x="79" y="325"/>
                    <a:pt x="81" y="339"/>
                    <a:pt x="84" y="342"/>
                  </a:cubicBezTo>
                  <a:cubicBezTo>
                    <a:pt x="87" y="345"/>
                    <a:pt x="93" y="349"/>
                    <a:pt x="96" y="344"/>
                  </a:cubicBezTo>
                  <a:cubicBezTo>
                    <a:pt x="116" y="331"/>
                    <a:pt x="90" y="344"/>
                    <a:pt x="103" y="314"/>
                  </a:cubicBezTo>
                  <a:cubicBezTo>
                    <a:pt x="109" y="305"/>
                    <a:pt x="110" y="328"/>
                    <a:pt x="121" y="326"/>
                  </a:cubicBezTo>
                  <a:cubicBezTo>
                    <a:pt x="128" y="326"/>
                    <a:pt x="137" y="313"/>
                    <a:pt x="145" y="312"/>
                  </a:cubicBezTo>
                  <a:cubicBezTo>
                    <a:pt x="153" y="311"/>
                    <a:pt x="165" y="326"/>
                    <a:pt x="168" y="321"/>
                  </a:cubicBezTo>
                  <a:cubicBezTo>
                    <a:pt x="171" y="316"/>
                    <a:pt x="162" y="291"/>
                    <a:pt x="162" y="281"/>
                  </a:cubicBezTo>
                  <a:cubicBezTo>
                    <a:pt x="166" y="273"/>
                    <a:pt x="167" y="267"/>
                    <a:pt x="171" y="260"/>
                  </a:cubicBezTo>
                  <a:cubicBezTo>
                    <a:pt x="175" y="253"/>
                    <a:pt x="188" y="248"/>
                    <a:pt x="187" y="239"/>
                  </a:cubicBezTo>
                  <a:cubicBezTo>
                    <a:pt x="186" y="230"/>
                    <a:pt x="166" y="211"/>
                    <a:pt x="163" y="204"/>
                  </a:cubicBezTo>
                  <a:cubicBezTo>
                    <a:pt x="164" y="191"/>
                    <a:pt x="167" y="196"/>
                    <a:pt x="171" y="194"/>
                  </a:cubicBezTo>
                  <a:cubicBezTo>
                    <a:pt x="175" y="192"/>
                    <a:pt x="183" y="187"/>
                    <a:pt x="187" y="189"/>
                  </a:cubicBezTo>
                  <a:cubicBezTo>
                    <a:pt x="191" y="191"/>
                    <a:pt x="196" y="206"/>
                    <a:pt x="199" y="207"/>
                  </a:cubicBezTo>
                  <a:cubicBezTo>
                    <a:pt x="202" y="208"/>
                    <a:pt x="200" y="195"/>
                    <a:pt x="205" y="192"/>
                  </a:cubicBezTo>
                  <a:cubicBezTo>
                    <a:pt x="210" y="189"/>
                    <a:pt x="224" y="191"/>
                    <a:pt x="229" y="188"/>
                  </a:cubicBezTo>
                  <a:cubicBezTo>
                    <a:pt x="234" y="185"/>
                    <a:pt x="230" y="178"/>
                    <a:pt x="234" y="174"/>
                  </a:cubicBezTo>
                  <a:cubicBezTo>
                    <a:pt x="238" y="170"/>
                    <a:pt x="252" y="167"/>
                    <a:pt x="256" y="165"/>
                  </a:cubicBezTo>
                  <a:cubicBezTo>
                    <a:pt x="260" y="163"/>
                    <a:pt x="256" y="161"/>
                    <a:pt x="261" y="159"/>
                  </a:cubicBezTo>
                  <a:cubicBezTo>
                    <a:pt x="266" y="157"/>
                    <a:pt x="281" y="158"/>
                    <a:pt x="288" y="155"/>
                  </a:cubicBezTo>
                  <a:cubicBezTo>
                    <a:pt x="295" y="152"/>
                    <a:pt x="301" y="146"/>
                    <a:pt x="303" y="141"/>
                  </a:cubicBezTo>
                  <a:cubicBezTo>
                    <a:pt x="328" y="131"/>
                    <a:pt x="299" y="125"/>
                    <a:pt x="300" y="125"/>
                  </a:cubicBezTo>
                  <a:cubicBezTo>
                    <a:pt x="301" y="125"/>
                    <a:pt x="300" y="140"/>
                    <a:pt x="297" y="141"/>
                  </a:cubicBezTo>
                  <a:cubicBezTo>
                    <a:pt x="294" y="142"/>
                    <a:pt x="285" y="129"/>
                    <a:pt x="280" y="131"/>
                  </a:cubicBezTo>
                  <a:cubicBezTo>
                    <a:pt x="275" y="133"/>
                    <a:pt x="272" y="151"/>
                    <a:pt x="268" y="153"/>
                  </a:cubicBezTo>
                  <a:cubicBezTo>
                    <a:pt x="264" y="155"/>
                    <a:pt x="263" y="141"/>
                    <a:pt x="258" y="143"/>
                  </a:cubicBezTo>
                  <a:cubicBezTo>
                    <a:pt x="253" y="145"/>
                    <a:pt x="245" y="162"/>
                    <a:pt x="237" y="165"/>
                  </a:cubicBezTo>
                  <a:cubicBezTo>
                    <a:pt x="229" y="168"/>
                    <a:pt x="218" y="164"/>
                    <a:pt x="210" y="159"/>
                  </a:cubicBezTo>
                  <a:cubicBezTo>
                    <a:pt x="202" y="154"/>
                    <a:pt x="191" y="141"/>
                    <a:pt x="189" y="136"/>
                  </a:cubicBezTo>
                  <a:cubicBezTo>
                    <a:pt x="184" y="130"/>
                    <a:pt x="194" y="138"/>
                    <a:pt x="198" y="128"/>
                  </a:cubicBezTo>
                  <a:cubicBezTo>
                    <a:pt x="199" y="122"/>
                    <a:pt x="196" y="107"/>
                    <a:pt x="198" y="98"/>
                  </a:cubicBezTo>
                  <a:cubicBezTo>
                    <a:pt x="200" y="89"/>
                    <a:pt x="212" y="83"/>
                    <a:pt x="213" y="76"/>
                  </a:cubicBezTo>
                  <a:cubicBezTo>
                    <a:pt x="216" y="62"/>
                    <a:pt x="206" y="68"/>
                    <a:pt x="204" y="57"/>
                  </a:cubicBezTo>
                  <a:cubicBezTo>
                    <a:pt x="202" y="46"/>
                    <a:pt x="201" y="20"/>
                    <a:pt x="198" y="12"/>
                  </a:cubicBezTo>
                  <a:cubicBezTo>
                    <a:pt x="195" y="4"/>
                    <a:pt x="188" y="3"/>
                    <a:pt x="186" y="6"/>
                  </a:cubicBezTo>
                  <a:cubicBezTo>
                    <a:pt x="182" y="0"/>
                    <a:pt x="183" y="21"/>
                    <a:pt x="183" y="33"/>
                  </a:cubicBezTo>
                  <a:cubicBezTo>
                    <a:pt x="183" y="45"/>
                    <a:pt x="187" y="65"/>
                    <a:pt x="185" y="76"/>
                  </a:cubicBezTo>
                  <a:cubicBezTo>
                    <a:pt x="183" y="85"/>
                    <a:pt x="176" y="92"/>
                    <a:pt x="173" y="100"/>
                  </a:cubicBezTo>
                  <a:cubicBezTo>
                    <a:pt x="179" y="117"/>
                    <a:pt x="182" y="120"/>
                    <a:pt x="173" y="144"/>
                  </a:cubicBezTo>
                  <a:cubicBezTo>
                    <a:pt x="170" y="153"/>
                    <a:pt x="162" y="160"/>
                    <a:pt x="157" y="168"/>
                  </a:cubicBezTo>
                  <a:cubicBezTo>
                    <a:pt x="154" y="172"/>
                    <a:pt x="149" y="180"/>
                    <a:pt x="149" y="180"/>
                  </a:cubicBezTo>
                  <a:cubicBezTo>
                    <a:pt x="144" y="199"/>
                    <a:pt x="157" y="199"/>
                    <a:pt x="141" y="210"/>
                  </a:cubicBezTo>
                  <a:cubicBezTo>
                    <a:pt x="139" y="216"/>
                    <a:pt x="143" y="215"/>
                    <a:pt x="145" y="219"/>
                  </a:cubicBezTo>
                  <a:cubicBezTo>
                    <a:pt x="147" y="223"/>
                    <a:pt x="152" y="230"/>
                    <a:pt x="151" y="236"/>
                  </a:cubicBezTo>
                  <a:cubicBezTo>
                    <a:pt x="150" y="242"/>
                    <a:pt x="142" y="247"/>
                    <a:pt x="138" y="254"/>
                  </a:cubicBezTo>
                  <a:cubicBezTo>
                    <a:pt x="133" y="258"/>
                    <a:pt x="130" y="276"/>
                    <a:pt x="124" y="279"/>
                  </a:cubicBezTo>
                  <a:cubicBezTo>
                    <a:pt x="118" y="283"/>
                    <a:pt x="105" y="275"/>
                    <a:pt x="99" y="278"/>
                  </a:cubicBezTo>
                  <a:cubicBezTo>
                    <a:pt x="92" y="281"/>
                    <a:pt x="91" y="296"/>
                    <a:pt x="85" y="299"/>
                  </a:cubicBezTo>
                  <a:cubicBezTo>
                    <a:pt x="79" y="302"/>
                    <a:pt x="69" y="295"/>
                    <a:pt x="61" y="296"/>
                  </a:cubicBezTo>
                  <a:cubicBezTo>
                    <a:pt x="51" y="306"/>
                    <a:pt x="43" y="301"/>
                    <a:pt x="37" y="306"/>
                  </a:cubicBezTo>
                  <a:cubicBezTo>
                    <a:pt x="31" y="311"/>
                    <a:pt x="32" y="322"/>
                    <a:pt x="27" y="326"/>
                  </a:cubicBezTo>
                  <a:cubicBezTo>
                    <a:pt x="22" y="330"/>
                    <a:pt x="14" y="326"/>
                    <a:pt x="10" y="330"/>
                  </a:cubicBezTo>
                  <a:cubicBezTo>
                    <a:pt x="7" y="334"/>
                    <a:pt x="0" y="345"/>
                    <a:pt x="3" y="348"/>
                  </a:cubicBezTo>
                  <a:cubicBezTo>
                    <a:pt x="5" y="351"/>
                    <a:pt x="9" y="379"/>
                    <a:pt x="15" y="38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Freeform 67"/>
            <p:cNvSpPr>
              <a:spLocks/>
            </p:cNvSpPr>
            <p:nvPr/>
          </p:nvSpPr>
          <p:spPr bwMode="gray">
            <a:xfrm>
              <a:off x="462" y="2319"/>
              <a:ext cx="987" cy="1183"/>
            </a:xfrm>
            <a:custGeom>
              <a:avLst/>
              <a:gdLst>
                <a:gd name="T0" fmla="*/ 380 w 987"/>
                <a:gd name="T1" fmla="*/ 4 h 1183"/>
                <a:gd name="T2" fmla="*/ 305 w 987"/>
                <a:gd name="T3" fmla="*/ 4 h 1183"/>
                <a:gd name="T4" fmla="*/ 229 w 987"/>
                <a:gd name="T5" fmla="*/ 28 h 1183"/>
                <a:gd name="T6" fmla="*/ 173 w 987"/>
                <a:gd name="T7" fmla="*/ 20 h 1183"/>
                <a:gd name="T8" fmla="*/ 136 w 987"/>
                <a:gd name="T9" fmla="*/ 58 h 1183"/>
                <a:gd name="T10" fmla="*/ 95 w 987"/>
                <a:gd name="T11" fmla="*/ 141 h 1183"/>
                <a:gd name="T12" fmla="*/ 47 w 987"/>
                <a:gd name="T13" fmla="*/ 177 h 1183"/>
                <a:gd name="T14" fmla="*/ 10 w 987"/>
                <a:gd name="T15" fmla="*/ 252 h 1183"/>
                <a:gd name="T16" fmla="*/ 11 w 987"/>
                <a:gd name="T17" fmla="*/ 346 h 1183"/>
                <a:gd name="T18" fmla="*/ 58 w 987"/>
                <a:gd name="T19" fmla="*/ 453 h 1183"/>
                <a:gd name="T20" fmla="*/ 115 w 987"/>
                <a:gd name="T21" fmla="*/ 513 h 1183"/>
                <a:gd name="T22" fmla="*/ 188 w 987"/>
                <a:gd name="T23" fmla="*/ 514 h 1183"/>
                <a:gd name="T24" fmla="*/ 238 w 987"/>
                <a:gd name="T25" fmla="*/ 519 h 1183"/>
                <a:gd name="T26" fmla="*/ 321 w 987"/>
                <a:gd name="T27" fmla="*/ 496 h 1183"/>
                <a:gd name="T28" fmla="*/ 374 w 987"/>
                <a:gd name="T29" fmla="*/ 531 h 1183"/>
                <a:gd name="T30" fmla="*/ 388 w 987"/>
                <a:gd name="T31" fmla="*/ 574 h 1183"/>
                <a:gd name="T32" fmla="*/ 403 w 987"/>
                <a:gd name="T33" fmla="*/ 657 h 1183"/>
                <a:gd name="T34" fmla="*/ 425 w 987"/>
                <a:gd name="T35" fmla="*/ 704 h 1183"/>
                <a:gd name="T36" fmla="*/ 436 w 987"/>
                <a:gd name="T37" fmla="*/ 753 h 1183"/>
                <a:gd name="T38" fmla="*/ 425 w 987"/>
                <a:gd name="T39" fmla="*/ 832 h 1183"/>
                <a:gd name="T40" fmla="*/ 449 w 987"/>
                <a:gd name="T41" fmla="*/ 936 h 1183"/>
                <a:gd name="T42" fmla="*/ 455 w 987"/>
                <a:gd name="T43" fmla="*/ 988 h 1183"/>
                <a:gd name="T44" fmla="*/ 497 w 987"/>
                <a:gd name="T45" fmla="*/ 1092 h 1183"/>
                <a:gd name="T46" fmla="*/ 514 w 987"/>
                <a:gd name="T47" fmla="*/ 1123 h 1183"/>
                <a:gd name="T48" fmla="*/ 529 w 987"/>
                <a:gd name="T49" fmla="*/ 1172 h 1183"/>
                <a:gd name="T50" fmla="*/ 607 w 987"/>
                <a:gd name="T51" fmla="*/ 1161 h 1183"/>
                <a:gd name="T52" fmla="*/ 688 w 987"/>
                <a:gd name="T53" fmla="*/ 1101 h 1183"/>
                <a:gd name="T54" fmla="*/ 718 w 987"/>
                <a:gd name="T55" fmla="*/ 1023 h 1183"/>
                <a:gd name="T56" fmla="*/ 758 w 987"/>
                <a:gd name="T57" fmla="*/ 966 h 1183"/>
                <a:gd name="T58" fmla="*/ 758 w 987"/>
                <a:gd name="T59" fmla="*/ 921 h 1183"/>
                <a:gd name="T60" fmla="*/ 805 w 987"/>
                <a:gd name="T61" fmla="*/ 882 h 1183"/>
                <a:gd name="T62" fmla="*/ 832 w 987"/>
                <a:gd name="T63" fmla="*/ 844 h 1183"/>
                <a:gd name="T64" fmla="*/ 811 w 987"/>
                <a:gd name="T65" fmla="*/ 750 h 1183"/>
                <a:gd name="T66" fmla="*/ 802 w 987"/>
                <a:gd name="T67" fmla="*/ 706 h 1183"/>
                <a:gd name="T68" fmla="*/ 835 w 987"/>
                <a:gd name="T69" fmla="*/ 642 h 1183"/>
                <a:gd name="T70" fmla="*/ 899 w 987"/>
                <a:gd name="T71" fmla="*/ 568 h 1183"/>
                <a:gd name="T72" fmla="*/ 947 w 987"/>
                <a:gd name="T73" fmla="*/ 513 h 1183"/>
                <a:gd name="T74" fmla="*/ 973 w 987"/>
                <a:gd name="T75" fmla="*/ 459 h 1183"/>
                <a:gd name="T76" fmla="*/ 979 w 987"/>
                <a:gd name="T77" fmla="*/ 406 h 1183"/>
                <a:gd name="T78" fmla="*/ 947 w 987"/>
                <a:gd name="T79" fmla="*/ 418 h 1183"/>
                <a:gd name="T80" fmla="*/ 887 w 987"/>
                <a:gd name="T81" fmla="*/ 435 h 1183"/>
                <a:gd name="T82" fmla="*/ 883 w 987"/>
                <a:gd name="T83" fmla="*/ 418 h 1183"/>
                <a:gd name="T84" fmla="*/ 842 w 987"/>
                <a:gd name="T85" fmla="*/ 372 h 1183"/>
                <a:gd name="T86" fmla="*/ 814 w 987"/>
                <a:gd name="T87" fmla="*/ 315 h 1183"/>
                <a:gd name="T88" fmla="*/ 779 w 987"/>
                <a:gd name="T89" fmla="*/ 286 h 1183"/>
                <a:gd name="T90" fmla="*/ 751 w 987"/>
                <a:gd name="T91" fmla="*/ 202 h 1183"/>
                <a:gd name="T92" fmla="*/ 721 w 987"/>
                <a:gd name="T93" fmla="*/ 108 h 1183"/>
                <a:gd name="T94" fmla="*/ 668 w 987"/>
                <a:gd name="T95" fmla="*/ 97 h 1183"/>
                <a:gd name="T96" fmla="*/ 614 w 987"/>
                <a:gd name="T97" fmla="*/ 85 h 1183"/>
                <a:gd name="T98" fmla="*/ 561 w 987"/>
                <a:gd name="T99" fmla="*/ 64 h 1183"/>
                <a:gd name="T100" fmla="*/ 539 w 987"/>
                <a:gd name="T101" fmla="*/ 88 h 1183"/>
                <a:gd name="T102" fmla="*/ 508 w 987"/>
                <a:gd name="T103" fmla="*/ 96 h 1183"/>
                <a:gd name="T104" fmla="*/ 454 w 987"/>
                <a:gd name="T105" fmla="*/ 64 h 1183"/>
                <a:gd name="T106" fmla="*/ 410 w 987"/>
                <a:gd name="T107" fmla="*/ 31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7" h="1183">
                  <a:moveTo>
                    <a:pt x="401" y="3"/>
                  </a:moveTo>
                  <a:cubicBezTo>
                    <a:pt x="393" y="0"/>
                    <a:pt x="388" y="7"/>
                    <a:pt x="380" y="4"/>
                  </a:cubicBezTo>
                  <a:cubicBezTo>
                    <a:pt x="376" y="3"/>
                    <a:pt x="361" y="0"/>
                    <a:pt x="361" y="0"/>
                  </a:cubicBezTo>
                  <a:cubicBezTo>
                    <a:pt x="342" y="1"/>
                    <a:pt x="324" y="2"/>
                    <a:pt x="305" y="4"/>
                  </a:cubicBezTo>
                  <a:cubicBezTo>
                    <a:pt x="296" y="5"/>
                    <a:pt x="284" y="6"/>
                    <a:pt x="275" y="7"/>
                  </a:cubicBezTo>
                  <a:cubicBezTo>
                    <a:pt x="262" y="9"/>
                    <a:pt x="241" y="26"/>
                    <a:pt x="229" y="28"/>
                  </a:cubicBezTo>
                  <a:cubicBezTo>
                    <a:pt x="217" y="30"/>
                    <a:pt x="214" y="20"/>
                    <a:pt x="205" y="19"/>
                  </a:cubicBezTo>
                  <a:cubicBezTo>
                    <a:pt x="196" y="18"/>
                    <a:pt x="180" y="16"/>
                    <a:pt x="173" y="20"/>
                  </a:cubicBezTo>
                  <a:cubicBezTo>
                    <a:pt x="171" y="32"/>
                    <a:pt x="171" y="37"/>
                    <a:pt x="161" y="46"/>
                  </a:cubicBezTo>
                  <a:cubicBezTo>
                    <a:pt x="154" y="52"/>
                    <a:pt x="136" y="58"/>
                    <a:pt x="136" y="58"/>
                  </a:cubicBezTo>
                  <a:cubicBezTo>
                    <a:pt x="125" y="75"/>
                    <a:pt x="115" y="98"/>
                    <a:pt x="109" y="116"/>
                  </a:cubicBezTo>
                  <a:cubicBezTo>
                    <a:pt x="108" y="129"/>
                    <a:pt x="99" y="128"/>
                    <a:pt x="95" y="141"/>
                  </a:cubicBezTo>
                  <a:cubicBezTo>
                    <a:pt x="89" y="148"/>
                    <a:pt x="79" y="144"/>
                    <a:pt x="71" y="150"/>
                  </a:cubicBezTo>
                  <a:cubicBezTo>
                    <a:pt x="63" y="156"/>
                    <a:pt x="54" y="164"/>
                    <a:pt x="47" y="177"/>
                  </a:cubicBezTo>
                  <a:cubicBezTo>
                    <a:pt x="47" y="177"/>
                    <a:pt x="32" y="220"/>
                    <a:pt x="28" y="226"/>
                  </a:cubicBezTo>
                  <a:cubicBezTo>
                    <a:pt x="23" y="233"/>
                    <a:pt x="0" y="253"/>
                    <a:pt x="10" y="252"/>
                  </a:cubicBezTo>
                  <a:cubicBezTo>
                    <a:pt x="7" y="267"/>
                    <a:pt x="25" y="303"/>
                    <a:pt x="25" y="319"/>
                  </a:cubicBezTo>
                  <a:cubicBezTo>
                    <a:pt x="25" y="335"/>
                    <a:pt x="13" y="333"/>
                    <a:pt x="11" y="346"/>
                  </a:cubicBezTo>
                  <a:cubicBezTo>
                    <a:pt x="9" y="359"/>
                    <a:pt x="5" y="378"/>
                    <a:pt x="13" y="396"/>
                  </a:cubicBezTo>
                  <a:cubicBezTo>
                    <a:pt x="34" y="426"/>
                    <a:pt x="44" y="436"/>
                    <a:pt x="58" y="453"/>
                  </a:cubicBezTo>
                  <a:cubicBezTo>
                    <a:pt x="72" y="470"/>
                    <a:pt x="88" y="489"/>
                    <a:pt x="97" y="499"/>
                  </a:cubicBezTo>
                  <a:cubicBezTo>
                    <a:pt x="105" y="504"/>
                    <a:pt x="115" y="513"/>
                    <a:pt x="115" y="513"/>
                  </a:cubicBezTo>
                  <a:cubicBezTo>
                    <a:pt x="123" y="516"/>
                    <a:pt x="136" y="531"/>
                    <a:pt x="148" y="531"/>
                  </a:cubicBezTo>
                  <a:cubicBezTo>
                    <a:pt x="160" y="531"/>
                    <a:pt x="176" y="514"/>
                    <a:pt x="188" y="514"/>
                  </a:cubicBezTo>
                  <a:cubicBezTo>
                    <a:pt x="200" y="514"/>
                    <a:pt x="213" y="530"/>
                    <a:pt x="221" y="531"/>
                  </a:cubicBezTo>
                  <a:cubicBezTo>
                    <a:pt x="229" y="532"/>
                    <a:pt x="229" y="524"/>
                    <a:pt x="238" y="519"/>
                  </a:cubicBezTo>
                  <a:cubicBezTo>
                    <a:pt x="251" y="510"/>
                    <a:pt x="260" y="507"/>
                    <a:pt x="275" y="502"/>
                  </a:cubicBezTo>
                  <a:cubicBezTo>
                    <a:pt x="291" y="504"/>
                    <a:pt x="308" y="486"/>
                    <a:pt x="321" y="496"/>
                  </a:cubicBezTo>
                  <a:cubicBezTo>
                    <a:pt x="330" y="503"/>
                    <a:pt x="332" y="533"/>
                    <a:pt x="343" y="537"/>
                  </a:cubicBezTo>
                  <a:cubicBezTo>
                    <a:pt x="354" y="541"/>
                    <a:pt x="362" y="530"/>
                    <a:pt x="374" y="531"/>
                  </a:cubicBezTo>
                  <a:cubicBezTo>
                    <a:pt x="381" y="533"/>
                    <a:pt x="395" y="542"/>
                    <a:pt x="397" y="549"/>
                  </a:cubicBezTo>
                  <a:cubicBezTo>
                    <a:pt x="399" y="556"/>
                    <a:pt x="391" y="563"/>
                    <a:pt x="388" y="574"/>
                  </a:cubicBezTo>
                  <a:cubicBezTo>
                    <a:pt x="385" y="585"/>
                    <a:pt x="377" y="604"/>
                    <a:pt x="379" y="618"/>
                  </a:cubicBezTo>
                  <a:cubicBezTo>
                    <a:pt x="384" y="644"/>
                    <a:pt x="383" y="630"/>
                    <a:pt x="403" y="657"/>
                  </a:cubicBezTo>
                  <a:cubicBezTo>
                    <a:pt x="410" y="669"/>
                    <a:pt x="423" y="673"/>
                    <a:pt x="427" y="681"/>
                  </a:cubicBezTo>
                  <a:cubicBezTo>
                    <a:pt x="431" y="689"/>
                    <a:pt x="423" y="696"/>
                    <a:pt x="425" y="704"/>
                  </a:cubicBezTo>
                  <a:cubicBezTo>
                    <a:pt x="428" y="712"/>
                    <a:pt x="440" y="722"/>
                    <a:pt x="442" y="730"/>
                  </a:cubicBezTo>
                  <a:cubicBezTo>
                    <a:pt x="444" y="738"/>
                    <a:pt x="434" y="744"/>
                    <a:pt x="436" y="753"/>
                  </a:cubicBezTo>
                  <a:cubicBezTo>
                    <a:pt x="436" y="768"/>
                    <a:pt x="456" y="774"/>
                    <a:pt x="454" y="787"/>
                  </a:cubicBezTo>
                  <a:cubicBezTo>
                    <a:pt x="452" y="800"/>
                    <a:pt x="431" y="820"/>
                    <a:pt x="425" y="832"/>
                  </a:cubicBezTo>
                  <a:cubicBezTo>
                    <a:pt x="424" y="840"/>
                    <a:pt x="417" y="856"/>
                    <a:pt x="417" y="856"/>
                  </a:cubicBezTo>
                  <a:cubicBezTo>
                    <a:pt x="420" y="894"/>
                    <a:pt x="418" y="915"/>
                    <a:pt x="449" y="936"/>
                  </a:cubicBezTo>
                  <a:cubicBezTo>
                    <a:pt x="455" y="955"/>
                    <a:pt x="459" y="951"/>
                    <a:pt x="463" y="970"/>
                  </a:cubicBezTo>
                  <a:cubicBezTo>
                    <a:pt x="464" y="979"/>
                    <a:pt x="453" y="975"/>
                    <a:pt x="455" y="988"/>
                  </a:cubicBezTo>
                  <a:cubicBezTo>
                    <a:pt x="457" y="1001"/>
                    <a:pt x="466" y="1034"/>
                    <a:pt x="473" y="1051"/>
                  </a:cubicBezTo>
                  <a:cubicBezTo>
                    <a:pt x="482" y="1067"/>
                    <a:pt x="490" y="1072"/>
                    <a:pt x="497" y="1092"/>
                  </a:cubicBezTo>
                  <a:cubicBezTo>
                    <a:pt x="498" y="1096"/>
                    <a:pt x="501" y="1104"/>
                    <a:pt x="501" y="1104"/>
                  </a:cubicBezTo>
                  <a:cubicBezTo>
                    <a:pt x="502" y="1109"/>
                    <a:pt x="512" y="1117"/>
                    <a:pt x="514" y="1123"/>
                  </a:cubicBezTo>
                  <a:cubicBezTo>
                    <a:pt x="516" y="1129"/>
                    <a:pt x="509" y="1135"/>
                    <a:pt x="511" y="1143"/>
                  </a:cubicBezTo>
                  <a:cubicBezTo>
                    <a:pt x="513" y="1151"/>
                    <a:pt x="522" y="1169"/>
                    <a:pt x="529" y="1172"/>
                  </a:cubicBezTo>
                  <a:cubicBezTo>
                    <a:pt x="538" y="1183"/>
                    <a:pt x="538" y="1164"/>
                    <a:pt x="551" y="1162"/>
                  </a:cubicBezTo>
                  <a:cubicBezTo>
                    <a:pt x="564" y="1160"/>
                    <a:pt x="591" y="1164"/>
                    <a:pt x="607" y="1161"/>
                  </a:cubicBezTo>
                  <a:cubicBezTo>
                    <a:pt x="615" y="1157"/>
                    <a:pt x="636" y="1149"/>
                    <a:pt x="646" y="1146"/>
                  </a:cubicBezTo>
                  <a:cubicBezTo>
                    <a:pt x="665" y="1133"/>
                    <a:pt x="668" y="1120"/>
                    <a:pt x="688" y="1101"/>
                  </a:cubicBezTo>
                  <a:cubicBezTo>
                    <a:pt x="698" y="1089"/>
                    <a:pt x="717" y="1057"/>
                    <a:pt x="722" y="1044"/>
                  </a:cubicBezTo>
                  <a:cubicBezTo>
                    <a:pt x="727" y="1031"/>
                    <a:pt x="713" y="1030"/>
                    <a:pt x="718" y="1023"/>
                  </a:cubicBezTo>
                  <a:cubicBezTo>
                    <a:pt x="725" y="1006"/>
                    <a:pt x="747" y="1012"/>
                    <a:pt x="754" y="1003"/>
                  </a:cubicBezTo>
                  <a:cubicBezTo>
                    <a:pt x="761" y="994"/>
                    <a:pt x="760" y="977"/>
                    <a:pt x="758" y="966"/>
                  </a:cubicBezTo>
                  <a:cubicBezTo>
                    <a:pt x="756" y="955"/>
                    <a:pt x="740" y="946"/>
                    <a:pt x="740" y="939"/>
                  </a:cubicBezTo>
                  <a:cubicBezTo>
                    <a:pt x="740" y="932"/>
                    <a:pt x="751" y="928"/>
                    <a:pt x="758" y="921"/>
                  </a:cubicBezTo>
                  <a:cubicBezTo>
                    <a:pt x="762" y="907"/>
                    <a:pt x="774" y="905"/>
                    <a:pt x="784" y="894"/>
                  </a:cubicBezTo>
                  <a:cubicBezTo>
                    <a:pt x="792" y="886"/>
                    <a:pt x="805" y="882"/>
                    <a:pt x="805" y="882"/>
                  </a:cubicBezTo>
                  <a:cubicBezTo>
                    <a:pt x="810" y="877"/>
                    <a:pt x="815" y="870"/>
                    <a:pt x="820" y="864"/>
                  </a:cubicBezTo>
                  <a:cubicBezTo>
                    <a:pt x="825" y="858"/>
                    <a:pt x="831" y="858"/>
                    <a:pt x="832" y="844"/>
                  </a:cubicBezTo>
                  <a:cubicBezTo>
                    <a:pt x="833" y="830"/>
                    <a:pt x="829" y="796"/>
                    <a:pt x="826" y="780"/>
                  </a:cubicBezTo>
                  <a:cubicBezTo>
                    <a:pt x="823" y="764"/>
                    <a:pt x="812" y="760"/>
                    <a:pt x="811" y="750"/>
                  </a:cubicBezTo>
                  <a:cubicBezTo>
                    <a:pt x="810" y="740"/>
                    <a:pt x="819" y="728"/>
                    <a:pt x="818" y="721"/>
                  </a:cubicBezTo>
                  <a:cubicBezTo>
                    <a:pt x="817" y="714"/>
                    <a:pt x="802" y="714"/>
                    <a:pt x="802" y="706"/>
                  </a:cubicBezTo>
                  <a:cubicBezTo>
                    <a:pt x="803" y="675"/>
                    <a:pt x="810" y="683"/>
                    <a:pt x="815" y="672"/>
                  </a:cubicBezTo>
                  <a:cubicBezTo>
                    <a:pt x="820" y="661"/>
                    <a:pt x="827" y="654"/>
                    <a:pt x="835" y="642"/>
                  </a:cubicBezTo>
                  <a:cubicBezTo>
                    <a:pt x="846" y="626"/>
                    <a:pt x="860" y="616"/>
                    <a:pt x="866" y="597"/>
                  </a:cubicBezTo>
                  <a:cubicBezTo>
                    <a:pt x="875" y="584"/>
                    <a:pt x="888" y="578"/>
                    <a:pt x="899" y="568"/>
                  </a:cubicBezTo>
                  <a:cubicBezTo>
                    <a:pt x="910" y="558"/>
                    <a:pt x="926" y="546"/>
                    <a:pt x="934" y="537"/>
                  </a:cubicBezTo>
                  <a:cubicBezTo>
                    <a:pt x="944" y="524"/>
                    <a:pt x="943" y="522"/>
                    <a:pt x="947" y="513"/>
                  </a:cubicBezTo>
                  <a:cubicBezTo>
                    <a:pt x="951" y="504"/>
                    <a:pt x="955" y="492"/>
                    <a:pt x="959" y="483"/>
                  </a:cubicBezTo>
                  <a:cubicBezTo>
                    <a:pt x="963" y="480"/>
                    <a:pt x="973" y="459"/>
                    <a:pt x="973" y="459"/>
                  </a:cubicBezTo>
                  <a:cubicBezTo>
                    <a:pt x="976" y="453"/>
                    <a:pt x="985" y="435"/>
                    <a:pt x="986" y="426"/>
                  </a:cubicBezTo>
                  <a:cubicBezTo>
                    <a:pt x="987" y="417"/>
                    <a:pt x="983" y="406"/>
                    <a:pt x="979" y="406"/>
                  </a:cubicBezTo>
                  <a:cubicBezTo>
                    <a:pt x="975" y="406"/>
                    <a:pt x="969" y="422"/>
                    <a:pt x="964" y="424"/>
                  </a:cubicBezTo>
                  <a:cubicBezTo>
                    <a:pt x="959" y="426"/>
                    <a:pt x="955" y="417"/>
                    <a:pt x="947" y="418"/>
                  </a:cubicBezTo>
                  <a:cubicBezTo>
                    <a:pt x="939" y="419"/>
                    <a:pt x="927" y="426"/>
                    <a:pt x="917" y="429"/>
                  </a:cubicBezTo>
                  <a:cubicBezTo>
                    <a:pt x="907" y="432"/>
                    <a:pt x="893" y="437"/>
                    <a:pt x="887" y="435"/>
                  </a:cubicBezTo>
                  <a:cubicBezTo>
                    <a:pt x="881" y="433"/>
                    <a:pt x="881" y="420"/>
                    <a:pt x="880" y="417"/>
                  </a:cubicBezTo>
                  <a:cubicBezTo>
                    <a:pt x="879" y="414"/>
                    <a:pt x="886" y="423"/>
                    <a:pt x="883" y="418"/>
                  </a:cubicBezTo>
                  <a:cubicBezTo>
                    <a:pt x="863" y="407"/>
                    <a:pt x="867" y="396"/>
                    <a:pt x="860" y="388"/>
                  </a:cubicBezTo>
                  <a:cubicBezTo>
                    <a:pt x="853" y="380"/>
                    <a:pt x="850" y="379"/>
                    <a:pt x="842" y="372"/>
                  </a:cubicBezTo>
                  <a:cubicBezTo>
                    <a:pt x="836" y="359"/>
                    <a:pt x="817" y="352"/>
                    <a:pt x="812" y="343"/>
                  </a:cubicBezTo>
                  <a:cubicBezTo>
                    <a:pt x="807" y="334"/>
                    <a:pt x="817" y="321"/>
                    <a:pt x="814" y="315"/>
                  </a:cubicBezTo>
                  <a:cubicBezTo>
                    <a:pt x="811" y="309"/>
                    <a:pt x="799" y="309"/>
                    <a:pt x="793" y="304"/>
                  </a:cubicBezTo>
                  <a:cubicBezTo>
                    <a:pt x="785" y="296"/>
                    <a:pt x="779" y="286"/>
                    <a:pt x="779" y="286"/>
                  </a:cubicBezTo>
                  <a:cubicBezTo>
                    <a:pt x="775" y="277"/>
                    <a:pt x="784" y="267"/>
                    <a:pt x="779" y="253"/>
                  </a:cubicBezTo>
                  <a:cubicBezTo>
                    <a:pt x="774" y="239"/>
                    <a:pt x="762" y="224"/>
                    <a:pt x="751" y="202"/>
                  </a:cubicBezTo>
                  <a:cubicBezTo>
                    <a:pt x="752" y="174"/>
                    <a:pt x="710" y="148"/>
                    <a:pt x="713" y="120"/>
                  </a:cubicBezTo>
                  <a:cubicBezTo>
                    <a:pt x="714" y="115"/>
                    <a:pt x="722" y="113"/>
                    <a:pt x="721" y="108"/>
                  </a:cubicBezTo>
                  <a:cubicBezTo>
                    <a:pt x="719" y="100"/>
                    <a:pt x="696" y="88"/>
                    <a:pt x="694" y="88"/>
                  </a:cubicBezTo>
                  <a:cubicBezTo>
                    <a:pt x="684" y="85"/>
                    <a:pt x="680" y="96"/>
                    <a:pt x="668" y="97"/>
                  </a:cubicBezTo>
                  <a:cubicBezTo>
                    <a:pt x="658" y="97"/>
                    <a:pt x="641" y="89"/>
                    <a:pt x="632" y="87"/>
                  </a:cubicBezTo>
                  <a:cubicBezTo>
                    <a:pt x="623" y="85"/>
                    <a:pt x="622" y="87"/>
                    <a:pt x="614" y="85"/>
                  </a:cubicBezTo>
                  <a:cubicBezTo>
                    <a:pt x="596" y="82"/>
                    <a:pt x="592" y="75"/>
                    <a:pt x="583" y="72"/>
                  </a:cubicBezTo>
                  <a:cubicBezTo>
                    <a:pt x="574" y="69"/>
                    <a:pt x="568" y="64"/>
                    <a:pt x="561" y="64"/>
                  </a:cubicBezTo>
                  <a:cubicBezTo>
                    <a:pt x="547" y="61"/>
                    <a:pt x="546" y="71"/>
                    <a:pt x="542" y="75"/>
                  </a:cubicBezTo>
                  <a:cubicBezTo>
                    <a:pt x="540" y="77"/>
                    <a:pt x="541" y="82"/>
                    <a:pt x="539" y="88"/>
                  </a:cubicBezTo>
                  <a:cubicBezTo>
                    <a:pt x="537" y="94"/>
                    <a:pt x="535" y="108"/>
                    <a:pt x="530" y="109"/>
                  </a:cubicBezTo>
                  <a:cubicBezTo>
                    <a:pt x="525" y="110"/>
                    <a:pt x="514" y="99"/>
                    <a:pt x="508" y="96"/>
                  </a:cubicBezTo>
                  <a:cubicBezTo>
                    <a:pt x="502" y="93"/>
                    <a:pt x="500" y="98"/>
                    <a:pt x="491" y="93"/>
                  </a:cubicBezTo>
                  <a:cubicBezTo>
                    <a:pt x="477" y="94"/>
                    <a:pt x="468" y="69"/>
                    <a:pt x="454" y="64"/>
                  </a:cubicBezTo>
                  <a:cubicBezTo>
                    <a:pt x="440" y="59"/>
                    <a:pt x="416" y="66"/>
                    <a:pt x="409" y="61"/>
                  </a:cubicBezTo>
                  <a:cubicBezTo>
                    <a:pt x="390" y="51"/>
                    <a:pt x="411" y="41"/>
                    <a:pt x="410" y="31"/>
                  </a:cubicBezTo>
                  <a:cubicBezTo>
                    <a:pt x="409" y="21"/>
                    <a:pt x="403" y="9"/>
                    <a:pt x="401" y="3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Freeform 68"/>
            <p:cNvSpPr>
              <a:spLocks/>
            </p:cNvSpPr>
            <p:nvPr/>
          </p:nvSpPr>
          <p:spPr bwMode="gray">
            <a:xfrm>
              <a:off x="2309" y="3091"/>
              <a:ext cx="594" cy="466"/>
            </a:xfrm>
            <a:custGeom>
              <a:avLst/>
              <a:gdLst>
                <a:gd name="T0" fmla="*/ 327 w 594"/>
                <a:gd name="T1" fmla="*/ 30 h 466"/>
                <a:gd name="T2" fmla="*/ 294 w 594"/>
                <a:gd name="T3" fmla="*/ 33 h 466"/>
                <a:gd name="T4" fmla="*/ 272 w 594"/>
                <a:gd name="T5" fmla="*/ 27 h 466"/>
                <a:gd name="T6" fmla="*/ 258 w 594"/>
                <a:gd name="T7" fmla="*/ 5 h 466"/>
                <a:gd name="T8" fmla="*/ 249 w 594"/>
                <a:gd name="T9" fmla="*/ 44 h 466"/>
                <a:gd name="T10" fmla="*/ 213 w 594"/>
                <a:gd name="T11" fmla="*/ 51 h 466"/>
                <a:gd name="T12" fmla="*/ 173 w 594"/>
                <a:gd name="T13" fmla="*/ 93 h 466"/>
                <a:gd name="T14" fmla="*/ 150 w 594"/>
                <a:gd name="T15" fmla="*/ 102 h 466"/>
                <a:gd name="T16" fmla="*/ 143 w 594"/>
                <a:gd name="T17" fmla="*/ 129 h 466"/>
                <a:gd name="T18" fmla="*/ 89 w 594"/>
                <a:gd name="T19" fmla="*/ 161 h 466"/>
                <a:gd name="T20" fmla="*/ 48 w 594"/>
                <a:gd name="T21" fmla="*/ 179 h 466"/>
                <a:gd name="T22" fmla="*/ 33 w 594"/>
                <a:gd name="T23" fmla="*/ 258 h 466"/>
                <a:gd name="T24" fmla="*/ 38 w 594"/>
                <a:gd name="T25" fmla="*/ 302 h 466"/>
                <a:gd name="T26" fmla="*/ 56 w 594"/>
                <a:gd name="T27" fmla="*/ 359 h 466"/>
                <a:gd name="T28" fmla="*/ 72 w 594"/>
                <a:gd name="T29" fmla="*/ 406 h 466"/>
                <a:gd name="T30" fmla="*/ 155 w 594"/>
                <a:gd name="T31" fmla="*/ 392 h 466"/>
                <a:gd name="T32" fmla="*/ 179 w 594"/>
                <a:gd name="T33" fmla="*/ 369 h 466"/>
                <a:gd name="T34" fmla="*/ 222 w 594"/>
                <a:gd name="T35" fmla="*/ 362 h 466"/>
                <a:gd name="T36" fmla="*/ 270 w 594"/>
                <a:gd name="T37" fmla="*/ 344 h 466"/>
                <a:gd name="T38" fmla="*/ 326 w 594"/>
                <a:gd name="T39" fmla="*/ 398 h 466"/>
                <a:gd name="T40" fmla="*/ 350 w 594"/>
                <a:gd name="T41" fmla="*/ 387 h 466"/>
                <a:gd name="T42" fmla="*/ 372 w 594"/>
                <a:gd name="T43" fmla="*/ 369 h 466"/>
                <a:gd name="T44" fmla="*/ 348 w 594"/>
                <a:gd name="T45" fmla="*/ 413 h 466"/>
                <a:gd name="T46" fmla="*/ 368 w 594"/>
                <a:gd name="T47" fmla="*/ 417 h 466"/>
                <a:gd name="T48" fmla="*/ 378 w 594"/>
                <a:gd name="T49" fmla="*/ 414 h 466"/>
                <a:gd name="T50" fmla="*/ 407 w 594"/>
                <a:gd name="T51" fmla="*/ 455 h 466"/>
                <a:gd name="T52" fmla="*/ 464 w 594"/>
                <a:gd name="T53" fmla="*/ 449 h 466"/>
                <a:gd name="T54" fmla="*/ 507 w 594"/>
                <a:gd name="T55" fmla="*/ 447 h 466"/>
                <a:gd name="T56" fmla="*/ 545 w 594"/>
                <a:gd name="T57" fmla="*/ 440 h 466"/>
                <a:gd name="T58" fmla="*/ 552 w 594"/>
                <a:gd name="T59" fmla="*/ 394 h 466"/>
                <a:gd name="T60" fmla="*/ 575 w 594"/>
                <a:gd name="T61" fmla="*/ 356 h 466"/>
                <a:gd name="T62" fmla="*/ 588 w 594"/>
                <a:gd name="T63" fmla="*/ 306 h 466"/>
                <a:gd name="T64" fmla="*/ 585 w 594"/>
                <a:gd name="T65" fmla="*/ 249 h 466"/>
                <a:gd name="T66" fmla="*/ 546 w 594"/>
                <a:gd name="T67" fmla="*/ 197 h 466"/>
                <a:gd name="T68" fmla="*/ 524 w 594"/>
                <a:gd name="T69" fmla="*/ 174 h 466"/>
                <a:gd name="T70" fmla="*/ 479 w 594"/>
                <a:gd name="T71" fmla="*/ 107 h 466"/>
                <a:gd name="T72" fmla="*/ 450 w 594"/>
                <a:gd name="T73" fmla="*/ 62 h 466"/>
                <a:gd name="T74" fmla="*/ 404 w 594"/>
                <a:gd name="T75" fmla="*/ 118 h 466"/>
                <a:gd name="T76" fmla="*/ 368 w 594"/>
                <a:gd name="T77" fmla="*/ 99 h 466"/>
                <a:gd name="T78" fmla="*/ 336 w 594"/>
                <a:gd name="T79" fmla="*/ 68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4" h="466">
                  <a:moveTo>
                    <a:pt x="353" y="30"/>
                  </a:moveTo>
                  <a:cubicBezTo>
                    <a:pt x="352" y="25"/>
                    <a:pt x="337" y="27"/>
                    <a:pt x="327" y="30"/>
                  </a:cubicBezTo>
                  <a:cubicBezTo>
                    <a:pt x="318" y="26"/>
                    <a:pt x="301" y="9"/>
                    <a:pt x="296" y="9"/>
                  </a:cubicBezTo>
                  <a:cubicBezTo>
                    <a:pt x="291" y="9"/>
                    <a:pt x="296" y="30"/>
                    <a:pt x="294" y="33"/>
                  </a:cubicBezTo>
                  <a:cubicBezTo>
                    <a:pt x="291" y="40"/>
                    <a:pt x="289" y="21"/>
                    <a:pt x="281" y="29"/>
                  </a:cubicBezTo>
                  <a:cubicBezTo>
                    <a:pt x="277" y="28"/>
                    <a:pt x="273" y="30"/>
                    <a:pt x="272" y="27"/>
                  </a:cubicBezTo>
                  <a:cubicBezTo>
                    <a:pt x="271" y="24"/>
                    <a:pt x="278" y="13"/>
                    <a:pt x="276" y="9"/>
                  </a:cubicBezTo>
                  <a:cubicBezTo>
                    <a:pt x="274" y="5"/>
                    <a:pt x="260" y="0"/>
                    <a:pt x="258" y="5"/>
                  </a:cubicBezTo>
                  <a:cubicBezTo>
                    <a:pt x="256" y="10"/>
                    <a:pt x="267" y="32"/>
                    <a:pt x="266" y="38"/>
                  </a:cubicBezTo>
                  <a:cubicBezTo>
                    <a:pt x="265" y="44"/>
                    <a:pt x="252" y="38"/>
                    <a:pt x="249" y="44"/>
                  </a:cubicBezTo>
                  <a:cubicBezTo>
                    <a:pt x="246" y="50"/>
                    <a:pt x="251" y="74"/>
                    <a:pt x="245" y="75"/>
                  </a:cubicBezTo>
                  <a:cubicBezTo>
                    <a:pt x="240" y="80"/>
                    <a:pt x="219" y="50"/>
                    <a:pt x="213" y="51"/>
                  </a:cubicBezTo>
                  <a:cubicBezTo>
                    <a:pt x="204" y="50"/>
                    <a:pt x="196" y="61"/>
                    <a:pt x="189" y="68"/>
                  </a:cubicBezTo>
                  <a:cubicBezTo>
                    <a:pt x="182" y="78"/>
                    <a:pt x="182" y="85"/>
                    <a:pt x="173" y="93"/>
                  </a:cubicBezTo>
                  <a:cubicBezTo>
                    <a:pt x="169" y="100"/>
                    <a:pt x="171" y="118"/>
                    <a:pt x="167" y="120"/>
                  </a:cubicBezTo>
                  <a:cubicBezTo>
                    <a:pt x="163" y="122"/>
                    <a:pt x="154" y="103"/>
                    <a:pt x="150" y="102"/>
                  </a:cubicBezTo>
                  <a:cubicBezTo>
                    <a:pt x="146" y="101"/>
                    <a:pt x="141" y="107"/>
                    <a:pt x="140" y="111"/>
                  </a:cubicBezTo>
                  <a:cubicBezTo>
                    <a:pt x="139" y="115"/>
                    <a:pt x="145" y="123"/>
                    <a:pt x="143" y="129"/>
                  </a:cubicBezTo>
                  <a:cubicBezTo>
                    <a:pt x="133" y="132"/>
                    <a:pt x="134" y="144"/>
                    <a:pt x="126" y="150"/>
                  </a:cubicBezTo>
                  <a:cubicBezTo>
                    <a:pt x="117" y="155"/>
                    <a:pt x="100" y="159"/>
                    <a:pt x="89" y="161"/>
                  </a:cubicBezTo>
                  <a:cubicBezTo>
                    <a:pt x="79" y="164"/>
                    <a:pt x="67" y="161"/>
                    <a:pt x="60" y="164"/>
                  </a:cubicBezTo>
                  <a:cubicBezTo>
                    <a:pt x="53" y="167"/>
                    <a:pt x="53" y="174"/>
                    <a:pt x="48" y="179"/>
                  </a:cubicBezTo>
                  <a:cubicBezTo>
                    <a:pt x="43" y="184"/>
                    <a:pt x="31" y="179"/>
                    <a:pt x="29" y="192"/>
                  </a:cubicBezTo>
                  <a:cubicBezTo>
                    <a:pt x="0" y="212"/>
                    <a:pt x="15" y="231"/>
                    <a:pt x="33" y="258"/>
                  </a:cubicBezTo>
                  <a:cubicBezTo>
                    <a:pt x="38" y="266"/>
                    <a:pt x="18" y="266"/>
                    <a:pt x="18" y="266"/>
                  </a:cubicBezTo>
                  <a:cubicBezTo>
                    <a:pt x="18" y="274"/>
                    <a:pt x="34" y="292"/>
                    <a:pt x="38" y="302"/>
                  </a:cubicBezTo>
                  <a:cubicBezTo>
                    <a:pt x="42" y="312"/>
                    <a:pt x="38" y="317"/>
                    <a:pt x="41" y="326"/>
                  </a:cubicBezTo>
                  <a:cubicBezTo>
                    <a:pt x="44" y="335"/>
                    <a:pt x="56" y="349"/>
                    <a:pt x="56" y="359"/>
                  </a:cubicBezTo>
                  <a:cubicBezTo>
                    <a:pt x="56" y="369"/>
                    <a:pt x="38" y="378"/>
                    <a:pt x="41" y="386"/>
                  </a:cubicBezTo>
                  <a:cubicBezTo>
                    <a:pt x="44" y="394"/>
                    <a:pt x="59" y="406"/>
                    <a:pt x="72" y="406"/>
                  </a:cubicBezTo>
                  <a:cubicBezTo>
                    <a:pt x="86" y="405"/>
                    <a:pt x="102" y="389"/>
                    <a:pt x="117" y="384"/>
                  </a:cubicBezTo>
                  <a:cubicBezTo>
                    <a:pt x="131" y="382"/>
                    <a:pt x="146" y="392"/>
                    <a:pt x="155" y="392"/>
                  </a:cubicBezTo>
                  <a:cubicBezTo>
                    <a:pt x="164" y="392"/>
                    <a:pt x="167" y="388"/>
                    <a:pt x="171" y="384"/>
                  </a:cubicBezTo>
                  <a:cubicBezTo>
                    <a:pt x="175" y="380"/>
                    <a:pt x="174" y="374"/>
                    <a:pt x="179" y="369"/>
                  </a:cubicBezTo>
                  <a:cubicBezTo>
                    <a:pt x="184" y="366"/>
                    <a:pt x="185" y="356"/>
                    <a:pt x="201" y="356"/>
                  </a:cubicBezTo>
                  <a:cubicBezTo>
                    <a:pt x="208" y="355"/>
                    <a:pt x="216" y="363"/>
                    <a:pt x="222" y="362"/>
                  </a:cubicBezTo>
                  <a:cubicBezTo>
                    <a:pt x="228" y="361"/>
                    <a:pt x="228" y="351"/>
                    <a:pt x="236" y="348"/>
                  </a:cubicBezTo>
                  <a:cubicBezTo>
                    <a:pt x="244" y="345"/>
                    <a:pt x="256" y="340"/>
                    <a:pt x="270" y="344"/>
                  </a:cubicBezTo>
                  <a:cubicBezTo>
                    <a:pt x="311" y="356"/>
                    <a:pt x="295" y="356"/>
                    <a:pt x="318" y="374"/>
                  </a:cubicBezTo>
                  <a:cubicBezTo>
                    <a:pt x="328" y="381"/>
                    <a:pt x="323" y="394"/>
                    <a:pt x="326" y="398"/>
                  </a:cubicBezTo>
                  <a:cubicBezTo>
                    <a:pt x="330" y="402"/>
                    <a:pt x="338" y="400"/>
                    <a:pt x="342" y="398"/>
                  </a:cubicBezTo>
                  <a:cubicBezTo>
                    <a:pt x="345" y="396"/>
                    <a:pt x="346" y="393"/>
                    <a:pt x="350" y="387"/>
                  </a:cubicBezTo>
                  <a:cubicBezTo>
                    <a:pt x="354" y="381"/>
                    <a:pt x="362" y="365"/>
                    <a:pt x="366" y="362"/>
                  </a:cubicBezTo>
                  <a:cubicBezTo>
                    <a:pt x="370" y="359"/>
                    <a:pt x="373" y="364"/>
                    <a:pt x="372" y="369"/>
                  </a:cubicBezTo>
                  <a:cubicBezTo>
                    <a:pt x="371" y="374"/>
                    <a:pt x="366" y="386"/>
                    <a:pt x="362" y="393"/>
                  </a:cubicBezTo>
                  <a:cubicBezTo>
                    <a:pt x="358" y="400"/>
                    <a:pt x="349" y="408"/>
                    <a:pt x="348" y="413"/>
                  </a:cubicBezTo>
                  <a:cubicBezTo>
                    <a:pt x="347" y="418"/>
                    <a:pt x="354" y="424"/>
                    <a:pt x="357" y="425"/>
                  </a:cubicBezTo>
                  <a:cubicBezTo>
                    <a:pt x="360" y="426"/>
                    <a:pt x="366" y="422"/>
                    <a:pt x="368" y="417"/>
                  </a:cubicBezTo>
                  <a:cubicBezTo>
                    <a:pt x="370" y="412"/>
                    <a:pt x="369" y="394"/>
                    <a:pt x="371" y="393"/>
                  </a:cubicBezTo>
                  <a:cubicBezTo>
                    <a:pt x="373" y="392"/>
                    <a:pt x="374" y="407"/>
                    <a:pt x="378" y="414"/>
                  </a:cubicBezTo>
                  <a:cubicBezTo>
                    <a:pt x="382" y="426"/>
                    <a:pt x="390" y="414"/>
                    <a:pt x="393" y="435"/>
                  </a:cubicBezTo>
                  <a:cubicBezTo>
                    <a:pt x="397" y="443"/>
                    <a:pt x="400" y="450"/>
                    <a:pt x="407" y="455"/>
                  </a:cubicBezTo>
                  <a:cubicBezTo>
                    <a:pt x="418" y="461"/>
                    <a:pt x="438" y="466"/>
                    <a:pt x="447" y="465"/>
                  </a:cubicBezTo>
                  <a:cubicBezTo>
                    <a:pt x="456" y="464"/>
                    <a:pt x="457" y="449"/>
                    <a:pt x="464" y="449"/>
                  </a:cubicBezTo>
                  <a:cubicBezTo>
                    <a:pt x="471" y="449"/>
                    <a:pt x="482" y="465"/>
                    <a:pt x="489" y="465"/>
                  </a:cubicBezTo>
                  <a:cubicBezTo>
                    <a:pt x="496" y="465"/>
                    <a:pt x="500" y="450"/>
                    <a:pt x="507" y="447"/>
                  </a:cubicBezTo>
                  <a:cubicBezTo>
                    <a:pt x="514" y="444"/>
                    <a:pt x="527" y="450"/>
                    <a:pt x="533" y="449"/>
                  </a:cubicBezTo>
                  <a:cubicBezTo>
                    <a:pt x="538" y="447"/>
                    <a:pt x="544" y="445"/>
                    <a:pt x="545" y="440"/>
                  </a:cubicBezTo>
                  <a:cubicBezTo>
                    <a:pt x="546" y="435"/>
                    <a:pt x="541" y="427"/>
                    <a:pt x="542" y="419"/>
                  </a:cubicBezTo>
                  <a:cubicBezTo>
                    <a:pt x="543" y="411"/>
                    <a:pt x="549" y="402"/>
                    <a:pt x="552" y="394"/>
                  </a:cubicBezTo>
                  <a:cubicBezTo>
                    <a:pt x="555" y="386"/>
                    <a:pt x="556" y="374"/>
                    <a:pt x="560" y="368"/>
                  </a:cubicBezTo>
                  <a:cubicBezTo>
                    <a:pt x="564" y="362"/>
                    <a:pt x="571" y="361"/>
                    <a:pt x="575" y="356"/>
                  </a:cubicBezTo>
                  <a:cubicBezTo>
                    <a:pt x="578" y="350"/>
                    <a:pt x="585" y="343"/>
                    <a:pt x="587" y="335"/>
                  </a:cubicBezTo>
                  <a:cubicBezTo>
                    <a:pt x="589" y="327"/>
                    <a:pt x="587" y="312"/>
                    <a:pt x="588" y="306"/>
                  </a:cubicBezTo>
                  <a:cubicBezTo>
                    <a:pt x="588" y="299"/>
                    <a:pt x="594" y="304"/>
                    <a:pt x="593" y="296"/>
                  </a:cubicBezTo>
                  <a:cubicBezTo>
                    <a:pt x="593" y="287"/>
                    <a:pt x="590" y="260"/>
                    <a:pt x="585" y="249"/>
                  </a:cubicBezTo>
                  <a:cubicBezTo>
                    <a:pt x="578" y="242"/>
                    <a:pt x="563" y="228"/>
                    <a:pt x="563" y="228"/>
                  </a:cubicBezTo>
                  <a:cubicBezTo>
                    <a:pt x="556" y="222"/>
                    <a:pt x="556" y="204"/>
                    <a:pt x="546" y="197"/>
                  </a:cubicBezTo>
                  <a:cubicBezTo>
                    <a:pt x="542" y="192"/>
                    <a:pt x="541" y="204"/>
                    <a:pt x="537" y="200"/>
                  </a:cubicBezTo>
                  <a:cubicBezTo>
                    <a:pt x="533" y="196"/>
                    <a:pt x="532" y="184"/>
                    <a:pt x="524" y="174"/>
                  </a:cubicBezTo>
                  <a:cubicBezTo>
                    <a:pt x="505" y="146"/>
                    <a:pt x="521" y="156"/>
                    <a:pt x="491" y="143"/>
                  </a:cubicBezTo>
                  <a:cubicBezTo>
                    <a:pt x="482" y="129"/>
                    <a:pt x="491" y="119"/>
                    <a:pt x="479" y="107"/>
                  </a:cubicBezTo>
                  <a:cubicBezTo>
                    <a:pt x="475" y="97"/>
                    <a:pt x="479" y="76"/>
                    <a:pt x="474" y="69"/>
                  </a:cubicBezTo>
                  <a:cubicBezTo>
                    <a:pt x="469" y="62"/>
                    <a:pt x="456" y="72"/>
                    <a:pt x="450" y="62"/>
                  </a:cubicBezTo>
                  <a:cubicBezTo>
                    <a:pt x="444" y="52"/>
                    <a:pt x="446" y="0"/>
                    <a:pt x="438" y="9"/>
                  </a:cubicBezTo>
                  <a:cubicBezTo>
                    <a:pt x="404" y="20"/>
                    <a:pt x="433" y="89"/>
                    <a:pt x="404" y="118"/>
                  </a:cubicBezTo>
                  <a:cubicBezTo>
                    <a:pt x="394" y="134"/>
                    <a:pt x="392" y="104"/>
                    <a:pt x="383" y="98"/>
                  </a:cubicBezTo>
                  <a:cubicBezTo>
                    <a:pt x="377" y="95"/>
                    <a:pt x="374" y="102"/>
                    <a:pt x="368" y="99"/>
                  </a:cubicBezTo>
                  <a:cubicBezTo>
                    <a:pt x="362" y="96"/>
                    <a:pt x="353" y="87"/>
                    <a:pt x="348" y="82"/>
                  </a:cubicBezTo>
                  <a:cubicBezTo>
                    <a:pt x="346" y="79"/>
                    <a:pt x="334" y="74"/>
                    <a:pt x="336" y="68"/>
                  </a:cubicBezTo>
                  <a:cubicBezTo>
                    <a:pt x="340" y="55"/>
                    <a:pt x="366" y="17"/>
                    <a:pt x="353" y="3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Freeform 69"/>
            <p:cNvSpPr>
              <a:spLocks/>
            </p:cNvSpPr>
            <p:nvPr/>
          </p:nvSpPr>
          <p:spPr bwMode="gray">
            <a:xfrm>
              <a:off x="3436" y="1709"/>
              <a:ext cx="1922" cy="2120"/>
            </a:xfrm>
            <a:custGeom>
              <a:avLst/>
              <a:gdLst>
                <a:gd name="T0" fmla="*/ 11 w 1922"/>
                <a:gd name="T1" fmla="*/ 144 h 2120"/>
                <a:gd name="T2" fmla="*/ 43 w 1922"/>
                <a:gd name="T3" fmla="*/ 250 h 2120"/>
                <a:gd name="T4" fmla="*/ 145 w 1922"/>
                <a:gd name="T5" fmla="*/ 276 h 2120"/>
                <a:gd name="T6" fmla="*/ 149 w 1922"/>
                <a:gd name="T7" fmla="*/ 312 h 2120"/>
                <a:gd name="T8" fmla="*/ 213 w 1922"/>
                <a:gd name="T9" fmla="*/ 254 h 2120"/>
                <a:gd name="T10" fmla="*/ 399 w 1922"/>
                <a:gd name="T11" fmla="*/ 252 h 2120"/>
                <a:gd name="T12" fmla="*/ 539 w 1922"/>
                <a:gd name="T13" fmla="*/ 336 h 2120"/>
                <a:gd name="T14" fmla="*/ 635 w 1922"/>
                <a:gd name="T15" fmla="*/ 550 h 2120"/>
                <a:gd name="T16" fmla="*/ 763 w 1922"/>
                <a:gd name="T17" fmla="*/ 750 h 2120"/>
                <a:gd name="T18" fmla="*/ 791 w 1922"/>
                <a:gd name="T19" fmla="*/ 742 h 2120"/>
                <a:gd name="T20" fmla="*/ 889 w 1922"/>
                <a:gd name="T21" fmla="*/ 844 h 2120"/>
                <a:gd name="T22" fmla="*/ 1061 w 1922"/>
                <a:gd name="T23" fmla="*/ 958 h 2120"/>
                <a:gd name="T24" fmla="*/ 1273 w 1922"/>
                <a:gd name="T25" fmla="*/ 1082 h 2120"/>
                <a:gd name="T26" fmla="*/ 1301 w 1922"/>
                <a:gd name="T27" fmla="*/ 1406 h 2120"/>
                <a:gd name="T28" fmla="*/ 1375 w 1922"/>
                <a:gd name="T29" fmla="*/ 1676 h 2120"/>
                <a:gd name="T30" fmla="*/ 1341 w 1922"/>
                <a:gd name="T31" fmla="*/ 1884 h 2120"/>
                <a:gd name="T32" fmla="*/ 1319 w 1922"/>
                <a:gd name="T33" fmla="*/ 1994 h 2120"/>
                <a:gd name="T34" fmla="*/ 1439 w 1922"/>
                <a:gd name="T35" fmla="*/ 2024 h 2120"/>
                <a:gd name="T36" fmla="*/ 1477 w 1922"/>
                <a:gd name="T37" fmla="*/ 1902 h 2120"/>
                <a:gd name="T38" fmla="*/ 1575 w 1922"/>
                <a:gd name="T39" fmla="*/ 1778 h 2120"/>
                <a:gd name="T40" fmla="*/ 1773 w 1922"/>
                <a:gd name="T41" fmla="*/ 1592 h 2120"/>
                <a:gd name="T42" fmla="*/ 1895 w 1922"/>
                <a:gd name="T43" fmla="*/ 1304 h 2120"/>
                <a:gd name="T44" fmla="*/ 1729 w 1922"/>
                <a:gd name="T45" fmla="*/ 1220 h 2120"/>
                <a:gd name="T46" fmla="*/ 1584 w 1922"/>
                <a:gd name="T47" fmla="*/ 1119 h 2120"/>
                <a:gd name="T48" fmla="*/ 1497 w 1922"/>
                <a:gd name="T49" fmla="*/ 1034 h 2120"/>
                <a:gd name="T50" fmla="*/ 1339 w 1922"/>
                <a:gd name="T51" fmla="*/ 1032 h 2120"/>
                <a:gd name="T52" fmla="*/ 1215 w 1922"/>
                <a:gd name="T53" fmla="*/ 978 h 2120"/>
                <a:gd name="T54" fmla="*/ 1097 w 1922"/>
                <a:gd name="T55" fmla="*/ 912 h 2120"/>
                <a:gd name="T56" fmla="*/ 1083 w 1922"/>
                <a:gd name="T57" fmla="*/ 728 h 2120"/>
                <a:gd name="T58" fmla="*/ 1227 w 1922"/>
                <a:gd name="T59" fmla="*/ 782 h 2120"/>
                <a:gd name="T60" fmla="*/ 1305 w 1922"/>
                <a:gd name="T61" fmla="*/ 604 h 2120"/>
                <a:gd name="T62" fmla="*/ 1435 w 1922"/>
                <a:gd name="T63" fmla="*/ 496 h 2120"/>
                <a:gd name="T64" fmla="*/ 1545 w 1922"/>
                <a:gd name="T65" fmla="*/ 454 h 2120"/>
                <a:gd name="T66" fmla="*/ 1429 w 1922"/>
                <a:gd name="T67" fmla="*/ 418 h 2120"/>
                <a:gd name="T68" fmla="*/ 1631 w 1922"/>
                <a:gd name="T69" fmla="*/ 450 h 2120"/>
                <a:gd name="T70" fmla="*/ 1607 w 1922"/>
                <a:gd name="T71" fmla="*/ 346 h 2120"/>
                <a:gd name="T72" fmla="*/ 1419 w 1922"/>
                <a:gd name="T73" fmla="*/ 254 h 2120"/>
                <a:gd name="T74" fmla="*/ 1296 w 1922"/>
                <a:gd name="T75" fmla="*/ 256 h 2120"/>
                <a:gd name="T76" fmla="*/ 1237 w 1922"/>
                <a:gd name="T77" fmla="*/ 360 h 2120"/>
                <a:gd name="T78" fmla="*/ 1061 w 1922"/>
                <a:gd name="T79" fmla="*/ 260 h 2120"/>
                <a:gd name="T80" fmla="*/ 1205 w 1922"/>
                <a:gd name="T81" fmla="*/ 184 h 2120"/>
                <a:gd name="T82" fmla="*/ 1161 w 1922"/>
                <a:gd name="T83" fmla="*/ 162 h 2120"/>
                <a:gd name="T84" fmla="*/ 1237 w 1922"/>
                <a:gd name="T85" fmla="*/ 84 h 2120"/>
                <a:gd name="T86" fmla="*/ 1353 w 1922"/>
                <a:gd name="T87" fmla="*/ 100 h 2120"/>
                <a:gd name="T88" fmla="*/ 1403 w 1922"/>
                <a:gd name="T89" fmla="*/ 204 h 2120"/>
                <a:gd name="T90" fmla="*/ 1495 w 1922"/>
                <a:gd name="T91" fmla="*/ 158 h 2120"/>
                <a:gd name="T92" fmla="*/ 1395 w 1922"/>
                <a:gd name="T93" fmla="*/ 98 h 2120"/>
                <a:gd name="T94" fmla="*/ 1227 w 1922"/>
                <a:gd name="T95" fmla="*/ 24 h 2120"/>
                <a:gd name="T96" fmla="*/ 1145 w 1922"/>
                <a:gd name="T97" fmla="*/ 74 h 2120"/>
                <a:gd name="T98" fmla="*/ 1105 w 1922"/>
                <a:gd name="T99" fmla="*/ 24 h 2120"/>
                <a:gd name="T100" fmla="*/ 1043 w 1922"/>
                <a:gd name="T101" fmla="*/ 130 h 2120"/>
                <a:gd name="T102" fmla="*/ 925 w 1922"/>
                <a:gd name="T103" fmla="*/ 112 h 2120"/>
                <a:gd name="T104" fmla="*/ 873 w 1922"/>
                <a:gd name="T105" fmla="*/ 12 h 2120"/>
                <a:gd name="T106" fmla="*/ 739 w 1922"/>
                <a:gd name="T107" fmla="*/ 12 h 2120"/>
                <a:gd name="T108" fmla="*/ 693 w 1922"/>
                <a:gd name="T109" fmla="*/ 54 h 2120"/>
                <a:gd name="T110" fmla="*/ 565 w 1922"/>
                <a:gd name="T111" fmla="*/ 78 h 2120"/>
                <a:gd name="T112" fmla="*/ 193 w 1922"/>
                <a:gd name="T113" fmla="*/ 54 h 2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922" h="2120">
                  <a:moveTo>
                    <a:pt x="33" y="92"/>
                  </a:moveTo>
                  <a:cubicBezTo>
                    <a:pt x="28" y="96"/>
                    <a:pt x="33" y="104"/>
                    <a:pt x="35" y="112"/>
                  </a:cubicBezTo>
                  <a:cubicBezTo>
                    <a:pt x="40" y="117"/>
                    <a:pt x="55" y="117"/>
                    <a:pt x="65" y="120"/>
                  </a:cubicBezTo>
                  <a:cubicBezTo>
                    <a:pt x="69" y="122"/>
                    <a:pt x="107" y="123"/>
                    <a:pt x="95" y="130"/>
                  </a:cubicBezTo>
                  <a:cubicBezTo>
                    <a:pt x="98" y="133"/>
                    <a:pt x="92" y="139"/>
                    <a:pt x="85" y="140"/>
                  </a:cubicBezTo>
                  <a:cubicBezTo>
                    <a:pt x="78" y="141"/>
                    <a:pt x="65" y="133"/>
                    <a:pt x="53" y="134"/>
                  </a:cubicBezTo>
                  <a:cubicBezTo>
                    <a:pt x="41" y="135"/>
                    <a:pt x="14" y="137"/>
                    <a:pt x="11" y="144"/>
                  </a:cubicBezTo>
                  <a:cubicBezTo>
                    <a:pt x="0" y="150"/>
                    <a:pt x="40" y="170"/>
                    <a:pt x="35" y="178"/>
                  </a:cubicBezTo>
                  <a:cubicBezTo>
                    <a:pt x="52" y="181"/>
                    <a:pt x="101" y="163"/>
                    <a:pt x="111" y="164"/>
                  </a:cubicBezTo>
                  <a:cubicBezTo>
                    <a:pt x="121" y="165"/>
                    <a:pt x="107" y="177"/>
                    <a:pt x="95" y="182"/>
                  </a:cubicBezTo>
                  <a:cubicBezTo>
                    <a:pt x="83" y="187"/>
                    <a:pt x="48" y="190"/>
                    <a:pt x="37" y="196"/>
                  </a:cubicBezTo>
                  <a:cubicBezTo>
                    <a:pt x="55" y="190"/>
                    <a:pt x="14" y="207"/>
                    <a:pt x="29" y="218"/>
                  </a:cubicBezTo>
                  <a:cubicBezTo>
                    <a:pt x="38" y="232"/>
                    <a:pt x="9" y="229"/>
                    <a:pt x="21" y="242"/>
                  </a:cubicBezTo>
                  <a:cubicBezTo>
                    <a:pt x="23" y="246"/>
                    <a:pt x="17" y="254"/>
                    <a:pt x="43" y="250"/>
                  </a:cubicBezTo>
                  <a:cubicBezTo>
                    <a:pt x="47" y="248"/>
                    <a:pt x="42" y="233"/>
                    <a:pt x="47" y="232"/>
                  </a:cubicBezTo>
                  <a:cubicBezTo>
                    <a:pt x="52" y="231"/>
                    <a:pt x="63" y="243"/>
                    <a:pt x="71" y="244"/>
                  </a:cubicBezTo>
                  <a:cubicBezTo>
                    <a:pt x="79" y="245"/>
                    <a:pt x="88" y="237"/>
                    <a:pt x="93" y="240"/>
                  </a:cubicBezTo>
                  <a:cubicBezTo>
                    <a:pt x="98" y="243"/>
                    <a:pt x="92" y="262"/>
                    <a:pt x="99" y="264"/>
                  </a:cubicBezTo>
                  <a:cubicBezTo>
                    <a:pt x="106" y="266"/>
                    <a:pt x="125" y="255"/>
                    <a:pt x="133" y="254"/>
                  </a:cubicBezTo>
                  <a:cubicBezTo>
                    <a:pt x="141" y="253"/>
                    <a:pt x="145" y="256"/>
                    <a:pt x="147" y="260"/>
                  </a:cubicBezTo>
                  <a:cubicBezTo>
                    <a:pt x="149" y="264"/>
                    <a:pt x="150" y="270"/>
                    <a:pt x="145" y="276"/>
                  </a:cubicBezTo>
                  <a:cubicBezTo>
                    <a:pt x="140" y="282"/>
                    <a:pt x="127" y="293"/>
                    <a:pt x="117" y="298"/>
                  </a:cubicBezTo>
                  <a:cubicBezTo>
                    <a:pt x="107" y="303"/>
                    <a:pt x="93" y="300"/>
                    <a:pt x="83" y="304"/>
                  </a:cubicBezTo>
                  <a:cubicBezTo>
                    <a:pt x="73" y="308"/>
                    <a:pt x="59" y="315"/>
                    <a:pt x="57" y="320"/>
                  </a:cubicBezTo>
                  <a:cubicBezTo>
                    <a:pt x="55" y="325"/>
                    <a:pt x="65" y="332"/>
                    <a:pt x="71" y="332"/>
                  </a:cubicBezTo>
                  <a:cubicBezTo>
                    <a:pt x="77" y="332"/>
                    <a:pt x="85" y="322"/>
                    <a:pt x="93" y="320"/>
                  </a:cubicBezTo>
                  <a:cubicBezTo>
                    <a:pt x="101" y="318"/>
                    <a:pt x="108" y="323"/>
                    <a:pt x="117" y="322"/>
                  </a:cubicBezTo>
                  <a:cubicBezTo>
                    <a:pt x="126" y="321"/>
                    <a:pt x="143" y="316"/>
                    <a:pt x="149" y="312"/>
                  </a:cubicBezTo>
                  <a:cubicBezTo>
                    <a:pt x="155" y="308"/>
                    <a:pt x="144" y="301"/>
                    <a:pt x="151" y="296"/>
                  </a:cubicBezTo>
                  <a:cubicBezTo>
                    <a:pt x="158" y="291"/>
                    <a:pt x="180" y="284"/>
                    <a:pt x="189" y="280"/>
                  </a:cubicBezTo>
                  <a:cubicBezTo>
                    <a:pt x="198" y="276"/>
                    <a:pt x="202" y="271"/>
                    <a:pt x="205" y="274"/>
                  </a:cubicBezTo>
                  <a:cubicBezTo>
                    <a:pt x="208" y="277"/>
                    <a:pt x="201" y="298"/>
                    <a:pt x="207" y="298"/>
                  </a:cubicBezTo>
                  <a:cubicBezTo>
                    <a:pt x="213" y="298"/>
                    <a:pt x="237" y="277"/>
                    <a:pt x="239" y="272"/>
                  </a:cubicBezTo>
                  <a:cubicBezTo>
                    <a:pt x="241" y="267"/>
                    <a:pt x="223" y="273"/>
                    <a:pt x="219" y="270"/>
                  </a:cubicBezTo>
                  <a:cubicBezTo>
                    <a:pt x="215" y="267"/>
                    <a:pt x="211" y="258"/>
                    <a:pt x="213" y="254"/>
                  </a:cubicBezTo>
                  <a:cubicBezTo>
                    <a:pt x="222" y="250"/>
                    <a:pt x="224" y="251"/>
                    <a:pt x="233" y="248"/>
                  </a:cubicBezTo>
                  <a:cubicBezTo>
                    <a:pt x="245" y="245"/>
                    <a:pt x="253" y="254"/>
                    <a:pt x="253" y="254"/>
                  </a:cubicBezTo>
                  <a:cubicBezTo>
                    <a:pt x="259" y="250"/>
                    <a:pt x="288" y="248"/>
                    <a:pt x="293" y="240"/>
                  </a:cubicBezTo>
                  <a:cubicBezTo>
                    <a:pt x="301" y="235"/>
                    <a:pt x="296" y="223"/>
                    <a:pt x="303" y="224"/>
                  </a:cubicBezTo>
                  <a:cubicBezTo>
                    <a:pt x="321" y="228"/>
                    <a:pt x="314" y="243"/>
                    <a:pt x="333" y="244"/>
                  </a:cubicBezTo>
                  <a:cubicBezTo>
                    <a:pt x="344" y="247"/>
                    <a:pt x="352" y="247"/>
                    <a:pt x="367" y="246"/>
                  </a:cubicBezTo>
                  <a:cubicBezTo>
                    <a:pt x="378" y="247"/>
                    <a:pt x="388" y="250"/>
                    <a:pt x="399" y="252"/>
                  </a:cubicBezTo>
                  <a:cubicBezTo>
                    <a:pt x="410" y="254"/>
                    <a:pt x="419" y="253"/>
                    <a:pt x="431" y="258"/>
                  </a:cubicBezTo>
                  <a:cubicBezTo>
                    <a:pt x="447" y="261"/>
                    <a:pt x="456" y="276"/>
                    <a:pt x="471" y="284"/>
                  </a:cubicBezTo>
                  <a:cubicBezTo>
                    <a:pt x="479" y="289"/>
                    <a:pt x="503" y="314"/>
                    <a:pt x="503" y="314"/>
                  </a:cubicBezTo>
                  <a:cubicBezTo>
                    <a:pt x="513" y="322"/>
                    <a:pt x="492" y="341"/>
                    <a:pt x="501" y="346"/>
                  </a:cubicBezTo>
                  <a:cubicBezTo>
                    <a:pt x="506" y="356"/>
                    <a:pt x="526" y="373"/>
                    <a:pt x="531" y="372"/>
                  </a:cubicBezTo>
                  <a:cubicBezTo>
                    <a:pt x="536" y="371"/>
                    <a:pt x="528" y="346"/>
                    <a:pt x="529" y="340"/>
                  </a:cubicBezTo>
                  <a:cubicBezTo>
                    <a:pt x="530" y="334"/>
                    <a:pt x="535" y="334"/>
                    <a:pt x="539" y="336"/>
                  </a:cubicBezTo>
                  <a:cubicBezTo>
                    <a:pt x="543" y="338"/>
                    <a:pt x="548" y="343"/>
                    <a:pt x="555" y="354"/>
                  </a:cubicBezTo>
                  <a:cubicBezTo>
                    <a:pt x="577" y="364"/>
                    <a:pt x="567" y="384"/>
                    <a:pt x="581" y="404"/>
                  </a:cubicBezTo>
                  <a:cubicBezTo>
                    <a:pt x="591" y="417"/>
                    <a:pt x="613" y="414"/>
                    <a:pt x="623" y="428"/>
                  </a:cubicBezTo>
                  <a:cubicBezTo>
                    <a:pt x="629" y="438"/>
                    <a:pt x="626" y="440"/>
                    <a:pt x="633" y="474"/>
                  </a:cubicBezTo>
                  <a:cubicBezTo>
                    <a:pt x="635" y="488"/>
                    <a:pt x="634" y="504"/>
                    <a:pt x="633" y="512"/>
                  </a:cubicBezTo>
                  <a:cubicBezTo>
                    <a:pt x="632" y="520"/>
                    <a:pt x="625" y="516"/>
                    <a:pt x="625" y="522"/>
                  </a:cubicBezTo>
                  <a:cubicBezTo>
                    <a:pt x="625" y="528"/>
                    <a:pt x="635" y="542"/>
                    <a:pt x="635" y="550"/>
                  </a:cubicBezTo>
                  <a:cubicBezTo>
                    <a:pt x="635" y="558"/>
                    <a:pt x="621" y="557"/>
                    <a:pt x="625" y="568"/>
                  </a:cubicBezTo>
                  <a:cubicBezTo>
                    <a:pt x="629" y="579"/>
                    <a:pt x="651" y="599"/>
                    <a:pt x="661" y="614"/>
                  </a:cubicBezTo>
                  <a:cubicBezTo>
                    <a:pt x="671" y="628"/>
                    <a:pt x="678" y="648"/>
                    <a:pt x="685" y="656"/>
                  </a:cubicBezTo>
                  <a:cubicBezTo>
                    <a:pt x="692" y="664"/>
                    <a:pt x="694" y="657"/>
                    <a:pt x="702" y="661"/>
                  </a:cubicBezTo>
                  <a:cubicBezTo>
                    <a:pt x="706" y="669"/>
                    <a:pt x="728" y="673"/>
                    <a:pt x="733" y="680"/>
                  </a:cubicBezTo>
                  <a:cubicBezTo>
                    <a:pt x="738" y="688"/>
                    <a:pt x="751" y="736"/>
                    <a:pt x="751" y="736"/>
                  </a:cubicBezTo>
                  <a:cubicBezTo>
                    <a:pt x="755" y="749"/>
                    <a:pt x="762" y="744"/>
                    <a:pt x="763" y="750"/>
                  </a:cubicBezTo>
                  <a:cubicBezTo>
                    <a:pt x="764" y="756"/>
                    <a:pt x="755" y="765"/>
                    <a:pt x="757" y="772"/>
                  </a:cubicBezTo>
                  <a:cubicBezTo>
                    <a:pt x="759" y="779"/>
                    <a:pt x="771" y="786"/>
                    <a:pt x="777" y="790"/>
                  </a:cubicBezTo>
                  <a:cubicBezTo>
                    <a:pt x="783" y="794"/>
                    <a:pt x="787" y="788"/>
                    <a:pt x="793" y="794"/>
                  </a:cubicBezTo>
                  <a:cubicBezTo>
                    <a:pt x="804" y="808"/>
                    <a:pt x="805" y="819"/>
                    <a:pt x="813" y="828"/>
                  </a:cubicBezTo>
                  <a:cubicBezTo>
                    <a:pt x="821" y="837"/>
                    <a:pt x="842" y="852"/>
                    <a:pt x="843" y="846"/>
                  </a:cubicBezTo>
                  <a:cubicBezTo>
                    <a:pt x="845" y="832"/>
                    <a:pt x="826" y="820"/>
                    <a:pt x="817" y="794"/>
                  </a:cubicBezTo>
                  <a:cubicBezTo>
                    <a:pt x="806" y="776"/>
                    <a:pt x="798" y="755"/>
                    <a:pt x="791" y="742"/>
                  </a:cubicBezTo>
                  <a:cubicBezTo>
                    <a:pt x="784" y="729"/>
                    <a:pt x="777" y="724"/>
                    <a:pt x="775" y="718"/>
                  </a:cubicBezTo>
                  <a:cubicBezTo>
                    <a:pt x="781" y="721"/>
                    <a:pt x="775" y="705"/>
                    <a:pt x="779" y="706"/>
                  </a:cubicBezTo>
                  <a:cubicBezTo>
                    <a:pt x="783" y="707"/>
                    <a:pt x="793" y="717"/>
                    <a:pt x="797" y="724"/>
                  </a:cubicBezTo>
                  <a:cubicBezTo>
                    <a:pt x="801" y="731"/>
                    <a:pt x="799" y="741"/>
                    <a:pt x="805" y="750"/>
                  </a:cubicBezTo>
                  <a:cubicBezTo>
                    <a:pt x="811" y="759"/>
                    <a:pt x="822" y="767"/>
                    <a:pt x="831" y="776"/>
                  </a:cubicBezTo>
                  <a:cubicBezTo>
                    <a:pt x="840" y="789"/>
                    <a:pt x="856" y="791"/>
                    <a:pt x="861" y="806"/>
                  </a:cubicBezTo>
                  <a:cubicBezTo>
                    <a:pt x="872" y="836"/>
                    <a:pt x="875" y="824"/>
                    <a:pt x="889" y="844"/>
                  </a:cubicBezTo>
                  <a:cubicBezTo>
                    <a:pt x="892" y="857"/>
                    <a:pt x="901" y="859"/>
                    <a:pt x="899" y="870"/>
                  </a:cubicBezTo>
                  <a:cubicBezTo>
                    <a:pt x="899" y="879"/>
                    <a:pt x="886" y="887"/>
                    <a:pt x="891" y="896"/>
                  </a:cubicBezTo>
                  <a:cubicBezTo>
                    <a:pt x="895" y="905"/>
                    <a:pt x="920" y="920"/>
                    <a:pt x="929" y="922"/>
                  </a:cubicBezTo>
                  <a:cubicBezTo>
                    <a:pt x="939" y="928"/>
                    <a:pt x="938" y="923"/>
                    <a:pt x="949" y="928"/>
                  </a:cubicBezTo>
                  <a:cubicBezTo>
                    <a:pt x="960" y="933"/>
                    <a:pt x="979" y="943"/>
                    <a:pt x="993" y="950"/>
                  </a:cubicBezTo>
                  <a:cubicBezTo>
                    <a:pt x="1007" y="957"/>
                    <a:pt x="1024" y="967"/>
                    <a:pt x="1035" y="968"/>
                  </a:cubicBezTo>
                  <a:cubicBezTo>
                    <a:pt x="1046" y="974"/>
                    <a:pt x="1045" y="953"/>
                    <a:pt x="1061" y="958"/>
                  </a:cubicBezTo>
                  <a:cubicBezTo>
                    <a:pt x="1071" y="962"/>
                    <a:pt x="1080" y="979"/>
                    <a:pt x="1097" y="990"/>
                  </a:cubicBezTo>
                  <a:cubicBezTo>
                    <a:pt x="1127" y="994"/>
                    <a:pt x="1133" y="1005"/>
                    <a:pt x="1162" y="1024"/>
                  </a:cubicBezTo>
                  <a:cubicBezTo>
                    <a:pt x="1166" y="1028"/>
                    <a:pt x="1175" y="1033"/>
                    <a:pt x="1175" y="1033"/>
                  </a:cubicBezTo>
                  <a:cubicBezTo>
                    <a:pt x="1178" y="1037"/>
                    <a:pt x="1182" y="1040"/>
                    <a:pt x="1183" y="1045"/>
                  </a:cubicBezTo>
                  <a:cubicBezTo>
                    <a:pt x="1186" y="1054"/>
                    <a:pt x="1197" y="1048"/>
                    <a:pt x="1201" y="1056"/>
                  </a:cubicBezTo>
                  <a:cubicBezTo>
                    <a:pt x="1202" y="1058"/>
                    <a:pt x="1226" y="1089"/>
                    <a:pt x="1229" y="1091"/>
                  </a:cubicBezTo>
                  <a:cubicBezTo>
                    <a:pt x="1258" y="1081"/>
                    <a:pt x="1252" y="1075"/>
                    <a:pt x="1273" y="1082"/>
                  </a:cubicBezTo>
                  <a:cubicBezTo>
                    <a:pt x="1304" y="1113"/>
                    <a:pt x="1310" y="1163"/>
                    <a:pt x="1271" y="1188"/>
                  </a:cubicBezTo>
                  <a:cubicBezTo>
                    <a:pt x="1265" y="1207"/>
                    <a:pt x="1249" y="1213"/>
                    <a:pt x="1243" y="1232"/>
                  </a:cubicBezTo>
                  <a:cubicBezTo>
                    <a:pt x="1238" y="1243"/>
                    <a:pt x="1251" y="1244"/>
                    <a:pt x="1253" y="1262"/>
                  </a:cubicBezTo>
                  <a:cubicBezTo>
                    <a:pt x="1252" y="1271"/>
                    <a:pt x="1236" y="1275"/>
                    <a:pt x="1237" y="1288"/>
                  </a:cubicBezTo>
                  <a:cubicBezTo>
                    <a:pt x="1238" y="1301"/>
                    <a:pt x="1252" y="1326"/>
                    <a:pt x="1258" y="1338"/>
                  </a:cubicBezTo>
                  <a:cubicBezTo>
                    <a:pt x="1263" y="1347"/>
                    <a:pt x="1275" y="1363"/>
                    <a:pt x="1275" y="1363"/>
                  </a:cubicBezTo>
                  <a:cubicBezTo>
                    <a:pt x="1279" y="1374"/>
                    <a:pt x="1298" y="1395"/>
                    <a:pt x="1301" y="1406"/>
                  </a:cubicBezTo>
                  <a:cubicBezTo>
                    <a:pt x="1307" y="1419"/>
                    <a:pt x="1308" y="1427"/>
                    <a:pt x="1311" y="1438"/>
                  </a:cubicBezTo>
                  <a:cubicBezTo>
                    <a:pt x="1315" y="1446"/>
                    <a:pt x="1313" y="1460"/>
                    <a:pt x="1321" y="1470"/>
                  </a:cubicBezTo>
                  <a:cubicBezTo>
                    <a:pt x="1332" y="1481"/>
                    <a:pt x="1363" y="1491"/>
                    <a:pt x="1375" y="1502"/>
                  </a:cubicBezTo>
                  <a:cubicBezTo>
                    <a:pt x="1382" y="1514"/>
                    <a:pt x="1386" y="1526"/>
                    <a:pt x="1391" y="1538"/>
                  </a:cubicBezTo>
                  <a:cubicBezTo>
                    <a:pt x="1394" y="1547"/>
                    <a:pt x="1393" y="1582"/>
                    <a:pt x="1393" y="1582"/>
                  </a:cubicBezTo>
                  <a:cubicBezTo>
                    <a:pt x="1393" y="1595"/>
                    <a:pt x="1395" y="1590"/>
                    <a:pt x="1389" y="1626"/>
                  </a:cubicBezTo>
                  <a:cubicBezTo>
                    <a:pt x="1386" y="1642"/>
                    <a:pt x="1376" y="1664"/>
                    <a:pt x="1375" y="1676"/>
                  </a:cubicBezTo>
                  <a:cubicBezTo>
                    <a:pt x="1374" y="1688"/>
                    <a:pt x="1382" y="1693"/>
                    <a:pt x="1381" y="1700"/>
                  </a:cubicBezTo>
                  <a:cubicBezTo>
                    <a:pt x="1380" y="1707"/>
                    <a:pt x="1371" y="1708"/>
                    <a:pt x="1371" y="1716"/>
                  </a:cubicBezTo>
                  <a:cubicBezTo>
                    <a:pt x="1371" y="1724"/>
                    <a:pt x="1380" y="1738"/>
                    <a:pt x="1379" y="1750"/>
                  </a:cubicBezTo>
                  <a:cubicBezTo>
                    <a:pt x="1378" y="1762"/>
                    <a:pt x="1371" y="1776"/>
                    <a:pt x="1365" y="1790"/>
                  </a:cubicBezTo>
                  <a:cubicBezTo>
                    <a:pt x="1360" y="1805"/>
                    <a:pt x="1347" y="1816"/>
                    <a:pt x="1343" y="1832"/>
                  </a:cubicBezTo>
                  <a:cubicBezTo>
                    <a:pt x="1338" y="1841"/>
                    <a:pt x="1354" y="1819"/>
                    <a:pt x="1353" y="1858"/>
                  </a:cubicBezTo>
                  <a:cubicBezTo>
                    <a:pt x="1353" y="1867"/>
                    <a:pt x="1345" y="1875"/>
                    <a:pt x="1341" y="1884"/>
                  </a:cubicBezTo>
                  <a:cubicBezTo>
                    <a:pt x="1337" y="1893"/>
                    <a:pt x="1331" y="1903"/>
                    <a:pt x="1331" y="1910"/>
                  </a:cubicBezTo>
                  <a:cubicBezTo>
                    <a:pt x="1331" y="1917"/>
                    <a:pt x="1340" y="1921"/>
                    <a:pt x="1339" y="1928"/>
                  </a:cubicBezTo>
                  <a:cubicBezTo>
                    <a:pt x="1338" y="1935"/>
                    <a:pt x="1330" y="1942"/>
                    <a:pt x="1327" y="1950"/>
                  </a:cubicBezTo>
                  <a:cubicBezTo>
                    <a:pt x="1324" y="1958"/>
                    <a:pt x="1317" y="1972"/>
                    <a:pt x="1321" y="1976"/>
                  </a:cubicBezTo>
                  <a:cubicBezTo>
                    <a:pt x="1325" y="1980"/>
                    <a:pt x="1345" y="1974"/>
                    <a:pt x="1349" y="1976"/>
                  </a:cubicBezTo>
                  <a:cubicBezTo>
                    <a:pt x="1353" y="1978"/>
                    <a:pt x="1348" y="1985"/>
                    <a:pt x="1343" y="1988"/>
                  </a:cubicBezTo>
                  <a:cubicBezTo>
                    <a:pt x="1338" y="1991"/>
                    <a:pt x="1320" y="1981"/>
                    <a:pt x="1319" y="1994"/>
                  </a:cubicBezTo>
                  <a:cubicBezTo>
                    <a:pt x="1318" y="2007"/>
                    <a:pt x="1326" y="2051"/>
                    <a:pt x="1334" y="2069"/>
                  </a:cubicBezTo>
                  <a:cubicBezTo>
                    <a:pt x="1334" y="2089"/>
                    <a:pt x="1353" y="2089"/>
                    <a:pt x="1369" y="2100"/>
                  </a:cubicBezTo>
                  <a:cubicBezTo>
                    <a:pt x="1391" y="2115"/>
                    <a:pt x="1434" y="2112"/>
                    <a:pt x="1459" y="2120"/>
                  </a:cubicBezTo>
                  <a:cubicBezTo>
                    <a:pt x="1469" y="2120"/>
                    <a:pt x="1467" y="2102"/>
                    <a:pt x="1461" y="2096"/>
                  </a:cubicBezTo>
                  <a:cubicBezTo>
                    <a:pt x="1455" y="2090"/>
                    <a:pt x="1432" y="2091"/>
                    <a:pt x="1425" y="2082"/>
                  </a:cubicBezTo>
                  <a:cubicBezTo>
                    <a:pt x="1418" y="2073"/>
                    <a:pt x="1415" y="2054"/>
                    <a:pt x="1417" y="2044"/>
                  </a:cubicBezTo>
                  <a:cubicBezTo>
                    <a:pt x="1419" y="2034"/>
                    <a:pt x="1431" y="2034"/>
                    <a:pt x="1439" y="2024"/>
                  </a:cubicBezTo>
                  <a:cubicBezTo>
                    <a:pt x="1442" y="2020"/>
                    <a:pt x="1463" y="1986"/>
                    <a:pt x="1463" y="1986"/>
                  </a:cubicBezTo>
                  <a:cubicBezTo>
                    <a:pt x="1455" y="1974"/>
                    <a:pt x="1445" y="1980"/>
                    <a:pt x="1445" y="1980"/>
                  </a:cubicBezTo>
                  <a:cubicBezTo>
                    <a:pt x="1443" y="1975"/>
                    <a:pt x="1439" y="1958"/>
                    <a:pt x="1445" y="1952"/>
                  </a:cubicBezTo>
                  <a:cubicBezTo>
                    <a:pt x="1448" y="1946"/>
                    <a:pt x="1460" y="1950"/>
                    <a:pt x="1465" y="1946"/>
                  </a:cubicBezTo>
                  <a:cubicBezTo>
                    <a:pt x="1471" y="1942"/>
                    <a:pt x="1466" y="1935"/>
                    <a:pt x="1477" y="1926"/>
                  </a:cubicBezTo>
                  <a:cubicBezTo>
                    <a:pt x="1480" y="1921"/>
                    <a:pt x="1485" y="1918"/>
                    <a:pt x="1485" y="1914"/>
                  </a:cubicBezTo>
                  <a:cubicBezTo>
                    <a:pt x="1485" y="1910"/>
                    <a:pt x="1479" y="1908"/>
                    <a:pt x="1477" y="1902"/>
                  </a:cubicBezTo>
                  <a:cubicBezTo>
                    <a:pt x="1475" y="1896"/>
                    <a:pt x="1470" y="1880"/>
                    <a:pt x="1475" y="1878"/>
                  </a:cubicBezTo>
                  <a:cubicBezTo>
                    <a:pt x="1480" y="1876"/>
                    <a:pt x="1497" y="1892"/>
                    <a:pt x="1505" y="1888"/>
                  </a:cubicBezTo>
                  <a:cubicBezTo>
                    <a:pt x="1513" y="1884"/>
                    <a:pt x="1511" y="1860"/>
                    <a:pt x="1521" y="1854"/>
                  </a:cubicBezTo>
                  <a:cubicBezTo>
                    <a:pt x="1526" y="1852"/>
                    <a:pt x="1559" y="1855"/>
                    <a:pt x="1563" y="1850"/>
                  </a:cubicBezTo>
                  <a:cubicBezTo>
                    <a:pt x="1571" y="1845"/>
                    <a:pt x="1588" y="1824"/>
                    <a:pt x="1591" y="1816"/>
                  </a:cubicBezTo>
                  <a:cubicBezTo>
                    <a:pt x="1594" y="1808"/>
                    <a:pt x="1583" y="1807"/>
                    <a:pt x="1580" y="1801"/>
                  </a:cubicBezTo>
                  <a:cubicBezTo>
                    <a:pt x="1580" y="1798"/>
                    <a:pt x="1565" y="1781"/>
                    <a:pt x="1575" y="1778"/>
                  </a:cubicBezTo>
                  <a:cubicBezTo>
                    <a:pt x="1580" y="1776"/>
                    <a:pt x="1602" y="1790"/>
                    <a:pt x="1613" y="1788"/>
                  </a:cubicBezTo>
                  <a:cubicBezTo>
                    <a:pt x="1624" y="1786"/>
                    <a:pt x="1633" y="1779"/>
                    <a:pt x="1643" y="1768"/>
                  </a:cubicBezTo>
                  <a:cubicBezTo>
                    <a:pt x="1651" y="1762"/>
                    <a:pt x="1663" y="1725"/>
                    <a:pt x="1671" y="1720"/>
                  </a:cubicBezTo>
                  <a:cubicBezTo>
                    <a:pt x="1675" y="1716"/>
                    <a:pt x="1697" y="1688"/>
                    <a:pt x="1697" y="1688"/>
                  </a:cubicBezTo>
                  <a:cubicBezTo>
                    <a:pt x="1708" y="1673"/>
                    <a:pt x="1700" y="1678"/>
                    <a:pt x="1713" y="1666"/>
                  </a:cubicBezTo>
                  <a:cubicBezTo>
                    <a:pt x="1715" y="1631"/>
                    <a:pt x="1702" y="1629"/>
                    <a:pt x="1737" y="1618"/>
                  </a:cubicBezTo>
                  <a:cubicBezTo>
                    <a:pt x="1748" y="1607"/>
                    <a:pt x="1761" y="1597"/>
                    <a:pt x="1773" y="1592"/>
                  </a:cubicBezTo>
                  <a:cubicBezTo>
                    <a:pt x="1785" y="1587"/>
                    <a:pt x="1800" y="1593"/>
                    <a:pt x="1810" y="1586"/>
                  </a:cubicBezTo>
                  <a:cubicBezTo>
                    <a:pt x="1818" y="1578"/>
                    <a:pt x="1823" y="1557"/>
                    <a:pt x="1831" y="1548"/>
                  </a:cubicBezTo>
                  <a:cubicBezTo>
                    <a:pt x="1835" y="1544"/>
                    <a:pt x="1839" y="1502"/>
                    <a:pt x="1839" y="1502"/>
                  </a:cubicBezTo>
                  <a:cubicBezTo>
                    <a:pt x="1843" y="1484"/>
                    <a:pt x="1842" y="1442"/>
                    <a:pt x="1847" y="1428"/>
                  </a:cubicBezTo>
                  <a:cubicBezTo>
                    <a:pt x="1851" y="1412"/>
                    <a:pt x="1859" y="1411"/>
                    <a:pt x="1865" y="1404"/>
                  </a:cubicBezTo>
                  <a:cubicBezTo>
                    <a:pt x="1871" y="1397"/>
                    <a:pt x="1878" y="1405"/>
                    <a:pt x="1883" y="1388"/>
                  </a:cubicBezTo>
                  <a:cubicBezTo>
                    <a:pt x="1893" y="1360"/>
                    <a:pt x="1922" y="1321"/>
                    <a:pt x="1895" y="1304"/>
                  </a:cubicBezTo>
                  <a:cubicBezTo>
                    <a:pt x="1891" y="1285"/>
                    <a:pt x="1876" y="1296"/>
                    <a:pt x="1865" y="1288"/>
                  </a:cubicBezTo>
                  <a:cubicBezTo>
                    <a:pt x="1854" y="1280"/>
                    <a:pt x="1838" y="1260"/>
                    <a:pt x="1829" y="1258"/>
                  </a:cubicBezTo>
                  <a:cubicBezTo>
                    <a:pt x="1820" y="1256"/>
                    <a:pt x="1815" y="1278"/>
                    <a:pt x="1809" y="1278"/>
                  </a:cubicBezTo>
                  <a:cubicBezTo>
                    <a:pt x="1802" y="1280"/>
                    <a:pt x="1799" y="1258"/>
                    <a:pt x="1791" y="1256"/>
                  </a:cubicBezTo>
                  <a:cubicBezTo>
                    <a:pt x="1783" y="1254"/>
                    <a:pt x="1764" y="1267"/>
                    <a:pt x="1760" y="1264"/>
                  </a:cubicBezTo>
                  <a:cubicBezTo>
                    <a:pt x="1752" y="1261"/>
                    <a:pt x="1780" y="1248"/>
                    <a:pt x="1767" y="1240"/>
                  </a:cubicBezTo>
                  <a:cubicBezTo>
                    <a:pt x="1762" y="1233"/>
                    <a:pt x="1738" y="1222"/>
                    <a:pt x="1729" y="1220"/>
                  </a:cubicBezTo>
                  <a:cubicBezTo>
                    <a:pt x="1720" y="1218"/>
                    <a:pt x="1720" y="1231"/>
                    <a:pt x="1713" y="1230"/>
                  </a:cubicBezTo>
                  <a:cubicBezTo>
                    <a:pt x="1706" y="1229"/>
                    <a:pt x="1689" y="1222"/>
                    <a:pt x="1685" y="1214"/>
                  </a:cubicBezTo>
                  <a:cubicBezTo>
                    <a:pt x="1678" y="1206"/>
                    <a:pt x="1692" y="1191"/>
                    <a:pt x="1687" y="1182"/>
                  </a:cubicBezTo>
                  <a:cubicBezTo>
                    <a:pt x="1683" y="1170"/>
                    <a:pt x="1671" y="1156"/>
                    <a:pt x="1663" y="1144"/>
                  </a:cubicBezTo>
                  <a:cubicBezTo>
                    <a:pt x="1651" y="1133"/>
                    <a:pt x="1648" y="1117"/>
                    <a:pt x="1637" y="1112"/>
                  </a:cubicBezTo>
                  <a:cubicBezTo>
                    <a:pt x="1629" y="1107"/>
                    <a:pt x="1626" y="1115"/>
                    <a:pt x="1617" y="1116"/>
                  </a:cubicBezTo>
                  <a:cubicBezTo>
                    <a:pt x="1613" y="1119"/>
                    <a:pt x="1589" y="1118"/>
                    <a:pt x="1584" y="1119"/>
                  </a:cubicBezTo>
                  <a:cubicBezTo>
                    <a:pt x="1573" y="1121"/>
                    <a:pt x="1587" y="1115"/>
                    <a:pt x="1581" y="1110"/>
                  </a:cubicBezTo>
                  <a:cubicBezTo>
                    <a:pt x="1575" y="1106"/>
                    <a:pt x="1581" y="1095"/>
                    <a:pt x="1569" y="1088"/>
                  </a:cubicBezTo>
                  <a:cubicBezTo>
                    <a:pt x="1561" y="1083"/>
                    <a:pt x="1540" y="1087"/>
                    <a:pt x="1533" y="1078"/>
                  </a:cubicBezTo>
                  <a:cubicBezTo>
                    <a:pt x="1526" y="1069"/>
                    <a:pt x="1532" y="1039"/>
                    <a:pt x="1529" y="1032"/>
                  </a:cubicBezTo>
                  <a:cubicBezTo>
                    <a:pt x="1526" y="1025"/>
                    <a:pt x="1516" y="1032"/>
                    <a:pt x="1513" y="1038"/>
                  </a:cubicBezTo>
                  <a:cubicBezTo>
                    <a:pt x="1510" y="1044"/>
                    <a:pt x="1512" y="1067"/>
                    <a:pt x="1509" y="1066"/>
                  </a:cubicBezTo>
                  <a:cubicBezTo>
                    <a:pt x="1505" y="1068"/>
                    <a:pt x="1503" y="1038"/>
                    <a:pt x="1497" y="1034"/>
                  </a:cubicBezTo>
                  <a:cubicBezTo>
                    <a:pt x="1491" y="1030"/>
                    <a:pt x="1477" y="1044"/>
                    <a:pt x="1471" y="1045"/>
                  </a:cubicBezTo>
                  <a:cubicBezTo>
                    <a:pt x="1467" y="1042"/>
                    <a:pt x="1459" y="1037"/>
                    <a:pt x="1459" y="1037"/>
                  </a:cubicBezTo>
                  <a:cubicBezTo>
                    <a:pt x="1453" y="1034"/>
                    <a:pt x="1443" y="1041"/>
                    <a:pt x="1435" y="1038"/>
                  </a:cubicBezTo>
                  <a:cubicBezTo>
                    <a:pt x="1427" y="1035"/>
                    <a:pt x="1420" y="1020"/>
                    <a:pt x="1411" y="1020"/>
                  </a:cubicBezTo>
                  <a:cubicBezTo>
                    <a:pt x="1402" y="1020"/>
                    <a:pt x="1387" y="1039"/>
                    <a:pt x="1383" y="1038"/>
                  </a:cubicBezTo>
                  <a:cubicBezTo>
                    <a:pt x="1379" y="1037"/>
                    <a:pt x="1396" y="1013"/>
                    <a:pt x="1389" y="1012"/>
                  </a:cubicBezTo>
                  <a:cubicBezTo>
                    <a:pt x="1365" y="1016"/>
                    <a:pt x="1361" y="1034"/>
                    <a:pt x="1339" y="1032"/>
                  </a:cubicBezTo>
                  <a:cubicBezTo>
                    <a:pt x="1323" y="1041"/>
                    <a:pt x="1327" y="1053"/>
                    <a:pt x="1321" y="1060"/>
                  </a:cubicBezTo>
                  <a:cubicBezTo>
                    <a:pt x="1315" y="1067"/>
                    <a:pt x="1313" y="1073"/>
                    <a:pt x="1305" y="1072"/>
                  </a:cubicBezTo>
                  <a:cubicBezTo>
                    <a:pt x="1297" y="1071"/>
                    <a:pt x="1283" y="1055"/>
                    <a:pt x="1273" y="1054"/>
                  </a:cubicBezTo>
                  <a:cubicBezTo>
                    <a:pt x="1263" y="1056"/>
                    <a:pt x="1265" y="1060"/>
                    <a:pt x="1243" y="1068"/>
                  </a:cubicBezTo>
                  <a:cubicBezTo>
                    <a:pt x="1234" y="1065"/>
                    <a:pt x="1221" y="1052"/>
                    <a:pt x="1215" y="1044"/>
                  </a:cubicBezTo>
                  <a:cubicBezTo>
                    <a:pt x="1209" y="1036"/>
                    <a:pt x="1209" y="1031"/>
                    <a:pt x="1209" y="1020"/>
                  </a:cubicBezTo>
                  <a:cubicBezTo>
                    <a:pt x="1209" y="1009"/>
                    <a:pt x="1216" y="988"/>
                    <a:pt x="1215" y="978"/>
                  </a:cubicBezTo>
                  <a:cubicBezTo>
                    <a:pt x="1214" y="968"/>
                    <a:pt x="1213" y="961"/>
                    <a:pt x="1201" y="958"/>
                  </a:cubicBezTo>
                  <a:cubicBezTo>
                    <a:pt x="1189" y="955"/>
                    <a:pt x="1150" y="962"/>
                    <a:pt x="1141" y="958"/>
                  </a:cubicBezTo>
                  <a:cubicBezTo>
                    <a:pt x="1136" y="959"/>
                    <a:pt x="1152" y="942"/>
                    <a:pt x="1147" y="932"/>
                  </a:cubicBezTo>
                  <a:cubicBezTo>
                    <a:pt x="1135" y="910"/>
                    <a:pt x="1158" y="899"/>
                    <a:pt x="1165" y="880"/>
                  </a:cubicBezTo>
                  <a:cubicBezTo>
                    <a:pt x="1164" y="876"/>
                    <a:pt x="1161" y="864"/>
                    <a:pt x="1157" y="862"/>
                  </a:cubicBezTo>
                  <a:cubicBezTo>
                    <a:pt x="1151" y="860"/>
                    <a:pt x="1126" y="870"/>
                    <a:pt x="1121" y="872"/>
                  </a:cubicBezTo>
                  <a:cubicBezTo>
                    <a:pt x="1107" y="877"/>
                    <a:pt x="1110" y="906"/>
                    <a:pt x="1097" y="912"/>
                  </a:cubicBezTo>
                  <a:cubicBezTo>
                    <a:pt x="1084" y="918"/>
                    <a:pt x="1057" y="918"/>
                    <a:pt x="1043" y="910"/>
                  </a:cubicBezTo>
                  <a:cubicBezTo>
                    <a:pt x="1028" y="901"/>
                    <a:pt x="1019" y="877"/>
                    <a:pt x="1011" y="864"/>
                  </a:cubicBezTo>
                  <a:cubicBezTo>
                    <a:pt x="1005" y="856"/>
                    <a:pt x="1018" y="840"/>
                    <a:pt x="1013" y="832"/>
                  </a:cubicBezTo>
                  <a:cubicBezTo>
                    <a:pt x="1010" y="827"/>
                    <a:pt x="1013" y="800"/>
                    <a:pt x="1013" y="800"/>
                  </a:cubicBezTo>
                  <a:cubicBezTo>
                    <a:pt x="1014" y="787"/>
                    <a:pt x="1008" y="773"/>
                    <a:pt x="1013" y="764"/>
                  </a:cubicBezTo>
                  <a:cubicBezTo>
                    <a:pt x="1018" y="755"/>
                    <a:pt x="1033" y="750"/>
                    <a:pt x="1045" y="744"/>
                  </a:cubicBezTo>
                  <a:cubicBezTo>
                    <a:pt x="1065" y="738"/>
                    <a:pt x="1066" y="738"/>
                    <a:pt x="1083" y="728"/>
                  </a:cubicBezTo>
                  <a:cubicBezTo>
                    <a:pt x="1096" y="726"/>
                    <a:pt x="1103" y="744"/>
                    <a:pt x="1111" y="744"/>
                  </a:cubicBezTo>
                  <a:cubicBezTo>
                    <a:pt x="1119" y="744"/>
                    <a:pt x="1123" y="730"/>
                    <a:pt x="1131" y="726"/>
                  </a:cubicBezTo>
                  <a:cubicBezTo>
                    <a:pt x="1143" y="726"/>
                    <a:pt x="1148" y="723"/>
                    <a:pt x="1159" y="718"/>
                  </a:cubicBezTo>
                  <a:cubicBezTo>
                    <a:pt x="1175" y="721"/>
                    <a:pt x="1176" y="724"/>
                    <a:pt x="1187" y="738"/>
                  </a:cubicBezTo>
                  <a:cubicBezTo>
                    <a:pt x="1194" y="745"/>
                    <a:pt x="1206" y="723"/>
                    <a:pt x="1211" y="732"/>
                  </a:cubicBezTo>
                  <a:cubicBezTo>
                    <a:pt x="1216" y="735"/>
                    <a:pt x="1224" y="744"/>
                    <a:pt x="1227" y="752"/>
                  </a:cubicBezTo>
                  <a:cubicBezTo>
                    <a:pt x="1230" y="760"/>
                    <a:pt x="1226" y="774"/>
                    <a:pt x="1227" y="782"/>
                  </a:cubicBezTo>
                  <a:cubicBezTo>
                    <a:pt x="1229" y="787"/>
                    <a:pt x="1232" y="807"/>
                    <a:pt x="1233" y="801"/>
                  </a:cubicBezTo>
                  <a:cubicBezTo>
                    <a:pt x="1237" y="799"/>
                    <a:pt x="1257" y="814"/>
                    <a:pt x="1261" y="806"/>
                  </a:cubicBezTo>
                  <a:cubicBezTo>
                    <a:pt x="1265" y="798"/>
                    <a:pt x="1261" y="769"/>
                    <a:pt x="1257" y="754"/>
                  </a:cubicBezTo>
                  <a:cubicBezTo>
                    <a:pt x="1253" y="739"/>
                    <a:pt x="1234" y="732"/>
                    <a:pt x="1237" y="718"/>
                  </a:cubicBezTo>
                  <a:cubicBezTo>
                    <a:pt x="1240" y="704"/>
                    <a:pt x="1260" y="684"/>
                    <a:pt x="1273" y="672"/>
                  </a:cubicBezTo>
                  <a:cubicBezTo>
                    <a:pt x="1282" y="658"/>
                    <a:pt x="1308" y="659"/>
                    <a:pt x="1313" y="644"/>
                  </a:cubicBezTo>
                  <a:cubicBezTo>
                    <a:pt x="1320" y="636"/>
                    <a:pt x="1305" y="613"/>
                    <a:pt x="1305" y="604"/>
                  </a:cubicBezTo>
                  <a:cubicBezTo>
                    <a:pt x="1305" y="595"/>
                    <a:pt x="1309" y="589"/>
                    <a:pt x="1313" y="588"/>
                  </a:cubicBezTo>
                  <a:cubicBezTo>
                    <a:pt x="1317" y="587"/>
                    <a:pt x="1326" y="602"/>
                    <a:pt x="1331" y="600"/>
                  </a:cubicBezTo>
                  <a:cubicBezTo>
                    <a:pt x="1336" y="598"/>
                    <a:pt x="1338" y="585"/>
                    <a:pt x="1343" y="578"/>
                  </a:cubicBezTo>
                  <a:cubicBezTo>
                    <a:pt x="1348" y="571"/>
                    <a:pt x="1354" y="563"/>
                    <a:pt x="1363" y="556"/>
                  </a:cubicBezTo>
                  <a:cubicBezTo>
                    <a:pt x="1377" y="542"/>
                    <a:pt x="1393" y="544"/>
                    <a:pt x="1399" y="538"/>
                  </a:cubicBezTo>
                  <a:cubicBezTo>
                    <a:pt x="1405" y="532"/>
                    <a:pt x="1393" y="525"/>
                    <a:pt x="1399" y="518"/>
                  </a:cubicBezTo>
                  <a:cubicBezTo>
                    <a:pt x="1405" y="503"/>
                    <a:pt x="1424" y="508"/>
                    <a:pt x="1435" y="496"/>
                  </a:cubicBezTo>
                  <a:cubicBezTo>
                    <a:pt x="1448" y="484"/>
                    <a:pt x="1455" y="480"/>
                    <a:pt x="1471" y="476"/>
                  </a:cubicBezTo>
                  <a:cubicBezTo>
                    <a:pt x="1483" y="478"/>
                    <a:pt x="1477" y="484"/>
                    <a:pt x="1475" y="490"/>
                  </a:cubicBezTo>
                  <a:cubicBezTo>
                    <a:pt x="1473" y="496"/>
                    <a:pt x="1458" y="512"/>
                    <a:pt x="1461" y="514"/>
                  </a:cubicBezTo>
                  <a:cubicBezTo>
                    <a:pt x="1464" y="516"/>
                    <a:pt x="1482" y="507"/>
                    <a:pt x="1491" y="502"/>
                  </a:cubicBezTo>
                  <a:cubicBezTo>
                    <a:pt x="1501" y="498"/>
                    <a:pt x="1507" y="492"/>
                    <a:pt x="1517" y="486"/>
                  </a:cubicBezTo>
                  <a:cubicBezTo>
                    <a:pt x="1527" y="480"/>
                    <a:pt x="1548" y="473"/>
                    <a:pt x="1553" y="468"/>
                  </a:cubicBezTo>
                  <a:cubicBezTo>
                    <a:pt x="1563" y="466"/>
                    <a:pt x="1549" y="454"/>
                    <a:pt x="1545" y="454"/>
                  </a:cubicBezTo>
                  <a:cubicBezTo>
                    <a:pt x="1541" y="454"/>
                    <a:pt x="1535" y="468"/>
                    <a:pt x="1527" y="470"/>
                  </a:cubicBezTo>
                  <a:cubicBezTo>
                    <a:pt x="1519" y="472"/>
                    <a:pt x="1505" y="472"/>
                    <a:pt x="1497" y="468"/>
                  </a:cubicBezTo>
                  <a:cubicBezTo>
                    <a:pt x="1489" y="464"/>
                    <a:pt x="1479" y="450"/>
                    <a:pt x="1479" y="444"/>
                  </a:cubicBezTo>
                  <a:cubicBezTo>
                    <a:pt x="1479" y="438"/>
                    <a:pt x="1497" y="437"/>
                    <a:pt x="1497" y="432"/>
                  </a:cubicBezTo>
                  <a:cubicBezTo>
                    <a:pt x="1471" y="429"/>
                    <a:pt x="1494" y="410"/>
                    <a:pt x="1477" y="414"/>
                  </a:cubicBezTo>
                  <a:cubicBezTo>
                    <a:pt x="1460" y="418"/>
                    <a:pt x="1405" y="453"/>
                    <a:pt x="1397" y="454"/>
                  </a:cubicBezTo>
                  <a:cubicBezTo>
                    <a:pt x="1389" y="455"/>
                    <a:pt x="1415" y="428"/>
                    <a:pt x="1429" y="418"/>
                  </a:cubicBezTo>
                  <a:cubicBezTo>
                    <a:pt x="1443" y="408"/>
                    <a:pt x="1460" y="396"/>
                    <a:pt x="1480" y="393"/>
                  </a:cubicBezTo>
                  <a:cubicBezTo>
                    <a:pt x="1487" y="386"/>
                    <a:pt x="1531" y="402"/>
                    <a:pt x="1551" y="400"/>
                  </a:cubicBezTo>
                  <a:cubicBezTo>
                    <a:pt x="1567" y="398"/>
                    <a:pt x="1568" y="381"/>
                    <a:pt x="1575" y="378"/>
                  </a:cubicBezTo>
                  <a:cubicBezTo>
                    <a:pt x="1582" y="375"/>
                    <a:pt x="1594" y="374"/>
                    <a:pt x="1591" y="384"/>
                  </a:cubicBezTo>
                  <a:cubicBezTo>
                    <a:pt x="1599" y="389"/>
                    <a:pt x="1548" y="424"/>
                    <a:pt x="1559" y="438"/>
                  </a:cubicBezTo>
                  <a:cubicBezTo>
                    <a:pt x="1561" y="448"/>
                    <a:pt x="1591" y="444"/>
                    <a:pt x="1603" y="446"/>
                  </a:cubicBezTo>
                  <a:cubicBezTo>
                    <a:pt x="1615" y="448"/>
                    <a:pt x="1623" y="448"/>
                    <a:pt x="1631" y="450"/>
                  </a:cubicBezTo>
                  <a:cubicBezTo>
                    <a:pt x="1639" y="452"/>
                    <a:pt x="1645" y="457"/>
                    <a:pt x="1649" y="456"/>
                  </a:cubicBezTo>
                  <a:cubicBezTo>
                    <a:pt x="1653" y="455"/>
                    <a:pt x="1657" y="448"/>
                    <a:pt x="1657" y="442"/>
                  </a:cubicBezTo>
                  <a:cubicBezTo>
                    <a:pt x="1657" y="436"/>
                    <a:pt x="1652" y="428"/>
                    <a:pt x="1647" y="422"/>
                  </a:cubicBezTo>
                  <a:cubicBezTo>
                    <a:pt x="1642" y="416"/>
                    <a:pt x="1634" y="411"/>
                    <a:pt x="1627" y="408"/>
                  </a:cubicBezTo>
                  <a:cubicBezTo>
                    <a:pt x="1620" y="405"/>
                    <a:pt x="1611" y="411"/>
                    <a:pt x="1607" y="406"/>
                  </a:cubicBezTo>
                  <a:cubicBezTo>
                    <a:pt x="1603" y="401"/>
                    <a:pt x="1601" y="386"/>
                    <a:pt x="1601" y="376"/>
                  </a:cubicBezTo>
                  <a:cubicBezTo>
                    <a:pt x="1601" y="366"/>
                    <a:pt x="1612" y="354"/>
                    <a:pt x="1607" y="346"/>
                  </a:cubicBezTo>
                  <a:cubicBezTo>
                    <a:pt x="1602" y="338"/>
                    <a:pt x="1580" y="332"/>
                    <a:pt x="1568" y="327"/>
                  </a:cubicBezTo>
                  <a:cubicBezTo>
                    <a:pt x="1563" y="320"/>
                    <a:pt x="1542" y="326"/>
                    <a:pt x="1535" y="318"/>
                  </a:cubicBezTo>
                  <a:cubicBezTo>
                    <a:pt x="1528" y="310"/>
                    <a:pt x="1531" y="290"/>
                    <a:pt x="1523" y="276"/>
                  </a:cubicBezTo>
                  <a:cubicBezTo>
                    <a:pt x="1512" y="260"/>
                    <a:pt x="1495" y="252"/>
                    <a:pt x="1484" y="236"/>
                  </a:cubicBezTo>
                  <a:cubicBezTo>
                    <a:pt x="1476" y="229"/>
                    <a:pt x="1476" y="237"/>
                    <a:pt x="1471" y="242"/>
                  </a:cubicBezTo>
                  <a:cubicBezTo>
                    <a:pt x="1466" y="247"/>
                    <a:pt x="1460" y="266"/>
                    <a:pt x="1451" y="268"/>
                  </a:cubicBezTo>
                  <a:cubicBezTo>
                    <a:pt x="1442" y="270"/>
                    <a:pt x="1426" y="261"/>
                    <a:pt x="1419" y="254"/>
                  </a:cubicBezTo>
                  <a:cubicBezTo>
                    <a:pt x="1408" y="258"/>
                    <a:pt x="1415" y="230"/>
                    <a:pt x="1409" y="224"/>
                  </a:cubicBezTo>
                  <a:cubicBezTo>
                    <a:pt x="1403" y="218"/>
                    <a:pt x="1391" y="222"/>
                    <a:pt x="1383" y="218"/>
                  </a:cubicBezTo>
                  <a:cubicBezTo>
                    <a:pt x="1375" y="214"/>
                    <a:pt x="1368" y="200"/>
                    <a:pt x="1361" y="198"/>
                  </a:cubicBezTo>
                  <a:cubicBezTo>
                    <a:pt x="1354" y="196"/>
                    <a:pt x="1351" y="206"/>
                    <a:pt x="1339" y="206"/>
                  </a:cubicBezTo>
                  <a:cubicBezTo>
                    <a:pt x="1314" y="197"/>
                    <a:pt x="1296" y="194"/>
                    <a:pt x="1289" y="200"/>
                  </a:cubicBezTo>
                  <a:cubicBezTo>
                    <a:pt x="1282" y="206"/>
                    <a:pt x="1294" y="231"/>
                    <a:pt x="1295" y="240"/>
                  </a:cubicBezTo>
                  <a:cubicBezTo>
                    <a:pt x="1296" y="245"/>
                    <a:pt x="1292" y="253"/>
                    <a:pt x="1296" y="256"/>
                  </a:cubicBezTo>
                  <a:cubicBezTo>
                    <a:pt x="1296" y="260"/>
                    <a:pt x="1285" y="260"/>
                    <a:pt x="1283" y="266"/>
                  </a:cubicBezTo>
                  <a:cubicBezTo>
                    <a:pt x="1286" y="274"/>
                    <a:pt x="1314" y="293"/>
                    <a:pt x="1315" y="302"/>
                  </a:cubicBezTo>
                  <a:cubicBezTo>
                    <a:pt x="1316" y="309"/>
                    <a:pt x="1298" y="317"/>
                    <a:pt x="1289" y="320"/>
                  </a:cubicBezTo>
                  <a:cubicBezTo>
                    <a:pt x="1282" y="324"/>
                    <a:pt x="1273" y="318"/>
                    <a:pt x="1273" y="324"/>
                  </a:cubicBezTo>
                  <a:cubicBezTo>
                    <a:pt x="1278" y="339"/>
                    <a:pt x="1288" y="355"/>
                    <a:pt x="1288" y="355"/>
                  </a:cubicBezTo>
                  <a:cubicBezTo>
                    <a:pt x="1288" y="362"/>
                    <a:pt x="1281" y="381"/>
                    <a:pt x="1273" y="382"/>
                  </a:cubicBezTo>
                  <a:cubicBezTo>
                    <a:pt x="1265" y="383"/>
                    <a:pt x="1245" y="370"/>
                    <a:pt x="1237" y="360"/>
                  </a:cubicBezTo>
                  <a:cubicBezTo>
                    <a:pt x="1223" y="348"/>
                    <a:pt x="1239" y="334"/>
                    <a:pt x="1225" y="324"/>
                  </a:cubicBezTo>
                  <a:cubicBezTo>
                    <a:pt x="1218" y="315"/>
                    <a:pt x="1212" y="325"/>
                    <a:pt x="1197" y="318"/>
                  </a:cubicBezTo>
                  <a:cubicBezTo>
                    <a:pt x="1187" y="315"/>
                    <a:pt x="1178" y="314"/>
                    <a:pt x="1167" y="308"/>
                  </a:cubicBezTo>
                  <a:cubicBezTo>
                    <a:pt x="1156" y="302"/>
                    <a:pt x="1145" y="288"/>
                    <a:pt x="1133" y="284"/>
                  </a:cubicBezTo>
                  <a:cubicBezTo>
                    <a:pt x="1115" y="275"/>
                    <a:pt x="1101" y="289"/>
                    <a:pt x="1093" y="286"/>
                  </a:cubicBezTo>
                  <a:cubicBezTo>
                    <a:pt x="1085" y="283"/>
                    <a:pt x="1090" y="268"/>
                    <a:pt x="1085" y="264"/>
                  </a:cubicBezTo>
                  <a:cubicBezTo>
                    <a:pt x="1080" y="260"/>
                    <a:pt x="1066" y="264"/>
                    <a:pt x="1061" y="260"/>
                  </a:cubicBezTo>
                  <a:cubicBezTo>
                    <a:pt x="1056" y="256"/>
                    <a:pt x="1053" y="249"/>
                    <a:pt x="1055" y="240"/>
                  </a:cubicBezTo>
                  <a:cubicBezTo>
                    <a:pt x="1046" y="227"/>
                    <a:pt x="1076" y="223"/>
                    <a:pt x="1071" y="208"/>
                  </a:cubicBezTo>
                  <a:cubicBezTo>
                    <a:pt x="1076" y="197"/>
                    <a:pt x="1104" y="198"/>
                    <a:pt x="1113" y="192"/>
                  </a:cubicBezTo>
                  <a:cubicBezTo>
                    <a:pt x="1122" y="186"/>
                    <a:pt x="1113" y="177"/>
                    <a:pt x="1123" y="174"/>
                  </a:cubicBezTo>
                  <a:cubicBezTo>
                    <a:pt x="1133" y="171"/>
                    <a:pt x="1162" y="169"/>
                    <a:pt x="1171" y="172"/>
                  </a:cubicBezTo>
                  <a:cubicBezTo>
                    <a:pt x="1180" y="175"/>
                    <a:pt x="1171" y="188"/>
                    <a:pt x="1177" y="190"/>
                  </a:cubicBezTo>
                  <a:cubicBezTo>
                    <a:pt x="1183" y="192"/>
                    <a:pt x="1199" y="181"/>
                    <a:pt x="1205" y="184"/>
                  </a:cubicBezTo>
                  <a:cubicBezTo>
                    <a:pt x="1211" y="187"/>
                    <a:pt x="1211" y="207"/>
                    <a:pt x="1215" y="208"/>
                  </a:cubicBezTo>
                  <a:cubicBezTo>
                    <a:pt x="1219" y="209"/>
                    <a:pt x="1221" y="192"/>
                    <a:pt x="1227" y="190"/>
                  </a:cubicBezTo>
                  <a:cubicBezTo>
                    <a:pt x="1233" y="188"/>
                    <a:pt x="1253" y="199"/>
                    <a:pt x="1253" y="194"/>
                  </a:cubicBezTo>
                  <a:cubicBezTo>
                    <a:pt x="1267" y="192"/>
                    <a:pt x="1238" y="165"/>
                    <a:pt x="1227" y="158"/>
                  </a:cubicBezTo>
                  <a:cubicBezTo>
                    <a:pt x="1219" y="152"/>
                    <a:pt x="1211" y="161"/>
                    <a:pt x="1205" y="160"/>
                  </a:cubicBezTo>
                  <a:cubicBezTo>
                    <a:pt x="1199" y="159"/>
                    <a:pt x="1196" y="150"/>
                    <a:pt x="1189" y="150"/>
                  </a:cubicBezTo>
                  <a:cubicBezTo>
                    <a:pt x="1182" y="150"/>
                    <a:pt x="1164" y="164"/>
                    <a:pt x="1161" y="162"/>
                  </a:cubicBezTo>
                  <a:cubicBezTo>
                    <a:pt x="1158" y="160"/>
                    <a:pt x="1173" y="147"/>
                    <a:pt x="1171" y="138"/>
                  </a:cubicBezTo>
                  <a:cubicBezTo>
                    <a:pt x="1169" y="129"/>
                    <a:pt x="1151" y="119"/>
                    <a:pt x="1149" y="110"/>
                  </a:cubicBezTo>
                  <a:cubicBezTo>
                    <a:pt x="1147" y="101"/>
                    <a:pt x="1153" y="87"/>
                    <a:pt x="1159" y="82"/>
                  </a:cubicBezTo>
                  <a:cubicBezTo>
                    <a:pt x="1164" y="82"/>
                    <a:pt x="1177" y="74"/>
                    <a:pt x="1183" y="82"/>
                  </a:cubicBezTo>
                  <a:cubicBezTo>
                    <a:pt x="1187" y="89"/>
                    <a:pt x="1172" y="118"/>
                    <a:pt x="1181" y="126"/>
                  </a:cubicBezTo>
                  <a:cubicBezTo>
                    <a:pt x="1190" y="134"/>
                    <a:pt x="1226" y="135"/>
                    <a:pt x="1235" y="128"/>
                  </a:cubicBezTo>
                  <a:cubicBezTo>
                    <a:pt x="1251" y="132"/>
                    <a:pt x="1232" y="92"/>
                    <a:pt x="1237" y="84"/>
                  </a:cubicBezTo>
                  <a:cubicBezTo>
                    <a:pt x="1242" y="76"/>
                    <a:pt x="1259" y="79"/>
                    <a:pt x="1267" y="80"/>
                  </a:cubicBezTo>
                  <a:cubicBezTo>
                    <a:pt x="1275" y="81"/>
                    <a:pt x="1283" y="93"/>
                    <a:pt x="1287" y="92"/>
                  </a:cubicBezTo>
                  <a:cubicBezTo>
                    <a:pt x="1291" y="91"/>
                    <a:pt x="1283" y="75"/>
                    <a:pt x="1289" y="76"/>
                  </a:cubicBezTo>
                  <a:cubicBezTo>
                    <a:pt x="1295" y="77"/>
                    <a:pt x="1319" y="93"/>
                    <a:pt x="1321" y="100"/>
                  </a:cubicBezTo>
                  <a:cubicBezTo>
                    <a:pt x="1323" y="107"/>
                    <a:pt x="1301" y="115"/>
                    <a:pt x="1301" y="120"/>
                  </a:cubicBezTo>
                  <a:cubicBezTo>
                    <a:pt x="1301" y="125"/>
                    <a:pt x="1314" y="135"/>
                    <a:pt x="1323" y="132"/>
                  </a:cubicBezTo>
                  <a:cubicBezTo>
                    <a:pt x="1332" y="129"/>
                    <a:pt x="1344" y="102"/>
                    <a:pt x="1353" y="100"/>
                  </a:cubicBezTo>
                  <a:cubicBezTo>
                    <a:pt x="1362" y="98"/>
                    <a:pt x="1376" y="111"/>
                    <a:pt x="1375" y="118"/>
                  </a:cubicBezTo>
                  <a:cubicBezTo>
                    <a:pt x="1374" y="125"/>
                    <a:pt x="1356" y="137"/>
                    <a:pt x="1349" y="144"/>
                  </a:cubicBezTo>
                  <a:cubicBezTo>
                    <a:pt x="1342" y="151"/>
                    <a:pt x="1345" y="156"/>
                    <a:pt x="1335" y="158"/>
                  </a:cubicBezTo>
                  <a:cubicBezTo>
                    <a:pt x="1325" y="160"/>
                    <a:pt x="1293" y="150"/>
                    <a:pt x="1287" y="154"/>
                  </a:cubicBezTo>
                  <a:cubicBezTo>
                    <a:pt x="1281" y="158"/>
                    <a:pt x="1290" y="179"/>
                    <a:pt x="1301" y="182"/>
                  </a:cubicBezTo>
                  <a:cubicBezTo>
                    <a:pt x="1312" y="185"/>
                    <a:pt x="1336" y="168"/>
                    <a:pt x="1353" y="172"/>
                  </a:cubicBezTo>
                  <a:cubicBezTo>
                    <a:pt x="1370" y="176"/>
                    <a:pt x="1386" y="197"/>
                    <a:pt x="1403" y="204"/>
                  </a:cubicBezTo>
                  <a:cubicBezTo>
                    <a:pt x="1420" y="211"/>
                    <a:pt x="1449" y="216"/>
                    <a:pt x="1457" y="214"/>
                  </a:cubicBezTo>
                  <a:cubicBezTo>
                    <a:pt x="1465" y="212"/>
                    <a:pt x="1446" y="196"/>
                    <a:pt x="1451" y="192"/>
                  </a:cubicBezTo>
                  <a:cubicBezTo>
                    <a:pt x="1456" y="188"/>
                    <a:pt x="1490" y="197"/>
                    <a:pt x="1489" y="188"/>
                  </a:cubicBezTo>
                  <a:cubicBezTo>
                    <a:pt x="1488" y="179"/>
                    <a:pt x="1446" y="148"/>
                    <a:pt x="1443" y="140"/>
                  </a:cubicBezTo>
                  <a:cubicBezTo>
                    <a:pt x="1440" y="132"/>
                    <a:pt x="1463" y="136"/>
                    <a:pt x="1469" y="138"/>
                  </a:cubicBezTo>
                  <a:cubicBezTo>
                    <a:pt x="1475" y="140"/>
                    <a:pt x="1475" y="151"/>
                    <a:pt x="1479" y="154"/>
                  </a:cubicBezTo>
                  <a:cubicBezTo>
                    <a:pt x="1483" y="157"/>
                    <a:pt x="1489" y="159"/>
                    <a:pt x="1495" y="158"/>
                  </a:cubicBezTo>
                  <a:cubicBezTo>
                    <a:pt x="1501" y="157"/>
                    <a:pt x="1508" y="151"/>
                    <a:pt x="1513" y="146"/>
                  </a:cubicBezTo>
                  <a:cubicBezTo>
                    <a:pt x="1518" y="141"/>
                    <a:pt x="1530" y="130"/>
                    <a:pt x="1527" y="128"/>
                  </a:cubicBezTo>
                  <a:cubicBezTo>
                    <a:pt x="1524" y="126"/>
                    <a:pt x="1503" y="136"/>
                    <a:pt x="1495" y="134"/>
                  </a:cubicBezTo>
                  <a:cubicBezTo>
                    <a:pt x="1487" y="132"/>
                    <a:pt x="1485" y="117"/>
                    <a:pt x="1479" y="114"/>
                  </a:cubicBezTo>
                  <a:cubicBezTo>
                    <a:pt x="1473" y="111"/>
                    <a:pt x="1466" y="119"/>
                    <a:pt x="1457" y="116"/>
                  </a:cubicBezTo>
                  <a:cubicBezTo>
                    <a:pt x="1448" y="113"/>
                    <a:pt x="1433" y="97"/>
                    <a:pt x="1423" y="94"/>
                  </a:cubicBezTo>
                  <a:cubicBezTo>
                    <a:pt x="1413" y="91"/>
                    <a:pt x="1404" y="101"/>
                    <a:pt x="1395" y="98"/>
                  </a:cubicBezTo>
                  <a:cubicBezTo>
                    <a:pt x="1386" y="95"/>
                    <a:pt x="1376" y="81"/>
                    <a:pt x="1367" y="78"/>
                  </a:cubicBezTo>
                  <a:cubicBezTo>
                    <a:pt x="1358" y="75"/>
                    <a:pt x="1351" y="85"/>
                    <a:pt x="1341" y="82"/>
                  </a:cubicBezTo>
                  <a:cubicBezTo>
                    <a:pt x="1331" y="79"/>
                    <a:pt x="1319" y="61"/>
                    <a:pt x="1307" y="58"/>
                  </a:cubicBezTo>
                  <a:cubicBezTo>
                    <a:pt x="1295" y="55"/>
                    <a:pt x="1277" y="64"/>
                    <a:pt x="1267" y="64"/>
                  </a:cubicBezTo>
                  <a:cubicBezTo>
                    <a:pt x="1257" y="64"/>
                    <a:pt x="1249" y="64"/>
                    <a:pt x="1247" y="58"/>
                  </a:cubicBezTo>
                  <a:cubicBezTo>
                    <a:pt x="1245" y="52"/>
                    <a:pt x="1260" y="32"/>
                    <a:pt x="1257" y="26"/>
                  </a:cubicBezTo>
                  <a:cubicBezTo>
                    <a:pt x="1254" y="20"/>
                    <a:pt x="1236" y="18"/>
                    <a:pt x="1227" y="24"/>
                  </a:cubicBezTo>
                  <a:cubicBezTo>
                    <a:pt x="1218" y="30"/>
                    <a:pt x="1211" y="56"/>
                    <a:pt x="1203" y="60"/>
                  </a:cubicBezTo>
                  <a:cubicBezTo>
                    <a:pt x="1195" y="64"/>
                    <a:pt x="1183" y="57"/>
                    <a:pt x="1179" y="50"/>
                  </a:cubicBezTo>
                  <a:cubicBezTo>
                    <a:pt x="1175" y="43"/>
                    <a:pt x="1182" y="26"/>
                    <a:pt x="1179" y="20"/>
                  </a:cubicBezTo>
                  <a:cubicBezTo>
                    <a:pt x="1176" y="14"/>
                    <a:pt x="1167" y="10"/>
                    <a:pt x="1161" y="12"/>
                  </a:cubicBezTo>
                  <a:cubicBezTo>
                    <a:pt x="1155" y="14"/>
                    <a:pt x="1147" y="26"/>
                    <a:pt x="1141" y="32"/>
                  </a:cubicBezTo>
                  <a:cubicBezTo>
                    <a:pt x="1129" y="25"/>
                    <a:pt x="1122" y="41"/>
                    <a:pt x="1123" y="48"/>
                  </a:cubicBezTo>
                  <a:cubicBezTo>
                    <a:pt x="1124" y="55"/>
                    <a:pt x="1145" y="65"/>
                    <a:pt x="1145" y="74"/>
                  </a:cubicBezTo>
                  <a:cubicBezTo>
                    <a:pt x="1145" y="83"/>
                    <a:pt x="1128" y="100"/>
                    <a:pt x="1123" y="102"/>
                  </a:cubicBezTo>
                  <a:cubicBezTo>
                    <a:pt x="1117" y="106"/>
                    <a:pt x="1122" y="89"/>
                    <a:pt x="1117" y="86"/>
                  </a:cubicBezTo>
                  <a:cubicBezTo>
                    <a:pt x="1112" y="83"/>
                    <a:pt x="1097" y="89"/>
                    <a:pt x="1093" y="86"/>
                  </a:cubicBezTo>
                  <a:cubicBezTo>
                    <a:pt x="1089" y="83"/>
                    <a:pt x="1099" y="77"/>
                    <a:pt x="1095" y="70"/>
                  </a:cubicBezTo>
                  <a:cubicBezTo>
                    <a:pt x="1088" y="65"/>
                    <a:pt x="1073" y="50"/>
                    <a:pt x="1071" y="46"/>
                  </a:cubicBezTo>
                  <a:cubicBezTo>
                    <a:pt x="1069" y="42"/>
                    <a:pt x="1077" y="48"/>
                    <a:pt x="1083" y="44"/>
                  </a:cubicBezTo>
                  <a:cubicBezTo>
                    <a:pt x="1089" y="40"/>
                    <a:pt x="1107" y="28"/>
                    <a:pt x="1105" y="24"/>
                  </a:cubicBezTo>
                  <a:cubicBezTo>
                    <a:pt x="1103" y="20"/>
                    <a:pt x="1078" y="18"/>
                    <a:pt x="1069" y="18"/>
                  </a:cubicBezTo>
                  <a:cubicBezTo>
                    <a:pt x="1060" y="18"/>
                    <a:pt x="1055" y="22"/>
                    <a:pt x="1053" y="26"/>
                  </a:cubicBezTo>
                  <a:cubicBezTo>
                    <a:pt x="1051" y="30"/>
                    <a:pt x="1058" y="38"/>
                    <a:pt x="1055" y="42"/>
                  </a:cubicBezTo>
                  <a:cubicBezTo>
                    <a:pt x="1052" y="46"/>
                    <a:pt x="1037" y="43"/>
                    <a:pt x="1033" y="48"/>
                  </a:cubicBezTo>
                  <a:cubicBezTo>
                    <a:pt x="1029" y="53"/>
                    <a:pt x="1029" y="62"/>
                    <a:pt x="1033" y="70"/>
                  </a:cubicBezTo>
                  <a:cubicBezTo>
                    <a:pt x="1037" y="78"/>
                    <a:pt x="1053" y="86"/>
                    <a:pt x="1055" y="96"/>
                  </a:cubicBezTo>
                  <a:cubicBezTo>
                    <a:pt x="1057" y="106"/>
                    <a:pt x="1047" y="128"/>
                    <a:pt x="1043" y="130"/>
                  </a:cubicBezTo>
                  <a:cubicBezTo>
                    <a:pt x="1039" y="132"/>
                    <a:pt x="1034" y="113"/>
                    <a:pt x="1033" y="106"/>
                  </a:cubicBezTo>
                  <a:cubicBezTo>
                    <a:pt x="1032" y="99"/>
                    <a:pt x="1043" y="91"/>
                    <a:pt x="1039" y="86"/>
                  </a:cubicBezTo>
                  <a:cubicBezTo>
                    <a:pt x="1035" y="81"/>
                    <a:pt x="1015" y="75"/>
                    <a:pt x="1007" y="76"/>
                  </a:cubicBezTo>
                  <a:cubicBezTo>
                    <a:pt x="999" y="77"/>
                    <a:pt x="993" y="84"/>
                    <a:pt x="991" y="90"/>
                  </a:cubicBezTo>
                  <a:cubicBezTo>
                    <a:pt x="989" y="96"/>
                    <a:pt x="998" y="108"/>
                    <a:pt x="993" y="112"/>
                  </a:cubicBezTo>
                  <a:cubicBezTo>
                    <a:pt x="988" y="116"/>
                    <a:pt x="970" y="114"/>
                    <a:pt x="959" y="114"/>
                  </a:cubicBezTo>
                  <a:cubicBezTo>
                    <a:pt x="948" y="114"/>
                    <a:pt x="934" y="114"/>
                    <a:pt x="925" y="112"/>
                  </a:cubicBezTo>
                  <a:cubicBezTo>
                    <a:pt x="916" y="110"/>
                    <a:pt x="902" y="104"/>
                    <a:pt x="907" y="100"/>
                  </a:cubicBezTo>
                  <a:cubicBezTo>
                    <a:pt x="912" y="96"/>
                    <a:pt x="945" y="95"/>
                    <a:pt x="955" y="90"/>
                  </a:cubicBezTo>
                  <a:cubicBezTo>
                    <a:pt x="965" y="85"/>
                    <a:pt x="972" y="78"/>
                    <a:pt x="965" y="70"/>
                  </a:cubicBezTo>
                  <a:cubicBezTo>
                    <a:pt x="939" y="65"/>
                    <a:pt x="920" y="50"/>
                    <a:pt x="911" y="42"/>
                  </a:cubicBezTo>
                  <a:cubicBezTo>
                    <a:pt x="902" y="34"/>
                    <a:pt x="916" y="23"/>
                    <a:pt x="913" y="20"/>
                  </a:cubicBezTo>
                  <a:cubicBezTo>
                    <a:pt x="910" y="17"/>
                    <a:pt x="900" y="27"/>
                    <a:pt x="893" y="26"/>
                  </a:cubicBezTo>
                  <a:cubicBezTo>
                    <a:pt x="886" y="25"/>
                    <a:pt x="876" y="7"/>
                    <a:pt x="873" y="12"/>
                  </a:cubicBezTo>
                  <a:cubicBezTo>
                    <a:pt x="870" y="17"/>
                    <a:pt x="878" y="49"/>
                    <a:pt x="875" y="54"/>
                  </a:cubicBezTo>
                  <a:cubicBezTo>
                    <a:pt x="866" y="59"/>
                    <a:pt x="866" y="35"/>
                    <a:pt x="857" y="40"/>
                  </a:cubicBezTo>
                  <a:cubicBezTo>
                    <a:pt x="853" y="42"/>
                    <a:pt x="841" y="37"/>
                    <a:pt x="837" y="36"/>
                  </a:cubicBezTo>
                  <a:cubicBezTo>
                    <a:pt x="833" y="24"/>
                    <a:pt x="802" y="37"/>
                    <a:pt x="793" y="36"/>
                  </a:cubicBezTo>
                  <a:cubicBezTo>
                    <a:pt x="784" y="35"/>
                    <a:pt x="786" y="31"/>
                    <a:pt x="781" y="30"/>
                  </a:cubicBezTo>
                  <a:cubicBezTo>
                    <a:pt x="776" y="29"/>
                    <a:pt x="768" y="31"/>
                    <a:pt x="761" y="28"/>
                  </a:cubicBezTo>
                  <a:cubicBezTo>
                    <a:pt x="754" y="25"/>
                    <a:pt x="747" y="14"/>
                    <a:pt x="739" y="12"/>
                  </a:cubicBezTo>
                  <a:cubicBezTo>
                    <a:pt x="731" y="10"/>
                    <a:pt x="721" y="18"/>
                    <a:pt x="711" y="16"/>
                  </a:cubicBezTo>
                  <a:cubicBezTo>
                    <a:pt x="701" y="14"/>
                    <a:pt x="689" y="4"/>
                    <a:pt x="677" y="2"/>
                  </a:cubicBezTo>
                  <a:cubicBezTo>
                    <a:pt x="665" y="0"/>
                    <a:pt x="648" y="0"/>
                    <a:pt x="641" y="4"/>
                  </a:cubicBezTo>
                  <a:cubicBezTo>
                    <a:pt x="634" y="8"/>
                    <a:pt x="641" y="18"/>
                    <a:pt x="637" y="24"/>
                  </a:cubicBezTo>
                  <a:cubicBezTo>
                    <a:pt x="633" y="30"/>
                    <a:pt x="614" y="36"/>
                    <a:pt x="619" y="42"/>
                  </a:cubicBezTo>
                  <a:cubicBezTo>
                    <a:pt x="624" y="48"/>
                    <a:pt x="653" y="60"/>
                    <a:pt x="665" y="62"/>
                  </a:cubicBezTo>
                  <a:cubicBezTo>
                    <a:pt x="677" y="64"/>
                    <a:pt x="685" y="58"/>
                    <a:pt x="693" y="54"/>
                  </a:cubicBezTo>
                  <a:cubicBezTo>
                    <a:pt x="701" y="50"/>
                    <a:pt x="711" y="38"/>
                    <a:pt x="715" y="40"/>
                  </a:cubicBezTo>
                  <a:cubicBezTo>
                    <a:pt x="719" y="42"/>
                    <a:pt x="713" y="57"/>
                    <a:pt x="717" y="66"/>
                  </a:cubicBezTo>
                  <a:cubicBezTo>
                    <a:pt x="721" y="75"/>
                    <a:pt x="751" y="91"/>
                    <a:pt x="739" y="94"/>
                  </a:cubicBezTo>
                  <a:cubicBezTo>
                    <a:pt x="695" y="86"/>
                    <a:pt x="693" y="84"/>
                    <a:pt x="643" y="84"/>
                  </a:cubicBezTo>
                  <a:cubicBezTo>
                    <a:pt x="626" y="79"/>
                    <a:pt x="624" y="85"/>
                    <a:pt x="615" y="82"/>
                  </a:cubicBezTo>
                  <a:cubicBezTo>
                    <a:pt x="606" y="79"/>
                    <a:pt x="597" y="65"/>
                    <a:pt x="589" y="64"/>
                  </a:cubicBezTo>
                  <a:cubicBezTo>
                    <a:pt x="581" y="63"/>
                    <a:pt x="578" y="75"/>
                    <a:pt x="565" y="78"/>
                  </a:cubicBezTo>
                  <a:cubicBezTo>
                    <a:pt x="552" y="81"/>
                    <a:pt x="525" y="77"/>
                    <a:pt x="509" y="80"/>
                  </a:cubicBezTo>
                  <a:cubicBezTo>
                    <a:pt x="491" y="78"/>
                    <a:pt x="471" y="94"/>
                    <a:pt x="471" y="94"/>
                  </a:cubicBezTo>
                  <a:cubicBezTo>
                    <a:pt x="437" y="98"/>
                    <a:pt x="445" y="80"/>
                    <a:pt x="411" y="84"/>
                  </a:cubicBezTo>
                  <a:cubicBezTo>
                    <a:pt x="389" y="88"/>
                    <a:pt x="357" y="80"/>
                    <a:pt x="331" y="78"/>
                  </a:cubicBezTo>
                  <a:cubicBezTo>
                    <a:pt x="305" y="76"/>
                    <a:pt x="277" y="72"/>
                    <a:pt x="257" y="70"/>
                  </a:cubicBezTo>
                  <a:cubicBezTo>
                    <a:pt x="237" y="68"/>
                    <a:pt x="220" y="67"/>
                    <a:pt x="209" y="64"/>
                  </a:cubicBezTo>
                  <a:cubicBezTo>
                    <a:pt x="198" y="61"/>
                    <a:pt x="207" y="54"/>
                    <a:pt x="193" y="54"/>
                  </a:cubicBezTo>
                  <a:cubicBezTo>
                    <a:pt x="175" y="43"/>
                    <a:pt x="145" y="71"/>
                    <a:pt x="123" y="64"/>
                  </a:cubicBezTo>
                  <a:cubicBezTo>
                    <a:pt x="101" y="65"/>
                    <a:pt x="93" y="90"/>
                    <a:pt x="71" y="92"/>
                  </a:cubicBezTo>
                  <a:cubicBezTo>
                    <a:pt x="56" y="100"/>
                    <a:pt x="50" y="86"/>
                    <a:pt x="33" y="92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Freeform 70"/>
            <p:cNvSpPr>
              <a:spLocks/>
            </p:cNvSpPr>
            <p:nvPr/>
          </p:nvSpPr>
          <p:spPr bwMode="gray">
            <a:xfrm>
              <a:off x="567" y="1960"/>
              <a:ext cx="176" cy="153"/>
            </a:xfrm>
            <a:custGeom>
              <a:avLst/>
              <a:gdLst>
                <a:gd name="T0" fmla="*/ 116 w 176"/>
                <a:gd name="T1" fmla="*/ 47 h 153"/>
                <a:gd name="T2" fmla="*/ 132 w 176"/>
                <a:gd name="T3" fmla="*/ 63 h 153"/>
                <a:gd name="T4" fmla="*/ 150 w 176"/>
                <a:gd name="T5" fmla="*/ 83 h 153"/>
                <a:gd name="T6" fmla="*/ 176 w 176"/>
                <a:gd name="T7" fmla="*/ 103 h 153"/>
                <a:gd name="T8" fmla="*/ 128 w 176"/>
                <a:gd name="T9" fmla="*/ 137 h 153"/>
                <a:gd name="T10" fmla="*/ 116 w 176"/>
                <a:gd name="T11" fmla="*/ 145 h 153"/>
                <a:gd name="T12" fmla="*/ 104 w 176"/>
                <a:gd name="T13" fmla="*/ 141 h 153"/>
                <a:gd name="T14" fmla="*/ 88 w 176"/>
                <a:gd name="T15" fmla="*/ 153 h 153"/>
                <a:gd name="T16" fmla="*/ 78 w 176"/>
                <a:gd name="T17" fmla="*/ 135 h 153"/>
                <a:gd name="T18" fmla="*/ 72 w 176"/>
                <a:gd name="T19" fmla="*/ 119 h 153"/>
                <a:gd name="T20" fmla="*/ 90 w 176"/>
                <a:gd name="T21" fmla="*/ 105 h 153"/>
                <a:gd name="T22" fmla="*/ 106 w 176"/>
                <a:gd name="T23" fmla="*/ 93 h 153"/>
                <a:gd name="T24" fmla="*/ 102 w 176"/>
                <a:gd name="T25" fmla="*/ 79 h 153"/>
                <a:gd name="T26" fmla="*/ 84 w 176"/>
                <a:gd name="T27" fmla="*/ 73 h 153"/>
                <a:gd name="T28" fmla="*/ 78 w 176"/>
                <a:gd name="T29" fmla="*/ 71 h 153"/>
                <a:gd name="T30" fmla="*/ 76 w 176"/>
                <a:gd name="T31" fmla="*/ 55 h 153"/>
                <a:gd name="T32" fmla="*/ 66 w 176"/>
                <a:gd name="T33" fmla="*/ 63 h 153"/>
                <a:gd name="T34" fmla="*/ 64 w 176"/>
                <a:gd name="T35" fmla="*/ 101 h 153"/>
                <a:gd name="T36" fmla="*/ 38 w 176"/>
                <a:gd name="T37" fmla="*/ 121 h 153"/>
                <a:gd name="T38" fmla="*/ 12 w 176"/>
                <a:gd name="T39" fmla="*/ 129 h 153"/>
                <a:gd name="T40" fmla="*/ 0 w 176"/>
                <a:gd name="T41" fmla="*/ 121 h 153"/>
                <a:gd name="T42" fmla="*/ 10 w 176"/>
                <a:gd name="T43" fmla="*/ 105 h 153"/>
                <a:gd name="T44" fmla="*/ 28 w 176"/>
                <a:gd name="T45" fmla="*/ 73 h 153"/>
                <a:gd name="T46" fmla="*/ 58 w 176"/>
                <a:gd name="T47" fmla="*/ 61 h 153"/>
                <a:gd name="T48" fmla="*/ 60 w 176"/>
                <a:gd name="T49" fmla="*/ 41 h 153"/>
                <a:gd name="T50" fmla="*/ 44 w 176"/>
                <a:gd name="T51" fmla="*/ 31 h 153"/>
                <a:gd name="T52" fmla="*/ 42 w 176"/>
                <a:gd name="T53" fmla="*/ 13 h 153"/>
                <a:gd name="T54" fmla="*/ 54 w 176"/>
                <a:gd name="T55" fmla="*/ 9 h 153"/>
                <a:gd name="T56" fmla="*/ 70 w 176"/>
                <a:gd name="T57" fmla="*/ 21 h 153"/>
                <a:gd name="T58" fmla="*/ 84 w 176"/>
                <a:gd name="T59" fmla="*/ 5 h 153"/>
                <a:gd name="T60" fmla="*/ 96 w 176"/>
                <a:gd name="T61" fmla="*/ 1 h 153"/>
                <a:gd name="T62" fmla="*/ 110 w 176"/>
                <a:gd name="T63" fmla="*/ 3 h 153"/>
                <a:gd name="T64" fmla="*/ 96 w 176"/>
                <a:gd name="T65" fmla="*/ 17 h 153"/>
                <a:gd name="T66" fmla="*/ 112 w 176"/>
                <a:gd name="T67" fmla="*/ 23 h 153"/>
                <a:gd name="T68" fmla="*/ 118 w 176"/>
                <a:gd name="T69" fmla="*/ 35 h 153"/>
                <a:gd name="T70" fmla="*/ 116 w 176"/>
                <a:gd name="T71" fmla="*/ 4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6" h="153">
                  <a:moveTo>
                    <a:pt x="116" y="47"/>
                  </a:moveTo>
                  <a:cubicBezTo>
                    <a:pt x="122" y="53"/>
                    <a:pt x="125" y="58"/>
                    <a:pt x="132" y="63"/>
                  </a:cubicBezTo>
                  <a:cubicBezTo>
                    <a:pt x="134" y="70"/>
                    <a:pt x="144" y="77"/>
                    <a:pt x="150" y="83"/>
                  </a:cubicBezTo>
                  <a:cubicBezTo>
                    <a:pt x="157" y="104"/>
                    <a:pt x="147" y="100"/>
                    <a:pt x="176" y="103"/>
                  </a:cubicBezTo>
                  <a:cubicBezTo>
                    <a:pt x="168" y="133"/>
                    <a:pt x="160" y="134"/>
                    <a:pt x="128" y="137"/>
                  </a:cubicBezTo>
                  <a:cubicBezTo>
                    <a:pt x="124" y="140"/>
                    <a:pt x="120" y="142"/>
                    <a:pt x="116" y="145"/>
                  </a:cubicBezTo>
                  <a:cubicBezTo>
                    <a:pt x="112" y="147"/>
                    <a:pt x="104" y="141"/>
                    <a:pt x="104" y="141"/>
                  </a:cubicBezTo>
                  <a:cubicBezTo>
                    <a:pt x="97" y="146"/>
                    <a:pt x="93" y="146"/>
                    <a:pt x="88" y="153"/>
                  </a:cubicBezTo>
                  <a:cubicBezTo>
                    <a:pt x="72" y="151"/>
                    <a:pt x="60" y="147"/>
                    <a:pt x="78" y="135"/>
                  </a:cubicBezTo>
                  <a:cubicBezTo>
                    <a:pt x="84" y="126"/>
                    <a:pt x="80" y="124"/>
                    <a:pt x="72" y="119"/>
                  </a:cubicBezTo>
                  <a:cubicBezTo>
                    <a:pt x="78" y="109"/>
                    <a:pt x="86" y="116"/>
                    <a:pt x="90" y="105"/>
                  </a:cubicBezTo>
                  <a:cubicBezTo>
                    <a:pt x="86" y="94"/>
                    <a:pt x="96" y="95"/>
                    <a:pt x="106" y="93"/>
                  </a:cubicBezTo>
                  <a:cubicBezTo>
                    <a:pt x="105" y="88"/>
                    <a:pt x="106" y="82"/>
                    <a:pt x="102" y="79"/>
                  </a:cubicBezTo>
                  <a:cubicBezTo>
                    <a:pt x="102" y="79"/>
                    <a:pt x="87" y="74"/>
                    <a:pt x="84" y="73"/>
                  </a:cubicBezTo>
                  <a:cubicBezTo>
                    <a:pt x="82" y="72"/>
                    <a:pt x="78" y="71"/>
                    <a:pt x="78" y="71"/>
                  </a:cubicBezTo>
                  <a:cubicBezTo>
                    <a:pt x="77" y="66"/>
                    <a:pt x="79" y="59"/>
                    <a:pt x="76" y="55"/>
                  </a:cubicBezTo>
                  <a:cubicBezTo>
                    <a:pt x="74" y="52"/>
                    <a:pt x="67" y="59"/>
                    <a:pt x="66" y="63"/>
                  </a:cubicBezTo>
                  <a:cubicBezTo>
                    <a:pt x="64" y="72"/>
                    <a:pt x="69" y="91"/>
                    <a:pt x="64" y="101"/>
                  </a:cubicBezTo>
                  <a:cubicBezTo>
                    <a:pt x="59" y="111"/>
                    <a:pt x="47" y="116"/>
                    <a:pt x="38" y="121"/>
                  </a:cubicBezTo>
                  <a:cubicBezTo>
                    <a:pt x="34" y="125"/>
                    <a:pt x="17" y="132"/>
                    <a:pt x="12" y="129"/>
                  </a:cubicBezTo>
                  <a:cubicBezTo>
                    <a:pt x="8" y="126"/>
                    <a:pt x="0" y="121"/>
                    <a:pt x="0" y="121"/>
                  </a:cubicBezTo>
                  <a:cubicBezTo>
                    <a:pt x="3" y="113"/>
                    <a:pt x="1" y="108"/>
                    <a:pt x="10" y="105"/>
                  </a:cubicBezTo>
                  <a:cubicBezTo>
                    <a:pt x="6" y="85"/>
                    <a:pt x="7" y="78"/>
                    <a:pt x="28" y="73"/>
                  </a:cubicBezTo>
                  <a:cubicBezTo>
                    <a:pt x="37" y="60"/>
                    <a:pt x="41" y="63"/>
                    <a:pt x="58" y="61"/>
                  </a:cubicBezTo>
                  <a:cubicBezTo>
                    <a:pt x="68" y="54"/>
                    <a:pt x="71" y="49"/>
                    <a:pt x="60" y="41"/>
                  </a:cubicBezTo>
                  <a:cubicBezTo>
                    <a:pt x="57" y="32"/>
                    <a:pt x="53" y="33"/>
                    <a:pt x="44" y="31"/>
                  </a:cubicBezTo>
                  <a:cubicBezTo>
                    <a:pt x="40" y="26"/>
                    <a:pt x="35" y="21"/>
                    <a:pt x="42" y="13"/>
                  </a:cubicBezTo>
                  <a:cubicBezTo>
                    <a:pt x="45" y="10"/>
                    <a:pt x="54" y="9"/>
                    <a:pt x="54" y="9"/>
                  </a:cubicBezTo>
                  <a:cubicBezTo>
                    <a:pt x="62" y="17"/>
                    <a:pt x="57" y="24"/>
                    <a:pt x="70" y="21"/>
                  </a:cubicBezTo>
                  <a:cubicBezTo>
                    <a:pt x="76" y="15"/>
                    <a:pt x="77" y="8"/>
                    <a:pt x="84" y="5"/>
                  </a:cubicBezTo>
                  <a:cubicBezTo>
                    <a:pt x="88" y="3"/>
                    <a:pt x="96" y="1"/>
                    <a:pt x="96" y="1"/>
                  </a:cubicBezTo>
                  <a:cubicBezTo>
                    <a:pt x="101" y="2"/>
                    <a:pt x="106" y="0"/>
                    <a:pt x="110" y="3"/>
                  </a:cubicBezTo>
                  <a:cubicBezTo>
                    <a:pt x="117" y="8"/>
                    <a:pt x="98" y="16"/>
                    <a:pt x="96" y="17"/>
                  </a:cubicBezTo>
                  <a:cubicBezTo>
                    <a:pt x="87" y="31"/>
                    <a:pt x="104" y="26"/>
                    <a:pt x="112" y="23"/>
                  </a:cubicBezTo>
                  <a:cubicBezTo>
                    <a:pt x="122" y="25"/>
                    <a:pt x="129" y="28"/>
                    <a:pt x="118" y="35"/>
                  </a:cubicBezTo>
                  <a:cubicBezTo>
                    <a:pt x="114" y="48"/>
                    <a:pt x="110" y="47"/>
                    <a:pt x="116" y="47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Freeform 71"/>
            <p:cNvSpPr>
              <a:spLocks/>
            </p:cNvSpPr>
            <p:nvPr/>
          </p:nvSpPr>
          <p:spPr bwMode="gray">
            <a:xfrm>
              <a:off x="1325" y="3119"/>
              <a:ext cx="110" cy="220"/>
            </a:xfrm>
            <a:custGeom>
              <a:avLst/>
              <a:gdLst>
                <a:gd name="T0" fmla="*/ 92 w 110"/>
                <a:gd name="T1" fmla="*/ 0 h 220"/>
                <a:gd name="T2" fmla="*/ 106 w 110"/>
                <a:gd name="T3" fmla="*/ 36 h 220"/>
                <a:gd name="T4" fmla="*/ 110 w 110"/>
                <a:gd name="T5" fmla="*/ 60 h 220"/>
                <a:gd name="T6" fmla="*/ 104 w 110"/>
                <a:gd name="T7" fmla="*/ 78 h 220"/>
                <a:gd name="T8" fmla="*/ 80 w 110"/>
                <a:gd name="T9" fmla="*/ 130 h 220"/>
                <a:gd name="T10" fmla="*/ 74 w 110"/>
                <a:gd name="T11" fmla="*/ 174 h 220"/>
                <a:gd name="T12" fmla="*/ 42 w 110"/>
                <a:gd name="T13" fmla="*/ 218 h 220"/>
                <a:gd name="T14" fmla="*/ 4 w 110"/>
                <a:gd name="T15" fmla="*/ 202 h 220"/>
                <a:gd name="T16" fmla="*/ 18 w 110"/>
                <a:gd name="T17" fmla="*/ 128 h 220"/>
                <a:gd name="T18" fmla="*/ 20 w 110"/>
                <a:gd name="T19" fmla="*/ 96 h 220"/>
                <a:gd name="T20" fmla="*/ 22 w 110"/>
                <a:gd name="T21" fmla="*/ 66 h 220"/>
                <a:gd name="T22" fmla="*/ 54 w 110"/>
                <a:gd name="T23" fmla="*/ 56 h 220"/>
                <a:gd name="T24" fmla="*/ 76 w 110"/>
                <a:gd name="T25" fmla="*/ 4 h 220"/>
                <a:gd name="T26" fmla="*/ 92 w 110"/>
                <a:gd name="T2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220">
                  <a:moveTo>
                    <a:pt x="92" y="0"/>
                  </a:moveTo>
                  <a:cubicBezTo>
                    <a:pt x="110" y="6"/>
                    <a:pt x="103" y="23"/>
                    <a:pt x="106" y="36"/>
                  </a:cubicBezTo>
                  <a:cubicBezTo>
                    <a:pt x="107" y="41"/>
                    <a:pt x="110" y="60"/>
                    <a:pt x="110" y="60"/>
                  </a:cubicBezTo>
                  <a:cubicBezTo>
                    <a:pt x="108" y="66"/>
                    <a:pt x="104" y="78"/>
                    <a:pt x="104" y="78"/>
                  </a:cubicBezTo>
                  <a:cubicBezTo>
                    <a:pt x="101" y="90"/>
                    <a:pt x="85" y="114"/>
                    <a:pt x="80" y="130"/>
                  </a:cubicBezTo>
                  <a:cubicBezTo>
                    <a:pt x="75" y="146"/>
                    <a:pt x="80" y="159"/>
                    <a:pt x="74" y="174"/>
                  </a:cubicBezTo>
                  <a:cubicBezTo>
                    <a:pt x="67" y="191"/>
                    <a:pt x="62" y="211"/>
                    <a:pt x="42" y="218"/>
                  </a:cubicBezTo>
                  <a:cubicBezTo>
                    <a:pt x="25" y="215"/>
                    <a:pt x="10" y="220"/>
                    <a:pt x="4" y="202"/>
                  </a:cubicBezTo>
                  <a:cubicBezTo>
                    <a:pt x="6" y="155"/>
                    <a:pt x="0" y="155"/>
                    <a:pt x="18" y="128"/>
                  </a:cubicBezTo>
                  <a:cubicBezTo>
                    <a:pt x="19" y="110"/>
                    <a:pt x="19" y="106"/>
                    <a:pt x="20" y="96"/>
                  </a:cubicBezTo>
                  <a:cubicBezTo>
                    <a:pt x="21" y="86"/>
                    <a:pt x="16" y="73"/>
                    <a:pt x="22" y="66"/>
                  </a:cubicBezTo>
                  <a:cubicBezTo>
                    <a:pt x="33" y="55"/>
                    <a:pt x="37" y="58"/>
                    <a:pt x="54" y="56"/>
                  </a:cubicBezTo>
                  <a:cubicBezTo>
                    <a:pt x="64" y="42"/>
                    <a:pt x="63" y="17"/>
                    <a:pt x="76" y="4"/>
                  </a:cubicBezTo>
                  <a:cubicBezTo>
                    <a:pt x="80" y="0"/>
                    <a:pt x="87" y="1"/>
                    <a:pt x="92" y="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Freeform 72"/>
            <p:cNvSpPr>
              <a:spLocks/>
            </p:cNvSpPr>
            <p:nvPr/>
          </p:nvSpPr>
          <p:spPr bwMode="gray">
            <a:xfrm>
              <a:off x="2060" y="2829"/>
              <a:ext cx="461" cy="275"/>
            </a:xfrm>
            <a:custGeom>
              <a:avLst/>
              <a:gdLst>
                <a:gd name="T0" fmla="*/ 25 w 461"/>
                <a:gd name="T1" fmla="*/ 2 h 275"/>
                <a:gd name="T2" fmla="*/ 3 w 461"/>
                <a:gd name="T3" fmla="*/ 4 h 275"/>
                <a:gd name="T4" fmla="*/ 5 w 461"/>
                <a:gd name="T5" fmla="*/ 16 h 275"/>
                <a:gd name="T6" fmla="*/ 35 w 461"/>
                <a:gd name="T7" fmla="*/ 32 h 275"/>
                <a:gd name="T8" fmla="*/ 45 w 461"/>
                <a:gd name="T9" fmla="*/ 52 h 275"/>
                <a:gd name="T10" fmla="*/ 59 w 461"/>
                <a:gd name="T11" fmla="*/ 76 h 275"/>
                <a:gd name="T12" fmla="*/ 75 w 461"/>
                <a:gd name="T13" fmla="*/ 108 h 275"/>
                <a:gd name="T14" fmla="*/ 93 w 461"/>
                <a:gd name="T15" fmla="*/ 136 h 275"/>
                <a:gd name="T16" fmla="*/ 111 w 461"/>
                <a:gd name="T17" fmla="*/ 144 h 275"/>
                <a:gd name="T18" fmla="*/ 153 w 461"/>
                <a:gd name="T19" fmla="*/ 194 h 275"/>
                <a:gd name="T20" fmla="*/ 159 w 461"/>
                <a:gd name="T21" fmla="*/ 210 h 275"/>
                <a:gd name="T22" fmla="*/ 171 w 461"/>
                <a:gd name="T23" fmla="*/ 216 h 275"/>
                <a:gd name="T24" fmla="*/ 235 w 461"/>
                <a:gd name="T25" fmla="*/ 226 h 275"/>
                <a:gd name="T26" fmla="*/ 293 w 461"/>
                <a:gd name="T27" fmla="*/ 234 h 275"/>
                <a:gd name="T28" fmla="*/ 339 w 461"/>
                <a:gd name="T29" fmla="*/ 246 h 275"/>
                <a:gd name="T30" fmla="*/ 353 w 461"/>
                <a:gd name="T31" fmla="*/ 250 h 275"/>
                <a:gd name="T32" fmla="*/ 361 w 461"/>
                <a:gd name="T33" fmla="*/ 268 h 275"/>
                <a:gd name="T34" fmla="*/ 371 w 461"/>
                <a:gd name="T35" fmla="*/ 254 h 275"/>
                <a:gd name="T36" fmla="*/ 403 w 461"/>
                <a:gd name="T37" fmla="*/ 242 h 275"/>
                <a:gd name="T38" fmla="*/ 407 w 461"/>
                <a:gd name="T39" fmla="*/ 258 h 275"/>
                <a:gd name="T40" fmla="*/ 417 w 461"/>
                <a:gd name="T41" fmla="*/ 256 h 275"/>
                <a:gd name="T42" fmla="*/ 461 w 461"/>
                <a:gd name="T43" fmla="*/ 240 h 275"/>
                <a:gd name="T44" fmla="*/ 449 w 461"/>
                <a:gd name="T45" fmla="*/ 218 h 275"/>
                <a:gd name="T46" fmla="*/ 429 w 461"/>
                <a:gd name="T47" fmla="*/ 234 h 275"/>
                <a:gd name="T48" fmla="*/ 423 w 461"/>
                <a:gd name="T49" fmla="*/ 226 h 275"/>
                <a:gd name="T50" fmla="*/ 405 w 461"/>
                <a:gd name="T51" fmla="*/ 218 h 275"/>
                <a:gd name="T52" fmla="*/ 381 w 461"/>
                <a:gd name="T53" fmla="*/ 234 h 275"/>
                <a:gd name="T54" fmla="*/ 357 w 461"/>
                <a:gd name="T55" fmla="*/ 226 h 275"/>
                <a:gd name="T56" fmla="*/ 357 w 461"/>
                <a:gd name="T57" fmla="*/ 240 h 275"/>
                <a:gd name="T58" fmla="*/ 335 w 461"/>
                <a:gd name="T59" fmla="*/ 222 h 275"/>
                <a:gd name="T60" fmla="*/ 263 w 461"/>
                <a:gd name="T61" fmla="*/ 212 h 275"/>
                <a:gd name="T62" fmla="*/ 245 w 461"/>
                <a:gd name="T63" fmla="*/ 198 h 275"/>
                <a:gd name="T64" fmla="*/ 225 w 461"/>
                <a:gd name="T65" fmla="*/ 194 h 275"/>
                <a:gd name="T66" fmla="*/ 203 w 461"/>
                <a:gd name="T67" fmla="*/ 200 h 275"/>
                <a:gd name="T68" fmla="*/ 169 w 461"/>
                <a:gd name="T69" fmla="*/ 182 h 275"/>
                <a:gd name="T70" fmla="*/ 157 w 461"/>
                <a:gd name="T71" fmla="*/ 168 h 275"/>
                <a:gd name="T72" fmla="*/ 183 w 461"/>
                <a:gd name="T73" fmla="*/ 150 h 275"/>
                <a:gd name="T74" fmla="*/ 197 w 461"/>
                <a:gd name="T75" fmla="*/ 148 h 275"/>
                <a:gd name="T76" fmla="*/ 195 w 461"/>
                <a:gd name="T77" fmla="*/ 134 h 275"/>
                <a:gd name="T78" fmla="*/ 183 w 461"/>
                <a:gd name="T79" fmla="*/ 130 h 275"/>
                <a:gd name="T80" fmla="*/ 169 w 461"/>
                <a:gd name="T81" fmla="*/ 132 h 275"/>
                <a:gd name="T82" fmla="*/ 145 w 461"/>
                <a:gd name="T83" fmla="*/ 124 h 275"/>
                <a:gd name="T84" fmla="*/ 133 w 461"/>
                <a:gd name="T85" fmla="*/ 110 h 275"/>
                <a:gd name="T86" fmla="*/ 105 w 461"/>
                <a:gd name="T87" fmla="*/ 70 h 275"/>
                <a:gd name="T88" fmla="*/ 83 w 461"/>
                <a:gd name="T89" fmla="*/ 56 h 275"/>
                <a:gd name="T90" fmla="*/ 67 w 461"/>
                <a:gd name="T91" fmla="*/ 36 h 275"/>
                <a:gd name="T92" fmla="*/ 61 w 461"/>
                <a:gd name="T93" fmla="*/ 32 h 275"/>
                <a:gd name="T94" fmla="*/ 25 w 461"/>
                <a:gd name="T95" fmla="*/ 2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61" h="275">
                  <a:moveTo>
                    <a:pt x="25" y="2"/>
                  </a:moveTo>
                  <a:cubicBezTo>
                    <a:pt x="18" y="3"/>
                    <a:pt x="9" y="0"/>
                    <a:pt x="3" y="4"/>
                  </a:cubicBezTo>
                  <a:cubicBezTo>
                    <a:pt x="0" y="6"/>
                    <a:pt x="3" y="12"/>
                    <a:pt x="5" y="16"/>
                  </a:cubicBezTo>
                  <a:cubicBezTo>
                    <a:pt x="13" y="30"/>
                    <a:pt x="21" y="30"/>
                    <a:pt x="35" y="32"/>
                  </a:cubicBezTo>
                  <a:cubicBezTo>
                    <a:pt x="40" y="50"/>
                    <a:pt x="34" y="45"/>
                    <a:pt x="45" y="52"/>
                  </a:cubicBezTo>
                  <a:cubicBezTo>
                    <a:pt x="51" y="60"/>
                    <a:pt x="56" y="67"/>
                    <a:pt x="59" y="76"/>
                  </a:cubicBezTo>
                  <a:cubicBezTo>
                    <a:pt x="61" y="89"/>
                    <a:pt x="66" y="99"/>
                    <a:pt x="75" y="108"/>
                  </a:cubicBezTo>
                  <a:cubicBezTo>
                    <a:pt x="80" y="124"/>
                    <a:pt x="81" y="126"/>
                    <a:pt x="93" y="136"/>
                  </a:cubicBezTo>
                  <a:cubicBezTo>
                    <a:pt x="98" y="140"/>
                    <a:pt x="111" y="144"/>
                    <a:pt x="111" y="144"/>
                  </a:cubicBezTo>
                  <a:cubicBezTo>
                    <a:pt x="130" y="163"/>
                    <a:pt x="125" y="185"/>
                    <a:pt x="153" y="194"/>
                  </a:cubicBezTo>
                  <a:cubicBezTo>
                    <a:pt x="156" y="199"/>
                    <a:pt x="156" y="205"/>
                    <a:pt x="159" y="210"/>
                  </a:cubicBezTo>
                  <a:cubicBezTo>
                    <a:pt x="161" y="214"/>
                    <a:pt x="167" y="214"/>
                    <a:pt x="171" y="216"/>
                  </a:cubicBezTo>
                  <a:cubicBezTo>
                    <a:pt x="184" y="235"/>
                    <a:pt x="216" y="225"/>
                    <a:pt x="235" y="226"/>
                  </a:cubicBezTo>
                  <a:cubicBezTo>
                    <a:pt x="257" y="230"/>
                    <a:pt x="268" y="233"/>
                    <a:pt x="293" y="234"/>
                  </a:cubicBezTo>
                  <a:cubicBezTo>
                    <a:pt x="309" y="250"/>
                    <a:pt x="310" y="244"/>
                    <a:pt x="339" y="246"/>
                  </a:cubicBezTo>
                  <a:cubicBezTo>
                    <a:pt x="344" y="248"/>
                    <a:pt x="350" y="246"/>
                    <a:pt x="353" y="250"/>
                  </a:cubicBezTo>
                  <a:cubicBezTo>
                    <a:pt x="369" y="275"/>
                    <a:pt x="344" y="257"/>
                    <a:pt x="361" y="268"/>
                  </a:cubicBezTo>
                  <a:cubicBezTo>
                    <a:pt x="378" y="264"/>
                    <a:pt x="362" y="270"/>
                    <a:pt x="371" y="254"/>
                  </a:cubicBezTo>
                  <a:cubicBezTo>
                    <a:pt x="372" y="253"/>
                    <a:pt x="397" y="246"/>
                    <a:pt x="403" y="242"/>
                  </a:cubicBezTo>
                  <a:cubicBezTo>
                    <a:pt x="405" y="247"/>
                    <a:pt x="402" y="255"/>
                    <a:pt x="407" y="258"/>
                  </a:cubicBezTo>
                  <a:cubicBezTo>
                    <a:pt x="410" y="260"/>
                    <a:pt x="414" y="257"/>
                    <a:pt x="417" y="256"/>
                  </a:cubicBezTo>
                  <a:cubicBezTo>
                    <a:pt x="434" y="253"/>
                    <a:pt x="445" y="244"/>
                    <a:pt x="461" y="240"/>
                  </a:cubicBezTo>
                  <a:cubicBezTo>
                    <a:pt x="458" y="230"/>
                    <a:pt x="459" y="221"/>
                    <a:pt x="449" y="218"/>
                  </a:cubicBezTo>
                  <a:cubicBezTo>
                    <a:pt x="445" y="230"/>
                    <a:pt x="441" y="231"/>
                    <a:pt x="429" y="234"/>
                  </a:cubicBezTo>
                  <a:cubicBezTo>
                    <a:pt x="417" y="242"/>
                    <a:pt x="410" y="235"/>
                    <a:pt x="423" y="226"/>
                  </a:cubicBezTo>
                  <a:cubicBezTo>
                    <a:pt x="418" y="222"/>
                    <a:pt x="405" y="218"/>
                    <a:pt x="405" y="218"/>
                  </a:cubicBezTo>
                  <a:cubicBezTo>
                    <a:pt x="394" y="221"/>
                    <a:pt x="392" y="230"/>
                    <a:pt x="381" y="234"/>
                  </a:cubicBezTo>
                  <a:cubicBezTo>
                    <a:pt x="367" y="224"/>
                    <a:pt x="382" y="223"/>
                    <a:pt x="357" y="226"/>
                  </a:cubicBezTo>
                  <a:cubicBezTo>
                    <a:pt x="360" y="234"/>
                    <a:pt x="367" y="237"/>
                    <a:pt x="357" y="240"/>
                  </a:cubicBezTo>
                  <a:cubicBezTo>
                    <a:pt x="348" y="234"/>
                    <a:pt x="344" y="228"/>
                    <a:pt x="335" y="222"/>
                  </a:cubicBezTo>
                  <a:cubicBezTo>
                    <a:pt x="308" y="225"/>
                    <a:pt x="290" y="214"/>
                    <a:pt x="263" y="212"/>
                  </a:cubicBezTo>
                  <a:cubicBezTo>
                    <a:pt x="267" y="198"/>
                    <a:pt x="258" y="200"/>
                    <a:pt x="245" y="198"/>
                  </a:cubicBezTo>
                  <a:cubicBezTo>
                    <a:pt x="237" y="193"/>
                    <a:pt x="235" y="192"/>
                    <a:pt x="225" y="194"/>
                  </a:cubicBezTo>
                  <a:cubicBezTo>
                    <a:pt x="217" y="202"/>
                    <a:pt x="215" y="202"/>
                    <a:pt x="203" y="200"/>
                  </a:cubicBezTo>
                  <a:cubicBezTo>
                    <a:pt x="191" y="183"/>
                    <a:pt x="193" y="184"/>
                    <a:pt x="169" y="182"/>
                  </a:cubicBezTo>
                  <a:cubicBezTo>
                    <a:pt x="161" y="179"/>
                    <a:pt x="160" y="176"/>
                    <a:pt x="157" y="168"/>
                  </a:cubicBezTo>
                  <a:cubicBezTo>
                    <a:pt x="159" y="148"/>
                    <a:pt x="162" y="143"/>
                    <a:pt x="183" y="150"/>
                  </a:cubicBezTo>
                  <a:cubicBezTo>
                    <a:pt x="188" y="149"/>
                    <a:pt x="194" y="152"/>
                    <a:pt x="197" y="148"/>
                  </a:cubicBezTo>
                  <a:cubicBezTo>
                    <a:pt x="200" y="144"/>
                    <a:pt x="198" y="138"/>
                    <a:pt x="195" y="134"/>
                  </a:cubicBezTo>
                  <a:cubicBezTo>
                    <a:pt x="192" y="131"/>
                    <a:pt x="183" y="130"/>
                    <a:pt x="183" y="130"/>
                  </a:cubicBezTo>
                  <a:cubicBezTo>
                    <a:pt x="174" y="133"/>
                    <a:pt x="176" y="142"/>
                    <a:pt x="169" y="132"/>
                  </a:cubicBezTo>
                  <a:cubicBezTo>
                    <a:pt x="166" y="116"/>
                    <a:pt x="159" y="119"/>
                    <a:pt x="145" y="124"/>
                  </a:cubicBezTo>
                  <a:cubicBezTo>
                    <a:pt x="140" y="117"/>
                    <a:pt x="141" y="113"/>
                    <a:pt x="133" y="110"/>
                  </a:cubicBezTo>
                  <a:cubicBezTo>
                    <a:pt x="123" y="95"/>
                    <a:pt x="127" y="77"/>
                    <a:pt x="105" y="70"/>
                  </a:cubicBezTo>
                  <a:cubicBezTo>
                    <a:pt x="101" y="59"/>
                    <a:pt x="93" y="59"/>
                    <a:pt x="83" y="56"/>
                  </a:cubicBezTo>
                  <a:cubicBezTo>
                    <a:pt x="77" y="39"/>
                    <a:pt x="83" y="46"/>
                    <a:pt x="67" y="36"/>
                  </a:cubicBezTo>
                  <a:cubicBezTo>
                    <a:pt x="65" y="35"/>
                    <a:pt x="61" y="32"/>
                    <a:pt x="61" y="32"/>
                  </a:cubicBezTo>
                  <a:cubicBezTo>
                    <a:pt x="50" y="15"/>
                    <a:pt x="47" y="2"/>
                    <a:pt x="25" y="2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Freeform 73"/>
            <p:cNvSpPr>
              <a:spLocks/>
            </p:cNvSpPr>
            <p:nvPr/>
          </p:nvSpPr>
          <p:spPr bwMode="gray">
            <a:xfrm>
              <a:off x="2262" y="2811"/>
              <a:ext cx="245" cy="213"/>
            </a:xfrm>
            <a:custGeom>
              <a:avLst/>
              <a:gdLst>
                <a:gd name="T0" fmla="*/ 121 w 245"/>
                <a:gd name="T1" fmla="*/ 0 h 213"/>
                <a:gd name="T2" fmla="*/ 137 w 245"/>
                <a:gd name="T3" fmla="*/ 20 h 213"/>
                <a:gd name="T4" fmla="*/ 125 w 245"/>
                <a:gd name="T5" fmla="*/ 58 h 213"/>
                <a:gd name="T6" fmla="*/ 143 w 245"/>
                <a:gd name="T7" fmla="*/ 86 h 213"/>
                <a:gd name="T8" fmla="*/ 163 w 245"/>
                <a:gd name="T9" fmla="*/ 92 h 213"/>
                <a:gd name="T10" fmla="*/ 191 w 245"/>
                <a:gd name="T11" fmla="*/ 84 h 213"/>
                <a:gd name="T12" fmla="*/ 231 w 245"/>
                <a:gd name="T13" fmla="*/ 82 h 213"/>
                <a:gd name="T14" fmla="*/ 223 w 245"/>
                <a:gd name="T15" fmla="*/ 106 h 213"/>
                <a:gd name="T16" fmla="*/ 207 w 245"/>
                <a:gd name="T17" fmla="*/ 120 h 213"/>
                <a:gd name="T18" fmla="*/ 191 w 245"/>
                <a:gd name="T19" fmla="*/ 142 h 213"/>
                <a:gd name="T20" fmla="*/ 195 w 245"/>
                <a:gd name="T21" fmla="*/ 160 h 213"/>
                <a:gd name="T22" fmla="*/ 203 w 245"/>
                <a:gd name="T23" fmla="*/ 172 h 213"/>
                <a:gd name="T24" fmla="*/ 179 w 245"/>
                <a:gd name="T25" fmla="*/ 188 h 213"/>
                <a:gd name="T26" fmla="*/ 173 w 245"/>
                <a:gd name="T27" fmla="*/ 168 h 213"/>
                <a:gd name="T28" fmla="*/ 163 w 245"/>
                <a:gd name="T29" fmla="*/ 208 h 213"/>
                <a:gd name="T30" fmla="*/ 137 w 245"/>
                <a:gd name="T31" fmla="*/ 166 h 213"/>
                <a:gd name="T32" fmla="*/ 135 w 245"/>
                <a:gd name="T33" fmla="*/ 150 h 213"/>
                <a:gd name="T34" fmla="*/ 147 w 245"/>
                <a:gd name="T35" fmla="*/ 146 h 213"/>
                <a:gd name="T36" fmla="*/ 167 w 245"/>
                <a:gd name="T37" fmla="*/ 126 h 213"/>
                <a:gd name="T38" fmla="*/ 179 w 245"/>
                <a:gd name="T39" fmla="*/ 130 h 213"/>
                <a:gd name="T40" fmla="*/ 191 w 245"/>
                <a:gd name="T41" fmla="*/ 122 h 213"/>
                <a:gd name="T42" fmla="*/ 205 w 245"/>
                <a:gd name="T43" fmla="*/ 110 h 213"/>
                <a:gd name="T44" fmla="*/ 177 w 245"/>
                <a:gd name="T45" fmla="*/ 108 h 213"/>
                <a:gd name="T46" fmla="*/ 159 w 245"/>
                <a:gd name="T47" fmla="*/ 110 h 213"/>
                <a:gd name="T48" fmla="*/ 133 w 245"/>
                <a:gd name="T49" fmla="*/ 102 h 213"/>
                <a:gd name="T50" fmla="*/ 123 w 245"/>
                <a:gd name="T51" fmla="*/ 112 h 213"/>
                <a:gd name="T52" fmla="*/ 107 w 245"/>
                <a:gd name="T53" fmla="*/ 134 h 213"/>
                <a:gd name="T54" fmla="*/ 85 w 245"/>
                <a:gd name="T55" fmla="*/ 184 h 213"/>
                <a:gd name="T56" fmla="*/ 69 w 245"/>
                <a:gd name="T57" fmla="*/ 172 h 213"/>
                <a:gd name="T58" fmla="*/ 23 w 245"/>
                <a:gd name="T59" fmla="*/ 160 h 213"/>
                <a:gd name="T60" fmla="*/ 21 w 245"/>
                <a:gd name="T61" fmla="*/ 140 h 213"/>
                <a:gd name="T62" fmla="*/ 3 w 245"/>
                <a:gd name="T63" fmla="*/ 116 h 213"/>
                <a:gd name="T64" fmla="*/ 31 w 245"/>
                <a:gd name="T65" fmla="*/ 82 h 213"/>
                <a:gd name="T66" fmla="*/ 43 w 245"/>
                <a:gd name="T67" fmla="*/ 68 h 213"/>
                <a:gd name="T68" fmla="*/ 65 w 245"/>
                <a:gd name="T69" fmla="*/ 42 h 213"/>
                <a:gd name="T70" fmla="*/ 91 w 245"/>
                <a:gd name="T71" fmla="*/ 32 h 213"/>
                <a:gd name="T72" fmla="*/ 121 w 245"/>
                <a:gd name="T73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5" h="213">
                  <a:moveTo>
                    <a:pt x="121" y="0"/>
                  </a:moveTo>
                  <a:cubicBezTo>
                    <a:pt x="130" y="3"/>
                    <a:pt x="130" y="13"/>
                    <a:pt x="137" y="20"/>
                  </a:cubicBezTo>
                  <a:cubicBezTo>
                    <a:pt x="143" y="38"/>
                    <a:pt x="130" y="43"/>
                    <a:pt x="125" y="58"/>
                  </a:cubicBezTo>
                  <a:cubicBezTo>
                    <a:pt x="130" y="73"/>
                    <a:pt x="130" y="77"/>
                    <a:pt x="143" y="86"/>
                  </a:cubicBezTo>
                  <a:cubicBezTo>
                    <a:pt x="149" y="95"/>
                    <a:pt x="152" y="94"/>
                    <a:pt x="163" y="92"/>
                  </a:cubicBezTo>
                  <a:cubicBezTo>
                    <a:pt x="168" y="77"/>
                    <a:pt x="176" y="82"/>
                    <a:pt x="191" y="84"/>
                  </a:cubicBezTo>
                  <a:cubicBezTo>
                    <a:pt x="201" y="100"/>
                    <a:pt x="218" y="86"/>
                    <a:pt x="231" y="82"/>
                  </a:cubicBezTo>
                  <a:cubicBezTo>
                    <a:pt x="245" y="92"/>
                    <a:pt x="237" y="103"/>
                    <a:pt x="223" y="106"/>
                  </a:cubicBezTo>
                  <a:cubicBezTo>
                    <a:pt x="217" y="115"/>
                    <a:pt x="210" y="110"/>
                    <a:pt x="207" y="120"/>
                  </a:cubicBezTo>
                  <a:cubicBezTo>
                    <a:pt x="204" y="142"/>
                    <a:pt x="205" y="133"/>
                    <a:pt x="191" y="142"/>
                  </a:cubicBezTo>
                  <a:cubicBezTo>
                    <a:pt x="185" y="152"/>
                    <a:pt x="189" y="152"/>
                    <a:pt x="195" y="160"/>
                  </a:cubicBezTo>
                  <a:cubicBezTo>
                    <a:pt x="198" y="164"/>
                    <a:pt x="203" y="172"/>
                    <a:pt x="203" y="172"/>
                  </a:cubicBezTo>
                  <a:cubicBezTo>
                    <a:pt x="200" y="213"/>
                    <a:pt x="200" y="209"/>
                    <a:pt x="179" y="188"/>
                  </a:cubicBezTo>
                  <a:cubicBezTo>
                    <a:pt x="177" y="181"/>
                    <a:pt x="175" y="175"/>
                    <a:pt x="173" y="168"/>
                  </a:cubicBezTo>
                  <a:cubicBezTo>
                    <a:pt x="158" y="173"/>
                    <a:pt x="164" y="195"/>
                    <a:pt x="163" y="208"/>
                  </a:cubicBezTo>
                  <a:cubicBezTo>
                    <a:pt x="121" y="203"/>
                    <a:pt x="169" y="187"/>
                    <a:pt x="137" y="166"/>
                  </a:cubicBezTo>
                  <a:cubicBezTo>
                    <a:pt x="134" y="161"/>
                    <a:pt x="129" y="156"/>
                    <a:pt x="135" y="150"/>
                  </a:cubicBezTo>
                  <a:cubicBezTo>
                    <a:pt x="138" y="147"/>
                    <a:pt x="147" y="146"/>
                    <a:pt x="147" y="146"/>
                  </a:cubicBezTo>
                  <a:cubicBezTo>
                    <a:pt x="158" y="130"/>
                    <a:pt x="143" y="123"/>
                    <a:pt x="167" y="126"/>
                  </a:cubicBezTo>
                  <a:cubicBezTo>
                    <a:pt x="173" y="132"/>
                    <a:pt x="172" y="134"/>
                    <a:pt x="179" y="130"/>
                  </a:cubicBezTo>
                  <a:cubicBezTo>
                    <a:pt x="183" y="128"/>
                    <a:pt x="191" y="122"/>
                    <a:pt x="191" y="122"/>
                  </a:cubicBezTo>
                  <a:cubicBezTo>
                    <a:pt x="194" y="114"/>
                    <a:pt x="198" y="115"/>
                    <a:pt x="205" y="110"/>
                  </a:cubicBezTo>
                  <a:cubicBezTo>
                    <a:pt x="188" y="104"/>
                    <a:pt x="197" y="105"/>
                    <a:pt x="177" y="108"/>
                  </a:cubicBezTo>
                  <a:cubicBezTo>
                    <a:pt x="170" y="110"/>
                    <a:pt x="166" y="108"/>
                    <a:pt x="159" y="110"/>
                  </a:cubicBezTo>
                  <a:cubicBezTo>
                    <a:pt x="151" y="98"/>
                    <a:pt x="149" y="100"/>
                    <a:pt x="133" y="102"/>
                  </a:cubicBezTo>
                  <a:cubicBezTo>
                    <a:pt x="130" y="106"/>
                    <a:pt x="125" y="108"/>
                    <a:pt x="123" y="112"/>
                  </a:cubicBezTo>
                  <a:cubicBezTo>
                    <a:pt x="115" y="133"/>
                    <a:pt x="126" y="129"/>
                    <a:pt x="107" y="134"/>
                  </a:cubicBezTo>
                  <a:cubicBezTo>
                    <a:pt x="94" y="154"/>
                    <a:pt x="111" y="175"/>
                    <a:pt x="85" y="184"/>
                  </a:cubicBezTo>
                  <a:cubicBezTo>
                    <a:pt x="77" y="181"/>
                    <a:pt x="76" y="176"/>
                    <a:pt x="69" y="172"/>
                  </a:cubicBezTo>
                  <a:cubicBezTo>
                    <a:pt x="48" y="176"/>
                    <a:pt x="43" y="163"/>
                    <a:pt x="23" y="160"/>
                  </a:cubicBezTo>
                  <a:cubicBezTo>
                    <a:pt x="22" y="153"/>
                    <a:pt x="24" y="146"/>
                    <a:pt x="21" y="140"/>
                  </a:cubicBezTo>
                  <a:cubicBezTo>
                    <a:pt x="16" y="129"/>
                    <a:pt x="7" y="128"/>
                    <a:pt x="3" y="116"/>
                  </a:cubicBezTo>
                  <a:cubicBezTo>
                    <a:pt x="5" y="82"/>
                    <a:pt x="0" y="85"/>
                    <a:pt x="31" y="82"/>
                  </a:cubicBezTo>
                  <a:cubicBezTo>
                    <a:pt x="36" y="74"/>
                    <a:pt x="32" y="64"/>
                    <a:pt x="43" y="68"/>
                  </a:cubicBezTo>
                  <a:cubicBezTo>
                    <a:pt x="58" y="63"/>
                    <a:pt x="56" y="51"/>
                    <a:pt x="65" y="42"/>
                  </a:cubicBezTo>
                  <a:cubicBezTo>
                    <a:pt x="72" y="35"/>
                    <a:pt x="82" y="34"/>
                    <a:pt x="91" y="32"/>
                  </a:cubicBezTo>
                  <a:cubicBezTo>
                    <a:pt x="113" y="17"/>
                    <a:pt x="92" y="0"/>
                    <a:pt x="121" y="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Freeform 74"/>
            <p:cNvSpPr>
              <a:spLocks/>
            </p:cNvSpPr>
            <p:nvPr/>
          </p:nvSpPr>
          <p:spPr bwMode="gray">
            <a:xfrm>
              <a:off x="2503" y="2886"/>
              <a:ext cx="394" cy="220"/>
            </a:xfrm>
            <a:custGeom>
              <a:avLst/>
              <a:gdLst>
                <a:gd name="T0" fmla="*/ 46 w 394"/>
                <a:gd name="T1" fmla="*/ 17 h 220"/>
                <a:gd name="T2" fmla="*/ 34 w 394"/>
                <a:gd name="T3" fmla="*/ 51 h 220"/>
                <a:gd name="T4" fmla="*/ 64 w 394"/>
                <a:gd name="T5" fmla="*/ 69 h 220"/>
                <a:gd name="T6" fmla="*/ 72 w 394"/>
                <a:gd name="T7" fmla="*/ 61 h 220"/>
                <a:gd name="T8" fmla="*/ 80 w 394"/>
                <a:gd name="T9" fmla="*/ 37 h 220"/>
                <a:gd name="T10" fmla="*/ 124 w 394"/>
                <a:gd name="T11" fmla="*/ 57 h 220"/>
                <a:gd name="T12" fmla="*/ 180 w 394"/>
                <a:gd name="T13" fmla="*/ 61 h 220"/>
                <a:gd name="T14" fmla="*/ 258 w 394"/>
                <a:gd name="T15" fmla="*/ 91 h 220"/>
                <a:gd name="T16" fmla="*/ 296 w 394"/>
                <a:gd name="T17" fmla="*/ 119 h 220"/>
                <a:gd name="T18" fmla="*/ 348 w 394"/>
                <a:gd name="T19" fmla="*/ 117 h 220"/>
                <a:gd name="T20" fmla="*/ 352 w 394"/>
                <a:gd name="T21" fmla="*/ 81 h 220"/>
                <a:gd name="T22" fmla="*/ 364 w 394"/>
                <a:gd name="T23" fmla="*/ 77 h 220"/>
                <a:gd name="T24" fmla="*/ 394 w 394"/>
                <a:gd name="T25" fmla="*/ 109 h 220"/>
                <a:gd name="T26" fmla="*/ 358 w 394"/>
                <a:gd name="T27" fmla="*/ 145 h 220"/>
                <a:gd name="T28" fmla="*/ 314 w 394"/>
                <a:gd name="T29" fmla="*/ 143 h 220"/>
                <a:gd name="T30" fmla="*/ 320 w 394"/>
                <a:gd name="T31" fmla="*/ 159 h 220"/>
                <a:gd name="T32" fmla="*/ 352 w 394"/>
                <a:gd name="T33" fmla="*/ 189 h 220"/>
                <a:gd name="T34" fmla="*/ 320 w 394"/>
                <a:gd name="T35" fmla="*/ 209 h 220"/>
                <a:gd name="T36" fmla="*/ 280 w 394"/>
                <a:gd name="T37" fmla="*/ 169 h 220"/>
                <a:gd name="T38" fmla="*/ 250 w 394"/>
                <a:gd name="T39" fmla="*/ 185 h 220"/>
                <a:gd name="T40" fmla="*/ 194 w 394"/>
                <a:gd name="T41" fmla="*/ 169 h 220"/>
                <a:gd name="T42" fmla="*/ 162 w 394"/>
                <a:gd name="T43" fmla="*/ 159 h 220"/>
                <a:gd name="T44" fmla="*/ 176 w 394"/>
                <a:gd name="T45" fmla="*/ 137 h 220"/>
                <a:gd name="T46" fmla="*/ 132 w 394"/>
                <a:gd name="T47" fmla="*/ 129 h 220"/>
                <a:gd name="T48" fmla="*/ 114 w 394"/>
                <a:gd name="T49" fmla="*/ 129 h 220"/>
                <a:gd name="T50" fmla="*/ 128 w 394"/>
                <a:gd name="T51" fmla="*/ 107 h 220"/>
                <a:gd name="T52" fmla="*/ 92 w 394"/>
                <a:gd name="T53" fmla="*/ 97 h 220"/>
                <a:gd name="T54" fmla="*/ 100 w 394"/>
                <a:gd name="T55" fmla="*/ 81 h 220"/>
                <a:gd name="T56" fmla="*/ 64 w 394"/>
                <a:gd name="T57" fmla="*/ 107 h 220"/>
                <a:gd name="T58" fmla="*/ 30 w 394"/>
                <a:gd name="T59" fmla="*/ 101 h 220"/>
                <a:gd name="T60" fmla="*/ 24 w 394"/>
                <a:gd name="T61" fmla="*/ 103 h 220"/>
                <a:gd name="T62" fmla="*/ 4 w 394"/>
                <a:gd name="T63" fmla="*/ 105 h 220"/>
                <a:gd name="T64" fmla="*/ 24 w 394"/>
                <a:gd name="T65" fmla="*/ 73 h 220"/>
                <a:gd name="T66" fmla="*/ 16 w 394"/>
                <a:gd name="T67" fmla="*/ 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94" h="220">
                  <a:moveTo>
                    <a:pt x="42" y="5"/>
                  </a:moveTo>
                  <a:cubicBezTo>
                    <a:pt x="44" y="8"/>
                    <a:pt x="46" y="17"/>
                    <a:pt x="46" y="17"/>
                  </a:cubicBezTo>
                  <a:cubicBezTo>
                    <a:pt x="41" y="41"/>
                    <a:pt x="47" y="16"/>
                    <a:pt x="40" y="33"/>
                  </a:cubicBezTo>
                  <a:cubicBezTo>
                    <a:pt x="37" y="39"/>
                    <a:pt x="34" y="51"/>
                    <a:pt x="34" y="51"/>
                  </a:cubicBezTo>
                  <a:cubicBezTo>
                    <a:pt x="32" y="65"/>
                    <a:pt x="27" y="72"/>
                    <a:pt x="30" y="85"/>
                  </a:cubicBezTo>
                  <a:cubicBezTo>
                    <a:pt x="71" y="83"/>
                    <a:pt x="72" y="93"/>
                    <a:pt x="64" y="69"/>
                  </a:cubicBezTo>
                  <a:cubicBezTo>
                    <a:pt x="65" y="67"/>
                    <a:pt x="65" y="64"/>
                    <a:pt x="66" y="63"/>
                  </a:cubicBezTo>
                  <a:cubicBezTo>
                    <a:pt x="67" y="62"/>
                    <a:pt x="72" y="63"/>
                    <a:pt x="72" y="61"/>
                  </a:cubicBezTo>
                  <a:cubicBezTo>
                    <a:pt x="73" y="55"/>
                    <a:pt x="66" y="43"/>
                    <a:pt x="66" y="43"/>
                  </a:cubicBezTo>
                  <a:cubicBezTo>
                    <a:pt x="69" y="33"/>
                    <a:pt x="71" y="31"/>
                    <a:pt x="80" y="37"/>
                  </a:cubicBezTo>
                  <a:cubicBezTo>
                    <a:pt x="89" y="51"/>
                    <a:pt x="90" y="43"/>
                    <a:pt x="102" y="39"/>
                  </a:cubicBezTo>
                  <a:cubicBezTo>
                    <a:pt x="113" y="43"/>
                    <a:pt x="116" y="49"/>
                    <a:pt x="124" y="57"/>
                  </a:cubicBezTo>
                  <a:cubicBezTo>
                    <a:pt x="126" y="89"/>
                    <a:pt x="120" y="93"/>
                    <a:pt x="148" y="89"/>
                  </a:cubicBezTo>
                  <a:cubicBezTo>
                    <a:pt x="160" y="81"/>
                    <a:pt x="166" y="66"/>
                    <a:pt x="180" y="61"/>
                  </a:cubicBezTo>
                  <a:cubicBezTo>
                    <a:pt x="212" y="64"/>
                    <a:pt x="203" y="75"/>
                    <a:pt x="234" y="79"/>
                  </a:cubicBezTo>
                  <a:cubicBezTo>
                    <a:pt x="242" y="82"/>
                    <a:pt x="251" y="86"/>
                    <a:pt x="258" y="91"/>
                  </a:cubicBezTo>
                  <a:cubicBezTo>
                    <a:pt x="263" y="98"/>
                    <a:pt x="271" y="103"/>
                    <a:pt x="278" y="107"/>
                  </a:cubicBezTo>
                  <a:cubicBezTo>
                    <a:pt x="284" y="111"/>
                    <a:pt x="296" y="119"/>
                    <a:pt x="296" y="119"/>
                  </a:cubicBezTo>
                  <a:cubicBezTo>
                    <a:pt x="297" y="122"/>
                    <a:pt x="295" y="128"/>
                    <a:pt x="298" y="129"/>
                  </a:cubicBezTo>
                  <a:cubicBezTo>
                    <a:pt x="299" y="129"/>
                    <a:pt x="344" y="117"/>
                    <a:pt x="348" y="117"/>
                  </a:cubicBezTo>
                  <a:cubicBezTo>
                    <a:pt x="355" y="112"/>
                    <a:pt x="354" y="108"/>
                    <a:pt x="362" y="105"/>
                  </a:cubicBezTo>
                  <a:cubicBezTo>
                    <a:pt x="361" y="101"/>
                    <a:pt x="358" y="84"/>
                    <a:pt x="352" y="81"/>
                  </a:cubicBezTo>
                  <a:cubicBezTo>
                    <a:pt x="348" y="79"/>
                    <a:pt x="340" y="77"/>
                    <a:pt x="340" y="77"/>
                  </a:cubicBezTo>
                  <a:cubicBezTo>
                    <a:pt x="344" y="62"/>
                    <a:pt x="356" y="69"/>
                    <a:pt x="364" y="77"/>
                  </a:cubicBezTo>
                  <a:cubicBezTo>
                    <a:pt x="367" y="93"/>
                    <a:pt x="374" y="86"/>
                    <a:pt x="388" y="91"/>
                  </a:cubicBezTo>
                  <a:cubicBezTo>
                    <a:pt x="382" y="109"/>
                    <a:pt x="378" y="98"/>
                    <a:pt x="394" y="109"/>
                  </a:cubicBezTo>
                  <a:cubicBezTo>
                    <a:pt x="391" y="118"/>
                    <a:pt x="387" y="121"/>
                    <a:pt x="378" y="123"/>
                  </a:cubicBezTo>
                  <a:cubicBezTo>
                    <a:pt x="371" y="133"/>
                    <a:pt x="368" y="138"/>
                    <a:pt x="358" y="145"/>
                  </a:cubicBezTo>
                  <a:cubicBezTo>
                    <a:pt x="352" y="143"/>
                    <a:pt x="340" y="139"/>
                    <a:pt x="340" y="139"/>
                  </a:cubicBezTo>
                  <a:cubicBezTo>
                    <a:pt x="331" y="140"/>
                    <a:pt x="320" y="137"/>
                    <a:pt x="314" y="143"/>
                  </a:cubicBezTo>
                  <a:cubicBezTo>
                    <a:pt x="311" y="146"/>
                    <a:pt x="306" y="155"/>
                    <a:pt x="306" y="155"/>
                  </a:cubicBezTo>
                  <a:cubicBezTo>
                    <a:pt x="311" y="157"/>
                    <a:pt x="318" y="155"/>
                    <a:pt x="320" y="159"/>
                  </a:cubicBezTo>
                  <a:cubicBezTo>
                    <a:pt x="329" y="175"/>
                    <a:pt x="317" y="175"/>
                    <a:pt x="334" y="181"/>
                  </a:cubicBezTo>
                  <a:cubicBezTo>
                    <a:pt x="340" y="190"/>
                    <a:pt x="342" y="192"/>
                    <a:pt x="352" y="189"/>
                  </a:cubicBezTo>
                  <a:cubicBezTo>
                    <a:pt x="357" y="175"/>
                    <a:pt x="356" y="192"/>
                    <a:pt x="358" y="197"/>
                  </a:cubicBezTo>
                  <a:cubicBezTo>
                    <a:pt x="354" y="220"/>
                    <a:pt x="346" y="211"/>
                    <a:pt x="320" y="209"/>
                  </a:cubicBezTo>
                  <a:cubicBezTo>
                    <a:pt x="311" y="203"/>
                    <a:pt x="307" y="194"/>
                    <a:pt x="300" y="187"/>
                  </a:cubicBezTo>
                  <a:cubicBezTo>
                    <a:pt x="297" y="177"/>
                    <a:pt x="290" y="172"/>
                    <a:pt x="280" y="169"/>
                  </a:cubicBezTo>
                  <a:cubicBezTo>
                    <a:pt x="274" y="170"/>
                    <a:pt x="268" y="169"/>
                    <a:pt x="262" y="171"/>
                  </a:cubicBezTo>
                  <a:cubicBezTo>
                    <a:pt x="255" y="174"/>
                    <a:pt x="259" y="182"/>
                    <a:pt x="250" y="185"/>
                  </a:cubicBezTo>
                  <a:cubicBezTo>
                    <a:pt x="226" y="183"/>
                    <a:pt x="230" y="182"/>
                    <a:pt x="214" y="177"/>
                  </a:cubicBezTo>
                  <a:cubicBezTo>
                    <a:pt x="206" y="169"/>
                    <a:pt x="205" y="166"/>
                    <a:pt x="194" y="169"/>
                  </a:cubicBezTo>
                  <a:cubicBezTo>
                    <a:pt x="184" y="179"/>
                    <a:pt x="168" y="180"/>
                    <a:pt x="160" y="167"/>
                  </a:cubicBezTo>
                  <a:cubicBezTo>
                    <a:pt x="161" y="164"/>
                    <a:pt x="160" y="161"/>
                    <a:pt x="162" y="159"/>
                  </a:cubicBezTo>
                  <a:cubicBezTo>
                    <a:pt x="165" y="156"/>
                    <a:pt x="174" y="155"/>
                    <a:pt x="174" y="155"/>
                  </a:cubicBezTo>
                  <a:cubicBezTo>
                    <a:pt x="183" y="146"/>
                    <a:pt x="181" y="152"/>
                    <a:pt x="176" y="137"/>
                  </a:cubicBezTo>
                  <a:cubicBezTo>
                    <a:pt x="171" y="122"/>
                    <a:pt x="158" y="119"/>
                    <a:pt x="144" y="115"/>
                  </a:cubicBezTo>
                  <a:cubicBezTo>
                    <a:pt x="132" y="117"/>
                    <a:pt x="128" y="117"/>
                    <a:pt x="132" y="129"/>
                  </a:cubicBezTo>
                  <a:cubicBezTo>
                    <a:pt x="130" y="146"/>
                    <a:pt x="132" y="149"/>
                    <a:pt x="116" y="145"/>
                  </a:cubicBezTo>
                  <a:cubicBezTo>
                    <a:pt x="109" y="138"/>
                    <a:pt x="105" y="135"/>
                    <a:pt x="114" y="129"/>
                  </a:cubicBezTo>
                  <a:cubicBezTo>
                    <a:pt x="119" y="122"/>
                    <a:pt x="117" y="116"/>
                    <a:pt x="126" y="113"/>
                  </a:cubicBezTo>
                  <a:cubicBezTo>
                    <a:pt x="127" y="111"/>
                    <a:pt x="129" y="108"/>
                    <a:pt x="128" y="107"/>
                  </a:cubicBezTo>
                  <a:cubicBezTo>
                    <a:pt x="125" y="104"/>
                    <a:pt x="116" y="103"/>
                    <a:pt x="116" y="103"/>
                  </a:cubicBezTo>
                  <a:cubicBezTo>
                    <a:pt x="106" y="106"/>
                    <a:pt x="96" y="108"/>
                    <a:pt x="92" y="97"/>
                  </a:cubicBezTo>
                  <a:cubicBezTo>
                    <a:pt x="93" y="93"/>
                    <a:pt x="92" y="89"/>
                    <a:pt x="94" y="85"/>
                  </a:cubicBezTo>
                  <a:cubicBezTo>
                    <a:pt x="95" y="83"/>
                    <a:pt x="99" y="83"/>
                    <a:pt x="100" y="81"/>
                  </a:cubicBezTo>
                  <a:cubicBezTo>
                    <a:pt x="102" y="74"/>
                    <a:pt x="86" y="65"/>
                    <a:pt x="86" y="65"/>
                  </a:cubicBezTo>
                  <a:cubicBezTo>
                    <a:pt x="52" y="71"/>
                    <a:pt x="91" y="98"/>
                    <a:pt x="64" y="107"/>
                  </a:cubicBezTo>
                  <a:cubicBezTo>
                    <a:pt x="50" y="102"/>
                    <a:pt x="58" y="96"/>
                    <a:pt x="38" y="103"/>
                  </a:cubicBezTo>
                  <a:cubicBezTo>
                    <a:pt x="35" y="102"/>
                    <a:pt x="32" y="103"/>
                    <a:pt x="30" y="101"/>
                  </a:cubicBezTo>
                  <a:cubicBezTo>
                    <a:pt x="28" y="100"/>
                    <a:pt x="28" y="94"/>
                    <a:pt x="26" y="95"/>
                  </a:cubicBezTo>
                  <a:cubicBezTo>
                    <a:pt x="23" y="96"/>
                    <a:pt x="26" y="101"/>
                    <a:pt x="24" y="103"/>
                  </a:cubicBezTo>
                  <a:cubicBezTo>
                    <a:pt x="23" y="105"/>
                    <a:pt x="20" y="106"/>
                    <a:pt x="18" y="107"/>
                  </a:cubicBezTo>
                  <a:cubicBezTo>
                    <a:pt x="13" y="106"/>
                    <a:pt x="8" y="108"/>
                    <a:pt x="4" y="105"/>
                  </a:cubicBezTo>
                  <a:cubicBezTo>
                    <a:pt x="1" y="102"/>
                    <a:pt x="0" y="93"/>
                    <a:pt x="0" y="93"/>
                  </a:cubicBezTo>
                  <a:cubicBezTo>
                    <a:pt x="3" y="73"/>
                    <a:pt x="12" y="85"/>
                    <a:pt x="24" y="73"/>
                  </a:cubicBezTo>
                  <a:cubicBezTo>
                    <a:pt x="22" y="59"/>
                    <a:pt x="20" y="57"/>
                    <a:pt x="16" y="45"/>
                  </a:cubicBezTo>
                  <a:cubicBezTo>
                    <a:pt x="19" y="31"/>
                    <a:pt x="24" y="19"/>
                    <a:pt x="16" y="7"/>
                  </a:cubicBezTo>
                  <a:cubicBezTo>
                    <a:pt x="20" y="0"/>
                    <a:pt x="37" y="3"/>
                    <a:pt x="42" y="5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Freeform 75"/>
            <p:cNvSpPr>
              <a:spLocks/>
            </p:cNvSpPr>
            <p:nvPr/>
          </p:nvSpPr>
          <p:spPr bwMode="gray">
            <a:xfrm>
              <a:off x="2374" y="2610"/>
              <a:ext cx="140" cy="229"/>
            </a:xfrm>
            <a:custGeom>
              <a:avLst/>
              <a:gdLst>
                <a:gd name="T0" fmla="*/ 63 w 140"/>
                <a:gd name="T1" fmla="*/ 5 h 229"/>
                <a:gd name="T2" fmla="*/ 75 w 140"/>
                <a:gd name="T3" fmla="*/ 21 h 229"/>
                <a:gd name="T4" fmla="*/ 69 w 140"/>
                <a:gd name="T5" fmla="*/ 65 h 229"/>
                <a:gd name="T6" fmla="*/ 105 w 140"/>
                <a:gd name="T7" fmla="*/ 81 h 229"/>
                <a:gd name="T8" fmla="*/ 105 w 140"/>
                <a:gd name="T9" fmla="*/ 101 h 229"/>
                <a:gd name="T10" fmla="*/ 119 w 140"/>
                <a:gd name="T11" fmla="*/ 109 h 229"/>
                <a:gd name="T12" fmla="*/ 127 w 140"/>
                <a:gd name="T13" fmla="*/ 127 h 229"/>
                <a:gd name="T14" fmla="*/ 115 w 140"/>
                <a:gd name="T15" fmla="*/ 161 h 229"/>
                <a:gd name="T16" fmla="*/ 119 w 140"/>
                <a:gd name="T17" fmla="*/ 171 h 229"/>
                <a:gd name="T18" fmla="*/ 127 w 140"/>
                <a:gd name="T19" fmla="*/ 159 h 229"/>
                <a:gd name="T20" fmla="*/ 137 w 140"/>
                <a:gd name="T21" fmla="*/ 179 h 229"/>
                <a:gd name="T22" fmla="*/ 123 w 140"/>
                <a:gd name="T23" fmla="*/ 199 h 229"/>
                <a:gd name="T24" fmla="*/ 109 w 140"/>
                <a:gd name="T25" fmla="*/ 223 h 229"/>
                <a:gd name="T26" fmla="*/ 95 w 140"/>
                <a:gd name="T27" fmla="*/ 193 h 229"/>
                <a:gd name="T28" fmla="*/ 77 w 140"/>
                <a:gd name="T29" fmla="*/ 211 h 229"/>
                <a:gd name="T30" fmla="*/ 61 w 140"/>
                <a:gd name="T31" fmla="*/ 189 h 229"/>
                <a:gd name="T32" fmla="*/ 103 w 140"/>
                <a:gd name="T33" fmla="*/ 173 h 229"/>
                <a:gd name="T34" fmla="*/ 91 w 140"/>
                <a:gd name="T35" fmla="*/ 167 h 229"/>
                <a:gd name="T36" fmla="*/ 71 w 140"/>
                <a:gd name="T37" fmla="*/ 141 h 229"/>
                <a:gd name="T38" fmla="*/ 75 w 140"/>
                <a:gd name="T39" fmla="*/ 127 h 229"/>
                <a:gd name="T40" fmla="*/ 103 w 140"/>
                <a:gd name="T41" fmla="*/ 137 h 229"/>
                <a:gd name="T42" fmla="*/ 97 w 140"/>
                <a:gd name="T43" fmla="*/ 119 h 229"/>
                <a:gd name="T44" fmla="*/ 79 w 140"/>
                <a:gd name="T45" fmla="*/ 91 h 229"/>
                <a:gd name="T46" fmla="*/ 67 w 140"/>
                <a:gd name="T47" fmla="*/ 93 h 229"/>
                <a:gd name="T48" fmla="*/ 61 w 140"/>
                <a:gd name="T49" fmla="*/ 117 h 229"/>
                <a:gd name="T50" fmla="*/ 47 w 140"/>
                <a:gd name="T51" fmla="*/ 153 h 229"/>
                <a:gd name="T52" fmla="*/ 29 w 140"/>
                <a:gd name="T53" fmla="*/ 161 h 229"/>
                <a:gd name="T54" fmla="*/ 9 w 140"/>
                <a:gd name="T55" fmla="*/ 179 h 229"/>
                <a:gd name="T56" fmla="*/ 9 w 140"/>
                <a:gd name="T57" fmla="*/ 153 h 229"/>
                <a:gd name="T58" fmla="*/ 39 w 140"/>
                <a:gd name="T59" fmla="*/ 133 h 229"/>
                <a:gd name="T60" fmla="*/ 55 w 140"/>
                <a:gd name="T61" fmla="*/ 119 h 229"/>
                <a:gd name="T62" fmla="*/ 49 w 140"/>
                <a:gd name="T63" fmla="*/ 103 h 229"/>
                <a:gd name="T64" fmla="*/ 47 w 140"/>
                <a:gd name="T65" fmla="*/ 79 h 229"/>
                <a:gd name="T66" fmla="*/ 43 w 140"/>
                <a:gd name="T67" fmla="*/ 67 h 229"/>
                <a:gd name="T68" fmla="*/ 45 w 140"/>
                <a:gd name="T69" fmla="*/ 33 h 229"/>
                <a:gd name="T70" fmla="*/ 47 w 140"/>
                <a:gd name="T71" fmla="*/ 17 h 229"/>
                <a:gd name="T72" fmla="*/ 63 w 140"/>
                <a:gd name="T73" fmla="*/ 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0" h="229">
                  <a:moveTo>
                    <a:pt x="63" y="5"/>
                  </a:moveTo>
                  <a:cubicBezTo>
                    <a:pt x="74" y="8"/>
                    <a:pt x="72" y="11"/>
                    <a:pt x="75" y="21"/>
                  </a:cubicBezTo>
                  <a:cubicBezTo>
                    <a:pt x="74" y="39"/>
                    <a:pt x="74" y="49"/>
                    <a:pt x="69" y="65"/>
                  </a:cubicBezTo>
                  <a:cubicBezTo>
                    <a:pt x="76" y="86"/>
                    <a:pt x="78" y="79"/>
                    <a:pt x="105" y="81"/>
                  </a:cubicBezTo>
                  <a:cubicBezTo>
                    <a:pt x="110" y="89"/>
                    <a:pt x="108" y="92"/>
                    <a:pt x="105" y="101"/>
                  </a:cubicBezTo>
                  <a:cubicBezTo>
                    <a:pt x="110" y="115"/>
                    <a:pt x="103" y="100"/>
                    <a:pt x="119" y="109"/>
                  </a:cubicBezTo>
                  <a:cubicBezTo>
                    <a:pt x="121" y="110"/>
                    <a:pt x="126" y="124"/>
                    <a:pt x="127" y="127"/>
                  </a:cubicBezTo>
                  <a:cubicBezTo>
                    <a:pt x="125" y="148"/>
                    <a:pt x="127" y="149"/>
                    <a:pt x="115" y="161"/>
                  </a:cubicBezTo>
                  <a:cubicBezTo>
                    <a:pt x="114" y="164"/>
                    <a:pt x="116" y="173"/>
                    <a:pt x="119" y="171"/>
                  </a:cubicBezTo>
                  <a:cubicBezTo>
                    <a:pt x="123" y="169"/>
                    <a:pt x="127" y="159"/>
                    <a:pt x="127" y="159"/>
                  </a:cubicBezTo>
                  <a:cubicBezTo>
                    <a:pt x="135" y="164"/>
                    <a:pt x="134" y="170"/>
                    <a:pt x="137" y="179"/>
                  </a:cubicBezTo>
                  <a:cubicBezTo>
                    <a:pt x="135" y="206"/>
                    <a:pt x="140" y="210"/>
                    <a:pt x="123" y="199"/>
                  </a:cubicBezTo>
                  <a:cubicBezTo>
                    <a:pt x="122" y="217"/>
                    <a:pt x="126" y="229"/>
                    <a:pt x="109" y="223"/>
                  </a:cubicBezTo>
                  <a:cubicBezTo>
                    <a:pt x="102" y="213"/>
                    <a:pt x="105" y="200"/>
                    <a:pt x="95" y="193"/>
                  </a:cubicBezTo>
                  <a:cubicBezTo>
                    <a:pt x="87" y="199"/>
                    <a:pt x="86" y="208"/>
                    <a:pt x="77" y="211"/>
                  </a:cubicBezTo>
                  <a:cubicBezTo>
                    <a:pt x="69" y="205"/>
                    <a:pt x="64" y="198"/>
                    <a:pt x="61" y="189"/>
                  </a:cubicBezTo>
                  <a:cubicBezTo>
                    <a:pt x="65" y="176"/>
                    <a:pt x="91" y="175"/>
                    <a:pt x="103" y="173"/>
                  </a:cubicBezTo>
                  <a:cubicBezTo>
                    <a:pt x="101" y="161"/>
                    <a:pt x="98" y="146"/>
                    <a:pt x="91" y="167"/>
                  </a:cubicBezTo>
                  <a:cubicBezTo>
                    <a:pt x="77" y="162"/>
                    <a:pt x="82" y="148"/>
                    <a:pt x="71" y="141"/>
                  </a:cubicBezTo>
                  <a:cubicBezTo>
                    <a:pt x="66" y="133"/>
                    <a:pt x="66" y="130"/>
                    <a:pt x="75" y="127"/>
                  </a:cubicBezTo>
                  <a:cubicBezTo>
                    <a:pt x="89" y="129"/>
                    <a:pt x="94" y="128"/>
                    <a:pt x="103" y="137"/>
                  </a:cubicBezTo>
                  <a:cubicBezTo>
                    <a:pt x="106" y="128"/>
                    <a:pt x="105" y="124"/>
                    <a:pt x="97" y="119"/>
                  </a:cubicBezTo>
                  <a:cubicBezTo>
                    <a:pt x="88" y="106"/>
                    <a:pt x="96" y="97"/>
                    <a:pt x="79" y="91"/>
                  </a:cubicBezTo>
                  <a:cubicBezTo>
                    <a:pt x="75" y="92"/>
                    <a:pt x="69" y="90"/>
                    <a:pt x="67" y="93"/>
                  </a:cubicBezTo>
                  <a:cubicBezTo>
                    <a:pt x="60" y="104"/>
                    <a:pt x="77" y="112"/>
                    <a:pt x="61" y="117"/>
                  </a:cubicBezTo>
                  <a:cubicBezTo>
                    <a:pt x="57" y="129"/>
                    <a:pt x="51" y="140"/>
                    <a:pt x="47" y="153"/>
                  </a:cubicBezTo>
                  <a:cubicBezTo>
                    <a:pt x="45" y="159"/>
                    <a:pt x="35" y="159"/>
                    <a:pt x="29" y="161"/>
                  </a:cubicBezTo>
                  <a:cubicBezTo>
                    <a:pt x="27" y="162"/>
                    <a:pt x="9" y="179"/>
                    <a:pt x="9" y="179"/>
                  </a:cubicBezTo>
                  <a:cubicBezTo>
                    <a:pt x="0" y="178"/>
                    <a:pt x="1" y="166"/>
                    <a:pt x="9" y="153"/>
                  </a:cubicBezTo>
                  <a:cubicBezTo>
                    <a:pt x="15" y="144"/>
                    <a:pt x="31" y="142"/>
                    <a:pt x="39" y="133"/>
                  </a:cubicBezTo>
                  <a:cubicBezTo>
                    <a:pt x="44" y="128"/>
                    <a:pt x="55" y="119"/>
                    <a:pt x="55" y="119"/>
                  </a:cubicBezTo>
                  <a:cubicBezTo>
                    <a:pt x="58" y="110"/>
                    <a:pt x="57" y="108"/>
                    <a:pt x="49" y="103"/>
                  </a:cubicBezTo>
                  <a:cubicBezTo>
                    <a:pt x="40" y="90"/>
                    <a:pt x="49" y="105"/>
                    <a:pt x="47" y="79"/>
                  </a:cubicBezTo>
                  <a:cubicBezTo>
                    <a:pt x="47" y="75"/>
                    <a:pt x="43" y="67"/>
                    <a:pt x="43" y="67"/>
                  </a:cubicBezTo>
                  <a:cubicBezTo>
                    <a:pt x="46" y="52"/>
                    <a:pt x="47" y="49"/>
                    <a:pt x="45" y="33"/>
                  </a:cubicBezTo>
                  <a:cubicBezTo>
                    <a:pt x="46" y="28"/>
                    <a:pt x="44" y="22"/>
                    <a:pt x="47" y="17"/>
                  </a:cubicBezTo>
                  <a:cubicBezTo>
                    <a:pt x="50" y="11"/>
                    <a:pt x="68" y="0"/>
                    <a:pt x="63" y="5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Freeform 76"/>
            <p:cNvSpPr>
              <a:spLocks/>
            </p:cNvSpPr>
            <p:nvPr/>
          </p:nvSpPr>
          <p:spPr bwMode="gray">
            <a:xfrm>
              <a:off x="2765" y="3569"/>
              <a:ext cx="66" cy="68"/>
            </a:xfrm>
            <a:custGeom>
              <a:avLst/>
              <a:gdLst>
                <a:gd name="T0" fmla="*/ 4 w 66"/>
                <a:gd name="T1" fmla="*/ 24 h 68"/>
                <a:gd name="T2" fmla="*/ 20 w 66"/>
                <a:gd name="T3" fmla="*/ 68 h 68"/>
                <a:gd name="T4" fmla="*/ 58 w 66"/>
                <a:gd name="T5" fmla="*/ 46 h 68"/>
                <a:gd name="T6" fmla="*/ 64 w 66"/>
                <a:gd name="T7" fmla="*/ 0 h 68"/>
                <a:gd name="T8" fmla="*/ 32 w 66"/>
                <a:gd name="T9" fmla="*/ 14 h 68"/>
                <a:gd name="T10" fmla="*/ 14 w 66"/>
                <a:gd name="T11" fmla="*/ 10 h 68"/>
                <a:gd name="T12" fmla="*/ 0 w 66"/>
                <a:gd name="T13" fmla="*/ 18 h 68"/>
                <a:gd name="T14" fmla="*/ 4 w 66"/>
                <a:gd name="T15" fmla="*/ 2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68">
                  <a:moveTo>
                    <a:pt x="4" y="24"/>
                  </a:moveTo>
                  <a:cubicBezTo>
                    <a:pt x="13" y="37"/>
                    <a:pt x="11" y="54"/>
                    <a:pt x="20" y="68"/>
                  </a:cubicBezTo>
                  <a:cubicBezTo>
                    <a:pt x="41" y="66"/>
                    <a:pt x="46" y="63"/>
                    <a:pt x="58" y="46"/>
                  </a:cubicBezTo>
                  <a:cubicBezTo>
                    <a:pt x="59" y="35"/>
                    <a:pt x="66" y="10"/>
                    <a:pt x="64" y="0"/>
                  </a:cubicBezTo>
                  <a:cubicBezTo>
                    <a:pt x="50" y="3"/>
                    <a:pt x="49" y="12"/>
                    <a:pt x="32" y="14"/>
                  </a:cubicBezTo>
                  <a:cubicBezTo>
                    <a:pt x="23" y="20"/>
                    <a:pt x="21" y="17"/>
                    <a:pt x="14" y="10"/>
                  </a:cubicBezTo>
                  <a:cubicBezTo>
                    <a:pt x="10" y="11"/>
                    <a:pt x="0" y="10"/>
                    <a:pt x="0" y="18"/>
                  </a:cubicBezTo>
                  <a:cubicBezTo>
                    <a:pt x="0" y="20"/>
                    <a:pt x="4" y="24"/>
                    <a:pt x="4" y="24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Freeform 77"/>
            <p:cNvSpPr>
              <a:spLocks/>
            </p:cNvSpPr>
            <p:nvPr/>
          </p:nvSpPr>
          <p:spPr bwMode="gray">
            <a:xfrm>
              <a:off x="3068" y="3479"/>
              <a:ext cx="187" cy="212"/>
            </a:xfrm>
            <a:custGeom>
              <a:avLst/>
              <a:gdLst>
                <a:gd name="T0" fmla="*/ 109 w 187"/>
                <a:gd name="T1" fmla="*/ 0 h 212"/>
                <a:gd name="T2" fmla="*/ 115 w 187"/>
                <a:gd name="T3" fmla="*/ 32 h 212"/>
                <a:gd name="T4" fmla="*/ 125 w 187"/>
                <a:gd name="T5" fmla="*/ 56 h 212"/>
                <a:gd name="T6" fmla="*/ 115 w 187"/>
                <a:gd name="T7" fmla="*/ 84 h 212"/>
                <a:gd name="T8" fmla="*/ 131 w 187"/>
                <a:gd name="T9" fmla="*/ 102 h 212"/>
                <a:gd name="T10" fmla="*/ 109 w 187"/>
                <a:gd name="T11" fmla="*/ 108 h 212"/>
                <a:gd name="T12" fmla="*/ 91 w 187"/>
                <a:gd name="T13" fmla="*/ 100 h 212"/>
                <a:gd name="T14" fmla="*/ 89 w 187"/>
                <a:gd name="T15" fmla="*/ 106 h 212"/>
                <a:gd name="T16" fmla="*/ 87 w 187"/>
                <a:gd name="T17" fmla="*/ 124 h 212"/>
                <a:gd name="T18" fmla="*/ 41 w 187"/>
                <a:gd name="T19" fmla="*/ 150 h 212"/>
                <a:gd name="T20" fmla="*/ 11 w 187"/>
                <a:gd name="T21" fmla="*/ 174 h 212"/>
                <a:gd name="T22" fmla="*/ 27 w 187"/>
                <a:gd name="T23" fmla="*/ 198 h 212"/>
                <a:gd name="T24" fmla="*/ 33 w 187"/>
                <a:gd name="T25" fmla="*/ 202 h 212"/>
                <a:gd name="T26" fmla="*/ 39 w 187"/>
                <a:gd name="T27" fmla="*/ 204 h 212"/>
                <a:gd name="T28" fmla="*/ 51 w 187"/>
                <a:gd name="T29" fmla="*/ 212 h 212"/>
                <a:gd name="T30" fmla="*/ 63 w 187"/>
                <a:gd name="T31" fmla="*/ 200 h 212"/>
                <a:gd name="T32" fmla="*/ 69 w 187"/>
                <a:gd name="T33" fmla="*/ 194 h 212"/>
                <a:gd name="T34" fmla="*/ 77 w 187"/>
                <a:gd name="T35" fmla="*/ 166 h 212"/>
                <a:gd name="T36" fmla="*/ 95 w 187"/>
                <a:gd name="T37" fmla="*/ 156 h 212"/>
                <a:gd name="T38" fmla="*/ 115 w 187"/>
                <a:gd name="T39" fmla="*/ 138 h 212"/>
                <a:gd name="T40" fmla="*/ 127 w 187"/>
                <a:gd name="T41" fmla="*/ 122 h 212"/>
                <a:gd name="T42" fmla="*/ 169 w 187"/>
                <a:gd name="T43" fmla="*/ 88 h 212"/>
                <a:gd name="T44" fmla="*/ 183 w 187"/>
                <a:gd name="T45" fmla="*/ 72 h 212"/>
                <a:gd name="T46" fmla="*/ 187 w 187"/>
                <a:gd name="T47" fmla="*/ 60 h 212"/>
                <a:gd name="T48" fmla="*/ 153 w 187"/>
                <a:gd name="T49" fmla="*/ 54 h 212"/>
                <a:gd name="T50" fmla="*/ 139 w 187"/>
                <a:gd name="T51" fmla="*/ 38 h 212"/>
                <a:gd name="T52" fmla="*/ 121 w 187"/>
                <a:gd name="T53" fmla="*/ 8 h 212"/>
                <a:gd name="T54" fmla="*/ 109 w 187"/>
                <a:gd name="T55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7" h="212">
                  <a:moveTo>
                    <a:pt x="109" y="0"/>
                  </a:moveTo>
                  <a:cubicBezTo>
                    <a:pt x="98" y="11"/>
                    <a:pt x="103" y="24"/>
                    <a:pt x="115" y="32"/>
                  </a:cubicBezTo>
                  <a:cubicBezTo>
                    <a:pt x="118" y="41"/>
                    <a:pt x="120" y="48"/>
                    <a:pt x="125" y="56"/>
                  </a:cubicBezTo>
                  <a:cubicBezTo>
                    <a:pt x="123" y="73"/>
                    <a:pt x="119" y="71"/>
                    <a:pt x="115" y="84"/>
                  </a:cubicBezTo>
                  <a:cubicBezTo>
                    <a:pt x="117" y="101"/>
                    <a:pt x="116" y="98"/>
                    <a:pt x="131" y="102"/>
                  </a:cubicBezTo>
                  <a:cubicBezTo>
                    <a:pt x="136" y="116"/>
                    <a:pt x="118" y="109"/>
                    <a:pt x="109" y="108"/>
                  </a:cubicBezTo>
                  <a:cubicBezTo>
                    <a:pt x="102" y="101"/>
                    <a:pt x="100" y="97"/>
                    <a:pt x="91" y="100"/>
                  </a:cubicBezTo>
                  <a:cubicBezTo>
                    <a:pt x="90" y="102"/>
                    <a:pt x="89" y="104"/>
                    <a:pt x="89" y="106"/>
                  </a:cubicBezTo>
                  <a:cubicBezTo>
                    <a:pt x="88" y="112"/>
                    <a:pt x="88" y="118"/>
                    <a:pt x="87" y="124"/>
                  </a:cubicBezTo>
                  <a:cubicBezTo>
                    <a:pt x="85" y="132"/>
                    <a:pt x="51" y="147"/>
                    <a:pt x="41" y="150"/>
                  </a:cubicBezTo>
                  <a:cubicBezTo>
                    <a:pt x="34" y="160"/>
                    <a:pt x="23" y="172"/>
                    <a:pt x="11" y="174"/>
                  </a:cubicBezTo>
                  <a:cubicBezTo>
                    <a:pt x="0" y="190"/>
                    <a:pt x="13" y="196"/>
                    <a:pt x="27" y="198"/>
                  </a:cubicBezTo>
                  <a:cubicBezTo>
                    <a:pt x="29" y="199"/>
                    <a:pt x="31" y="201"/>
                    <a:pt x="33" y="202"/>
                  </a:cubicBezTo>
                  <a:cubicBezTo>
                    <a:pt x="35" y="203"/>
                    <a:pt x="37" y="203"/>
                    <a:pt x="39" y="204"/>
                  </a:cubicBezTo>
                  <a:cubicBezTo>
                    <a:pt x="43" y="206"/>
                    <a:pt x="51" y="212"/>
                    <a:pt x="51" y="212"/>
                  </a:cubicBezTo>
                  <a:cubicBezTo>
                    <a:pt x="55" y="208"/>
                    <a:pt x="59" y="204"/>
                    <a:pt x="63" y="200"/>
                  </a:cubicBezTo>
                  <a:cubicBezTo>
                    <a:pt x="65" y="198"/>
                    <a:pt x="69" y="194"/>
                    <a:pt x="69" y="194"/>
                  </a:cubicBezTo>
                  <a:cubicBezTo>
                    <a:pt x="72" y="184"/>
                    <a:pt x="70" y="174"/>
                    <a:pt x="77" y="166"/>
                  </a:cubicBezTo>
                  <a:cubicBezTo>
                    <a:pt x="81" y="161"/>
                    <a:pt x="95" y="156"/>
                    <a:pt x="95" y="156"/>
                  </a:cubicBezTo>
                  <a:cubicBezTo>
                    <a:pt x="103" y="148"/>
                    <a:pt x="103" y="142"/>
                    <a:pt x="115" y="138"/>
                  </a:cubicBezTo>
                  <a:cubicBezTo>
                    <a:pt x="120" y="131"/>
                    <a:pt x="120" y="127"/>
                    <a:pt x="127" y="122"/>
                  </a:cubicBezTo>
                  <a:cubicBezTo>
                    <a:pt x="168" y="128"/>
                    <a:pt x="144" y="105"/>
                    <a:pt x="169" y="88"/>
                  </a:cubicBezTo>
                  <a:cubicBezTo>
                    <a:pt x="173" y="82"/>
                    <a:pt x="180" y="79"/>
                    <a:pt x="183" y="72"/>
                  </a:cubicBezTo>
                  <a:cubicBezTo>
                    <a:pt x="185" y="68"/>
                    <a:pt x="187" y="60"/>
                    <a:pt x="187" y="60"/>
                  </a:cubicBezTo>
                  <a:cubicBezTo>
                    <a:pt x="184" y="50"/>
                    <a:pt x="164" y="55"/>
                    <a:pt x="153" y="54"/>
                  </a:cubicBezTo>
                  <a:cubicBezTo>
                    <a:pt x="144" y="40"/>
                    <a:pt x="149" y="45"/>
                    <a:pt x="139" y="38"/>
                  </a:cubicBezTo>
                  <a:cubicBezTo>
                    <a:pt x="135" y="27"/>
                    <a:pt x="127" y="18"/>
                    <a:pt x="121" y="8"/>
                  </a:cubicBezTo>
                  <a:cubicBezTo>
                    <a:pt x="118" y="4"/>
                    <a:pt x="109" y="0"/>
                    <a:pt x="109" y="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Freeform 78"/>
            <p:cNvSpPr>
              <a:spLocks/>
            </p:cNvSpPr>
            <p:nvPr/>
          </p:nvSpPr>
          <p:spPr bwMode="gray">
            <a:xfrm>
              <a:off x="4631" y="2545"/>
              <a:ext cx="268" cy="102"/>
            </a:xfrm>
            <a:custGeom>
              <a:avLst/>
              <a:gdLst>
                <a:gd name="T0" fmla="*/ 18 w 268"/>
                <a:gd name="T1" fmla="*/ 2 h 102"/>
                <a:gd name="T2" fmla="*/ 14 w 268"/>
                <a:gd name="T3" fmla="*/ 8 h 102"/>
                <a:gd name="T4" fmla="*/ 8 w 268"/>
                <a:gd name="T5" fmla="*/ 12 h 102"/>
                <a:gd name="T6" fmla="*/ 0 w 268"/>
                <a:gd name="T7" fmla="*/ 24 h 102"/>
                <a:gd name="T8" fmla="*/ 16 w 268"/>
                <a:gd name="T9" fmla="*/ 30 h 102"/>
                <a:gd name="T10" fmla="*/ 66 w 268"/>
                <a:gd name="T11" fmla="*/ 28 h 102"/>
                <a:gd name="T12" fmla="*/ 90 w 268"/>
                <a:gd name="T13" fmla="*/ 38 h 102"/>
                <a:gd name="T14" fmla="*/ 106 w 268"/>
                <a:gd name="T15" fmla="*/ 62 h 102"/>
                <a:gd name="T16" fmla="*/ 110 w 268"/>
                <a:gd name="T17" fmla="*/ 68 h 102"/>
                <a:gd name="T18" fmla="*/ 98 w 268"/>
                <a:gd name="T19" fmla="*/ 74 h 102"/>
                <a:gd name="T20" fmla="*/ 94 w 268"/>
                <a:gd name="T21" fmla="*/ 86 h 102"/>
                <a:gd name="T22" fmla="*/ 104 w 268"/>
                <a:gd name="T23" fmla="*/ 102 h 102"/>
                <a:gd name="T24" fmla="*/ 120 w 268"/>
                <a:gd name="T25" fmla="*/ 76 h 102"/>
                <a:gd name="T26" fmla="*/ 144 w 268"/>
                <a:gd name="T27" fmla="*/ 62 h 102"/>
                <a:gd name="T28" fmla="*/ 148 w 268"/>
                <a:gd name="T29" fmla="*/ 90 h 102"/>
                <a:gd name="T30" fmla="*/ 204 w 268"/>
                <a:gd name="T31" fmla="*/ 86 h 102"/>
                <a:gd name="T32" fmla="*/ 246 w 268"/>
                <a:gd name="T33" fmla="*/ 92 h 102"/>
                <a:gd name="T34" fmla="*/ 262 w 268"/>
                <a:gd name="T35" fmla="*/ 98 h 102"/>
                <a:gd name="T36" fmla="*/ 256 w 268"/>
                <a:gd name="T37" fmla="*/ 72 h 102"/>
                <a:gd name="T38" fmla="*/ 236 w 268"/>
                <a:gd name="T39" fmla="*/ 84 h 102"/>
                <a:gd name="T40" fmla="*/ 220 w 268"/>
                <a:gd name="T41" fmla="*/ 66 h 102"/>
                <a:gd name="T42" fmla="*/ 210 w 268"/>
                <a:gd name="T43" fmla="*/ 54 h 102"/>
                <a:gd name="T44" fmla="*/ 192 w 268"/>
                <a:gd name="T45" fmla="*/ 48 h 102"/>
                <a:gd name="T46" fmla="*/ 178 w 268"/>
                <a:gd name="T47" fmla="*/ 50 h 102"/>
                <a:gd name="T48" fmla="*/ 170 w 268"/>
                <a:gd name="T49" fmla="*/ 54 h 102"/>
                <a:gd name="T50" fmla="*/ 154 w 268"/>
                <a:gd name="T51" fmla="*/ 60 h 102"/>
                <a:gd name="T52" fmla="*/ 142 w 268"/>
                <a:gd name="T53" fmla="*/ 40 h 102"/>
                <a:gd name="T54" fmla="*/ 124 w 268"/>
                <a:gd name="T55" fmla="*/ 34 h 102"/>
                <a:gd name="T56" fmla="*/ 100 w 268"/>
                <a:gd name="T57" fmla="*/ 22 h 102"/>
                <a:gd name="T58" fmla="*/ 48 w 268"/>
                <a:gd name="T59" fmla="*/ 0 h 102"/>
                <a:gd name="T60" fmla="*/ 18 w 268"/>
                <a:gd name="T61" fmla="*/ 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8" h="102">
                  <a:moveTo>
                    <a:pt x="18" y="2"/>
                  </a:moveTo>
                  <a:cubicBezTo>
                    <a:pt x="17" y="4"/>
                    <a:pt x="16" y="6"/>
                    <a:pt x="14" y="8"/>
                  </a:cubicBezTo>
                  <a:cubicBezTo>
                    <a:pt x="12" y="10"/>
                    <a:pt x="10" y="10"/>
                    <a:pt x="8" y="12"/>
                  </a:cubicBezTo>
                  <a:cubicBezTo>
                    <a:pt x="5" y="16"/>
                    <a:pt x="0" y="24"/>
                    <a:pt x="0" y="24"/>
                  </a:cubicBezTo>
                  <a:cubicBezTo>
                    <a:pt x="3" y="34"/>
                    <a:pt x="7" y="32"/>
                    <a:pt x="16" y="30"/>
                  </a:cubicBezTo>
                  <a:cubicBezTo>
                    <a:pt x="31" y="20"/>
                    <a:pt x="49" y="26"/>
                    <a:pt x="66" y="28"/>
                  </a:cubicBezTo>
                  <a:cubicBezTo>
                    <a:pt x="74" y="36"/>
                    <a:pt x="78" y="36"/>
                    <a:pt x="90" y="38"/>
                  </a:cubicBezTo>
                  <a:cubicBezTo>
                    <a:pt x="93" y="47"/>
                    <a:pt x="101" y="54"/>
                    <a:pt x="106" y="62"/>
                  </a:cubicBezTo>
                  <a:cubicBezTo>
                    <a:pt x="107" y="64"/>
                    <a:pt x="110" y="68"/>
                    <a:pt x="110" y="68"/>
                  </a:cubicBezTo>
                  <a:cubicBezTo>
                    <a:pt x="106" y="70"/>
                    <a:pt x="101" y="70"/>
                    <a:pt x="98" y="74"/>
                  </a:cubicBezTo>
                  <a:cubicBezTo>
                    <a:pt x="96" y="77"/>
                    <a:pt x="94" y="86"/>
                    <a:pt x="94" y="86"/>
                  </a:cubicBezTo>
                  <a:cubicBezTo>
                    <a:pt x="99" y="100"/>
                    <a:pt x="94" y="96"/>
                    <a:pt x="104" y="102"/>
                  </a:cubicBezTo>
                  <a:cubicBezTo>
                    <a:pt x="126" y="98"/>
                    <a:pt x="109" y="93"/>
                    <a:pt x="120" y="76"/>
                  </a:cubicBezTo>
                  <a:cubicBezTo>
                    <a:pt x="123" y="56"/>
                    <a:pt x="124" y="60"/>
                    <a:pt x="144" y="62"/>
                  </a:cubicBezTo>
                  <a:cubicBezTo>
                    <a:pt x="146" y="71"/>
                    <a:pt x="139" y="87"/>
                    <a:pt x="148" y="90"/>
                  </a:cubicBezTo>
                  <a:cubicBezTo>
                    <a:pt x="166" y="95"/>
                    <a:pt x="204" y="86"/>
                    <a:pt x="204" y="86"/>
                  </a:cubicBezTo>
                  <a:cubicBezTo>
                    <a:pt x="218" y="88"/>
                    <a:pt x="232" y="90"/>
                    <a:pt x="246" y="92"/>
                  </a:cubicBezTo>
                  <a:cubicBezTo>
                    <a:pt x="251" y="100"/>
                    <a:pt x="253" y="101"/>
                    <a:pt x="262" y="98"/>
                  </a:cubicBezTo>
                  <a:cubicBezTo>
                    <a:pt x="265" y="88"/>
                    <a:pt x="268" y="76"/>
                    <a:pt x="256" y="72"/>
                  </a:cubicBezTo>
                  <a:cubicBezTo>
                    <a:pt x="239" y="75"/>
                    <a:pt x="248" y="76"/>
                    <a:pt x="236" y="84"/>
                  </a:cubicBezTo>
                  <a:cubicBezTo>
                    <a:pt x="226" y="81"/>
                    <a:pt x="229" y="72"/>
                    <a:pt x="220" y="66"/>
                  </a:cubicBezTo>
                  <a:cubicBezTo>
                    <a:pt x="218" y="62"/>
                    <a:pt x="214" y="56"/>
                    <a:pt x="210" y="54"/>
                  </a:cubicBezTo>
                  <a:cubicBezTo>
                    <a:pt x="204" y="51"/>
                    <a:pt x="192" y="48"/>
                    <a:pt x="192" y="48"/>
                  </a:cubicBezTo>
                  <a:cubicBezTo>
                    <a:pt x="187" y="49"/>
                    <a:pt x="182" y="48"/>
                    <a:pt x="178" y="50"/>
                  </a:cubicBezTo>
                  <a:cubicBezTo>
                    <a:pt x="167" y="55"/>
                    <a:pt x="186" y="59"/>
                    <a:pt x="170" y="54"/>
                  </a:cubicBezTo>
                  <a:cubicBezTo>
                    <a:pt x="161" y="57"/>
                    <a:pt x="163" y="63"/>
                    <a:pt x="154" y="60"/>
                  </a:cubicBezTo>
                  <a:cubicBezTo>
                    <a:pt x="151" y="57"/>
                    <a:pt x="142" y="40"/>
                    <a:pt x="142" y="40"/>
                  </a:cubicBezTo>
                  <a:cubicBezTo>
                    <a:pt x="142" y="40"/>
                    <a:pt x="127" y="35"/>
                    <a:pt x="124" y="34"/>
                  </a:cubicBezTo>
                  <a:cubicBezTo>
                    <a:pt x="116" y="31"/>
                    <a:pt x="100" y="22"/>
                    <a:pt x="100" y="22"/>
                  </a:cubicBezTo>
                  <a:cubicBezTo>
                    <a:pt x="87" y="2"/>
                    <a:pt x="70" y="2"/>
                    <a:pt x="48" y="0"/>
                  </a:cubicBezTo>
                  <a:cubicBezTo>
                    <a:pt x="38" y="1"/>
                    <a:pt x="18" y="2"/>
                    <a:pt x="18" y="2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Oval 79"/>
            <p:cNvSpPr>
              <a:spLocks noChangeArrowheads="1"/>
            </p:cNvSpPr>
            <p:nvPr/>
          </p:nvSpPr>
          <p:spPr bwMode="gray">
            <a:xfrm>
              <a:off x="2318" y="2537"/>
              <a:ext cx="23" cy="23"/>
            </a:xfrm>
            <a:prstGeom prst="ellipse">
              <a:avLst/>
            </a:prstGeom>
            <a:grpFill/>
            <a:ln w="3175" algn="ctr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BD6D-B5CF-4172-9A2C-EDB32D64EB8E}" type="datetime1">
              <a:rPr lang="zh-CN" altLang="en-US" smtClean="0"/>
              <a:t>2013/2/28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11</a:t>
            </a:fld>
            <a:endParaRPr lang="zh-CN" altLang="en-US" dirty="0" smtClean="0"/>
          </a:p>
        </p:txBody>
      </p:sp>
      <p:sp>
        <p:nvSpPr>
          <p:cNvPr id="8" name="矩形 7"/>
          <p:cNvSpPr/>
          <p:nvPr/>
        </p:nvSpPr>
        <p:spPr>
          <a:xfrm>
            <a:off x="631587" y="1387216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2696" y="1387216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33805" y="1387216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84913" y="1387216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1587" y="2268738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82696" y="2268738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33805" y="2268738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784913" y="2268738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31587" y="3150260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682696" y="3150260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33805" y="3150260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84913" y="3150260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31587" y="4031781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682696" y="4031781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733805" y="4031781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84913" y="4031781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53" name="标题 6"/>
          <p:cNvSpPr txBox="1">
            <a:spLocks/>
          </p:cNvSpPr>
          <p:nvPr/>
        </p:nvSpPr>
        <p:spPr>
          <a:xfrm>
            <a:off x="395287" y="4956215"/>
            <a:ext cx="8353425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/>
              <a:t>单击此处添加图片标题</a:t>
            </a:r>
            <a:endParaRPr lang="zh-CN" altLang="en-US" sz="2000" dirty="0"/>
          </a:p>
        </p:txBody>
      </p:sp>
      <p:sp>
        <p:nvSpPr>
          <p:cNvPr id="54" name="文本占位符 8"/>
          <p:cNvSpPr txBox="1">
            <a:spLocks/>
          </p:cNvSpPr>
          <p:nvPr/>
        </p:nvSpPr>
        <p:spPr>
          <a:xfrm>
            <a:off x="395287" y="5522953"/>
            <a:ext cx="8353425" cy="8048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dirty="0" smtClean="0">
                <a:solidFill>
                  <a:schemeClr val="tx1"/>
                </a:solidFill>
              </a:rPr>
              <a:t>单击此处添加图片描述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30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感谢观映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单击此处添加公司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0E29-6729-45AE-8ACE-241BC2E12AA2}" type="datetime1">
              <a:rPr lang="zh-CN" altLang="en-US" smtClean="0"/>
              <a:t>2013/2/28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6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20114" y="4005064"/>
            <a:ext cx="7960398" cy="2664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</a:rPr>
              <a:t>模板下载：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  <a:hlinkClick r:id="rId2"/>
              </a:rPr>
              <a:t>www.1ppt.com/moban/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</a:rPr>
              <a:t>行业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www.1ppt.com/hangye/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</a:rPr>
              <a:t>节日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www.1ppt.com/jieri/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</a:rPr>
              <a:t>           PPT</a:t>
            </a:r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</a:rPr>
              <a:t>素材下载：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www.1ppt.com/sucai/</a:t>
            </a:r>
            <a:endParaRPr lang="en-US" altLang="zh-CN" sz="1600" dirty="0" smtClean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</a:rPr>
              <a:t>背景图片：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www.1ppt.com/beijing/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</a:rPr>
              <a:t>      PPT</a:t>
            </a:r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</a:rPr>
              <a:t>图表下载：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www.1ppt.com/tubiao/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</a:rPr>
              <a:t>优秀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www.1ppt.com/xiazai/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</a:rPr>
              <a:t>        PPT</a:t>
            </a:r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</a:rPr>
              <a:t>教程：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www.1ppt.com/powerpoint/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</a:rPr>
              <a:t>Word</a:t>
            </a:r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</a:rPr>
              <a:t>教程：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www.1ppt.com/word/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</a:rPr>
              <a:t>              Excel</a:t>
            </a:r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</a:rPr>
              <a:t>教程：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www.1ppt.com/excel/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endParaRPr lang="zh-CN" altLang="en-US" sz="1600" dirty="0">
              <a:solidFill>
                <a:srgbClr val="EEECE1">
                  <a:lumMod val="25000"/>
                </a:srgbClr>
              </a:solidFill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285992"/>
            <a:ext cx="9144000" cy="2222508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867" y="714816"/>
            <a:ext cx="5790477" cy="134603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68313" y="2386385"/>
            <a:ext cx="4103687" cy="197871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修改模板中的内容包括，图片，数据，文本的替换。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Char char="n"/>
              <a:defRPr/>
            </a:pPr>
            <a:endParaRPr lang="en-US" altLang="zh-CN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72000" y="2386385"/>
            <a:ext cx="4103688" cy="197871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收集整理我们发布的免费资源后，打包上传并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  用于各种形式的付费下载。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638" y="2487985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2487985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976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使用说明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</p:spPr>
        <p:txBody>
          <a:bodyPr/>
          <a:lstStyle/>
          <a:p>
            <a:fld id="{7F46BADE-FD31-4777-AE2D-AEED3641120A}" type="datetime1">
              <a:rPr lang="zh-CN" altLang="en-US" smtClean="0"/>
              <a:t>2013/2/28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</p:spPr>
        <p:txBody>
          <a:bodyPr/>
          <a:lstStyle/>
          <a:p>
            <a:pPr algn="r"/>
            <a:fld id="{49F4BA8F-7B64-4198-9505-0CB5D4D3B366}" type="slidenum">
              <a:rPr lang="zh-CN" altLang="en-US" smtClean="0"/>
              <a:pPr algn="r"/>
              <a:t>2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5288" y="1564996"/>
            <a:ext cx="697023" cy="38441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92311" y="1564996"/>
            <a:ext cx="697023" cy="38441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789333" y="1564996"/>
            <a:ext cx="697023" cy="384414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482740" y="1564996"/>
            <a:ext cx="697023" cy="384414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179763" y="1564996"/>
            <a:ext cx="697023" cy="38441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876787" y="1564996"/>
            <a:ext cx="683768" cy="384414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560554" y="1564996"/>
            <a:ext cx="710277" cy="384414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267215" y="1564996"/>
            <a:ext cx="697023" cy="384414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964238" y="1564996"/>
            <a:ext cx="697023" cy="384414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661261" y="1564996"/>
            <a:ext cx="697023" cy="384414"/>
          </a:xfrm>
          <a:prstGeom prst="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358283" y="1564996"/>
            <a:ext cx="697023" cy="384414"/>
          </a:xfrm>
          <a:prstGeom prst="rect">
            <a:avLst/>
          </a:prstGeom>
          <a:solidFill>
            <a:srgbClr val="37373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051690" y="1564996"/>
            <a:ext cx="697023" cy="384414"/>
          </a:xfrm>
          <a:prstGeom prst="rect">
            <a:avLst/>
          </a:prstGeom>
          <a:solidFill>
            <a:srgbClr val="6E6E6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>
            <a:off x="395288" y="1564996"/>
            <a:ext cx="83534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8" name="TextBox 2057"/>
          <p:cNvSpPr txBox="1"/>
          <p:nvPr/>
        </p:nvSpPr>
        <p:spPr>
          <a:xfrm>
            <a:off x="395288" y="2226657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文本 </a:t>
            </a:r>
            <a:r>
              <a:rPr lang="en-US" altLang="zh-CN" sz="1600" dirty="0" smtClean="0"/>
              <a:t>/ </a:t>
            </a:r>
            <a:r>
              <a:rPr lang="zh-CN" altLang="en-US" sz="1600" dirty="0" smtClean="0"/>
              <a:t>背景</a:t>
            </a:r>
            <a:endParaRPr lang="zh-CN" altLang="en-US" sz="16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179763" y="222665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填充</a:t>
            </a:r>
            <a:endParaRPr lang="zh-CN" altLang="en-US" sz="1600" dirty="0"/>
          </a:p>
        </p:txBody>
      </p:sp>
      <p:sp>
        <p:nvSpPr>
          <p:cNvPr id="117" name="TextBox 116"/>
          <p:cNvSpPr txBox="1"/>
          <p:nvPr/>
        </p:nvSpPr>
        <p:spPr>
          <a:xfrm>
            <a:off x="7358284" y="222665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超链接</a:t>
            </a:r>
            <a:endParaRPr lang="zh-CN" altLang="en-US" sz="16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95288" y="1965047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tx2"/>
                </a:solidFill>
              </a:rPr>
              <a:t>浅 </a:t>
            </a:r>
            <a:r>
              <a:rPr lang="en-US" altLang="zh-CN" sz="1100" dirty="0">
                <a:solidFill>
                  <a:schemeClr val="tx2"/>
                </a:solidFill>
              </a:rPr>
              <a:t>/ </a:t>
            </a:r>
            <a:r>
              <a:rPr lang="zh-CN" altLang="en-US" sz="1100" dirty="0" smtClean="0">
                <a:solidFill>
                  <a:schemeClr val="tx2"/>
                </a:solidFill>
              </a:rPr>
              <a:t>深色</a:t>
            </a:r>
            <a:endParaRPr lang="zh-CN" altLang="en-US" sz="1100" dirty="0">
              <a:solidFill>
                <a:schemeClr val="tx2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179764" y="196504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tx2"/>
                </a:solidFill>
              </a:rPr>
              <a:t>一级填充</a:t>
            </a:r>
            <a:endParaRPr lang="zh-CN" altLang="en-US" sz="1100" dirty="0">
              <a:solidFill>
                <a:schemeClr val="tx2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358283" y="196504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tx2"/>
                </a:solidFill>
              </a:rPr>
              <a:t>未访问</a:t>
            </a:r>
            <a:endParaRPr lang="zh-CN" altLang="en-US" sz="1100" dirty="0">
              <a:solidFill>
                <a:schemeClr val="tx2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568379" y="196504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tx2"/>
                </a:solidFill>
              </a:rPr>
              <a:t>二级</a:t>
            </a:r>
            <a:r>
              <a:rPr lang="zh-CN" altLang="en-US" sz="1100" dirty="0">
                <a:solidFill>
                  <a:schemeClr val="tx2"/>
                </a:solidFill>
              </a:rPr>
              <a:t>填充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964238" y="196504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tx2"/>
                </a:solidFill>
              </a:rPr>
              <a:t>三级</a:t>
            </a:r>
            <a:r>
              <a:rPr lang="zh-CN" altLang="en-US" sz="1100" dirty="0">
                <a:solidFill>
                  <a:schemeClr val="tx2"/>
                </a:solidFill>
              </a:rPr>
              <a:t>填充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051690" y="196504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tx2"/>
                </a:solidFill>
              </a:rPr>
              <a:t>已访问</a:t>
            </a:r>
            <a:endParaRPr lang="zh-CN" altLang="en-US" sz="1100" dirty="0">
              <a:solidFill>
                <a:schemeClr val="tx2"/>
              </a:solidFill>
            </a:endParaRPr>
          </a:p>
        </p:txBody>
      </p:sp>
      <p:cxnSp>
        <p:nvCxnSpPr>
          <p:cNvPr id="134" name="直接连接符 133"/>
          <p:cNvCxnSpPr/>
          <p:nvPr/>
        </p:nvCxnSpPr>
        <p:spPr>
          <a:xfrm flipV="1">
            <a:off x="8748713" y="1564996"/>
            <a:ext cx="0" cy="10002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 flipV="1">
            <a:off x="395288" y="1564996"/>
            <a:ext cx="0" cy="10002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>
            <a:off x="395288" y="2564172"/>
            <a:ext cx="83534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>
            <a:off x="395288" y="2198064"/>
            <a:ext cx="83534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 flipV="1">
            <a:off x="3180097" y="1564996"/>
            <a:ext cx="0" cy="100021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 flipV="1">
            <a:off x="7358284" y="1564996"/>
            <a:ext cx="0" cy="100021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flipV="1">
            <a:off x="4560554" y="1564996"/>
            <a:ext cx="0" cy="633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 flipV="1">
            <a:off x="5964238" y="1564996"/>
            <a:ext cx="0" cy="633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 flipV="1">
            <a:off x="8051690" y="1564996"/>
            <a:ext cx="0" cy="633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2450753" y="196504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tx2"/>
                </a:solidFill>
              </a:rPr>
              <a:t>描边</a:t>
            </a:r>
            <a:endParaRPr lang="zh-CN" altLang="en-US" sz="1100" dirty="0">
              <a:solidFill>
                <a:schemeClr val="tx2"/>
              </a:solidFill>
            </a:endParaRPr>
          </a:p>
        </p:txBody>
      </p:sp>
      <p:sp>
        <p:nvSpPr>
          <p:cNvPr id="2062" name="矩形 2061"/>
          <p:cNvSpPr/>
          <p:nvPr/>
        </p:nvSpPr>
        <p:spPr>
          <a:xfrm>
            <a:off x="403418" y="3370411"/>
            <a:ext cx="2082938" cy="379412"/>
          </a:xfrm>
          <a:prstGeom prst="rect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600" dirty="0" smtClean="0">
                <a:solidFill>
                  <a:srgbClr val="FFFFFF"/>
                </a:solidFill>
              </a:rPr>
              <a:t>一般文本样式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03418" y="3821646"/>
            <a:ext cx="2082938" cy="37941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600" dirty="0">
                <a:solidFill>
                  <a:srgbClr val="FFFFFF"/>
                </a:solidFill>
              </a:rPr>
              <a:t>一般</a:t>
            </a:r>
            <a:r>
              <a:rPr lang="zh-CN" altLang="en-US" sz="1600" dirty="0" smtClean="0">
                <a:solidFill>
                  <a:srgbClr val="FFFFFF"/>
                </a:solidFill>
              </a:rPr>
              <a:t>文本</a:t>
            </a:r>
            <a:r>
              <a:rPr lang="zh-CN" altLang="en-US" sz="1600" dirty="0">
                <a:solidFill>
                  <a:srgbClr val="FFFFFF"/>
                </a:solidFill>
              </a:rPr>
              <a:t>样式</a:t>
            </a:r>
          </a:p>
        </p:txBody>
      </p:sp>
      <p:sp>
        <p:nvSpPr>
          <p:cNvPr id="157" name="矩形 156"/>
          <p:cNvSpPr/>
          <p:nvPr/>
        </p:nvSpPr>
        <p:spPr>
          <a:xfrm>
            <a:off x="403418" y="4272882"/>
            <a:ext cx="2082938" cy="379412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600" dirty="0" smtClean="0">
                <a:solidFill>
                  <a:srgbClr val="FFFFFF"/>
                </a:solidFill>
              </a:rPr>
              <a:t>一般文本</a:t>
            </a:r>
            <a:r>
              <a:rPr lang="zh-CN" altLang="en-US" sz="1600" dirty="0">
                <a:solidFill>
                  <a:srgbClr val="FFFFFF"/>
                </a:solidFill>
              </a:rPr>
              <a:t>样式</a:t>
            </a:r>
          </a:p>
        </p:txBody>
      </p:sp>
      <p:sp>
        <p:nvSpPr>
          <p:cNvPr id="158" name="矩形 157"/>
          <p:cNvSpPr/>
          <p:nvPr/>
        </p:nvSpPr>
        <p:spPr>
          <a:xfrm>
            <a:off x="403418" y="4724117"/>
            <a:ext cx="2082938" cy="379412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600" dirty="0" smtClean="0">
                <a:solidFill>
                  <a:srgbClr val="FFFFFF"/>
                </a:solidFill>
              </a:rPr>
              <a:t>一般文本</a:t>
            </a:r>
            <a:r>
              <a:rPr lang="zh-CN" altLang="en-US" sz="1600" dirty="0">
                <a:solidFill>
                  <a:srgbClr val="FFFFFF"/>
                </a:solidFill>
              </a:rPr>
              <a:t>样式</a:t>
            </a:r>
          </a:p>
        </p:txBody>
      </p:sp>
      <p:sp>
        <p:nvSpPr>
          <p:cNvPr id="159" name="矩形 158"/>
          <p:cNvSpPr/>
          <p:nvPr/>
        </p:nvSpPr>
        <p:spPr>
          <a:xfrm>
            <a:off x="403418" y="5175353"/>
            <a:ext cx="1385915" cy="379412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600" dirty="0" smtClean="0">
                <a:solidFill>
                  <a:srgbClr val="FFFFFF"/>
                </a:solidFill>
              </a:rPr>
              <a:t>文本</a:t>
            </a:r>
            <a:r>
              <a:rPr lang="zh-CN" altLang="en-US" sz="1600" dirty="0">
                <a:solidFill>
                  <a:srgbClr val="FFFFFF"/>
                </a:solidFill>
              </a:rPr>
              <a:t>样式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573621" y="537564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注释文字样式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  <p:sp>
        <p:nvSpPr>
          <p:cNvPr id="2064" name="矩形 2063"/>
          <p:cNvSpPr/>
          <p:nvPr/>
        </p:nvSpPr>
        <p:spPr>
          <a:xfrm>
            <a:off x="365604" y="120087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配色方案</a:t>
            </a:r>
            <a:endParaRPr lang="zh-CN" altLang="en-US" dirty="0"/>
          </a:p>
        </p:txBody>
      </p:sp>
      <p:sp>
        <p:nvSpPr>
          <p:cNvPr id="164" name="矩形 163"/>
          <p:cNvSpPr/>
          <p:nvPr/>
        </p:nvSpPr>
        <p:spPr>
          <a:xfrm>
            <a:off x="365604" y="3001079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文本 </a:t>
            </a:r>
            <a:r>
              <a:rPr lang="en-US" altLang="zh-CN" dirty="0" smtClean="0"/>
              <a:t>/ </a:t>
            </a:r>
            <a:r>
              <a:rPr lang="zh-CN" altLang="en-US" dirty="0" smtClean="0"/>
              <a:t>填充样式</a:t>
            </a:r>
            <a:endParaRPr lang="zh-CN" altLang="en-US" dirty="0"/>
          </a:p>
        </p:txBody>
      </p:sp>
      <p:sp>
        <p:nvSpPr>
          <p:cNvPr id="165" name="矩形 164"/>
          <p:cNvSpPr/>
          <p:nvPr/>
        </p:nvSpPr>
        <p:spPr>
          <a:xfrm>
            <a:off x="3180097" y="300107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数据图表</a:t>
            </a:r>
            <a:endParaRPr lang="zh-CN" altLang="en-US" dirty="0"/>
          </a:p>
        </p:txBody>
      </p:sp>
      <p:graphicFrame>
        <p:nvGraphicFramePr>
          <p:cNvPr id="137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78673"/>
              </p:ext>
            </p:extLst>
          </p:nvPr>
        </p:nvGraphicFramePr>
        <p:xfrm>
          <a:off x="3180097" y="3331579"/>
          <a:ext cx="5568616" cy="2053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50" name="直接连接符 149"/>
          <p:cNvCxnSpPr/>
          <p:nvPr/>
        </p:nvCxnSpPr>
        <p:spPr>
          <a:xfrm flipV="1">
            <a:off x="2482740" y="1564996"/>
            <a:ext cx="0" cy="633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395288" y="1944131"/>
            <a:ext cx="83534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" name="矩形 2053"/>
          <p:cNvSpPr/>
          <p:nvPr/>
        </p:nvSpPr>
        <p:spPr>
          <a:xfrm>
            <a:off x="1836837" y="5209455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FFFFFF"/>
                </a:solidFill>
                <a:hlinkClick r:id="" action="ppaction://hlinkshowjump?jump=firstslide"/>
              </a:rPr>
              <a:t>超链接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79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6FC3-3F93-4F4C-A0D8-4C26F8C7551A}" type="datetime1">
              <a:rPr lang="zh-CN" altLang="en-US" smtClean="0"/>
              <a:t>2013/2/28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点击此处添加</a:t>
            </a:r>
            <a:r>
              <a:rPr lang="zh-CN" altLang="en-US" dirty="0" smtClean="0"/>
              <a:t>幻灯节标题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第一节</a:t>
            </a:r>
          </a:p>
        </p:txBody>
      </p:sp>
    </p:spTree>
    <p:extLst>
      <p:ext uri="{BB962C8B-B14F-4D97-AF65-F5344CB8AC3E}">
        <p14:creationId xmlns:p14="http://schemas.microsoft.com/office/powerpoint/2010/main" val="263367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115616" y="3259723"/>
            <a:ext cx="37416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600" dirty="0">
                <a:solidFill>
                  <a:srgbClr val="EEECE1">
                    <a:lumMod val="25000"/>
                  </a:srgbClr>
                </a:solidFill>
              </a:rPr>
              <a:t>模板下载：</a:t>
            </a:r>
            <a:r>
              <a:rPr lang="en-US" altLang="zh-CN" sz="1600" dirty="0">
                <a:solidFill>
                  <a:srgbClr val="EEECE1">
                    <a:lumMod val="25000"/>
                  </a:srgbClr>
                </a:solidFill>
                <a:hlinkClick r:id="rId2"/>
              </a:rPr>
              <a:t>www.1ppt.com/moban/</a:t>
            </a:r>
            <a:r>
              <a:rPr lang="en-US" altLang="zh-CN" sz="1600" dirty="0">
                <a:solidFill>
                  <a:srgbClr val="EEECE1">
                    <a:lumMod val="25000"/>
                  </a:srgbClr>
                </a:solidFill>
              </a:rPr>
              <a:t>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单击此处添加标题</a:t>
            </a: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288" y="1125539"/>
            <a:ext cx="4995259" cy="5115213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单击此处添加内容</a:t>
            </a:r>
            <a:r>
              <a:rPr lang="zh-CN" altLang="en-US" dirty="0" smtClean="0"/>
              <a:t>文本</a:t>
            </a:r>
            <a:endParaRPr lang="en-US" altLang="zh-CN" dirty="0" smtClean="0"/>
          </a:p>
          <a:p>
            <a:r>
              <a:rPr lang="zh-CN" altLang="en-US" dirty="0"/>
              <a:t>单击此处添加内容文本</a:t>
            </a:r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  <a:p>
            <a:r>
              <a:rPr lang="zh-CN" altLang="en-US" dirty="0" smtClean="0"/>
              <a:t>单击</a:t>
            </a:r>
            <a:r>
              <a:rPr lang="zh-CN" altLang="en-US" dirty="0"/>
              <a:t>此处添加内容文本</a:t>
            </a:r>
          </a:p>
          <a:p>
            <a:pPr lvl="0"/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9C1F-EAEB-4161-A355-8EC5A97D3281}" type="datetime1">
              <a:rPr lang="zh-CN" altLang="en-US" smtClean="0"/>
              <a:t>2013/2/28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4</a:t>
            </a:fld>
            <a:endParaRPr lang="zh-CN" alt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025164" y="5963753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95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阵列图示 </a:t>
            </a:r>
            <a:r>
              <a:rPr lang="en-US" altLang="zh-CN" sz="2000" dirty="0" smtClean="0"/>
              <a:t>SmartArt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D947-1C5C-4623-93C7-14751A986F97}" type="datetime1">
              <a:rPr lang="zh-CN" altLang="en-US" smtClean="0"/>
              <a:t>2013/2/28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5</a:t>
            </a:fld>
            <a:endParaRPr lang="zh-CN" altLang="en-US" dirty="0" smtClean="0"/>
          </a:p>
        </p:txBody>
      </p:sp>
      <p:graphicFrame>
        <p:nvGraphicFramePr>
          <p:cNvPr id="13" name="内容占位符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8865174"/>
              </p:ext>
            </p:extLst>
          </p:nvPr>
        </p:nvGraphicFramePr>
        <p:xfrm>
          <a:off x="395288" y="1339180"/>
          <a:ext cx="8353425" cy="461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329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流程图示 </a:t>
            </a:r>
            <a:r>
              <a:rPr lang="en-US" altLang="zh-CN" sz="2000" dirty="0"/>
              <a:t>SmartArt</a:t>
            </a:r>
            <a:endParaRPr lang="zh-CN" altLang="en-US" dirty="0"/>
          </a:p>
        </p:txBody>
      </p:sp>
      <p:graphicFrame>
        <p:nvGraphicFramePr>
          <p:cNvPr id="16" name="内容占位符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1503154"/>
              </p:ext>
            </p:extLst>
          </p:nvPr>
        </p:nvGraphicFramePr>
        <p:xfrm>
          <a:off x="905982" y="1340768"/>
          <a:ext cx="7332038" cy="4486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056D-84FF-4D4F-BCFE-7D7525594891}" type="datetime1">
              <a:rPr lang="zh-CN" altLang="en-US" smtClean="0"/>
              <a:t>2013/2/28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6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54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表格样式</a:t>
            </a:r>
            <a:endParaRPr lang="zh-CN" altLang="en-US" dirty="0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1313603"/>
              </p:ext>
            </p:extLst>
          </p:nvPr>
        </p:nvGraphicFramePr>
        <p:xfrm>
          <a:off x="395287" y="1412776"/>
          <a:ext cx="8353425" cy="4393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685"/>
                <a:gridCol w="1670685"/>
                <a:gridCol w="1670685"/>
                <a:gridCol w="1670685"/>
                <a:gridCol w="1670685"/>
              </a:tblGrid>
              <a:tr h="521277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项目一</a:t>
                      </a:r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项目二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项目三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项目四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</a:t>
                      </a:r>
                      <a:r>
                        <a:rPr lang="en-US" altLang="zh-CN" sz="1600" dirty="0" smtClean="0">
                          <a:solidFill>
                            <a:srgbClr val="1C1C1C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02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03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04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05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06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07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08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5CC3-4661-4A79-AF87-6ED0932CD102}" type="datetime1">
              <a:rPr lang="zh-CN" altLang="en-US" smtClean="0"/>
              <a:t>2013/2/28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025164" y="5819737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11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单击此处添加标题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3202-57DB-4DFC-BD72-260507B63603}" type="datetime1">
              <a:rPr lang="zh-CN" altLang="en-US" smtClean="0"/>
              <a:t>2013/2/28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8</a:t>
            </a:fld>
            <a:endParaRPr lang="zh-CN" alt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025164" y="5963753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7014" y="5963753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  <p:graphicFrame>
        <p:nvGraphicFramePr>
          <p:cNvPr id="10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2652412"/>
              </p:ext>
            </p:extLst>
          </p:nvPr>
        </p:nvGraphicFramePr>
        <p:xfrm>
          <a:off x="395288" y="1196975"/>
          <a:ext cx="4105275" cy="475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内容占位符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83250941"/>
              </p:ext>
            </p:extLst>
          </p:nvPr>
        </p:nvGraphicFramePr>
        <p:xfrm>
          <a:off x="4636078" y="1196975"/>
          <a:ext cx="4105275" cy="475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96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数据图表样式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43555"/>
              </p:ext>
            </p:extLst>
          </p:nvPr>
        </p:nvGraphicFramePr>
        <p:xfrm>
          <a:off x="395288" y="1196975"/>
          <a:ext cx="8353425" cy="475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6570-CD4C-418D-8DBE-54B39BE655F3}" type="datetime1">
              <a:rPr lang="zh-CN" altLang="en-US" smtClean="0"/>
              <a:t>2013/2/28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9</a:t>
            </a:fld>
            <a:endParaRPr lang="zh-CN" alt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025164" y="5963753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85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3e361ea0f8524d83f7d3163b3fb57e840b55049"/>
</p:tagLst>
</file>

<file path=ppt/theme/theme1.xml><?xml version="1.0" encoding="utf-8"?>
<a:theme xmlns:a="http://schemas.openxmlformats.org/drawingml/2006/main" name="PPT素材夹_0096">
  <a:themeElements>
    <a:clrScheme name="www.slideto.Me blue L3">
      <a:dk1>
        <a:srgbClr val="111111"/>
      </a:dk1>
      <a:lt1>
        <a:srgbClr val="FFFFFF"/>
      </a:lt1>
      <a:dk2>
        <a:srgbClr val="777777"/>
      </a:dk2>
      <a:lt2>
        <a:srgbClr val="B2B2B2"/>
      </a:lt2>
      <a:accent1>
        <a:srgbClr val="0070C0"/>
      </a:accent1>
      <a:accent2>
        <a:srgbClr val="00B0F0"/>
      </a:accent2>
      <a:accent3>
        <a:srgbClr val="C00000"/>
      </a:accent3>
      <a:accent4>
        <a:srgbClr val="FF0000"/>
      </a:accent4>
      <a:accent5>
        <a:srgbClr val="FF6600"/>
      </a:accent5>
      <a:accent6>
        <a:srgbClr val="FF9900"/>
      </a:accent6>
      <a:hlink>
        <a:srgbClr val="373737"/>
      </a:hlink>
      <a:folHlink>
        <a:srgbClr val="6E6E6E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ww.slideto.Me bule 4">
    <a:dk1>
      <a:srgbClr val="111111"/>
    </a:dk1>
    <a:lt1>
      <a:srgbClr val="FFFFFF"/>
    </a:lt1>
    <a:dk2>
      <a:srgbClr val="5F5F5F"/>
    </a:dk2>
    <a:lt2>
      <a:srgbClr val="969696"/>
    </a:lt2>
    <a:accent1>
      <a:srgbClr val="00589A"/>
    </a:accent1>
    <a:accent2>
      <a:srgbClr val="047BCC"/>
    </a:accent2>
    <a:accent3>
      <a:srgbClr val="007A77"/>
    </a:accent3>
    <a:accent4>
      <a:srgbClr val="00D69E"/>
    </a:accent4>
    <a:accent5>
      <a:srgbClr val="FF6600"/>
    </a:accent5>
    <a:accent6>
      <a:srgbClr val="FF9900"/>
    </a:accent6>
    <a:hlink>
      <a:srgbClr val="373737"/>
    </a:hlink>
    <a:folHlink>
      <a:srgbClr val="6E6E6E"/>
    </a:folHlink>
  </a:clrScheme>
  <a:fontScheme name="www.SlideTo.Me 1">
    <a:majorFont>
      <a:latin typeface="Arial Black"/>
      <a:ea typeface="微软雅黑"/>
      <a:cs typeface=""/>
    </a:majorFont>
    <a:minorFont>
      <a:latin typeface="Arial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PPT素材夹_0096</Template>
  <TotalTime>9</TotalTime>
  <Words>650</Words>
  <Application>Microsoft Office PowerPoint</Application>
  <PresentationFormat>全屏显示(4:3)</PresentationFormat>
  <Paragraphs>187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PPT素材夹_0096</vt:lpstr>
      <vt:lpstr>点击此处添加幻灯主标题</vt:lpstr>
      <vt:lpstr>使用说明</vt:lpstr>
      <vt:lpstr>点击此处添加幻灯节标题</vt:lpstr>
      <vt:lpstr>单击此处添加标题</vt:lpstr>
      <vt:lpstr>阵列图示 SmartArt</vt:lpstr>
      <vt:lpstr>流程图示 SmartArt</vt:lpstr>
      <vt:lpstr>表格样式</vt:lpstr>
      <vt:lpstr>单击此处添加标题</vt:lpstr>
      <vt:lpstr>数据图表样式</vt:lpstr>
      <vt:lpstr>单击此处添加图片标题</vt:lpstr>
      <vt:lpstr>单击此处添加标题</vt:lpstr>
      <vt:lpstr>感谢观映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点击此处添加幻灯主标题</dc:title>
  <dc:subject>TP-地产物业</dc:subject>
  <dc:creator>lenovo</dc:creator>
  <cp:keywords>XS-普屏 4：3;SC-深灰色;BG-浅色;DH-静态;XJ-二级</cp:keywords>
  <dc:description>我爱PPT中文网</dc:description>
  <cp:lastModifiedBy>lenovo</cp:lastModifiedBy>
  <cp:revision>4</cp:revision>
  <dcterms:created xsi:type="dcterms:W3CDTF">2013-02-28T13:28:02Z</dcterms:created>
  <dcterms:modified xsi:type="dcterms:W3CDTF">2013-02-28T13:37:24Z</dcterms:modified>
  <cp:category>UDi-主题模板</cp:category>
</cp:coreProperties>
</file>