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18"/>
  </p:notesMasterIdLst>
  <p:sldIdLst>
    <p:sldId id="256" r:id="rId3"/>
    <p:sldId id="257" r:id="rId4"/>
    <p:sldId id="259" r:id="rId5"/>
    <p:sldId id="263" r:id="rId6"/>
    <p:sldId id="266" r:id="rId7"/>
    <p:sldId id="264" r:id="rId8"/>
    <p:sldId id="258" r:id="rId9"/>
    <p:sldId id="260" r:id="rId10"/>
    <p:sldId id="262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Impact" pitchFamily="34" charset="0"/>
      <p:regular r:id="rId19"/>
    </p:embeddedFont>
    <p:embeddedFont>
      <p:font typeface="微软雅黑" pitchFamily="34" charset="-122"/>
      <p:regular r:id="rId20"/>
      <p:bold r:id="rId21"/>
    </p:embeddedFon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281"/>
    <a:srgbClr val="B25538"/>
    <a:srgbClr val="DAD7C5"/>
    <a:srgbClr val="507228"/>
    <a:srgbClr val="7895A4"/>
    <a:srgbClr val="6E6F71"/>
    <a:srgbClr val="71535C"/>
    <a:srgbClr val="737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B25538"/>
            </a:solidFill>
          </c:spPr>
          <c:invertIfNegative val="0"/>
          <c:cat>
            <c:strRef>
              <c:f>Sheet1!$A$2:$A$9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15</c:v>
                </c:pt>
                <c:pt idx="3">
                  <c:v>22</c:v>
                </c:pt>
                <c:pt idx="4">
                  <c:v>32</c:v>
                </c:pt>
                <c:pt idx="5">
                  <c:v>27</c:v>
                </c:pt>
                <c:pt idx="6">
                  <c:v>12</c:v>
                </c:pt>
                <c:pt idx="7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828608"/>
        <c:axId val="157830144"/>
      </c:barChart>
      <c:catAx>
        <c:axId val="157828608"/>
        <c:scaling>
          <c:orientation val="minMax"/>
        </c:scaling>
        <c:delete val="0"/>
        <c:axPos val="b"/>
        <c:majorTickMark val="out"/>
        <c:minorTickMark val="none"/>
        <c:tickLblPos val="nextTo"/>
        <c:crossAx val="157830144"/>
        <c:crosses val="autoZero"/>
        <c:auto val="1"/>
        <c:lblAlgn val="ctr"/>
        <c:lblOffset val="100"/>
        <c:noMultiLvlLbl val="0"/>
      </c:catAx>
      <c:valAx>
        <c:axId val="157830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828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tx1">
              <a:lumMod val="75000"/>
              <a:lumOff val="25000"/>
            </a:schemeClr>
          </a:solidFill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B25538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50728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507228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8342528"/>
        <c:axId val="158344320"/>
      </c:barChart>
      <c:catAx>
        <c:axId val="158342528"/>
        <c:scaling>
          <c:orientation val="minMax"/>
        </c:scaling>
        <c:delete val="1"/>
        <c:axPos val="l"/>
        <c:majorTickMark val="out"/>
        <c:minorTickMark val="none"/>
        <c:tickLblPos val="nextTo"/>
        <c:crossAx val="158344320"/>
        <c:crosses val="autoZero"/>
        <c:auto val="1"/>
        <c:lblAlgn val="ctr"/>
        <c:lblOffset val="100"/>
        <c:noMultiLvlLbl val="0"/>
      </c:catAx>
      <c:valAx>
        <c:axId val="1583443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834252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737245"/>
            </a:solidFill>
          </c:spPr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</c:f>
              <c:strCache>
                <c:ptCount val="1"/>
                <c:pt idx="0">
                  <c:v>第一季度</c:v>
                </c:pt>
              </c:strCache>
            </c:strRef>
          </c:cat>
          <c:val>
            <c:numRef>
              <c:f>Sheet1!$B$2:$B$2</c:f>
              <c:numCache>
                <c:formatCode>0%</c:formatCode>
                <c:ptCount val="1"/>
                <c:pt idx="0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60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737245"/>
            </a:solidFill>
          </c:spPr>
          <c:dPt>
            <c:idx val="1"/>
            <c:bubble3D val="0"/>
            <c:spPr>
              <a:solidFill>
                <a:srgbClr val="507228"/>
              </a:solidFill>
            </c:spPr>
          </c:dPt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第一季度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60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737245"/>
            </a:solidFill>
          </c:spPr>
          <c:dPt>
            <c:idx val="0"/>
            <c:bubble3D val="0"/>
            <c:spPr>
              <a:solidFill>
                <a:srgbClr val="B25538"/>
              </a:solidFill>
            </c:spPr>
          </c:dPt>
          <c:dPt>
            <c:idx val="1"/>
            <c:bubble3D val="0"/>
            <c:spPr>
              <a:solidFill>
                <a:srgbClr val="507228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</c:v>
                </c:pt>
                <c:pt idx="1">
                  <c:v>0.35</c:v>
                </c:pt>
                <c:pt idx="2">
                  <c:v>0.45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60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737245"/>
            </a:solidFill>
          </c:spPr>
          <c:dPt>
            <c:idx val="0"/>
            <c:bubble3D val="0"/>
            <c:spPr>
              <a:solidFill>
                <a:srgbClr val="B25538"/>
              </a:solidFill>
            </c:spPr>
          </c:dPt>
          <c:dPt>
            <c:idx val="1"/>
            <c:bubble3D val="0"/>
            <c:spPr>
              <a:solidFill>
                <a:srgbClr val="507228"/>
              </a:solidFill>
            </c:spPr>
          </c:dPt>
          <c:dPt>
            <c:idx val="2"/>
            <c:bubble3D val="0"/>
            <c:spPr>
              <a:solidFill>
                <a:srgbClr val="7895A4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60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737245"/>
            </a:solidFill>
          </c:spPr>
          <c:dPt>
            <c:idx val="0"/>
            <c:bubble3D val="0"/>
            <c:spPr>
              <a:solidFill>
                <a:srgbClr val="71535C"/>
              </a:solidFill>
            </c:spPr>
          </c:dPt>
          <c:dPt>
            <c:idx val="1"/>
            <c:bubble3D val="0"/>
            <c:spPr>
              <a:solidFill>
                <a:srgbClr val="507228"/>
              </a:solidFill>
            </c:spPr>
          </c:dPt>
          <c:dPt>
            <c:idx val="2"/>
            <c:bubble3D val="0"/>
            <c:spPr>
              <a:solidFill>
                <a:srgbClr val="B25538"/>
              </a:solidFill>
            </c:spPr>
          </c:dPt>
          <c:dPt>
            <c:idx val="4"/>
            <c:bubble3D val="0"/>
            <c:spPr>
              <a:solidFill>
                <a:srgbClr val="7895A4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第五季度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0.15</c:v>
                </c:pt>
                <c:pt idx="1">
                  <c:v>0.15</c:v>
                </c:pt>
                <c:pt idx="2">
                  <c:v>0.2</c:v>
                </c:pt>
                <c:pt idx="3">
                  <c:v>0.5</c:v>
                </c:pt>
                <c:pt idx="4">
                  <c:v>0.1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60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737245"/>
            </a:solidFill>
          </c:spPr>
          <c:dPt>
            <c:idx val="1"/>
            <c:bubble3D val="0"/>
            <c:spPr>
              <a:solidFill>
                <a:srgbClr val="B25538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60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38100">
              <a:solidFill>
                <a:srgbClr val="507281"/>
              </a:solidFill>
            </a:ln>
          </c:spPr>
          <c:marker>
            <c:symbol val="circle"/>
            <c:size val="10"/>
            <c:spPr>
              <a:solidFill>
                <a:srgbClr val="507281"/>
              </a:solidFill>
              <a:ln>
                <a:solidFill>
                  <a:srgbClr val="507281"/>
                </a:solidFill>
              </a:ln>
            </c:spPr>
          </c:marker>
          <c:dLbls>
            <c:txPr>
              <a:bodyPr/>
              <a:lstStyle/>
              <a:p>
                <a:pPr>
                  <a:defRPr>
                    <a:solidFill>
                      <a:srgbClr val="507281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38100">
              <a:solidFill>
                <a:srgbClr val="B25538"/>
              </a:solidFill>
            </a:ln>
          </c:spPr>
          <c:marker>
            <c:spPr>
              <a:ln>
                <a:solidFill>
                  <a:srgbClr val="B25538"/>
                </a:solidFill>
              </a:ln>
            </c:spPr>
          </c:marker>
          <c:dLbls>
            <c:txPr>
              <a:bodyPr/>
              <a:lstStyle/>
              <a:p>
                <a:pPr>
                  <a:defRPr>
                    <a:solidFill>
                      <a:srgbClr val="B25538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046464"/>
        <c:axId val="202056448"/>
      </c:lineChart>
      <c:catAx>
        <c:axId val="202046464"/>
        <c:scaling>
          <c:orientation val="minMax"/>
        </c:scaling>
        <c:delete val="0"/>
        <c:axPos val="b"/>
        <c:majorTickMark val="out"/>
        <c:minorTickMark val="none"/>
        <c:tickLblPos val="nextTo"/>
        <c:crossAx val="202056448"/>
        <c:crosses val="autoZero"/>
        <c:auto val="1"/>
        <c:lblAlgn val="ctr"/>
        <c:lblOffset val="100"/>
        <c:noMultiLvlLbl val="0"/>
      </c:catAx>
      <c:valAx>
        <c:axId val="202056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20464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tx1">
              <a:lumMod val="75000"/>
              <a:lumOff val="25000"/>
            </a:schemeClr>
          </a:solidFill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4A9E3-17E6-4674-90FC-C09D24F31166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99405-0791-49F6-9F13-4583C0886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5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9405-0791-49F6-9F13-4583C08869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5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4DDB-F316-4707-863E-64F2BB39E6F0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50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43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5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41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63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6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86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067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93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40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9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DAD7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84" t="2371" r="23616" b="2690"/>
          <a:stretch/>
        </p:blipFill>
        <p:spPr>
          <a:xfrm rot="5400000">
            <a:off x="2000250" y="-2000250"/>
            <a:ext cx="5143500" cy="914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25538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0" y="449213"/>
            <a:ext cx="9144000" cy="257175"/>
            <a:chOff x="0" y="226343"/>
            <a:chExt cx="9144000" cy="25717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0" y="483518"/>
              <a:ext cx="9144000" cy="0"/>
            </a:xfrm>
            <a:prstGeom prst="line">
              <a:avLst/>
            </a:prstGeom>
            <a:ln w="19050">
              <a:solidFill>
                <a:srgbClr val="B255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4"/>
            <p:cNvSpPr/>
            <p:nvPr/>
          </p:nvSpPr>
          <p:spPr>
            <a:xfrm>
              <a:off x="0" y="226343"/>
              <a:ext cx="1107431" cy="257175"/>
            </a:xfrm>
            <a:custGeom>
              <a:avLst/>
              <a:gdLst>
                <a:gd name="connsiteX0" fmla="*/ 0 w 1107431"/>
                <a:gd name="connsiteY0" fmla="*/ 0 h 257175"/>
                <a:gd name="connsiteX1" fmla="*/ 1107431 w 1107431"/>
                <a:gd name="connsiteY1" fmla="*/ 0 h 257175"/>
                <a:gd name="connsiteX2" fmla="*/ 1107431 w 1107431"/>
                <a:gd name="connsiteY2" fmla="*/ 257175 h 257175"/>
                <a:gd name="connsiteX3" fmla="*/ 0 w 1107431"/>
                <a:gd name="connsiteY3" fmla="*/ 257175 h 257175"/>
                <a:gd name="connsiteX4" fmla="*/ 0 w 1107431"/>
                <a:gd name="connsiteY4" fmla="*/ 0 h 257175"/>
                <a:gd name="connsiteX0" fmla="*/ 0 w 1107431"/>
                <a:gd name="connsiteY0" fmla="*/ 0 h 257175"/>
                <a:gd name="connsiteX1" fmla="*/ 889717 w 1107431"/>
                <a:gd name="connsiteY1" fmla="*/ 0 h 257175"/>
                <a:gd name="connsiteX2" fmla="*/ 1107431 w 1107431"/>
                <a:gd name="connsiteY2" fmla="*/ 257175 h 257175"/>
                <a:gd name="connsiteX3" fmla="*/ 0 w 1107431"/>
                <a:gd name="connsiteY3" fmla="*/ 257175 h 257175"/>
                <a:gd name="connsiteX4" fmla="*/ 0 w 1107431"/>
                <a:gd name="connsiteY4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431" h="257175">
                  <a:moveTo>
                    <a:pt x="0" y="0"/>
                  </a:moveTo>
                  <a:lnTo>
                    <a:pt x="889717" y="0"/>
                  </a:lnTo>
                  <a:lnTo>
                    <a:pt x="1107431" y="257175"/>
                  </a:lnTo>
                  <a:lnTo>
                    <a:pt x="0" y="257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4"/>
            <p:cNvSpPr/>
            <p:nvPr/>
          </p:nvSpPr>
          <p:spPr>
            <a:xfrm flipH="1">
              <a:off x="8036569" y="226343"/>
              <a:ext cx="1107431" cy="257175"/>
            </a:xfrm>
            <a:custGeom>
              <a:avLst/>
              <a:gdLst>
                <a:gd name="connsiteX0" fmla="*/ 0 w 1107431"/>
                <a:gd name="connsiteY0" fmla="*/ 0 h 257175"/>
                <a:gd name="connsiteX1" fmla="*/ 1107431 w 1107431"/>
                <a:gd name="connsiteY1" fmla="*/ 0 h 257175"/>
                <a:gd name="connsiteX2" fmla="*/ 1107431 w 1107431"/>
                <a:gd name="connsiteY2" fmla="*/ 257175 h 257175"/>
                <a:gd name="connsiteX3" fmla="*/ 0 w 1107431"/>
                <a:gd name="connsiteY3" fmla="*/ 257175 h 257175"/>
                <a:gd name="connsiteX4" fmla="*/ 0 w 1107431"/>
                <a:gd name="connsiteY4" fmla="*/ 0 h 257175"/>
                <a:gd name="connsiteX0" fmla="*/ 0 w 1107431"/>
                <a:gd name="connsiteY0" fmla="*/ 0 h 257175"/>
                <a:gd name="connsiteX1" fmla="*/ 889717 w 1107431"/>
                <a:gd name="connsiteY1" fmla="*/ 0 h 257175"/>
                <a:gd name="connsiteX2" fmla="*/ 1107431 w 1107431"/>
                <a:gd name="connsiteY2" fmla="*/ 257175 h 257175"/>
                <a:gd name="connsiteX3" fmla="*/ 0 w 1107431"/>
                <a:gd name="connsiteY3" fmla="*/ 257175 h 257175"/>
                <a:gd name="connsiteX4" fmla="*/ 0 w 1107431"/>
                <a:gd name="connsiteY4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431" h="257175">
                  <a:moveTo>
                    <a:pt x="0" y="0"/>
                  </a:moveTo>
                  <a:lnTo>
                    <a:pt x="889717" y="0"/>
                  </a:lnTo>
                  <a:lnTo>
                    <a:pt x="1107431" y="257175"/>
                  </a:lnTo>
                  <a:lnTo>
                    <a:pt x="0" y="257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DAD7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84" t="2371" r="23616" b="2690"/>
          <a:stretch/>
        </p:blipFill>
        <p:spPr>
          <a:xfrm rot="5400000">
            <a:off x="2000250" y="-2000250"/>
            <a:ext cx="5143500" cy="9144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50728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0" y="442367"/>
            <a:ext cx="9144000" cy="257175"/>
            <a:chOff x="0" y="226343"/>
            <a:chExt cx="9144000" cy="25717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0" y="483518"/>
              <a:ext cx="9144000" cy="0"/>
            </a:xfrm>
            <a:prstGeom prst="line">
              <a:avLst/>
            </a:prstGeom>
            <a:ln w="19050">
              <a:solidFill>
                <a:srgbClr val="5072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4"/>
            <p:cNvSpPr/>
            <p:nvPr/>
          </p:nvSpPr>
          <p:spPr>
            <a:xfrm>
              <a:off x="0" y="226343"/>
              <a:ext cx="1107431" cy="257175"/>
            </a:xfrm>
            <a:custGeom>
              <a:avLst/>
              <a:gdLst>
                <a:gd name="connsiteX0" fmla="*/ 0 w 1107431"/>
                <a:gd name="connsiteY0" fmla="*/ 0 h 257175"/>
                <a:gd name="connsiteX1" fmla="*/ 1107431 w 1107431"/>
                <a:gd name="connsiteY1" fmla="*/ 0 h 257175"/>
                <a:gd name="connsiteX2" fmla="*/ 1107431 w 1107431"/>
                <a:gd name="connsiteY2" fmla="*/ 257175 h 257175"/>
                <a:gd name="connsiteX3" fmla="*/ 0 w 1107431"/>
                <a:gd name="connsiteY3" fmla="*/ 257175 h 257175"/>
                <a:gd name="connsiteX4" fmla="*/ 0 w 1107431"/>
                <a:gd name="connsiteY4" fmla="*/ 0 h 257175"/>
                <a:gd name="connsiteX0" fmla="*/ 0 w 1107431"/>
                <a:gd name="connsiteY0" fmla="*/ 0 h 257175"/>
                <a:gd name="connsiteX1" fmla="*/ 889717 w 1107431"/>
                <a:gd name="connsiteY1" fmla="*/ 0 h 257175"/>
                <a:gd name="connsiteX2" fmla="*/ 1107431 w 1107431"/>
                <a:gd name="connsiteY2" fmla="*/ 257175 h 257175"/>
                <a:gd name="connsiteX3" fmla="*/ 0 w 1107431"/>
                <a:gd name="connsiteY3" fmla="*/ 257175 h 257175"/>
                <a:gd name="connsiteX4" fmla="*/ 0 w 1107431"/>
                <a:gd name="connsiteY4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431" h="257175">
                  <a:moveTo>
                    <a:pt x="0" y="0"/>
                  </a:moveTo>
                  <a:lnTo>
                    <a:pt x="889717" y="0"/>
                  </a:lnTo>
                  <a:lnTo>
                    <a:pt x="1107431" y="257175"/>
                  </a:lnTo>
                  <a:lnTo>
                    <a:pt x="0" y="257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72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4"/>
            <p:cNvSpPr/>
            <p:nvPr/>
          </p:nvSpPr>
          <p:spPr>
            <a:xfrm flipH="1">
              <a:off x="8036569" y="226343"/>
              <a:ext cx="1107431" cy="257175"/>
            </a:xfrm>
            <a:custGeom>
              <a:avLst/>
              <a:gdLst>
                <a:gd name="connsiteX0" fmla="*/ 0 w 1107431"/>
                <a:gd name="connsiteY0" fmla="*/ 0 h 257175"/>
                <a:gd name="connsiteX1" fmla="*/ 1107431 w 1107431"/>
                <a:gd name="connsiteY1" fmla="*/ 0 h 257175"/>
                <a:gd name="connsiteX2" fmla="*/ 1107431 w 1107431"/>
                <a:gd name="connsiteY2" fmla="*/ 257175 h 257175"/>
                <a:gd name="connsiteX3" fmla="*/ 0 w 1107431"/>
                <a:gd name="connsiteY3" fmla="*/ 257175 h 257175"/>
                <a:gd name="connsiteX4" fmla="*/ 0 w 1107431"/>
                <a:gd name="connsiteY4" fmla="*/ 0 h 257175"/>
                <a:gd name="connsiteX0" fmla="*/ 0 w 1107431"/>
                <a:gd name="connsiteY0" fmla="*/ 0 h 257175"/>
                <a:gd name="connsiteX1" fmla="*/ 889717 w 1107431"/>
                <a:gd name="connsiteY1" fmla="*/ 0 h 257175"/>
                <a:gd name="connsiteX2" fmla="*/ 1107431 w 1107431"/>
                <a:gd name="connsiteY2" fmla="*/ 257175 h 257175"/>
                <a:gd name="connsiteX3" fmla="*/ 0 w 1107431"/>
                <a:gd name="connsiteY3" fmla="*/ 257175 h 257175"/>
                <a:gd name="connsiteX4" fmla="*/ 0 w 1107431"/>
                <a:gd name="connsiteY4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431" h="257175">
                  <a:moveTo>
                    <a:pt x="0" y="0"/>
                  </a:moveTo>
                  <a:lnTo>
                    <a:pt x="889717" y="0"/>
                  </a:lnTo>
                  <a:lnTo>
                    <a:pt x="1107431" y="257175"/>
                  </a:lnTo>
                  <a:lnTo>
                    <a:pt x="0" y="257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72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409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第一PPT模板网-WWW.1PPT.COM空白">
    <p:bg>
      <p:bgPr>
        <a:solidFill>
          <a:srgbClr val="DAD7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84" t="2371" r="23616" b="2690"/>
          <a:stretch/>
        </p:blipFill>
        <p:spPr>
          <a:xfrm rot="5400000">
            <a:off x="2000250" y="-2000250"/>
            <a:ext cx="5143500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DAD7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chart" Target="../charts/chart8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4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2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81602" y="3786398"/>
            <a:ext cx="3541239" cy="801577"/>
            <a:chOff x="3551042" y="3075806"/>
            <a:chExt cx="4771798" cy="1080120"/>
          </a:xfrm>
        </p:grpSpPr>
        <p:sp>
          <p:nvSpPr>
            <p:cNvPr id="6" name="圆角矩形 5"/>
            <p:cNvSpPr/>
            <p:nvPr/>
          </p:nvSpPr>
          <p:spPr>
            <a:xfrm>
              <a:off x="3551042" y="3075806"/>
              <a:ext cx="1080120" cy="1080120"/>
            </a:xfrm>
            <a:prstGeom prst="roundRect">
              <a:avLst/>
            </a:prstGeom>
            <a:solidFill>
              <a:srgbClr val="B25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781601" y="3075806"/>
              <a:ext cx="1080120" cy="1080120"/>
            </a:xfrm>
            <a:prstGeom prst="roundRect">
              <a:avLst/>
            </a:prstGeom>
            <a:solidFill>
              <a:srgbClr val="B25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012160" y="3075806"/>
              <a:ext cx="1080120" cy="1080120"/>
            </a:xfrm>
            <a:prstGeom prst="roundRect">
              <a:avLst/>
            </a:prstGeom>
            <a:solidFill>
              <a:srgbClr val="B25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242720" y="3075806"/>
              <a:ext cx="1080120" cy="1080120"/>
            </a:xfrm>
            <a:prstGeom prst="roundRect">
              <a:avLst/>
            </a:prstGeom>
            <a:solidFill>
              <a:srgbClr val="B25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423389" y="3306218"/>
              <a:ext cx="718782" cy="619296"/>
              <a:chOff x="2743200" y="128588"/>
              <a:chExt cx="917575" cy="790575"/>
            </a:xfrm>
            <a:solidFill>
              <a:srgbClr val="DAD7C5"/>
            </a:solidFill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2889250" y="128588"/>
                <a:ext cx="771525" cy="552450"/>
              </a:xfrm>
              <a:custGeom>
                <a:avLst/>
                <a:gdLst>
                  <a:gd name="T0" fmla="*/ 446 w 486"/>
                  <a:gd name="T1" fmla="*/ 248 h 348"/>
                  <a:gd name="T2" fmla="*/ 446 w 486"/>
                  <a:gd name="T3" fmla="*/ 248 h 348"/>
                  <a:gd name="T4" fmla="*/ 444 w 486"/>
                  <a:gd name="T5" fmla="*/ 222 h 348"/>
                  <a:gd name="T6" fmla="*/ 440 w 486"/>
                  <a:gd name="T7" fmla="*/ 198 h 348"/>
                  <a:gd name="T8" fmla="*/ 434 w 486"/>
                  <a:gd name="T9" fmla="*/ 174 h 348"/>
                  <a:gd name="T10" fmla="*/ 426 w 486"/>
                  <a:gd name="T11" fmla="*/ 152 h 348"/>
                  <a:gd name="T12" fmla="*/ 416 w 486"/>
                  <a:gd name="T13" fmla="*/ 130 h 348"/>
                  <a:gd name="T14" fmla="*/ 404 w 486"/>
                  <a:gd name="T15" fmla="*/ 110 h 348"/>
                  <a:gd name="T16" fmla="*/ 390 w 486"/>
                  <a:gd name="T17" fmla="*/ 90 h 348"/>
                  <a:gd name="T18" fmla="*/ 372 w 486"/>
                  <a:gd name="T19" fmla="*/ 72 h 348"/>
                  <a:gd name="T20" fmla="*/ 356 w 486"/>
                  <a:gd name="T21" fmla="*/ 56 h 348"/>
                  <a:gd name="T22" fmla="*/ 336 w 486"/>
                  <a:gd name="T23" fmla="*/ 42 h 348"/>
                  <a:gd name="T24" fmla="*/ 316 w 486"/>
                  <a:gd name="T25" fmla="*/ 30 h 348"/>
                  <a:gd name="T26" fmla="*/ 294 w 486"/>
                  <a:gd name="T27" fmla="*/ 20 h 348"/>
                  <a:gd name="T28" fmla="*/ 272 w 486"/>
                  <a:gd name="T29" fmla="*/ 10 h 348"/>
                  <a:gd name="T30" fmla="*/ 248 w 486"/>
                  <a:gd name="T31" fmla="*/ 4 h 348"/>
                  <a:gd name="T32" fmla="*/ 222 w 486"/>
                  <a:gd name="T33" fmla="*/ 0 h 348"/>
                  <a:gd name="T34" fmla="*/ 198 w 486"/>
                  <a:gd name="T35" fmla="*/ 0 h 348"/>
                  <a:gd name="T36" fmla="*/ 198 w 486"/>
                  <a:gd name="T37" fmla="*/ 0 h 348"/>
                  <a:gd name="T38" fmla="*/ 168 w 486"/>
                  <a:gd name="T39" fmla="*/ 2 h 348"/>
                  <a:gd name="T40" fmla="*/ 138 w 486"/>
                  <a:gd name="T41" fmla="*/ 6 h 348"/>
                  <a:gd name="T42" fmla="*/ 112 w 486"/>
                  <a:gd name="T43" fmla="*/ 14 h 348"/>
                  <a:gd name="T44" fmla="*/ 86 w 486"/>
                  <a:gd name="T45" fmla="*/ 26 h 348"/>
                  <a:gd name="T46" fmla="*/ 62 w 486"/>
                  <a:gd name="T47" fmla="*/ 40 h 348"/>
                  <a:gd name="T48" fmla="*/ 38 w 486"/>
                  <a:gd name="T49" fmla="*/ 56 h 348"/>
                  <a:gd name="T50" fmla="*/ 18 w 486"/>
                  <a:gd name="T51" fmla="*/ 76 h 348"/>
                  <a:gd name="T52" fmla="*/ 0 w 486"/>
                  <a:gd name="T53" fmla="*/ 96 h 348"/>
                  <a:gd name="T54" fmla="*/ 0 w 486"/>
                  <a:gd name="T55" fmla="*/ 96 h 348"/>
                  <a:gd name="T56" fmla="*/ 26 w 486"/>
                  <a:gd name="T57" fmla="*/ 82 h 348"/>
                  <a:gd name="T58" fmla="*/ 54 w 486"/>
                  <a:gd name="T59" fmla="*/ 72 h 348"/>
                  <a:gd name="T60" fmla="*/ 84 w 486"/>
                  <a:gd name="T61" fmla="*/ 64 h 348"/>
                  <a:gd name="T62" fmla="*/ 116 w 486"/>
                  <a:gd name="T63" fmla="*/ 62 h 348"/>
                  <a:gd name="T64" fmla="*/ 116 w 486"/>
                  <a:gd name="T65" fmla="*/ 62 h 348"/>
                  <a:gd name="T66" fmla="*/ 136 w 486"/>
                  <a:gd name="T67" fmla="*/ 64 h 348"/>
                  <a:gd name="T68" fmla="*/ 156 w 486"/>
                  <a:gd name="T69" fmla="*/ 66 h 348"/>
                  <a:gd name="T70" fmla="*/ 174 w 486"/>
                  <a:gd name="T71" fmla="*/ 70 h 348"/>
                  <a:gd name="T72" fmla="*/ 194 w 486"/>
                  <a:gd name="T73" fmla="*/ 76 h 348"/>
                  <a:gd name="T74" fmla="*/ 210 w 486"/>
                  <a:gd name="T75" fmla="*/ 84 h 348"/>
                  <a:gd name="T76" fmla="*/ 228 w 486"/>
                  <a:gd name="T77" fmla="*/ 94 h 348"/>
                  <a:gd name="T78" fmla="*/ 242 w 486"/>
                  <a:gd name="T79" fmla="*/ 104 h 348"/>
                  <a:gd name="T80" fmla="*/ 258 w 486"/>
                  <a:gd name="T81" fmla="*/ 116 h 348"/>
                  <a:gd name="T82" fmla="*/ 272 w 486"/>
                  <a:gd name="T83" fmla="*/ 130 h 348"/>
                  <a:gd name="T84" fmla="*/ 284 w 486"/>
                  <a:gd name="T85" fmla="*/ 144 h 348"/>
                  <a:gd name="T86" fmla="*/ 294 w 486"/>
                  <a:gd name="T87" fmla="*/ 158 h 348"/>
                  <a:gd name="T88" fmla="*/ 304 w 486"/>
                  <a:gd name="T89" fmla="*/ 176 h 348"/>
                  <a:gd name="T90" fmla="*/ 312 w 486"/>
                  <a:gd name="T91" fmla="*/ 192 h 348"/>
                  <a:gd name="T92" fmla="*/ 320 w 486"/>
                  <a:gd name="T93" fmla="*/ 210 h 348"/>
                  <a:gd name="T94" fmla="*/ 324 w 486"/>
                  <a:gd name="T95" fmla="*/ 230 h 348"/>
                  <a:gd name="T96" fmla="*/ 328 w 486"/>
                  <a:gd name="T97" fmla="*/ 248 h 348"/>
                  <a:gd name="T98" fmla="*/ 288 w 486"/>
                  <a:gd name="T99" fmla="*/ 248 h 348"/>
                  <a:gd name="T100" fmla="*/ 388 w 486"/>
                  <a:gd name="T101" fmla="*/ 348 h 348"/>
                  <a:gd name="T102" fmla="*/ 486 w 486"/>
                  <a:gd name="T103" fmla="*/ 248 h 348"/>
                  <a:gd name="T104" fmla="*/ 446 w 486"/>
                  <a:gd name="T105" fmla="*/ 2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6" h="348">
                    <a:moveTo>
                      <a:pt x="446" y="248"/>
                    </a:moveTo>
                    <a:lnTo>
                      <a:pt x="446" y="248"/>
                    </a:lnTo>
                    <a:lnTo>
                      <a:pt x="444" y="222"/>
                    </a:lnTo>
                    <a:lnTo>
                      <a:pt x="440" y="198"/>
                    </a:lnTo>
                    <a:lnTo>
                      <a:pt x="434" y="174"/>
                    </a:lnTo>
                    <a:lnTo>
                      <a:pt x="426" y="152"/>
                    </a:lnTo>
                    <a:lnTo>
                      <a:pt x="416" y="130"/>
                    </a:lnTo>
                    <a:lnTo>
                      <a:pt x="404" y="110"/>
                    </a:lnTo>
                    <a:lnTo>
                      <a:pt x="390" y="90"/>
                    </a:lnTo>
                    <a:lnTo>
                      <a:pt x="372" y="72"/>
                    </a:lnTo>
                    <a:lnTo>
                      <a:pt x="356" y="56"/>
                    </a:lnTo>
                    <a:lnTo>
                      <a:pt x="336" y="42"/>
                    </a:lnTo>
                    <a:lnTo>
                      <a:pt x="316" y="30"/>
                    </a:lnTo>
                    <a:lnTo>
                      <a:pt x="294" y="20"/>
                    </a:lnTo>
                    <a:lnTo>
                      <a:pt x="272" y="10"/>
                    </a:lnTo>
                    <a:lnTo>
                      <a:pt x="248" y="4"/>
                    </a:lnTo>
                    <a:lnTo>
                      <a:pt x="222" y="0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68" y="2"/>
                    </a:lnTo>
                    <a:lnTo>
                      <a:pt x="138" y="6"/>
                    </a:lnTo>
                    <a:lnTo>
                      <a:pt x="112" y="14"/>
                    </a:lnTo>
                    <a:lnTo>
                      <a:pt x="86" y="26"/>
                    </a:lnTo>
                    <a:lnTo>
                      <a:pt x="62" y="40"/>
                    </a:lnTo>
                    <a:lnTo>
                      <a:pt x="38" y="56"/>
                    </a:lnTo>
                    <a:lnTo>
                      <a:pt x="18" y="76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26" y="82"/>
                    </a:lnTo>
                    <a:lnTo>
                      <a:pt x="54" y="72"/>
                    </a:lnTo>
                    <a:lnTo>
                      <a:pt x="84" y="64"/>
                    </a:lnTo>
                    <a:lnTo>
                      <a:pt x="116" y="62"/>
                    </a:lnTo>
                    <a:lnTo>
                      <a:pt x="116" y="62"/>
                    </a:lnTo>
                    <a:lnTo>
                      <a:pt x="136" y="64"/>
                    </a:lnTo>
                    <a:lnTo>
                      <a:pt x="156" y="66"/>
                    </a:lnTo>
                    <a:lnTo>
                      <a:pt x="174" y="70"/>
                    </a:lnTo>
                    <a:lnTo>
                      <a:pt x="194" y="76"/>
                    </a:lnTo>
                    <a:lnTo>
                      <a:pt x="210" y="84"/>
                    </a:lnTo>
                    <a:lnTo>
                      <a:pt x="228" y="94"/>
                    </a:lnTo>
                    <a:lnTo>
                      <a:pt x="242" y="104"/>
                    </a:lnTo>
                    <a:lnTo>
                      <a:pt x="258" y="116"/>
                    </a:lnTo>
                    <a:lnTo>
                      <a:pt x="272" y="130"/>
                    </a:lnTo>
                    <a:lnTo>
                      <a:pt x="284" y="144"/>
                    </a:lnTo>
                    <a:lnTo>
                      <a:pt x="294" y="158"/>
                    </a:lnTo>
                    <a:lnTo>
                      <a:pt x="304" y="176"/>
                    </a:lnTo>
                    <a:lnTo>
                      <a:pt x="312" y="192"/>
                    </a:lnTo>
                    <a:lnTo>
                      <a:pt x="320" y="210"/>
                    </a:lnTo>
                    <a:lnTo>
                      <a:pt x="324" y="230"/>
                    </a:lnTo>
                    <a:lnTo>
                      <a:pt x="328" y="248"/>
                    </a:lnTo>
                    <a:lnTo>
                      <a:pt x="288" y="248"/>
                    </a:lnTo>
                    <a:lnTo>
                      <a:pt x="388" y="348"/>
                    </a:lnTo>
                    <a:lnTo>
                      <a:pt x="486" y="248"/>
                    </a:lnTo>
                    <a:lnTo>
                      <a:pt x="446" y="2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2743200" y="366713"/>
                <a:ext cx="771525" cy="552450"/>
              </a:xfrm>
              <a:custGeom>
                <a:avLst/>
                <a:gdLst>
                  <a:gd name="T0" fmla="*/ 40 w 486"/>
                  <a:gd name="T1" fmla="*/ 98 h 348"/>
                  <a:gd name="T2" fmla="*/ 40 w 486"/>
                  <a:gd name="T3" fmla="*/ 98 h 348"/>
                  <a:gd name="T4" fmla="*/ 42 w 486"/>
                  <a:gd name="T5" fmla="*/ 124 h 348"/>
                  <a:gd name="T6" fmla="*/ 46 w 486"/>
                  <a:gd name="T7" fmla="*/ 148 h 348"/>
                  <a:gd name="T8" fmla="*/ 52 w 486"/>
                  <a:gd name="T9" fmla="*/ 172 h 348"/>
                  <a:gd name="T10" fmla="*/ 60 w 486"/>
                  <a:gd name="T11" fmla="*/ 196 h 348"/>
                  <a:gd name="T12" fmla="*/ 70 w 486"/>
                  <a:gd name="T13" fmla="*/ 216 h 348"/>
                  <a:gd name="T14" fmla="*/ 82 w 486"/>
                  <a:gd name="T15" fmla="*/ 238 h 348"/>
                  <a:gd name="T16" fmla="*/ 98 w 486"/>
                  <a:gd name="T17" fmla="*/ 256 h 348"/>
                  <a:gd name="T18" fmla="*/ 114 w 486"/>
                  <a:gd name="T19" fmla="*/ 274 h 348"/>
                  <a:gd name="T20" fmla="*/ 130 w 486"/>
                  <a:gd name="T21" fmla="*/ 290 h 348"/>
                  <a:gd name="T22" fmla="*/ 150 w 486"/>
                  <a:gd name="T23" fmla="*/ 304 h 348"/>
                  <a:gd name="T24" fmla="*/ 170 w 486"/>
                  <a:gd name="T25" fmla="*/ 318 h 348"/>
                  <a:gd name="T26" fmla="*/ 192 w 486"/>
                  <a:gd name="T27" fmla="*/ 328 h 348"/>
                  <a:gd name="T28" fmla="*/ 216 w 486"/>
                  <a:gd name="T29" fmla="*/ 336 h 348"/>
                  <a:gd name="T30" fmla="*/ 238 w 486"/>
                  <a:gd name="T31" fmla="*/ 342 h 348"/>
                  <a:gd name="T32" fmla="*/ 264 w 486"/>
                  <a:gd name="T33" fmla="*/ 346 h 348"/>
                  <a:gd name="T34" fmla="*/ 290 w 486"/>
                  <a:gd name="T35" fmla="*/ 348 h 348"/>
                  <a:gd name="T36" fmla="*/ 290 w 486"/>
                  <a:gd name="T37" fmla="*/ 348 h 348"/>
                  <a:gd name="T38" fmla="*/ 318 w 486"/>
                  <a:gd name="T39" fmla="*/ 346 h 348"/>
                  <a:gd name="T40" fmla="*/ 348 w 486"/>
                  <a:gd name="T41" fmla="*/ 340 h 348"/>
                  <a:gd name="T42" fmla="*/ 374 w 486"/>
                  <a:gd name="T43" fmla="*/ 332 h 348"/>
                  <a:gd name="T44" fmla="*/ 400 w 486"/>
                  <a:gd name="T45" fmla="*/ 320 h 348"/>
                  <a:gd name="T46" fmla="*/ 424 w 486"/>
                  <a:gd name="T47" fmla="*/ 306 h 348"/>
                  <a:gd name="T48" fmla="*/ 448 w 486"/>
                  <a:gd name="T49" fmla="*/ 290 h 348"/>
                  <a:gd name="T50" fmla="*/ 468 w 486"/>
                  <a:gd name="T51" fmla="*/ 270 h 348"/>
                  <a:gd name="T52" fmla="*/ 486 w 486"/>
                  <a:gd name="T53" fmla="*/ 250 h 348"/>
                  <a:gd name="T54" fmla="*/ 486 w 486"/>
                  <a:gd name="T55" fmla="*/ 250 h 348"/>
                  <a:gd name="T56" fmla="*/ 460 w 486"/>
                  <a:gd name="T57" fmla="*/ 264 h 348"/>
                  <a:gd name="T58" fmla="*/ 432 w 486"/>
                  <a:gd name="T59" fmla="*/ 276 h 348"/>
                  <a:gd name="T60" fmla="*/ 402 w 486"/>
                  <a:gd name="T61" fmla="*/ 282 h 348"/>
                  <a:gd name="T62" fmla="*/ 370 w 486"/>
                  <a:gd name="T63" fmla="*/ 284 h 348"/>
                  <a:gd name="T64" fmla="*/ 370 w 486"/>
                  <a:gd name="T65" fmla="*/ 284 h 348"/>
                  <a:gd name="T66" fmla="*/ 350 w 486"/>
                  <a:gd name="T67" fmla="*/ 284 h 348"/>
                  <a:gd name="T68" fmla="*/ 330 w 486"/>
                  <a:gd name="T69" fmla="*/ 280 h 348"/>
                  <a:gd name="T70" fmla="*/ 312 w 486"/>
                  <a:gd name="T71" fmla="*/ 276 h 348"/>
                  <a:gd name="T72" fmla="*/ 294 w 486"/>
                  <a:gd name="T73" fmla="*/ 270 h 348"/>
                  <a:gd name="T74" fmla="*/ 276 w 486"/>
                  <a:gd name="T75" fmla="*/ 262 h 348"/>
                  <a:gd name="T76" fmla="*/ 258 w 486"/>
                  <a:gd name="T77" fmla="*/ 252 h 348"/>
                  <a:gd name="T78" fmla="*/ 244 w 486"/>
                  <a:gd name="T79" fmla="*/ 242 h 348"/>
                  <a:gd name="T80" fmla="*/ 228 w 486"/>
                  <a:gd name="T81" fmla="*/ 230 h 348"/>
                  <a:gd name="T82" fmla="*/ 214 w 486"/>
                  <a:gd name="T83" fmla="*/ 218 h 348"/>
                  <a:gd name="T84" fmla="*/ 202 w 486"/>
                  <a:gd name="T85" fmla="*/ 204 h 348"/>
                  <a:gd name="T86" fmla="*/ 192 w 486"/>
                  <a:gd name="T87" fmla="*/ 188 h 348"/>
                  <a:gd name="T88" fmla="*/ 182 w 486"/>
                  <a:gd name="T89" fmla="*/ 172 h 348"/>
                  <a:gd name="T90" fmla="*/ 174 w 486"/>
                  <a:gd name="T91" fmla="*/ 154 h 348"/>
                  <a:gd name="T92" fmla="*/ 166 w 486"/>
                  <a:gd name="T93" fmla="*/ 136 h 348"/>
                  <a:gd name="T94" fmla="*/ 162 w 486"/>
                  <a:gd name="T95" fmla="*/ 118 h 348"/>
                  <a:gd name="T96" fmla="*/ 158 w 486"/>
                  <a:gd name="T97" fmla="*/ 98 h 348"/>
                  <a:gd name="T98" fmla="*/ 198 w 486"/>
                  <a:gd name="T99" fmla="*/ 98 h 348"/>
                  <a:gd name="T100" fmla="*/ 100 w 486"/>
                  <a:gd name="T101" fmla="*/ 0 h 348"/>
                  <a:gd name="T102" fmla="*/ 0 w 486"/>
                  <a:gd name="T103" fmla="*/ 98 h 348"/>
                  <a:gd name="T104" fmla="*/ 40 w 486"/>
                  <a:gd name="T105" fmla="*/ 9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6" h="348">
                    <a:moveTo>
                      <a:pt x="40" y="98"/>
                    </a:moveTo>
                    <a:lnTo>
                      <a:pt x="40" y="98"/>
                    </a:lnTo>
                    <a:lnTo>
                      <a:pt x="42" y="124"/>
                    </a:lnTo>
                    <a:lnTo>
                      <a:pt x="46" y="148"/>
                    </a:lnTo>
                    <a:lnTo>
                      <a:pt x="52" y="172"/>
                    </a:lnTo>
                    <a:lnTo>
                      <a:pt x="60" y="196"/>
                    </a:lnTo>
                    <a:lnTo>
                      <a:pt x="70" y="216"/>
                    </a:lnTo>
                    <a:lnTo>
                      <a:pt x="82" y="238"/>
                    </a:lnTo>
                    <a:lnTo>
                      <a:pt x="98" y="256"/>
                    </a:lnTo>
                    <a:lnTo>
                      <a:pt x="114" y="274"/>
                    </a:lnTo>
                    <a:lnTo>
                      <a:pt x="130" y="290"/>
                    </a:lnTo>
                    <a:lnTo>
                      <a:pt x="150" y="304"/>
                    </a:lnTo>
                    <a:lnTo>
                      <a:pt x="170" y="318"/>
                    </a:lnTo>
                    <a:lnTo>
                      <a:pt x="192" y="328"/>
                    </a:lnTo>
                    <a:lnTo>
                      <a:pt x="216" y="336"/>
                    </a:lnTo>
                    <a:lnTo>
                      <a:pt x="238" y="342"/>
                    </a:lnTo>
                    <a:lnTo>
                      <a:pt x="264" y="346"/>
                    </a:lnTo>
                    <a:lnTo>
                      <a:pt x="290" y="348"/>
                    </a:lnTo>
                    <a:lnTo>
                      <a:pt x="290" y="348"/>
                    </a:lnTo>
                    <a:lnTo>
                      <a:pt x="318" y="346"/>
                    </a:lnTo>
                    <a:lnTo>
                      <a:pt x="348" y="340"/>
                    </a:lnTo>
                    <a:lnTo>
                      <a:pt x="374" y="332"/>
                    </a:lnTo>
                    <a:lnTo>
                      <a:pt x="400" y="320"/>
                    </a:lnTo>
                    <a:lnTo>
                      <a:pt x="424" y="306"/>
                    </a:lnTo>
                    <a:lnTo>
                      <a:pt x="448" y="290"/>
                    </a:lnTo>
                    <a:lnTo>
                      <a:pt x="468" y="270"/>
                    </a:lnTo>
                    <a:lnTo>
                      <a:pt x="486" y="250"/>
                    </a:lnTo>
                    <a:lnTo>
                      <a:pt x="486" y="250"/>
                    </a:lnTo>
                    <a:lnTo>
                      <a:pt x="460" y="264"/>
                    </a:lnTo>
                    <a:lnTo>
                      <a:pt x="432" y="276"/>
                    </a:lnTo>
                    <a:lnTo>
                      <a:pt x="402" y="282"/>
                    </a:lnTo>
                    <a:lnTo>
                      <a:pt x="370" y="284"/>
                    </a:lnTo>
                    <a:lnTo>
                      <a:pt x="370" y="284"/>
                    </a:lnTo>
                    <a:lnTo>
                      <a:pt x="350" y="284"/>
                    </a:lnTo>
                    <a:lnTo>
                      <a:pt x="330" y="280"/>
                    </a:lnTo>
                    <a:lnTo>
                      <a:pt x="312" y="276"/>
                    </a:lnTo>
                    <a:lnTo>
                      <a:pt x="294" y="270"/>
                    </a:lnTo>
                    <a:lnTo>
                      <a:pt x="276" y="262"/>
                    </a:lnTo>
                    <a:lnTo>
                      <a:pt x="258" y="252"/>
                    </a:lnTo>
                    <a:lnTo>
                      <a:pt x="244" y="242"/>
                    </a:lnTo>
                    <a:lnTo>
                      <a:pt x="228" y="230"/>
                    </a:lnTo>
                    <a:lnTo>
                      <a:pt x="214" y="218"/>
                    </a:lnTo>
                    <a:lnTo>
                      <a:pt x="202" y="204"/>
                    </a:lnTo>
                    <a:lnTo>
                      <a:pt x="192" y="188"/>
                    </a:lnTo>
                    <a:lnTo>
                      <a:pt x="182" y="172"/>
                    </a:lnTo>
                    <a:lnTo>
                      <a:pt x="174" y="154"/>
                    </a:lnTo>
                    <a:lnTo>
                      <a:pt x="166" y="136"/>
                    </a:lnTo>
                    <a:lnTo>
                      <a:pt x="162" y="118"/>
                    </a:lnTo>
                    <a:lnTo>
                      <a:pt x="158" y="98"/>
                    </a:lnTo>
                    <a:lnTo>
                      <a:pt x="198" y="98"/>
                    </a:lnTo>
                    <a:lnTo>
                      <a:pt x="100" y="0"/>
                    </a:lnTo>
                    <a:lnTo>
                      <a:pt x="0" y="98"/>
                    </a:lnTo>
                    <a:lnTo>
                      <a:pt x="40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760720" y="3285484"/>
              <a:ext cx="660765" cy="660765"/>
              <a:chOff x="600075" y="1414463"/>
              <a:chExt cx="812800" cy="812800"/>
            </a:xfrm>
            <a:solidFill>
              <a:srgbClr val="DAD7C5"/>
            </a:solidFill>
          </p:grpSpPr>
          <p:sp>
            <p:nvSpPr>
              <p:cNvPr id="14" name="Freeform 64"/>
              <p:cNvSpPr>
                <a:spLocks noEditPoints="1"/>
              </p:cNvSpPr>
              <p:nvPr/>
            </p:nvSpPr>
            <p:spPr bwMode="auto">
              <a:xfrm>
                <a:off x="600075" y="1414463"/>
                <a:ext cx="812800" cy="812800"/>
              </a:xfrm>
              <a:custGeom>
                <a:avLst/>
                <a:gdLst>
                  <a:gd name="T0" fmla="*/ 352 w 512"/>
                  <a:gd name="T1" fmla="*/ 48 h 512"/>
                  <a:gd name="T2" fmla="*/ 298 w 512"/>
                  <a:gd name="T3" fmla="*/ 16 h 512"/>
                  <a:gd name="T4" fmla="*/ 236 w 512"/>
                  <a:gd name="T5" fmla="*/ 0 h 512"/>
                  <a:gd name="T6" fmla="*/ 174 w 512"/>
                  <a:gd name="T7" fmla="*/ 4 h 512"/>
                  <a:gd name="T8" fmla="*/ 116 w 512"/>
                  <a:gd name="T9" fmla="*/ 24 h 512"/>
                  <a:gd name="T10" fmla="*/ 64 w 512"/>
                  <a:gd name="T11" fmla="*/ 64 h 512"/>
                  <a:gd name="T12" fmla="*/ 36 w 512"/>
                  <a:gd name="T13" fmla="*/ 96 h 512"/>
                  <a:gd name="T14" fmla="*/ 10 w 512"/>
                  <a:gd name="T15" fmla="*/ 154 h 512"/>
                  <a:gd name="T16" fmla="*/ 0 w 512"/>
                  <a:gd name="T17" fmla="*/ 216 h 512"/>
                  <a:gd name="T18" fmla="*/ 10 w 512"/>
                  <a:gd name="T19" fmla="*/ 278 h 512"/>
                  <a:gd name="T20" fmla="*/ 36 w 512"/>
                  <a:gd name="T21" fmla="*/ 334 h 512"/>
                  <a:gd name="T22" fmla="*/ 64 w 512"/>
                  <a:gd name="T23" fmla="*/ 368 h 512"/>
                  <a:gd name="T24" fmla="*/ 108 w 512"/>
                  <a:gd name="T25" fmla="*/ 402 h 512"/>
                  <a:gd name="T26" fmla="*/ 158 w 512"/>
                  <a:gd name="T27" fmla="*/ 424 h 512"/>
                  <a:gd name="T28" fmla="*/ 212 w 512"/>
                  <a:gd name="T29" fmla="*/ 432 h 512"/>
                  <a:gd name="T30" fmla="*/ 264 w 512"/>
                  <a:gd name="T31" fmla="*/ 426 h 512"/>
                  <a:gd name="T32" fmla="*/ 316 w 512"/>
                  <a:gd name="T33" fmla="*/ 408 h 512"/>
                  <a:gd name="T34" fmla="*/ 512 w 512"/>
                  <a:gd name="T35" fmla="*/ 444 h 512"/>
                  <a:gd name="T36" fmla="*/ 408 w 512"/>
                  <a:gd name="T37" fmla="*/ 314 h 512"/>
                  <a:gd name="T38" fmla="*/ 426 w 512"/>
                  <a:gd name="T39" fmla="*/ 264 h 512"/>
                  <a:gd name="T40" fmla="*/ 432 w 512"/>
                  <a:gd name="T41" fmla="*/ 210 h 512"/>
                  <a:gd name="T42" fmla="*/ 424 w 512"/>
                  <a:gd name="T43" fmla="*/ 158 h 512"/>
                  <a:gd name="T44" fmla="*/ 402 w 512"/>
                  <a:gd name="T45" fmla="*/ 108 h 512"/>
                  <a:gd name="T46" fmla="*/ 368 w 512"/>
                  <a:gd name="T47" fmla="*/ 64 h 512"/>
                  <a:gd name="T48" fmla="*/ 322 w 512"/>
                  <a:gd name="T49" fmla="*/ 322 h 512"/>
                  <a:gd name="T50" fmla="*/ 286 w 512"/>
                  <a:gd name="T51" fmla="*/ 348 h 512"/>
                  <a:gd name="T52" fmla="*/ 244 w 512"/>
                  <a:gd name="T53" fmla="*/ 362 h 512"/>
                  <a:gd name="T54" fmla="*/ 202 w 512"/>
                  <a:gd name="T55" fmla="*/ 364 h 512"/>
                  <a:gd name="T56" fmla="*/ 160 w 512"/>
                  <a:gd name="T57" fmla="*/ 354 h 512"/>
                  <a:gd name="T58" fmla="*/ 122 w 512"/>
                  <a:gd name="T59" fmla="*/ 332 h 512"/>
                  <a:gd name="T60" fmla="*/ 100 w 512"/>
                  <a:gd name="T61" fmla="*/ 310 h 512"/>
                  <a:gd name="T62" fmla="*/ 78 w 512"/>
                  <a:gd name="T63" fmla="*/ 272 h 512"/>
                  <a:gd name="T64" fmla="*/ 68 w 512"/>
                  <a:gd name="T65" fmla="*/ 230 h 512"/>
                  <a:gd name="T66" fmla="*/ 70 w 512"/>
                  <a:gd name="T67" fmla="*/ 188 h 512"/>
                  <a:gd name="T68" fmla="*/ 84 w 512"/>
                  <a:gd name="T69" fmla="*/ 146 h 512"/>
                  <a:gd name="T70" fmla="*/ 110 w 512"/>
                  <a:gd name="T71" fmla="*/ 110 h 512"/>
                  <a:gd name="T72" fmla="*/ 134 w 512"/>
                  <a:gd name="T73" fmla="*/ 92 h 512"/>
                  <a:gd name="T74" fmla="*/ 174 w 512"/>
                  <a:gd name="T75" fmla="*/ 72 h 512"/>
                  <a:gd name="T76" fmla="*/ 216 w 512"/>
                  <a:gd name="T77" fmla="*/ 66 h 512"/>
                  <a:gd name="T78" fmla="*/ 258 w 512"/>
                  <a:gd name="T79" fmla="*/ 72 h 512"/>
                  <a:gd name="T80" fmla="*/ 298 w 512"/>
                  <a:gd name="T81" fmla="*/ 92 h 512"/>
                  <a:gd name="T82" fmla="*/ 322 w 512"/>
                  <a:gd name="T83" fmla="*/ 110 h 512"/>
                  <a:gd name="T84" fmla="*/ 348 w 512"/>
                  <a:gd name="T85" fmla="*/ 146 h 512"/>
                  <a:gd name="T86" fmla="*/ 362 w 512"/>
                  <a:gd name="T87" fmla="*/ 188 h 512"/>
                  <a:gd name="T88" fmla="*/ 364 w 512"/>
                  <a:gd name="T89" fmla="*/ 230 h 512"/>
                  <a:gd name="T90" fmla="*/ 354 w 512"/>
                  <a:gd name="T91" fmla="*/ 272 h 512"/>
                  <a:gd name="T92" fmla="*/ 332 w 512"/>
                  <a:gd name="T93" fmla="*/ 31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2" h="512">
                    <a:moveTo>
                      <a:pt x="368" y="64"/>
                    </a:moveTo>
                    <a:lnTo>
                      <a:pt x="368" y="64"/>
                    </a:lnTo>
                    <a:lnTo>
                      <a:pt x="352" y="48"/>
                    </a:lnTo>
                    <a:lnTo>
                      <a:pt x="334" y="36"/>
                    </a:lnTo>
                    <a:lnTo>
                      <a:pt x="316" y="24"/>
                    </a:lnTo>
                    <a:lnTo>
                      <a:pt x="298" y="16"/>
                    </a:lnTo>
                    <a:lnTo>
                      <a:pt x="278" y="8"/>
                    </a:lnTo>
                    <a:lnTo>
                      <a:pt x="258" y="4"/>
                    </a:lnTo>
                    <a:lnTo>
                      <a:pt x="236" y="0"/>
                    </a:lnTo>
                    <a:lnTo>
                      <a:pt x="216" y="0"/>
                    </a:lnTo>
                    <a:lnTo>
                      <a:pt x="196" y="0"/>
                    </a:lnTo>
                    <a:lnTo>
                      <a:pt x="174" y="4"/>
                    </a:lnTo>
                    <a:lnTo>
                      <a:pt x="154" y="8"/>
                    </a:lnTo>
                    <a:lnTo>
                      <a:pt x="134" y="16"/>
                    </a:lnTo>
                    <a:lnTo>
                      <a:pt x="116" y="24"/>
                    </a:lnTo>
                    <a:lnTo>
                      <a:pt x="98" y="36"/>
                    </a:lnTo>
                    <a:lnTo>
                      <a:pt x="80" y="48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48" y="80"/>
                    </a:lnTo>
                    <a:lnTo>
                      <a:pt x="36" y="96"/>
                    </a:lnTo>
                    <a:lnTo>
                      <a:pt x="24" y="116"/>
                    </a:lnTo>
                    <a:lnTo>
                      <a:pt x="16" y="134"/>
                    </a:lnTo>
                    <a:lnTo>
                      <a:pt x="10" y="154"/>
                    </a:lnTo>
                    <a:lnTo>
                      <a:pt x="4" y="174"/>
                    </a:lnTo>
                    <a:lnTo>
                      <a:pt x="2" y="196"/>
                    </a:lnTo>
                    <a:lnTo>
                      <a:pt x="0" y="216"/>
                    </a:lnTo>
                    <a:lnTo>
                      <a:pt x="2" y="236"/>
                    </a:lnTo>
                    <a:lnTo>
                      <a:pt x="4" y="256"/>
                    </a:lnTo>
                    <a:lnTo>
                      <a:pt x="10" y="278"/>
                    </a:lnTo>
                    <a:lnTo>
                      <a:pt x="16" y="296"/>
                    </a:lnTo>
                    <a:lnTo>
                      <a:pt x="24" y="316"/>
                    </a:lnTo>
                    <a:lnTo>
                      <a:pt x="36" y="334"/>
                    </a:lnTo>
                    <a:lnTo>
                      <a:pt x="48" y="352"/>
                    </a:lnTo>
                    <a:lnTo>
                      <a:pt x="64" y="368"/>
                    </a:lnTo>
                    <a:lnTo>
                      <a:pt x="64" y="368"/>
                    </a:lnTo>
                    <a:lnTo>
                      <a:pt x="78" y="382"/>
                    </a:lnTo>
                    <a:lnTo>
                      <a:pt x="92" y="392"/>
                    </a:lnTo>
                    <a:lnTo>
                      <a:pt x="108" y="402"/>
                    </a:lnTo>
                    <a:lnTo>
                      <a:pt x="124" y="412"/>
                    </a:lnTo>
                    <a:lnTo>
                      <a:pt x="140" y="418"/>
                    </a:lnTo>
                    <a:lnTo>
                      <a:pt x="158" y="424"/>
                    </a:lnTo>
                    <a:lnTo>
                      <a:pt x="176" y="428"/>
                    </a:lnTo>
                    <a:lnTo>
                      <a:pt x="194" y="430"/>
                    </a:lnTo>
                    <a:lnTo>
                      <a:pt x="212" y="432"/>
                    </a:lnTo>
                    <a:lnTo>
                      <a:pt x="228" y="432"/>
                    </a:lnTo>
                    <a:lnTo>
                      <a:pt x="246" y="430"/>
                    </a:lnTo>
                    <a:lnTo>
                      <a:pt x="264" y="426"/>
                    </a:lnTo>
                    <a:lnTo>
                      <a:pt x="282" y="422"/>
                    </a:lnTo>
                    <a:lnTo>
                      <a:pt x="298" y="416"/>
                    </a:lnTo>
                    <a:lnTo>
                      <a:pt x="316" y="408"/>
                    </a:lnTo>
                    <a:lnTo>
                      <a:pt x="332" y="398"/>
                    </a:lnTo>
                    <a:lnTo>
                      <a:pt x="444" y="512"/>
                    </a:lnTo>
                    <a:lnTo>
                      <a:pt x="512" y="444"/>
                    </a:lnTo>
                    <a:lnTo>
                      <a:pt x="398" y="330"/>
                    </a:lnTo>
                    <a:lnTo>
                      <a:pt x="398" y="330"/>
                    </a:lnTo>
                    <a:lnTo>
                      <a:pt x="408" y="314"/>
                    </a:lnTo>
                    <a:lnTo>
                      <a:pt x="416" y="298"/>
                    </a:lnTo>
                    <a:lnTo>
                      <a:pt x="422" y="282"/>
                    </a:lnTo>
                    <a:lnTo>
                      <a:pt x="426" y="264"/>
                    </a:lnTo>
                    <a:lnTo>
                      <a:pt x="430" y="246"/>
                    </a:lnTo>
                    <a:lnTo>
                      <a:pt x="432" y="228"/>
                    </a:lnTo>
                    <a:lnTo>
                      <a:pt x="432" y="210"/>
                    </a:lnTo>
                    <a:lnTo>
                      <a:pt x="430" y="192"/>
                    </a:lnTo>
                    <a:lnTo>
                      <a:pt x="428" y="176"/>
                    </a:lnTo>
                    <a:lnTo>
                      <a:pt x="424" y="158"/>
                    </a:lnTo>
                    <a:lnTo>
                      <a:pt x="418" y="140"/>
                    </a:lnTo>
                    <a:lnTo>
                      <a:pt x="412" y="124"/>
                    </a:lnTo>
                    <a:lnTo>
                      <a:pt x="402" y="108"/>
                    </a:lnTo>
                    <a:lnTo>
                      <a:pt x="392" y="92"/>
                    </a:lnTo>
                    <a:lnTo>
                      <a:pt x="382" y="78"/>
                    </a:lnTo>
                    <a:lnTo>
                      <a:pt x="368" y="64"/>
                    </a:lnTo>
                    <a:lnTo>
                      <a:pt x="368" y="64"/>
                    </a:lnTo>
                    <a:close/>
                    <a:moveTo>
                      <a:pt x="322" y="322"/>
                    </a:moveTo>
                    <a:lnTo>
                      <a:pt x="322" y="322"/>
                    </a:lnTo>
                    <a:lnTo>
                      <a:pt x="310" y="332"/>
                    </a:lnTo>
                    <a:lnTo>
                      <a:pt x="298" y="340"/>
                    </a:lnTo>
                    <a:lnTo>
                      <a:pt x="286" y="348"/>
                    </a:lnTo>
                    <a:lnTo>
                      <a:pt x="272" y="354"/>
                    </a:lnTo>
                    <a:lnTo>
                      <a:pt x="258" y="358"/>
                    </a:lnTo>
                    <a:lnTo>
                      <a:pt x="244" y="362"/>
                    </a:lnTo>
                    <a:lnTo>
                      <a:pt x="230" y="364"/>
                    </a:lnTo>
                    <a:lnTo>
                      <a:pt x="216" y="364"/>
                    </a:lnTo>
                    <a:lnTo>
                      <a:pt x="202" y="364"/>
                    </a:lnTo>
                    <a:lnTo>
                      <a:pt x="188" y="362"/>
                    </a:lnTo>
                    <a:lnTo>
                      <a:pt x="174" y="358"/>
                    </a:lnTo>
                    <a:lnTo>
                      <a:pt x="160" y="354"/>
                    </a:lnTo>
                    <a:lnTo>
                      <a:pt x="146" y="348"/>
                    </a:lnTo>
                    <a:lnTo>
                      <a:pt x="134" y="340"/>
                    </a:lnTo>
                    <a:lnTo>
                      <a:pt x="122" y="332"/>
                    </a:lnTo>
                    <a:lnTo>
                      <a:pt x="110" y="322"/>
                    </a:lnTo>
                    <a:lnTo>
                      <a:pt x="110" y="322"/>
                    </a:lnTo>
                    <a:lnTo>
                      <a:pt x="100" y="310"/>
                    </a:lnTo>
                    <a:lnTo>
                      <a:pt x="92" y="298"/>
                    </a:lnTo>
                    <a:lnTo>
                      <a:pt x="84" y="284"/>
                    </a:lnTo>
                    <a:lnTo>
                      <a:pt x="78" y="272"/>
                    </a:lnTo>
                    <a:lnTo>
                      <a:pt x="74" y="258"/>
                    </a:lnTo>
                    <a:lnTo>
                      <a:pt x="70" y="244"/>
                    </a:lnTo>
                    <a:lnTo>
                      <a:pt x="68" y="230"/>
                    </a:lnTo>
                    <a:lnTo>
                      <a:pt x="68" y="216"/>
                    </a:lnTo>
                    <a:lnTo>
                      <a:pt x="68" y="202"/>
                    </a:lnTo>
                    <a:lnTo>
                      <a:pt x="70" y="188"/>
                    </a:lnTo>
                    <a:lnTo>
                      <a:pt x="74" y="174"/>
                    </a:lnTo>
                    <a:lnTo>
                      <a:pt x="78" y="160"/>
                    </a:lnTo>
                    <a:lnTo>
                      <a:pt x="84" y="146"/>
                    </a:lnTo>
                    <a:lnTo>
                      <a:pt x="92" y="134"/>
                    </a:lnTo>
                    <a:lnTo>
                      <a:pt x="100" y="122"/>
                    </a:lnTo>
                    <a:lnTo>
                      <a:pt x="110" y="110"/>
                    </a:lnTo>
                    <a:lnTo>
                      <a:pt x="110" y="110"/>
                    </a:lnTo>
                    <a:lnTo>
                      <a:pt x="122" y="100"/>
                    </a:lnTo>
                    <a:lnTo>
                      <a:pt x="134" y="92"/>
                    </a:lnTo>
                    <a:lnTo>
                      <a:pt x="146" y="84"/>
                    </a:lnTo>
                    <a:lnTo>
                      <a:pt x="160" y="78"/>
                    </a:lnTo>
                    <a:lnTo>
                      <a:pt x="174" y="72"/>
                    </a:lnTo>
                    <a:lnTo>
                      <a:pt x="188" y="70"/>
                    </a:lnTo>
                    <a:lnTo>
                      <a:pt x="202" y="68"/>
                    </a:lnTo>
                    <a:lnTo>
                      <a:pt x="216" y="66"/>
                    </a:lnTo>
                    <a:lnTo>
                      <a:pt x="230" y="68"/>
                    </a:lnTo>
                    <a:lnTo>
                      <a:pt x="244" y="70"/>
                    </a:lnTo>
                    <a:lnTo>
                      <a:pt x="258" y="72"/>
                    </a:lnTo>
                    <a:lnTo>
                      <a:pt x="272" y="78"/>
                    </a:lnTo>
                    <a:lnTo>
                      <a:pt x="286" y="84"/>
                    </a:lnTo>
                    <a:lnTo>
                      <a:pt x="298" y="92"/>
                    </a:lnTo>
                    <a:lnTo>
                      <a:pt x="310" y="100"/>
                    </a:lnTo>
                    <a:lnTo>
                      <a:pt x="322" y="110"/>
                    </a:lnTo>
                    <a:lnTo>
                      <a:pt x="322" y="110"/>
                    </a:lnTo>
                    <a:lnTo>
                      <a:pt x="332" y="122"/>
                    </a:lnTo>
                    <a:lnTo>
                      <a:pt x="340" y="134"/>
                    </a:lnTo>
                    <a:lnTo>
                      <a:pt x="348" y="146"/>
                    </a:lnTo>
                    <a:lnTo>
                      <a:pt x="354" y="160"/>
                    </a:lnTo>
                    <a:lnTo>
                      <a:pt x="358" y="174"/>
                    </a:lnTo>
                    <a:lnTo>
                      <a:pt x="362" y="188"/>
                    </a:lnTo>
                    <a:lnTo>
                      <a:pt x="364" y="202"/>
                    </a:lnTo>
                    <a:lnTo>
                      <a:pt x="364" y="216"/>
                    </a:lnTo>
                    <a:lnTo>
                      <a:pt x="364" y="230"/>
                    </a:lnTo>
                    <a:lnTo>
                      <a:pt x="362" y="244"/>
                    </a:lnTo>
                    <a:lnTo>
                      <a:pt x="358" y="258"/>
                    </a:lnTo>
                    <a:lnTo>
                      <a:pt x="354" y="272"/>
                    </a:lnTo>
                    <a:lnTo>
                      <a:pt x="348" y="284"/>
                    </a:lnTo>
                    <a:lnTo>
                      <a:pt x="340" y="298"/>
                    </a:lnTo>
                    <a:lnTo>
                      <a:pt x="332" y="310"/>
                    </a:lnTo>
                    <a:lnTo>
                      <a:pt x="322" y="322"/>
                    </a:lnTo>
                    <a:lnTo>
                      <a:pt x="322" y="3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Rectangle 65"/>
              <p:cNvSpPr>
                <a:spLocks noChangeArrowheads="1"/>
              </p:cNvSpPr>
              <p:nvPr/>
            </p:nvSpPr>
            <p:spPr bwMode="auto">
              <a:xfrm>
                <a:off x="981075" y="1728788"/>
                <a:ext cx="123825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Rectangle 66"/>
              <p:cNvSpPr>
                <a:spLocks noChangeArrowheads="1"/>
              </p:cNvSpPr>
              <p:nvPr/>
            </p:nvSpPr>
            <p:spPr bwMode="auto">
              <a:xfrm>
                <a:off x="790575" y="1728788"/>
                <a:ext cx="12700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Rectangle 67"/>
              <p:cNvSpPr>
                <a:spLocks noChangeArrowheads="1"/>
              </p:cNvSpPr>
              <p:nvPr/>
            </p:nvSpPr>
            <p:spPr bwMode="auto">
              <a:xfrm>
                <a:off x="917575" y="1795463"/>
                <a:ext cx="63500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Rectangle 68"/>
              <p:cNvSpPr>
                <a:spLocks noChangeArrowheads="1"/>
              </p:cNvSpPr>
              <p:nvPr/>
            </p:nvSpPr>
            <p:spPr bwMode="auto">
              <a:xfrm>
                <a:off x="917575" y="1604963"/>
                <a:ext cx="63500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Rectangle 69"/>
              <p:cNvSpPr>
                <a:spLocks noChangeArrowheads="1"/>
              </p:cNvSpPr>
              <p:nvPr/>
            </p:nvSpPr>
            <p:spPr bwMode="auto">
              <a:xfrm>
                <a:off x="917575" y="1728788"/>
                <a:ext cx="6350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Rectangle 70"/>
              <p:cNvSpPr>
                <a:spLocks noChangeArrowheads="1"/>
              </p:cNvSpPr>
              <p:nvPr/>
            </p:nvSpPr>
            <p:spPr bwMode="auto">
              <a:xfrm>
                <a:off x="917575" y="1728788"/>
                <a:ext cx="6350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6228184" y="3261045"/>
              <a:ext cx="576064" cy="709643"/>
            </a:xfrm>
            <a:custGeom>
              <a:avLst/>
              <a:gdLst>
                <a:gd name="T0" fmla="*/ 328 w 414"/>
                <a:gd name="T1" fmla="*/ 246 h 510"/>
                <a:gd name="T2" fmla="*/ 288 w 414"/>
                <a:gd name="T3" fmla="*/ 200 h 510"/>
                <a:gd name="T4" fmla="*/ 154 w 414"/>
                <a:gd name="T5" fmla="*/ 4 h 510"/>
                <a:gd name="T6" fmla="*/ 104 w 414"/>
                <a:gd name="T7" fmla="*/ 32 h 510"/>
                <a:gd name="T8" fmla="*/ 88 w 414"/>
                <a:gd name="T9" fmla="*/ 82 h 510"/>
                <a:gd name="T10" fmla="*/ 116 w 414"/>
                <a:gd name="T11" fmla="*/ 156 h 510"/>
                <a:gd name="T12" fmla="*/ 132 w 414"/>
                <a:gd name="T13" fmla="*/ 216 h 510"/>
                <a:gd name="T14" fmla="*/ 38 w 414"/>
                <a:gd name="T15" fmla="*/ 236 h 510"/>
                <a:gd name="T16" fmla="*/ 2 w 414"/>
                <a:gd name="T17" fmla="*/ 276 h 510"/>
                <a:gd name="T18" fmla="*/ 4 w 414"/>
                <a:gd name="T19" fmla="*/ 318 h 510"/>
                <a:gd name="T20" fmla="*/ 12 w 414"/>
                <a:gd name="T21" fmla="*/ 368 h 510"/>
                <a:gd name="T22" fmla="*/ 22 w 414"/>
                <a:gd name="T23" fmla="*/ 396 h 510"/>
                <a:gd name="T24" fmla="*/ 44 w 414"/>
                <a:gd name="T25" fmla="*/ 416 h 510"/>
                <a:gd name="T26" fmla="*/ 56 w 414"/>
                <a:gd name="T27" fmla="*/ 450 h 510"/>
                <a:gd name="T28" fmla="*/ 84 w 414"/>
                <a:gd name="T29" fmla="*/ 464 h 510"/>
                <a:gd name="T30" fmla="*/ 96 w 414"/>
                <a:gd name="T31" fmla="*/ 496 h 510"/>
                <a:gd name="T32" fmla="*/ 166 w 414"/>
                <a:gd name="T33" fmla="*/ 510 h 510"/>
                <a:gd name="T34" fmla="*/ 222 w 414"/>
                <a:gd name="T35" fmla="*/ 510 h 510"/>
                <a:gd name="T36" fmla="*/ 292 w 414"/>
                <a:gd name="T37" fmla="*/ 482 h 510"/>
                <a:gd name="T38" fmla="*/ 394 w 414"/>
                <a:gd name="T39" fmla="*/ 438 h 510"/>
                <a:gd name="T40" fmla="*/ 414 w 414"/>
                <a:gd name="T41" fmla="*/ 344 h 510"/>
                <a:gd name="T42" fmla="*/ 392 w 414"/>
                <a:gd name="T43" fmla="*/ 250 h 510"/>
                <a:gd name="T44" fmla="*/ 108 w 414"/>
                <a:gd name="T45" fmla="*/ 368 h 510"/>
                <a:gd name="T46" fmla="*/ 126 w 414"/>
                <a:gd name="T47" fmla="*/ 386 h 510"/>
                <a:gd name="T48" fmla="*/ 52 w 414"/>
                <a:gd name="T49" fmla="*/ 380 h 510"/>
                <a:gd name="T50" fmla="*/ 46 w 414"/>
                <a:gd name="T51" fmla="*/ 362 h 510"/>
                <a:gd name="T52" fmla="*/ 200 w 414"/>
                <a:gd name="T53" fmla="*/ 396 h 510"/>
                <a:gd name="T54" fmla="*/ 94 w 414"/>
                <a:gd name="T55" fmla="*/ 432 h 510"/>
                <a:gd name="T56" fmla="*/ 130 w 414"/>
                <a:gd name="T57" fmla="*/ 416 h 510"/>
                <a:gd name="T58" fmla="*/ 216 w 414"/>
                <a:gd name="T59" fmla="*/ 456 h 510"/>
                <a:gd name="T60" fmla="*/ 122 w 414"/>
                <a:gd name="T61" fmla="*/ 476 h 510"/>
                <a:gd name="T62" fmla="*/ 256 w 414"/>
                <a:gd name="T63" fmla="*/ 464 h 510"/>
                <a:gd name="T64" fmla="*/ 252 w 414"/>
                <a:gd name="T65" fmla="*/ 416 h 510"/>
                <a:gd name="T66" fmla="*/ 234 w 414"/>
                <a:gd name="T67" fmla="*/ 372 h 510"/>
                <a:gd name="T68" fmla="*/ 210 w 414"/>
                <a:gd name="T69" fmla="*/ 334 h 510"/>
                <a:gd name="T70" fmla="*/ 200 w 414"/>
                <a:gd name="T71" fmla="*/ 306 h 510"/>
                <a:gd name="T72" fmla="*/ 154 w 414"/>
                <a:gd name="T73" fmla="*/ 268 h 510"/>
                <a:gd name="T74" fmla="*/ 106 w 414"/>
                <a:gd name="T75" fmla="*/ 266 h 510"/>
                <a:gd name="T76" fmla="*/ 88 w 414"/>
                <a:gd name="T77" fmla="*/ 306 h 510"/>
                <a:gd name="T78" fmla="*/ 132 w 414"/>
                <a:gd name="T79" fmla="*/ 292 h 510"/>
                <a:gd name="T80" fmla="*/ 166 w 414"/>
                <a:gd name="T81" fmla="*/ 310 h 510"/>
                <a:gd name="T82" fmla="*/ 60 w 414"/>
                <a:gd name="T83" fmla="*/ 334 h 510"/>
                <a:gd name="T84" fmla="*/ 34 w 414"/>
                <a:gd name="T85" fmla="*/ 308 h 510"/>
                <a:gd name="T86" fmla="*/ 36 w 414"/>
                <a:gd name="T87" fmla="*/ 270 h 510"/>
                <a:gd name="T88" fmla="*/ 96 w 414"/>
                <a:gd name="T89" fmla="*/ 248 h 510"/>
                <a:gd name="T90" fmla="*/ 168 w 414"/>
                <a:gd name="T91" fmla="*/ 228 h 510"/>
                <a:gd name="T92" fmla="*/ 132 w 414"/>
                <a:gd name="T93" fmla="*/ 122 h 510"/>
                <a:gd name="T94" fmla="*/ 120 w 414"/>
                <a:gd name="T95" fmla="*/ 82 h 510"/>
                <a:gd name="T96" fmla="*/ 148 w 414"/>
                <a:gd name="T97" fmla="*/ 40 h 510"/>
                <a:gd name="T98" fmla="*/ 272 w 414"/>
                <a:gd name="T99" fmla="*/ 230 h 510"/>
                <a:gd name="T100" fmla="*/ 320 w 414"/>
                <a:gd name="T101" fmla="*/ 276 h 510"/>
                <a:gd name="T102" fmla="*/ 380 w 414"/>
                <a:gd name="T103" fmla="*/ 314 h 510"/>
                <a:gd name="T104" fmla="*/ 380 w 414"/>
                <a:gd name="T105" fmla="*/ 378 h 510"/>
                <a:gd name="T106" fmla="*/ 302 w 414"/>
                <a:gd name="T107" fmla="*/ 432 h 510"/>
                <a:gd name="T108" fmla="*/ 260 w 414"/>
                <a:gd name="T109" fmla="*/ 46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4" h="510">
                  <a:moveTo>
                    <a:pt x="392" y="250"/>
                  </a:moveTo>
                  <a:lnTo>
                    <a:pt x="392" y="246"/>
                  </a:lnTo>
                  <a:lnTo>
                    <a:pt x="342" y="246"/>
                  </a:lnTo>
                  <a:lnTo>
                    <a:pt x="342" y="246"/>
                  </a:lnTo>
                  <a:lnTo>
                    <a:pt x="328" y="246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14" y="236"/>
                  </a:lnTo>
                  <a:lnTo>
                    <a:pt x="298" y="214"/>
                  </a:lnTo>
                  <a:lnTo>
                    <a:pt x="288" y="200"/>
                  </a:lnTo>
                  <a:lnTo>
                    <a:pt x="288" y="200"/>
                  </a:lnTo>
                  <a:lnTo>
                    <a:pt x="262" y="166"/>
                  </a:lnTo>
                  <a:lnTo>
                    <a:pt x="190" y="92"/>
                  </a:lnTo>
                  <a:lnTo>
                    <a:pt x="170" y="0"/>
                  </a:lnTo>
                  <a:lnTo>
                    <a:pt x="154" y="4"/>
                  </a:lnTo>
                  <a:lnTo>
                    <a:pt x="154" y="4"/>
                  </a:lnTo>
                  <a:lnTo>
                    <a:pt x="138" y="10"/>
                  </a:lnTo>
                  <a:lnTo>
                    <a:pt x="126" y="16"/>
                  </a:lnTo>
                  <a:lnTo>
                    <a:pt x="114" y="24"/>
                  </a:lnTo>
                  <a:lnTo>
                    <a:pt x="104" y="32"/>
                  </a:lnTo>
                  <a:lnTo>
                    <a:pt x="98" y="42"/>
                  </a:lnTo>
                  <a:lnTo>
                    <a:pt x="92" y="54"/>
                  </a:lnTo>
                  <a:lnTo>
                    <a:pt x="90" y="68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90" y="94"/>
                  </a:lnTo>
                  <a:lnTo>
                    <a:pt x="94" y="110"/>
                  </a:lnTo>
                  <a:lnTo>
                    <a:pt x="100" y="126"/>
                  </a:lnTo>
                  <a:lnTo>
                    <a:pt x="110" y="144"/>
                  </a:lnTo>
                  <a:lnTo>
                    <a:pt x="116" y="156"/>
                  </a:lnTo>
                  <a:lnTo>
                    <a:pt x="116" y="156"/>
                  </a:lnTo>
                  <a:lnTo>
                    <a:pt x="128" y="184"/>
                  </a:lnTo>
                  <a:lnTo>
                    <a:pt x="132" y="200"/>
                  </a:lnTo>
                  <a:lnTo>
                    <a:pt x="136" y="216"/>
                  </a:lnTo>
                  <a:lnTo>
                    <a:pt x="132" y="216"/>
                  </a:lnTo>
                  <a:lnTo>
                    <a:pt x="132" y="216"/>
                  </a:lnTo>
                  <a:lnTo>
                    <a:pt x="104" y="216"/>
                  </a:lnTo>
                  <a:lnTo>
                    <a:pt x="78" y="220"/>
                  </a:lnTo>
                  <a:lnTo>
                    <a:pt x="56" y="226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20" y="246"/>
                  </a:lnTo>
                  <a:lnTo>
                    <a:pt x="10" y="260"/>
                  </a:lnTo>
                  <a:lnTo>
                    <a:pt x="6" y="268"/>
                  </a:lnTo>
                  <a:lnTo>
                    <a:pt x="2" y="276"/>
                  </a:lnTo>
                  <a:lnTo>
                    <a:pt x="0" y="284"/>
                  </a:lnTo>
                  <a:lnTo>
                    <a:pt x="0" y="292"/>
                  </a:lnTo>
                  <a:lnTo>
                    <a:pt x="0" y="292"/>
                  </a:lnTo>
                  <a:lnTo>
                    <a:pt x="2" y="306"/>
                  </a:lnTo>
                  <a:lnTo>
                    <a:pt x="4" y="318"/>
                  </a:lnTo>
                  <a:lnTo>
                    <a:pt x="10" y="332"/>
                  </a:lnTo>
                  <a:lnTo>
                    <a:pt x="20" y="342"/>
                  </a:lnTo>
                  <a:lnTo>
                    <a:pt x="20" y="342"/>
                  </a:lnTo>
                  <a:lnTo>
                    <a:pt x="14" y="356"/>
                  </a:lnTo>
                  <a:lnTo>
                    <a:pt x="12" y="368"/>
                  </a:lnTo>
                  <a:lnTo>
                    <a:pt x="12" y="368"/>
                  </a:lnTo>
                  <a:lnTo>
                    <a:pt x="12" y="376"/>
                  </a:lnTo>
                  <a:lnTo>
                    <a:pt x="14" y="384"/>
                  </a:lnTo>
                  <a:lnTo>
                    <a:pt x="18" y="390"/>
                  </a:lnTo>
                  <a:lnTo>
                    <a:pt x="22" y="396"/>
                  </a:lnTo>
                  <a:lnTo>
                    <a:pt x="22" y="396"/>
                  </a:lnTo>
                  <a:lnTo>
                    <a:pt x="30" y="404"/>
                  </a:lnTo>
                  <a:lnTo>
                    <a:pt x="44" y="410"/>
                  </a:lnTo>
                  <a:lnTo>
                    <a:pt x="44" y="410"/>
                  </a:lnTo>
                  <a:lnTo>
                    <a:pt x="44" y="416"/>
                  </a:lnTo>
                  <a:lnTo>
                    <a:pt x="44" y="416"/>
                  </a:lnTo>
                  <a:lnTo>
                    <a:pt x="44" y="430"/>
                  </a:lnTo>
                  <a:lnTo>
                    <a:pt x="48" y="438"/>
                  </a:lnTo>
                  <a:lnTo>
                    <a:pt x="52" y="444"/>
                  </a:lnTo>
                  <a:lnTo>
                    <a:pt x="56" y="450"/>
                  </a:lnTo>
                  <a:lnTo>
                    <a:pt x="64" y="456"/>
                  </a:lnTo>
                  <a:lnTo>
                    <a:pt x="72" y="460"/>
                  </a:lnTo>
                  <a:lnTo>
                    <a:pt x="84" y="462"/>
                  </a:lnTo>
                  <a:lnTo>
                    <a:pt x="84" y="462"/>
                  </a:lnTo>
                  <a:lnTo>
                    <a:pt x="84" y="464"/>
                  </a:lnTo>
                  <a:lnTo>
                    <a:pt x="84" y="464"/>
                  </a:lnTo>
                  <a:lnTo>
                    <a:pt x="84" y="472"/>
                  </a:lnTo>
                  <a:lnTo>
                    <a:pt x="86" y="480"/>
                  </a:lnTo>
                  <a:lnTo>
                    <a:pt x="90" y="488"/>
                  </a:lnTo>
                  <a:lnTo>
                    <a:pt x="96" y="496"/>
                  </a:lnTo>
                  <a:lnTo>
                    <a:pt x="104" y="502"/>
                  </a:lnTo>
                  <a:lnTo>
                    <a:pt x="116" y="506"/>
                  </a:lnTo>
                  <a:lnTo>
                    <a:pt x="130" y="510"/>
                  </a:lnTo>
                  <a:lnTo>
                    <a:pt x="148" y="510"/>
                  </a:lnTo>
                  <a:lnTo>
                    <a:pt x="166" y="510"/>
                  </a:lnTo>
                  <a:lnTo>
                    <a:pt x="178" y="504"/>
                  </a:lnTo>
                  <a:lnTo>
                    <a:pt x="178" y="504"/>
                  </a:lnTo>
                  <a:lnTo>
                    <a:pt x="202" y="508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46" y="510"/>
                  </a:lnTo>
                  <a:lnTo>
                    <a:pt x="248" y="508"/>
                  </a:lnTo>
                  <a:lnTo>
                    <a:pt x="248" y="508"/>
                  </a:lnTo>
                  <a:lnTo>
                    <a:pt x="270" y="496"/>
                  </a:lnTo>
                  <a:lnTo>
                    <a:pt x="292" y="482"/>
                  </a:lnTo>
                  <a:lnTo>
                    <a:pt x="314" y="464"/>
                  </a:lnTo>
                  <a:lnTo>
                    <a:pt x="334" y="442"/>
                  </a:lnTo>
                  <a:lnTo>
                    <a:pt x="394" y="442"/>
                  </a:lnTo>
                  <a:lnTo>
                    <a:pt x="394" y="438"/>
                  </a:lnTo>
                  <a:lnTo>
                    <a:pt x="394" y="438"/>
                  </a:lnTo>
                  <a:lnTo>
                    <a:pt x="404" y="414"/>
                  </a:lnTo>
                  <a:lnTo>
                    <a:pt x="410" y="392"/>
                  </a:lnTo>
                  <a:lnTo>
                    <a:pt x="412" y="368"/>
                  </a:lnTo>
                  <a:lnTo>
                    <a:pt x="414" y="344"/>
                  </a:lnTo>
                  <a:lnTo>
                    <a:pt x="414" y="344"/>
                  </a:lnTo>
                  <a:lnTo>
                    <a:pt x="412" y="320"/>
                  </a:lnTo>
                  <a:lnTo>
                    <a:pt x="408" y="296"/>
                  </a:lnTo>
                  <a:lnTo>
                    <a:pt x="402" y="274"/>
                  </a:lnTo>
                  <a:lnTo>
                    <a:pt x="392" y="250"/>
                  </a:lnTo>
                  <a:lnTo>
                    <a:pt x="392" y="250"/>
                  </a:lnTo>
                  <a:close/>
                  <a:moveTo>
                    <a:pt x="46" y="362"/>
                  </a:moveTo>
                  <a:lnTo>
                    <a:pt x="46" y="362"/>
                  </a:lnTo>
                  <a:lnTo>
                    <a:pt x="64" y="366"/>
                  </a:lnTo>
                  <a:lnTo>
                    <a:pt x="88" y="368"/>
                  </a:lnTo>
                  <a:lnTo>
                    <a:pt x="108" y="368"/>
                  </a:lnTo>
                  <a:lnTo>
                    <a:pt x="166" y="342"/>
                  </a:lnTo>
                  <a:lnTo>
                    <a:pt x="166" y="342"/>
                  </a:lnTo>
                  <a:lnTo>
                    <a:pt x="180" y="348"/>
                  </a:lnTo>
                  <a:lnTo>
                    <a:pt x="190" y="358"/>
                  </a:lnTo>
                  <a:lnTo>
                    <a:pt x="126" y="386"/>
                  </a:lnTo>
                  <a:lnTo>
                    <a:pt x="86" y="386"/>
                  </a:lnTo>
                  <a:lnTo>
                    <a:pt x="86" y="386"/>
                  </a:lnTo>
                  <a:lnTo>
                    <a:pt x="66" y="384"/>
                  </a:lnTo>
                  <a:lnTo>
                    <a:pt x="52" y="380"/>
                  </a:lnTo>
                  <a:lnTo>
                    <a:pt x="52" y="380"/>
                  </a:lnTo>
                  <a:lnTo>
                    <a:pt x="46" y="374"/>
                  </a:lnTo>
                  <a:lnTo>
                    <a:pt x="44" y="372"/>
                  </a:lnTo>
                  <a:lnTo>
                    <a:pt x="44" y="368"/>
                  </a:lnTo>
                  <a:lnTo>
                    <a:pt x="44" y="368"/>
                  </a:lnTo>
                  <a:lnTo>
                    <a:pt x="46" y="362"/>
                  </a:lnTo>
                  <a:lnTo>
                    <a:pt x="46" y="362"/>
                  </a:lnTo>
                  <a:close/>
                  <a:moveTo>
                    <a:pt x="130" y="416"/>
                  </a:moveTo>
                  <a:lnTo>
                    <a:pt x="190" y="390"/>
                  </a:lnTo>
                  <a:lnTo>
                    <a:pt x="190" y="390"/>
                  </a:lnTo>
                  <a:lnTo>
                    <a:pt x="200" y="396"/>
                  </a:lnTo>
                  <a:lnTo>
                    <a:pt x="206" y="404"/>
                  </a:lnTo>
                  <a:lnTo>
                    <a:pt x="140" y="432"/>
                  </a:lnTo>
                  <a:lnTo>
                    <a:pt x="112" y="432"/>
                  </a:lnTo>
                  <a:lnTo>
                    <a:pt x="112" y="432"/>
                  </a:lnTo>
                  <a:lnTo>
                    <a:pt x="94" y="432"/>
                  </a:lnTo>
                  <a:lnTo>
                    <a:pt x="82" y="428"/>
                  </a:lnTo>
                  <a:lnTo>
                    <a:pt x="74" y="424"/>
                  </a:lnTo>
                  <a:lnTo>
                    <a:pt x="72" y="420"/>
                  </a:lnTo>
                  <a:lnTo>
                    <a:pt x="72" y="416"/>
                  </a:lnTo>
                  <a:lnTo>
                    <a:pt x="130" y="416"/>
                  </a:lnTo>
                  <a:close/>
                  <a:moveTo>
                    <a:pt x="146" y="464"/>
                  </a:moveTo>
                  <a:lnTo>
                    <a:pt x="200" y="440"/>
                  </a:lnTo>
                  <a:lnTo>
                    <a:pt x="200" y="440"/>
                  </a:lnTo>
                  <a:lnTo>
                    <a:pt x="208" y="448"/>
                  </a:lnTo>
                  <a:lnTo>
                    <a:pt x="216" y="456"/>
                  </a:lnTo>
                  <a:lnTo>
                    <a:pt x="158" y="482"/>
                  </a:lnTo>
                  <a:lnTo>
                    <a:pt x="146" y="482"/>
                  </a:lnTo>
                  <a:lnTo>
                    <a:pt x="146" y="482"/>
                  </a:lnTo>
                  <a:lnTo>
                    <a:pt x="132" y="480"/>
                  </a:lnTo>
                  <a:lnTo>
                    <a:pt x="122" y="476"/>
                  </a:lnTo>
                  <a:lnTo>
                    <a:pt x="116" y="470"/>
                  </a:lnTo>
                  <a:lnTo>
                    <a:pt x="114" y="464"/>
                  </a:lnTo>
                  <a:lnTo>
                    <a:pt x="146" y="464"/>
                  </a:lnTo>
                  <a:close/>
                  <a:moveTo>
                    <a:pt x="260" y="468"/>
                  </a:moveTo>
                  <a:lnTo>
                    <a:pt x="256" y="464"/>
                  </a:lnTo>
                  <a:lnTo>
                    <a:pt x="256" y="464"/>
                  </a:lnTo>
                  <a:lnTo>
                    <a:pt x="244" y="442"/>
                  </a:lnTo>
                  <a:lnTo>
                    <a:pt x="238" y="434"/>
                  </a:lnTo>
                  <a:lnTo>
                    <a:pt x="230" y="426"/>
                  </a:lnTo>
                  <a:lnTo>
                    <a:pt x="252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36" y="390"/>
                  </a:lnTo>
                  <a:lnTo>
                    <a:pt x="222" y="376"/>
                  </a:lnTo>
                  <a:lnTo>
                    <a:pt x="234" y="372"/>
                  </a:lnTo>
                  <a:lnTo>
                    <a:pt x="232" y="366"/>
                  </a:lnTo>
                  <a:lnTo>
                    <a:pt x="232" y="366"/>
                  </a:lnTo>
                  <a:lnTo>
                    <a:pt x="224" y="354"/>
                  </a:lnTo>
                  <a:lnTo>
                    <a:pt x="218" y="344"/>
                  </a:lnTo>
                  <a:lnTo>
                    <a:pt x="210" y="334"/>
                  </a:lnTo>
                  <a:lnTo>
                    <a:pt x="200" y="328"/>
                  </a:lnTo>
                  <a:lnTo>
                    <a:pt x="208" y="322"/>
                  </a:lnTo>
                  <a:lnTo>
                    <a:pt x="206" y="318"/>
                  </a:lnTo>
                  <a:lnTo>
                    <a:pt x="206" y="318"/>
                  </a:lnTo>
                  <a:lnTo>
                    <a:pt x="200" y="306"/>
                  </a:lnTo>
                  <a:lnTo>
                    <a:pt x="192" y="294"/>
                  </a:lnTo>
                  <a:lnTo>
                    <a:pt x="184" y="286"/>
                  </a:lnTo>
                  <a:lnTo>
                    <a:pt x="174" y="278"/>
                  </a:lnTo>
                  <a:lnTo>
                    <a:pt x="164" y="272"/>
                  </a:lnTo>
                  <a:lnTo>
                    <a:pt x="154" y="268"/>
                  </a:lnTo>
                  <a:lnTo>
                    <a:pt x="142" y="264"/>
                  </a:lnTo>
                  <a:lnTo>
                    <a:pt x="128" y="264"/>
                  </a:lnTo>
                  <a:lnTo>
                    <a:pt x="128" y="264"/>
                  </a:lnTo>
                  <a:lnTo>
                    <a:pt x="118" y="264"/>
                  </a:lnTo>
                  <a:lnTo>
                    <a:pt x="106" y="266"/>
                  </a:lnTo>
                  <a:lnTo>
                    <a:pt x="106" y="266"/>
                  </a:lnTo>
                  <a:lnTo>
                    <a:pt x="82" y="276"/>
                  </a:lnTo>
                  <a:lnTo>
                    <a:pt x="40" y="276"/>
                  </a:lnTo>
                  <a:lnTo>
                    <a:pt x="68" y="306"/>
                  </a:lnTo>
                  <a:lnTo>
                    <a:pt x="88" y="306"/>
                  </a:lnTo>
                  <a:lnTo>
                    <a:pt x="90" y="304"/>
                  </a:lnTo>
                  <a:lnTo>
                    <a:pt x="90" y="304"/>
                  </a:lnTo>
                  <a:lnTo>
                    <a:pt x="116" y="296"/>
                  </a:lnTo>
                  <a:lnTo>
                    <a:pt x="116" y="296"/>
                  </a:lnTo>
                  <a:lnTo>
                    <a:pt x="132" y="292"/>
                  </a:lnTo>
                  <a:lnTo>
                    <a:pt x="132" y="292"/>
                  </a:lnTo>
                  <a:lnTo>
                    <a:pt x="142" y="294"/>
                  </a:lnTo>
                  <a:lnTo>
                    <a:pt x="150" y="298"/>
                  </a:lnTo>
                  <a:lnTo>
                    <a:pt x="160" y="302"/>
                  </a:lnTo>
                  <a:lnTo>
                    <a:pt x="166" y="310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80" y="338"/>
                  </a:lnTo>
                  <a:lnTo>
                    <a:pt x="70" y="338"/>
                  </a:lnTo>
                  <a:lnTo>
                    <a:pt x="60" y="334"/>
                  </a:lnTo>
                  <a:lnTo>
                    <a:pt x="52" y="330"/>
                  </a:lnTo>
                  <a:lnTo>
                    <a:pt x="44" y="324"/>
                  </a:lnTo>
                  <a:lnTo>
                    <a:pt x="44" y="324"/>
                  </a:lnTo>
                  <a:lnTo>
                    <a:pt x="38" y="316"/>
                  </a:lnTo>
                  <a:lnTo>
                    <a:pt x="34" y="308"/>
                  </a:lnTo>
                  <a:lnTo>
                    <a:pt x="30" y="300"/>
                  </a:lnTo>
                  <a:lnTo>
                    <a:pt x="30" y="290"/>
                  </a:lnTo>
                  <a:lnTo>
                    <a:pt x="30" y="290"/>
                  </a:lnTo>
                  <a:lnTo>
                    <a:pt x="32" y="280"/>
                  </a:lnTo>
                  <a:lnTo>
                    <a:pt x="36" y="270"/>
                  </a:lnTo>
                  <a:lnTo>
                    <a:pt x="46" y="264"/>
                  </a:lnTo>
                  <a:lnTo>
                    <a:pt x="58" y="258"/>
                  </a:lnTo>
                  <a:lnTo>
                    <a:pt x="58" y="258"/>
                  </a:lnTo>
                  <a:lnTo>
                    <a:pt x="74" y="252"/>
                  </a:lnTo>
                  <a:lnTo>
                    <a:pt x="96" y="248"/>
                  </a:lnTo>
                  <a:lnTo>
                    <a:pt x="120" y="246"/>
                  </a:lnTo>
                  <a:lnTo>
                    <a:pt x="148" y="246"/>
                  </a:lnTo>
                  <a:lnTo>
                    <a:pt x="168" y="246"/>
                  </a:lnTo>
                  <a:lnTo>
                    <a:pt x="168" y="228"/>
                  </a:lnTo>
                  <a:lnTo>
                    <a:pt x="168" y="228"/>
                  </a:lnTo>
                  <a:lnTo>
                    <a:pt x="166" y="206"/>
                  </a:lnTo>
                  <a:lnTo>
                    <a:pt x="160" y="180"/>
                  </a:lnTo>
                  <a:lnTo>
                    <a:pt x="150" y="156"/>
                  </a:lnTo>
                  <a:lnTo>
                    <a:pt x="138" y="13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26" y="110"/>
                  </a:lnTo>
                  <a:lnTo>
                    <a:pt x="122" y="102"/>
                  </a:lnTo>
                  <a:lnTo>
                    <a:pt x="120" y="92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22" y="68"/>
                  </a:lnTo>
                  <a:lnTo>
                    <a:pt x="126" y="58"/>
                  </a:lnTo>
                  <a:lnTo>
                    <a:pt x="136" y="48"/>
                  </a:lnTo>
                  <a:lnTo>
                    <a:pt x="148" y="40"/>
                  </a:lnTo>
                  <a:lnTo>
                    <a:pt x="164" y="108"/>
                  </a:lnTo>
                  <a:lnTo>
                    <a:pt x="242" y="192"/>
                  </a:lnTo>
                  <a:lnTo>
                    <a:pt x="242" y="192"/>
                  </a:lnTo>
                  <a:lnTo>
                    <a:pt x="272" y="230"/>
                  </a:lnTo>
                  <a:lnTo>
                    <a:pt x="272" y="230"/>
                  </a:lnTo>
                  <a:lnTo>
                    <a:pt x="294" y="258"/>
                  </a:lnTo>
                  <a:lnTo>
                    <a:pt x="304" y="268"/>
                  </a:lnTo>
                  <a:lnTo>
                    <a:pt x="312" y="272"/>
                  </a:lnTo>
                  <a:lnTo>
                    <a:pt x="312" y="272"/>
                  </a:lnTo>
                  <a:lnTo>
                    <a:pt x="320" y="276"/>
                  </a:lnTo>
                  <a:lnTo>
                    <a:pt x="334" y="278"/>
                  </a:lnTo>
                  <a:lnTo>
                    <a:pt x="372" y="278"/>
                  </a:lnTo>
                  <a:lnTo>
                    <a:pt x="372" y="278"/>
                  </a:lnTo>
                  <a:lnTo>
                    <a:pt x="376" y="296"/>
                  </a:lnTo>
                  <a:lnTo>
                    <a:pt x="380" y="314"/>
                  </a:lnTo>
                  <a:lnTo>
                    <a:pt x="382" y="330"/>
                  </a:lnTo>
                  <a:lnTo>
                    <a:pt x="384" y="348"/>
                  </a:lnTo>
                  <a:lnTo>
                    <a:pt x="384" y="348"/>
                  </a:lnTo>
                  <a:lnTo>
                    <a:pt x="382" y="364"/>
                  </a:lnTo>
                  <a:lnTo>
                    <a:pt x="380" y="378"/>
                  </a:lnTo>
                  <a:lnTo>
                    <a:pt x="372" y="410"/>
                  </a:lnTo>
                  <a:lnTo>
                    <a:pt x="320" y="410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02" y="432"/>
                  </a:lnTo>
                  <a:lnTo>
                    <a:pt x="282" y="452"/>
                  </a:lnTo>
                  <a:lnTo>
                    <a:pt x="262" y="468"/>
                  </a:lnTo>
                  <a:lnTo>
                    <a:pt x="238" y="484"/>
                  </a:lnTo>
                  <a:lnTo>
                    <a:pt x="224" y="484"/>
                  </a:lnTo>
                  <a:lnTo>
                    <a:pt x="260" y="468"/>
                  </a:lnTo>
                  <a:close/>
                </a:path>
              </a:pathLst>
            </a:custGeom>
            <a:solidFill>
              <a:srgbClr val="DAD7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5"/>
            <p:cNvSpPr>
              <a:spLocks noEditPoints="1"/>
            </p:cNvSpPr>
            <p:nvPr/>
          </p:nvSpPr>
          <p:spPr bwMode="auto">
            <a:xfrm>
              <a:off x="5041910" y="3282546"/>
              <a:ext cx="559503" cy="666640"/>
            </a:xfrm>
            <a:custGeom>
              <a:avLst/>
              <a:gdLst>
                <a:gd name="T0" fmla="*/ 0 w 376"/>
                <a:gd name="T1" fmla="*/ 200 h 448"/>
                <a:gd name="T2" fmla="*/ 42 w 376"/>
                <a:gd name="T3" fmla="*/ 146 h 448"/>
                <a:gd name="T4" fmla="*/ 42 w 376"/>
                <a:gd name="T5" fmla="*/ 132 h 448"/>
                <a:gd name="T6" fmla="*/ 48 w 376"/>
                <a:gd name="T7" fmla="*/ 102 h 448"/>
                <a:gd name="T8" fmla="*/ 54 w 376"/>
                <a:gd name="T9" fmla="*/ 90 h 448"/>
                <a:gd name="T10" fmla="*/ 66 w 376"/>
                <a:gd name="T11" fmla="*/ 64 h 448"/>
                <a:gd name="T12" fmla="*/ 84 w 376"/>
                <a:gd name="T13" fmla="*/ 42 h 448"/>
                <a:gd name="T14" fmla="*/ 94 w 376"/>
                <a:gd name="T15" fmla="*/ 34 h 448"/>
                <a:gd name="T16" fmla="*/ 118 w 376"/>
                <a:gd name="T17" fmla="*/ 18 h 448"/>
                <a:gd name="T18" fmla="*/ 130 w 376"/>
                <a:gd name="T19" fmla="*/ 12 h 448"/>
                <a:gd name="T20" fmla="*/ 158 w 376"/>
                <a:gd name="T21" fmla="*/ 4 h 448"/>
                <a:gd name="T22" fmla="*/ 188 w 376"/>
                <a:gd name="T23" fmla="*/ 0 h 448"/>
                <a:gd name="T24" fmla="*/ 202 w 376"/>
                <a:gd name="T25" fmla="*/ 0 h 448"/>
                <a:gd name="T26" fmla="*/ 232 w 376"/>
                <a:gd name="T27" fmla="*/ 6 h 448"/>
                <a:gd name="T28" fmla="*/ 246 w 376"/>
                <a:gd name="T29" fmla="*/ 12 h 448"/>
                <a:gd name="T30" fmla="*/ 270 w 376"/>
                <a:gd name="T31" fmla="*/ 26 h 448"/>
                <a:gd name="T32" fmla="*/ 292 w 376"/>
                <a:gd name="T33" fmla="*/ 44 h 448"/>
                <a:gd name="T34" fmla="*/ 300 w 376"/>
                <a:gd name="T35" fmla="*/ 54 h 448"/>
                <a:gd name="T36" fmla="*/ 316 w 376"/>
                <a:gd name="T37" fmla="*/ 76 h 448"/>
                <a:gd name="T38" fmla="*/ 322 w 376"/>
                <a:gd name="T39" fmla="*/ 90 h 448"/>
                <a:gd name="T40" fmla="*/ 332 w 376"/>
                <a:gd name="T41" fmla="*/ 116 h 448"/>
                <a:gd name="T42" fmla="*/ 334 w 376"/>
                <a:gd name="T43" fmla="*/ 146 h 448"/>
                <a:gd name="T44" fmla="*/ 376 w 376"/>
                <a:gd name="T45" fmla="*/ 200 h 448"/>
                <a:gd name="T46" fmla="*/ 0 w 376"/>
                <a:gd name="T47" fmla="*/ 448 h 448"/>
                <a:gd name="T48" fmla="*/ 278 w 376"/>
                <a:gd name="T49" fmla="*/ 146 h 448"/>
                <a:gd name="T50" fmla="*/ 272 w 376"/>
                <a:gd name="T51" fmla="*/ 110 h 448"/>
                <a:gd name="T52" fmla="*/ 264 w 376"/>
                <a:gd name="T53" fmla="*/ 96 h 448"/>
                <a:gd name="T54" fmla="*/ 252 w 376"/>
                <a:gd name="T55" fmla="*/ 82 h 448"/>
                <a:gd name="T56" fmla="*/ 224 w 376"/>
                <a:gd name="T57" fmla="*/ 64 h 448"/>
                <a:gd name="T58" fmla="*/ 206 w 376"/>
                <a:gd name="T59" fmla="*/ 58 h 448"/>
                <a:gd name="T60" fmla="*/ 188 w 376"/>
                <a:gd name="T61" fmla="*/ 56 h 448"/>
                <a:gd name="T62" fmla="*/ 152 w 376"/>
                <a:gd name="T63" fmla="*/ 64 h 448"/>
                <a:gd name="T64" fmla="*/ 138 w 376"/>
                <a:gd name="T65" fmla="*/ 72 h 448"/>
                <a:gd name="T66" fmla="*/ 124 w 376"/>
                <a:gd name="T67" fmla="*/ 82 h 448"/>
                <a:gd name="T68" fmla="*/ 104 w 376"/>
                <a:gd name="T69" fmla="*/ 110 h 448"/>
                <a:gd name="T70" fmla="*/ 98 w 376"/>
                <a:gd name="T71" fmla="*/ 128 h 448"/>
                <a:gd name="T72" fmla="*/ 98 w 376"/>
                <a:gd name="T73" fmla="*/ 200 h 448"/>
                <a:gd name="T74" fmla="*/ 278 w 376"/>
                <a:gd name="T75" fmla="*/ 14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6" h="448">
                  <a:moveTo>
                    <a:pt x="0" y="448"/>
                  </a:moveTo>
                  <a:lnTo>
                    <a:pt x="0" y="200"/>
                  </a:lnTo>
                  <a:lnTo>
                    <a:pt x="42" y="200"/>
                  </a:lnTo>
                  <a:lnTo>
                    <a:pt x="42" y="146"/>
                  </a:lnTo>
                  <a:lnTo>
                    <a:pt x="42" y="146"/>
                  </a:lnTo>
                  <a:lnTo>
                    <a:pt x="42" y="132"/>
                  </a:lnTo>
                  <a:lnTo>
                    <a:pt x="44" y="116"/>
                  </a:lnTo>
                  <a:lnTo>
                    <a:pt x="48" y="102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60" y="76"/>
                  </a:lnTo>
                  <a:lnTo>
                    <a:pt x="66" y="64"/>
                  </a:lnTo>
                  <a:lnTo>
                    <a:pt x="74" y="54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94" y="34"/>
                  </a:lnTo>
                  <a:lnTo>
                    <a:pt x="106" y="24"/>
                  </a:lnTo>
                  <a:lnTo>
                    <a:pt x="118" y="18"/>
                  </a:lnTo>
                  <a:lnTo>
                    <a:pt x="130" y="12"/>
                  </a:lnTo>
                  <a:lnTo>
                    <a:pt x="130" y="12"/>
                  </a:lnTo>
                  <a:lnTo>
                    <a:pt x="144" y="6"/>
                  </a:lnTo>
                  <a:lnTo>
                    <a:pt x="158" y="4"/>
                  </a:lnTo>
                  <a:lnTo>
                    <a:pt x="172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02" y="0"/>
                  </a:lnTo>
                  <a:lnTo>
                    <a:pt x="218" y="4"/>
                  </a:lnTo>
                  <a:lnTo>
                    <a:pt x="232" y="6"/>
                  </a:lnTo>
                  <a:lnTo>
                    <a:pt x="246" y="12"/>
                  </a:lnTo>
                  <a:lnTo>
                    <a:pt x="246" y="12"/>
                  </a:lnTo>
                  <a:lnTo>
                    <a:pt x="258" y="18"/>
                  </a:lnTo>
                  <a:lnTo>
                    <a:pt x="270" y="26"/>
                  </a:lnTo>
                  <a:lnTo>
                    <a:pt x="282" y="34"/>
                  </a:lnTo>
                  <a:lnTo>
                    <a:pt x="292" y="44"/>
                  </a:lnTo>
                  <a:lnTo>
                    <a:pt x="292" y="44"/>
                  </a:lnTo>
                  <a:lnTo>
                    <a:pt x="300" y="54"/>
                  </a:lnTo>
                  <a:lnTo>
                    <a:pt x="310" y="64"/>
                  </a:lnTo>
                  <a:lnTo>
                    <a:pt x="316" y="76"/>
                  </a:lnTo>
                  <a:lnTo>
                    <a:pt x="322" y="90"/>
                  </a:lnTo>
                  <a:lnTo>
                    <a:pt x="322" y="90"/>
                  </a:lnTo>
                  <a:lnTo>
                    <a:pt x="328" y="102"/>
                  </a:lnTo>
                  <a:lnTo>
                    <a:pt x="332" y="116"/>
                  </a:lnTo>
                  <a:lnTo>
                    <a:pt x="334" y="132"/>
                  </a:lnTo>
                  <a:lnTo>
                    <a:pt x="334" y="146"/>
                  </a:lnTo>
                  <a:lnTo>
                    <a:pt x="334" y="200"/>
                  </a:lnTo>
                  <a:lnTo>
                    <a:pt x="376" y="200"/>
                  </a:lnTo>
                  <a:lnTo>
                    <a:pt x="376" y="448"/>
                  </a:lnTo>
                  <a:lnTo>
                    <a:pt x="0" y="448"/>
                  </a:lnTo>
                  <a:close/>
                  <a:moveTo>
                    <a:pt x="278" y="146"/>
                  </a:moveTo>
                  <a:lnTo>
                    <a:pt x="278" y="146"/>
                  </a:lnTo>
                  <a:lnTo>
                    <a:pt x="276" y="128"/>
                  </a:lnTo>
                  <a:lnTo>
                    <a:pt x="272" y="110"/>
                  </a:lnTo>
                  <a:lnTo>
                    <a:pt x="272" y="110"/>
                  </a:lnTo>
                  <a:lnTo>
                    <a:pt x="264" y="96"/>
                  </a:lnTo>
                  <a:lnTo>
                    <a:pt x="252" y="82"/>
                  </a:lnTo>
                  <a:lnTo>
                    <a:pt x="252" y="82"/>
                  </a:lnTo>
                  <a:lnTo>
                    <a:pt x="238" y="72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06" y="58"/>
                  </a:lnTo>
                  <a:lnTo>
                    <a:pt x="188" y="56"/>
                  </a:lnTo>
                  <a:lnTo>
                    <a:pt x="188" y="56"/>
                  </a:lnTo>
                  <a:lnTo>
                    <a:pt x="170" y="58"/>
                  </a:lnTo>
                  <a:lnTo>
                    <a:pt x="152" y="64"/>
                  </a:lnTo>
                  <a:lnTo>
                    <a:pt x="152" y="64"/>
                  </a:lnTo>
                  <a:lnTo>
                    <a:pt x="138" y="72"/>
                  </a:lnTo>
                  <a:lnTo>
                    <a:pt x="124" y="82"/>
                  </a:lnTo>
                  <a:lnTo>
                    <a:pt x="124" y="82"/>
                  </a:lnTo>
                  <a:lnTo>
                    <a:pt x="112" y="96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98" y="128"/>
                  </a:lnTo>
                  <a:lnTo>
                    <a:pt x="98" y="146"/>
                  </a:lnTo>
                  <a:lnTo>
                    <a:pt x="98" y="200"/>
                  </a:lnTo>
                  <a:lnTo>
                    <a:pt x="278" y="200"/>
                  </a:lnTo>
                  <a:lnTo>
                    <a:pt x="278" y="146"/>
                  </a:lnTo>
                  <a:close/>
                </a:path>
              </a:pathLst>
            </a:custGeom>
            <a:solidFill>
              <a:srgbClr val="DAD7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331641" y="732642"/>
            <a:ext cx="6264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B25538"/>
                </a:solidFill>
                <a:latin typeface="+mn-ea"/>
              </a:rPr>
              <a:t>简洁图案背景</a:t>
            </a:r>
            <a:r>
              <a:rPr lang="en-US" altLang="zh-CN" sz="4800" dirty="0" smtClean="0">
                <a:solidFill>
                  <a:srgbClr val="B25538"/>
                </a:solidFill>
                <a:latin typeface="+mn-ea"/>
              </a:rPr>
              <a:t>PPT</a:t>
            </a:r>
            <a:r>
              <a:rPr lang="zh-CN" altLang="en-US" sz="4800" dirty="0" smtClean="0">
                <a:solidFill>
                  <a:srgbClr val="B25538"/>
                </a:solidFill>
                <a:latin typeface="+mn-ea"/>
              </a:rPr>
              <a:t>模板</a:t>
            </a:r>
            <a:endParaRPr lang="zh-CN" altLang="en-US" sz="4800" dirty="0">
              <a:solidFill>
                <a:srgbClr val="B25538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7534" y="1892320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507281"/>
                </a:solidFill>
                <a:latin typeface="+mn-ea"/>
              </a:rPr>
              <a:t>第一</a:t>
            </a:r>
            <a:r>
              <a:rPr lang="en-US" altLang="zh-CN" sz="2000" dirty="0">
                <a:solidFill>
                  <a:srgbClr val="507281"/>
                </a:solidFill>
                <a:latin typeface="+mn-ea"/>
              </a:rPr>
              <a:t>PPT</a:t>
            </a:r>
            <a:r>
              <a:rPr lang="zh-CN" altLang="en-US" sz="2000" dirty="0">
                <a:solidFill>
                  <a:srgbClr val="507281"/>
                </a:solidFill>
                <a:latin typeface="+mn-ea"/>
              </a:rPr>
              <a:t>模板网</a:t>
            </a:r>
            <a:r>
              <a:rPr lang="en-US" altLang="zh-CN" sz="2000" dirty="0">
                <a:solidFill>
                  <a:srgbClr val="507281"/>
                </a:solidFill>
                <a:latin typeface="+mn-ea"/>
              </a:rPr>
              <a:t>-WWW.1PPT.COM</a:t>
            </a:r>
          </a:p>
        </p:txBody>
      </p:sp>
    </p:spTree>
    <p:extLst>
      <p:ext uri="{BB962C8B-B14F-4D97-AF65-F5344CB8AC3E}">
        <p14:creationId xmlns:p14="http://schemas.microsoft.com/office/powerpoint/2010/main" val="33597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标题区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774618" y="1292180"/>
            <a:ext cx="5495016" cy="622327"/>
            <a:chOff x="2349267" y="1292179"/>
            <a:chExt cx="5495016" cy="622327"/>
          </a:xfrm>
        </p:grpSpPr>
        <p:grpSp>
          <p:nvGrpSpPr>
            <p:cNvPr id="5" name="组合 4"/>
            <p:cNvGrpSpPr/>
            <p:nvPr/>
          </p:nvGrpSpPr>
          <p:grpSpPr>
            <a:xfrm>
              <a:off x="2349267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6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625929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902591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79253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20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455915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23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732577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285901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29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562563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009239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35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839225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38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5115887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41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5392549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5669211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5945873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50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222535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53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499197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7052521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59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7329183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62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6775859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65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7598997" y="129217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68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774618" y="2002851"/>
            <a:ext cx="5495016" cy="622327"/>
            <a:chOff x="2349267" y="2035391"/>
            <a:chExt cx="5495016" cy="622327"/>
          </a:xfrm>
        </p:grpSpPr>
        <p:grpSp>
          <p:nvGrpSpPr>
            <p:cNvPr id="70" name="组合 69"/>
            <p:cNvGrpSpPr/>
            <p:nvPr/>
          </p:nvGrpSpPr>
          <p:grpSpPr>
            <a:xfrm>
              <a:off x="2349267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71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625929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2902591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77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3179253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80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3455915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83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3732577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86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4285901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89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562563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92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4009239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95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4839225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98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5115887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01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5392549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04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5669211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07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5945873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10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6222535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6499197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16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7052521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19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7329183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22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6775859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25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7598997" y="2035391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28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25" name="组合 324"/>
          <p:cNvGrpSpPr/>
          <p:nvPr/>
        </p:nvGrpSpPr>
        <p:grpSpPr>
          <a:xfrm>
            <a:off x="1774618" y="2713522"/>
            <a:ext cx="5495016" cy="622327"/>
            <a:chOff x="2349267" y="2763003"/>
            <a:chExt cx="5495016" cy="622327"/>
          </a:xfrm>
        </p:grpSpPr>
        <p:grpSp>
          <p:nvGrpSpPr>
            <p:cNvPr id="130" name="组合 129"/>
            <p:cNvGrpSpPr/>
            <p:nvPr/>
          </p:nvGrpSpPr>
          <p:grpSpPr>
            <a:xfrm>
              <a:off x="2349267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31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2625929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2902591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37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3179253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40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3455915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43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3732577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46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>
              <a:off x="4285901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49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4562563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52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4009239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55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4839225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58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5115887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61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5392549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64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5669211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67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5945873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70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6222535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73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499197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76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7052521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79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7329183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82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6775859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85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7598997" y="2763003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188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27" name="组合 326"/>
          <p:cNvGrpSpPr/>
          <p:nvPr/>
        </p:nvGrpSpPr>
        <p:grpSpPr>
          <a:xfrm>
            <a:off x="1763688" y="4155927"/>
            <a:ext cx="5530475" cy="643391"/>
            <a:chOff x="2338337" y="4155926"/>
            <a:chExt cx="5530475" cy="643391"/>
          </a:xfrm>
        </p:grpSpPr>
        <p:grpSp>
          <p:nvGrpSpPr>
            <p:cNvPr id="247" name="组合 246"/>
            <p:cNvGrpSpPr/>
            <p:nvPr/>
          </p:nvGrpSpPr>
          <p:grpSpPr>
            <a:xfrm>
              <a:off x="7574469" y="4155926"/>
              <a:ext cx="294343" cy="643391"/>
              <a:chOff x="4421673" y="2233518"/>
              <a:chExt cx="785812" cy="1717675"/>
            </a:xfrm>
          </p:grpSpPr>
          <p:sp>
            <p:nvSpPr>
              <p:cNvPr id="248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0" name="组合 249"/>
            <p:cNvGrpSpPr/>
            <p:nvPr/>
          </p:nvGrpSpPr>
          <p:grpSpPr>
            <a:xfrm>
              <a:off x="7298885" y="4155926"/>
              <a:ext cx="294343" cy="643391"/>
              <a:chOff x="4421673" y="2233518"/>
              <a:chExt cx="785812" cy="1717675"/>
            </a:xfrm>
          </p:grpSpPr>
          <p:sp>
            <p:nvSpPr>
              <p:cNvPr id="251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7023299" y="4155926"/>
              <a:ext cx="294343" cy="643391"/>
              <a:chOff x="4421673" y="2233518"/>
              <a:chExt cx="785812" cy="1717675"/>
            </a:xfrm>
          </p:grpSpPr>
          <p:sp>
            <p:nvSpPr>
              <p:cNvPr id="254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6" name="组合 255"/>
            <p:cNvGrpSpPr/>
            <p:nvPr/>
          </p:nvGrpSpPr>
          <p:grpSpPr>
            <a:xfrm>
              <a:off x="6747713" y="4155926"/>
              <a:ext cx="294343" cy="643391"/>
              <a:chOff x="4421673" y="2233518"/>
              <a:chExt cx="785812" cy="1717675"/>
            </a:xfrm>
          </p:grpSpPr>
          <p:sp>
            <p:nvSpPr>
              <p:cNvPr id="257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9" name="组合 258"/>
            <p:cNvGrpSpPr/>
            <p:nvPr/>
          </p:nvGrpSpPr>
          <p:grpSpPr>
            <a:xfrm>
              <a:off x="6472127" y="4155926"/>
              <a:ext cx="294343" cy="643391"/>
              <a:chOff x="4421673" y="2233518"/>
              <a:chExt cx="785812" cy="1717675"/>
            </a:xfrm>
          </p:grpSpPr>
          <p:sp>
            <p:nvSpPr>
              <p:cNvPr id="260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>
              <a:off x="6196541" y="4155926"/>
              <a:ext cx="294343" cy="643391"/>
              <a:chOff x="4421673" y="2233518"/>
              <a:chExt cx="785812" cy="1717675"/>
            </a:xfrm>
          </p:grpSpPr>
          <p:sp>
            <p:nvSpPr>
              <p:cNvPr id="263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5" name="组合 264"/>
            <p:cNvGrpSpPr/>
            <p:nvPr/>
          </p:nvGrpSpPr>
          <p:grpSpPr>
            <a:xfrm>
              <a:off x="5920955" y="4155926"/>
              <a:ext cx="294343" cy="643391"/>
              <a:chOff x="4421673" y="2233518"/>
              <a:chExt cx="785812" cy="1717675"/>
            </a:xfrm>
          </p:grpSpPr>
          <p:sp>
            <p:nvSpPr>
              <p:cNvPr id="266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5645369" y="4155926"/>
              <a:ext cx="294343" cy="643391"/>
              <a:chOff x="4421673" y="2233518"/>
              <a:chExt cx="785812" cy="1717675"/>
            </a:xfrm>
          </p:grpSpPr>
          <p:sp>
            <p:nvSpPr>
              <p:cNvPr id="269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1" name="组合 270"/>
            <p:cNvGrpSpPr/>
            <p:nvPr/>
          </p:nvGrpSpPr>
          <p:grpSpPr>
            <a:xfrm>
              <a:off x="5369783" y="4155926"/>
              <a:ext cx="294343" cy="643391"/>
              <a:chOff x="4421673" y="2233518"/>
              <a:chExt cx="785812" cy="1717675"/>
            </a:xfrm>
          </p:grpSpPr>
          <p:sp>
            <p:nvSpPr>
              <p:cNvPr id="272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4" name="组合 273"/>
            <p:cNvGrpSpPr/>
            <p:nvPr/>
          </p:nvGrpSpPr>
          <p:grpSpPr>
            <a:xfrm>
              <a:off x="5094197" y="4155926"/>
              <a:ext cx="294343" cy="643391"/>
              <a:chOff x="4421673" y="2233518"/>
              <a:chExt cx="785812" cy="1717675"/>
            </a:xfrm>
          </p:grpSpPr>
          <p:sp>
            <p:nvSpPr>
              <p:cNvPr id="275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>
              <a:off x="4818611" y="4155926"/>
              <a:ext cx="294343" cy="643391"/>
              <a:chOff x="4421673" y="2233518"/>
              <a:chExt cx="785812" cy="1717675"/>
            </a:xfrm>
          </p:grpSpPr>
          <p:sp>
            <p:nvSpPr>
              <p:cNvPr id="278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>
              <a:off x="4543025" y="4155926"/>
              <a:ext cx="294343" cy="643391"/>
              <a:chOff x="4421673" y="2233518"/>
              <a:chExt cx="785812" cy="1717675"/>
            </a:xfrm>
          </p:grpSpPr>
          <p:sp>
            <p:nvSpPr>
              <p:cNvPr id="281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83" name="组合 282"/>
            <p:cNvGrpSpPr/>
            <p:nvPr/>
          </p:nvGrpSpPr>
          <p:grpSpPr>
            <a:xfrm>
              <a:off x="4267439" y="4155926"/>
              <a:ext cx="294343" cy="643391"/>
              <a:chOff x="4421673" y="2233518"/>
              <a:chExt cx="785812" cy="1717675"/>
            </a:xfrm>
          </p:grpSpPr>
          <p:sp>
            <p:nvSpPr>
              <p:cNvPr id="284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86" name="组合 285"/>
            <p:cNvGrpSpPr/>
            <p:nvPr/>
          </p:nvGrpSpPr>
          <p:grpSpPr>
            <a:xfrm>
              <a:off x="3991853" y="4155926"/>
              <a:ext cx="294343" cy="643391"/>
              <a:chOff x="4421673" y="2233518"/>
              <a:chExt cx="785812" cy="1717675"/>
            </a:xfrm>
          </p:grpSpPr>
          <p:sp>
            <p:nvSpPr>
              <p:cNvPr id="287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89" name="组合 288"/>
            <p:cNvGrpSpPr/>
            <p:nvPr/>
          </p:nvGrpSpPr>
          <p:grpSpPr>
            <a:xfrm>
              <a:off x="3716267" y="4155926"/>
              <a:ext cx="294343" cy="643391"/>
              <a:chOff x="4421673" y="2233518"/>
              <a:chExt cx="785812" cy="1717675"/>
            </a:xfrm>
          </p:grpSpPr>
          <p:sp>
            <p:nvSpPr>
              <p:cNvPr id="290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2" name="组合 291"/>
            <p:cNvGrpSpPr/>
            <p:nvPr/>
          </p:nvGrpSpPr>
          <p:grpSpPr>
            <a:xfrm>
              <a:off x="3440681" y="4155926"/>
              <a:ext cx="294343" cy="643391"/>
              <a:chOff x="4421673" y="2233518"/>
              <a:chExt cx="785812" cy="1717675"/>
            </a:xfrm>
          </p:grpSpPr>
          <p:sp>
            <p:nvSpPr>
              <p:cNvPr id="293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5" name="组合 294"/>
            <p:cNvGrpSpPr/>
            <p:nvPr/>
          </p:nvGrpSpPr>
          <p:grpSpPr>
            <a:xfrm>
              <a:off x="2889509" y="4155926"/>
              <a:ext cx="294343" cy="643391"/>
              <a:chOff x="4421673" y="2233518"/>
              <a:chExt cx="785812" cy="1717675"/>
            </a:xfrm>
          </p:grpSpPr>
          <p:sp>
            <p:nvSpPr>
              <p:cNvPr id="296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8" name="组合 297"/>
            <p:cNvGrpSpPr/>
            <p:nvPr/>
          </p:nvGrpSpPr>
          <p:grpSpPr>
            <a:xfrm>
              <a:off x="2613923" y="4155926"/>
              <a:ext cx="294343" cy="643391"/>
              <a:chOff x="4421673" y="2233518"/>
              <a:chExt cx="785812" cy="1717675"/>
            </a:xfrm>
          </p:grpSpPr>
          <p:sp>
            <p:nvSpPr>
              <p:cNvPr id="299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01" name="组合 300"/>
            <p:cNvGrpSpPr/>
            <p:nvPr/>
          </p:nvGrpSpPr>
          <p:grpSpPr>
            <a:xfrm>
              <a:off x="2338337" y="4155926"/>
              <a:ext cx="294343" cy="643391"/>
              <a:chOff x="4421673" y="2233518"/>
              <a:chExt cx="785812" cy="1717675"/>
            </a:xfrm>
          </p:grpSpPr>
          <p:sp>
            <p:nvSpPr>
              <p:cNvPr id="302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04" name="组合 303"/>
            <p:cNvGrpSpPr/>
            <p:nvPr/>
          </p:nvGrpSpPr>
          <p:grpSpPr>
            <a:xfrm>
              <a:off x="3165095" y="4155926"/>
              <a:ext cx="294343" cy="643391"/>
              <a:chOff x="4421673" y="2233518"/>
              <a:chExt cx="785812" cy="1717675"/>
            </a:xfrm>
          </p:grpSpPr>
          <p:sp>
            <p:nvSpPr>
              <p:cNvPr id="305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26" name="组合 325"/>
          <p:cNvGrpSpPr/>
          <p:nvPr/>
        </p:nvGrpSpPr>
        <p:grpSpPr>
          <a:xfrm>
            <a:off x="1774620" y="3424193"/>
            <a:ext cx="5519545" cy="643391"/>
            <a:chOff x="2349267" y="3440527"/>
            <a:chExt cx="5519545" cy="643391"/>
          </a:xfrm>
        </p:grpSpPr>
        <p:grpSp>
          <p:nvGrpSpPr>
            <p:cNvPr id="3" name="组合 2"/>
            <p:cNvGrpSpPr/>
            <p:nvPr/>
          </p:nvGrpSpPr>
          <p:grpSpPr>
            <a:xfrm>
              <a:off x="7574469" y="3440527"/>
              <a:ext cx="294343" cy="643391"/>
              <a:chOff x="4421673" y="2233518"/>
              <a:chExt cx="785812" cy="1717675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7298885" y="3440527"/>
              <a:ext cx="294343" cy="643391"/>
              <a:chOff x="4421673" y="2233518"/>
              <a:chExt cx="785812" cy="1717675"/>
            </a:xfrm>
          </p:grpSpPr>
          <p:sp>
            <p:nvSpPr>
              <p:cNvPr id="191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7023299" y="3440527"/>
              <a:ext cx="294343" cy="643391"/>
              <a:chOff x="4421673" y="2233518"/>
              <a:chExt cx="785812" cy="1717675"/>
            </a:xfrm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6747713" y="3440527"/>
              <a:ext cx="294343" cy="643391"/>
              <a:chOff x="4421673" y="2233518"/>
              <a:chExt cx="785812" cy="1717675"/>
            </a:xfrm>
          </p:grpSpPr>
          <p:sp>
            <p:nvSpPr>
              <p:cNvPr id="197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6472127" y="3440527"/>
              <a:ext cx="294343" cy="643391"/>
              <a:chOff x="4421673" y="2233518"/>
              <a:chExt cx="785812" cy="1717675"/>
            </a:xfrm>
          </p:grpSpPr>
          <p:sp>
            <p:nvSpPr>
              <p:cNvPr id="200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6196541" y="3440527"/>
              <a:ext cx="294343" cy="643391"/>
              <a:chOff x="4421673" y="2233518"/>
              <a:chExt cx="785812" cy="1717675"/>
            </a:xfrm>
          </p:grpSpPr>
          <p:sp>
            <p:nvSpPr>
              <p:cNvPr id="203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5920955" y="3440527"/>
              <a:ext cx="294343" cy="643391"/>
              <a:chOff x="4421673" y="2233518"/>
              <a:chExt cx="785812" cy="1717675"/>
            </a:xfrm>
          </p:grpSpPr>
          <p:sp>
            <p:nvSpPr>
              <p:cNvPr id="206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5645369" y="3440527"/>
              <a:ext cx="294343" cy="643391"/>
              <a:chOff x="4421673" y="2233518"/>
              <a:chExt cx="785812" cy="1717675"/>
            </a:xfrm>
          </p:grpSpPr>
          <p:sp>
            <p:nvSpPr>
              <p:cNvPr id="209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5369783" y="3440527"/>
              <a:ext cx="294343" cy="643391"/>
              <a:chOff x="4421673" y="2233518"/>
              <a:chExt cx="785812" cy="1717675"/>
            </a:xfrm>
          </p:grpSpPr>
          <p:sp>
            <p:nvSpPr>
              <p:cNvPr id="212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4" name="组合 213"/>
            <p:cNvGrpSpPr/>
            <p:nvPr/>
          </p:nvGrpSpPr>
          <p:grpSpPr>
            <a:xfrm>
              <a:off x="5094197" y="3440527"/>
              <a:ext cx="294343" cy="643391"/>
              <a:chOff x="4421673" y="2233518"/>
              <a:chExt cx="785812" cy="1717675"/>
            </a:xfrm>
          </p:grpSpPr>
          <p:sp>
            <p:nvSpPr>
              <p:cNvPr id="215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4818611" y="3440527"/>
              <a:ext cx="294343" cy="643391"/>
              <a:chOff x="4421673" y="2233518"/>
              <a:chExt cx="785812" cy="1717675"/>
            </a:xfrm>
          </p:grpSpPr>
          <p:sp>
            <p:nvSpPr>
              <p:cNvPr id="218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4543025" y="3440527"/>
              <a:ext cx="294343" cy="643391"/>
              <a:chOff x="4421673" y="2233518"/>
              <a:chExt cx="785812" cy="1717675"/>
            </a:xfrm>
          </p:grpSpPr>
          <p:sp>
            <p:nvSpPr>
              <p:cNvPr id="221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>
              <a:off x="4267439" y="3440527"/>
              <a:ext cx="294343" cy="643391"/>
              <a:chOff x="4421673" y="2233518"/>
              <a:chExt cx="785812" cy="1717675"/>
            </a:xfrm>
          </p:grpSpPr>
          <p:sp>
            <p:nvSpPr>
              <p:cNvPr id="224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3991853" y="3440527"/>
              <a:ext cx="294343" cy="643391"/>
              <a:chOff x="4421673" y="2233518"/>
              <a:chExt cx="785812" cy="1717675"/>
            </a:xfrm>
          </p:grpSpPr>
          <p:sp>
            <p:nvSpPr>
              <p:cNvPr id="227" name="Freeform 5"/>
              <p:cNvSpPr>
                <a:spLocks/>
              </p:cNvSpPr>
              <p:nvPr/>
            </p:nvSpPr>
            <p:spPr bwMode="auto">
              <a:xfrm>
                <a:off x="4683610" y="2233518"/>
                <a:ext cx="254000" cy="258763"/>
              </a:xfrm>
              <a:custGeom>
                <a:avLst/>
                <a:gdLst>
                  <a:gd name="T0" fmla="*/ 80 w 160"/>
                  <a:gd name="T1" fmla="*/ 163 h 163"/>
                  <a:gd name="T2" fmla="*/ 80 w 160"/>
                  <a:gd name="T3" fmla="*/ 163 h 163"/>
                  <a:gd name="T4" fmla="*/ 95 w 160"/>
                  <a:gd name="T5" fmla="*/ 160 h 163"/>
                  <a:gd name="T6" fmla="*/ 112 w 160"/>
                  <a:gd name="T7" fmla="*/ 155 h 163"/>
                  <a:gd name="T8" fmla="*/ 124 w 160"/>
                  <a:gd name="T9" fmla="*/ 148 h 163"/>
                  <a:gd name="T10" fmla="*/ 136 w 160"/>
                  <a:gd name="T11" fmla="*/ 138 h 163"/>
                  <a:gd name="T12" fmla="*/ 146 w 160"/>
                  <a:gd name="T13" fmla="*/ 126 h 163"/>
                  <a:gd name="T14" fmla="*/ 153 w 160"/>
                  <a:gd name="T15" fmla="*/ 112 h 163"/>
                  <a:gd name="T16" fmla="*/ 158 w 160"/>
                  <a:gd name="T17" fmla="*/ 97 h 163"/>
                  <a:gd name="T18" fmla="*/ 160 w 160"/>
                  <a:gd name="T19" fmla="*/ 80 h 163"/>
                  <a:gd name="T20" fmla="*/ 160 w 160"/>
                  <a:gd name="T21" fmla="*/ 80 h 163"/>
                  <a:gd name="T22" fmla="*/ 158 w 160"/>
                  <a:gd name="T23" fmla="*/ 66 h 163"/>
                  <a:gd name="T24" fmla="*/ 153 w 160"/>
                  <a:gd name="T25" fmla="*/ 49 h 163"/>
                  <a:gd name="T26" fmla="*/ 146 w 160"/>
                  <a:gd name="T27" fmla="*/ 36 h 163"/>
                  <a:gd name="T28" fmla="*/ 136 w 160"/>
                  <a:gd name="T29" fmla="*/ 24 h 163"/>
                  <a:gd name="T30" fmla="*/ 124 w 160"/>
                  <a:gd name="T31" fmla="*/ 15 h 163"/>
                  <a:gd name="T32" fmla="*/ 112 w 160"/>
                  <a:gd name="T33" fmla="*/ 7 h 163"/>
                  <a:gd name="T34" fmla="*/ 95 w 160"/>
                  <a:gd name="T35" fmla="*/ 2 h 163"/>
                  <a:gd name="T36" fmla="*/ 80 w 160"/>
                  <a:gd name="T37" fmla="*/ 0 h 163"/>
                  <a:gd name="T38" fmla="*/ 80 w 160"/>
                  <a:gd name="T39" fmla="*/ 0 h 163"/>
                  <a:gd name="T40" fmla="*/ 63 w 160"/>
                  <a:gd name="T41" fmla="*/ 2 h 163"/>
                  <a:gd name="T42" fmla="*/ 49 w 160"/>
                  <a:gd name="T43" fmla="*/ 7 h 163"/>
                  <a:gd name="T44" fmla="*/ 34 w 160"/>
                  <a:gd name="T45" fmla="*/ 15 h 163"/>
                  <a:gd name="T46" fmla="*/ 22 w 160"/>
                  <a:gd name="T47" fmla="*/ 24 h 163"/>
                  <a:gd name="T48" fmla="*/ 12 w 160"/>
                  <a:gd name="T49" fmla="*/ 36 h 163"/>
                  <a:gd name="T50" fmla="*/ 5 w 160"/>
                  <a:gd name="T51" fmla="*/ 49 h 163"/>
                  <a:gd name="T52" fmla="*/ 0 w 160"/>
                  <a:gd name="T53" fmla="*/ 66 h 163"/>
                  <a:gd name="T54" fmla="*/ 0 w 160"/>
                  <a:gd name="T55" fmla="*/ 80 h 163"/>
                  <a:gd name="T56" fmla="*/ 0 w 160"/>
                  <a:gd name="T57" fmla="*/ 80 h 163"/>
                  <a:gd name="T58" fmla="*/ 0 w 160"/>
                  <a:gd name="T59" fmla="*/ 97 h 163"/>
                  <a:gd name="T60" fmla="*/ 5 w 160"/>
                  <a:gd name="T61" fmla="*/ 112 h 163"/>
                  <a:gd name="T62" fmla="*/ 12 w 160"/>
                  <a:gd name="T63" fmla="*/ 126 h 163"/>
                  <a:gd name="T64" fmla="*/ 22 w 160"/>
                  <a:gd name="T65" fmla="*/ 138 h 163"/>
                  <a:gd name="T66" fmla="*/ 34 w 160"/>
                  <a:gd name="T67" fmla="*/ 148 h 163"/>
                  <a:gd name="T68" fmla="*/ 49 w 160"/>
                  <a:gd name="T69" fmla="*/ 155 h 163"/>
                  <a:gd name="T70" fmla="*/ 63 w 160"/>
                  <a:gd name="T71" fmla="*/ 160 h 163"/>
                  <a:gd name="T72" fmla="*/ 80 w 160"/>
                  <a:gd name="T73" fmla="*/ 163 h 163"/>
                  <a:gd name="T74" fmla="*/ 80 w 160"/>
                  <a:gd name="T7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163">
                    <a:moveTo>
                      <a:pt x="80" y="163"/>
                    </a:moveTo>
                    <a:lnTo>
                      <a:pt x="80" y="163"/>
                    </a:lnTo>
                    <a:lnTo>
                      <a:pt x="95" y="160"/>
                    </a:lnTo>
                    <a:lnTo>
                      <a:pt x="112" y="155"/>
                    </a:lnTo>
                    <a:lnTo>
                      <a:pt x="124" y="148"/>
                    </a:lnTo>
                    <a:lnTo>
                      <a:pt x="136" y="138"/>
                    </a:lnTo>
                    <a:lnTo>
                      <a:pt x="146" y="126"/>
                    </a:lnTo>
                    <a:lnTo>
                      <a:pt x="153" y="112"/>
                    </a:lnTo>
                    <a:lnTo>
                      <a:pt x="158" y="97"/>
                    </a:lnTo>
                    <a:lnTo>
                      <a:pt x="160" y="80"/>
                    </a:lnTo>
                    <a:lnTo>
                      <a:pt x="160" y="80"/>
                    </a:lnTo>
                    <a:lnTo>
                      <a:pt x="158" y="66"/>
                    </a:lnTo>
                    <a:lnTo>
                      <a:pt x="153" y="49"/>
                    </a:lnTo>
                    <a:lnTo>
                      <a:pt x="146" y="36"/>
                    </a:lnTo>
                    <a:lnTo>
                      <a:pt x="136" y="24"/>
                    </a:lnTo>
                    <a:lnTo>
                      <a:pt x="124" y="15"/>
                    </a:lnTo>
                    <a:lnTo>
                      <a:pt x="112" y="7"/>
                    </a:lnTo>
                    <a:lnTo>
                      <a:pt x="95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2"/>
                    </a:lnTo>
                    <a:lnTo>
                      <a:pt x="49" y="7"/>
                    </a:lnTo>
                    <a:lnTo>
                      <a:pt x="34" y="15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5" y="49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5" y="112"/>
                    </a:lnTo>
                    <a:lnTo>
                      <a:pt x="12" y="126"/>
                    </a:lnTo>
                    <a:lnTo>
                      <a:pt x="22" y="138"/>
                    </a:lnTo>
                    <a:lnTo>
                      <a:pt x="34" y="148"/>
                    </a:lnTo>
                    <a:lnTo>
                      <a:pt x="49" y="155"/>
                    </a:lnTo>
                    <a:lnTo>
                      <a:pt x="63" y="160"/>
                    </a:lnTo>
                    <a:lnTo>
                      <a:pt x="80" y="163"/>
                    </a:lnTo>
                    <a:lnTo>
                      <a:pt x="80" y="163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6"/>
              <p:cNvSpPr>
                <a:spLocks/>
              </p:cNvSpPr>
              <p:nvPr/>
            </p:nvSpPr>
            <p:spPr bwMode="auto">
              <a:xfrm>
                <a:off x="4421673" y="2541493"/>
                <a:ext cx="785812" cy="1409700"/>
              </a:xfrm>
              <a:custGeom>
                <a:avLst/>
                <a:gdLst>
                  <a:gd name="T0" fmla="*/ 403 w 495"/>
                  <a:gd name="T1" fmla="*/ 53 h 888"/>
                  <a:gd name="T2" fmla="*/ 400 w 495"/>
                  <a:gd name="T3" fmla="*/ 41 h 888"/>
                  <a:gd name="T4" fmla="*/ 391 w 495"/>
                  <a:gd name="T5" fmla="*/ 22 h 888"/>
                  <a:gd name="T6" fmla="*/ 376 w 495"/>
                  <a:gd name="T7" fmla="*/ 10 h 888"/>
                  <a:gd name="T8" fmla="*/ 357 w 495"/>
                  <a:gd name="T9" fmla="*/ 0 h 888"/>
                  <a:gd name="T10" fmla="*/ 146 w 495"/>
                  <a:gd name="T11" fmla="*/ 0 h 888"/>
                  <a:gd name="T12" fmla="*/ 131 w 495"/>
                  <a:gd name="T13" fmla="*/ 3 h 888"/>
                  <a:gd name="T14" fmla="*/ 104 w 495"/>
                  <a:gd name="T15" fmla="*/ 17 h 888"/>
                  <a:gd name="T16" fmla="*/ 97 w 495"/>
                  <a:gd name="T17" fmla="*/ 27 h 888"/>
                  <a:gd name="T18" fmla="*/ 90 w 495"/>
                  <a:gd name="T19" fmla="*/ 39 h 888"/>
                  <a:gd name="T20" fmla="*/ 90 w 495"/>
                  <a:gd name="T21" fmla="*/ 44 h 888"/>
                  <a:gd name="T22" fmla="*/ 0 w 495"/>
                  <a:gd name="T23" fmla="*/ 328 h 888"/>
                  <a:gd name="T24" fmla="*/ 0 w 495"/>
                  <a:gd name="T25" fmla="*/ 342 h 888"/>
                  <a:gd name="T26" fmla="*/ 12 w 495"/>
                  <a:gd name="T27" fmla="*/ 366 h 888"/>
                  <a:gd name="T28" fmla="*/ 24 w 495"/>
                  <a:gd name="T29" fmla="*/ 374 h 888"/>
                  <a:gd name="T30" fmla="*/ 32 w 495"/>
                  <a:gd name="T31" fmla="*/ 374 h 888"/>
                  <a:gd name="T32" fmla="*/ 51 w 495"/>
                  <a:gd name="T33" fmla="*/ 371 h 888"/>
                  <a:gd name="T34" fmla="*/ 66 w 495"/>
                  <a:gd name="T35" fmla="*/ 357 h 888"/>
                  <a:gd name="T36" fmla="*/ 138 w 495"/>
                  <a:gd name="T37" fmla="*/ 124 h 888"/>
                  <a:gd name="T38" fmla="*/ 146 w 495"/>
                  <a:gd name="T39" fmla="*/ 124 h 888"/>
                  <a:gd name="T40" fmla="*/ 46 w 495"/>
                  <a:gd name="T41" fmla="*/ 527 h 888"/>
                  <a:gd name="T42" fmla="*/ 155 w 495"/>
                  <a:gd name="T43" fmla="*/ 847 h 888"/>
                  <a:gd name="T44" fmla="*/ 155 w 495"/>
                  <a:gd name="T45" fmla="*/ 854 h 888"/>
                  <a:gd name="T46" fmla="*/ 160 w 495"/>
                  <a:gd name="T47" fmla="*/ 869 h 888"/>
                  <a:gd name="T48" fmla="*/ 172 w 495"/>
                  <a:gd name="T49" fmla="*/ 881 h 888"/>
                  <a:gd name="T50" fmla="*/ 187 w 495"/>
                  <a:gd name="T51" fmla="*/ 886 h 888"/>
                  <a:gd name="T52" fmla="*/ 194 w 495"/>
                  <a:gd name="T53" fmla="*/ 888 h 888"/>
                  <a:gd name="T54" fmla="*/ 211 w 495"/>
                  <a:gd name="T55" fmla="*/ 883 h 888"/>
                  <a:gd name="T56" fmla="*/ 223 w 495"/>
                  <a:gd name="T57" fmla="*/ 876 h 888"/>
                  <a:gd name="T58" fmla="*/ 233 w 495"/>
                  <a:gd name="T59" fmla="*/ 861 h 888"/>
                  <a:gd name="T60" fmla="*/ 235 w 495"/>
                  <a:gd name="T61" fmla="*/ 847 h 888"/>
                  <a:gd name="T62" fmla="*/ 260 w 495"/>
                  <a:gd name="T63" fmla="*/ 527 h 888"/>
                  <a:gd name="T64" fmla="*/ 260 w 495"/>
                  <a:gd name="T65" fmla="*/ 847 h 888"/>
                  <a:gd name="T66" fmla="*/ 264 w 495"/>
                  <a:gd name="T67" fmla="*/ 861 h 888"/>
                  <a:gd name="T68" fmla="*/ 272 w 495"/>
                  <a:gd name="T69" fmla="*/ 876 h 888"/>
                  <a:gd name="T70" fmla="*/ 286 w 495"/>
                  <a:gd name="T71" fmla="*/ 883 h 888"/>
                  <a:gd name="T72" fmla="*/ 301 w 495"/>
                  <a:gd name="T73" fmla="*/ 888 h 888"/>
                  <a:gd name="T74" fmla="*/ 311 w 495"/>
                  <a:gd name="T75" fmla="*/ 886 h 888"/>
                  <a:gd name="T76" fmla="*/ 325 w 495"/>
                  <a:gd name="T77" fmla="*/ 881 h 888"/>
                  <a:gd name="T78" fmla="*/ 335 w 495"/>
                  <a:gd name="T79" fmla="*/ 869 h 888"/>
                  <a:gd name="T80" fmla="*/ 342 w 495"/>
                  <a:gd name="T81" fmla="*/ 854 h 888"/>
                  <a:gd name="T82" fmla="*/ 342 w 495"/>
                  <a:gd name="T83" fmla="*/ 527 h 888"/>
                  <a:gd name="T84" fmla="*/ 340 w 495"/>
                  <a:gd name="T85" fmla="*/ 124 h 888"/>
                  <a:gd name="T86" fmla="*/ 345 w 495"/>
                  <a:gd name="T87" fmla="*/ 124 h 888"/>
                  <a:gd name="T88" fmla="*/ 427 w 495"/>
                  <a:gd name="T89" fmla="*/ 349 h 888"/>
                  <a:gd name="T90" fmla="*/ 429 w 495"/>
                  <a:gd name="T91" fmla="*/ 357 h 888"/>
                  <a:gd name="T92" fmla="*/ 444 w 495"/>
                  <a:gd name="T93" fmla="*/ 371 h 888"/>
                  <a:gd name="T94" fmla="*/ 463 w 495"/>
                  <a:gd name="T95" fmla="*/ 374 h 888"/>
                  <a:gd name="T96" fmla="*/ 471 w 495"/>
                  <a:gd name="T97" fmla="*/ 371 h 888"/>
                  <a:gd name="T98" fmla="*/ 483 w 495"/>
                  <a:gd name="T99" fmla="*/ 364 h 888"/>
                  <a:gd name="T100" fmla="*/ 495 w 495"/>
                  <a:gd name="T101" fmla="*/ 340 h 888"/>
                  <a:gd name="T102" fmla="*/ 495 w 495"/>
                  <a:gd name="T103" fmla="*/ 328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5" h="888">
                    <a:moveTo>
                      <a:pt x="495" y="328"/>
                    </a:moveTo>
                    <a:lnTo>
                      <a:pt x="403" y="53"/>
                    </a:lnTo>
                    <a:lnTo>
                      <a:pt x="403" y="53"/>
                    </a:lnTo>
                    <a:lnTo>
                      <a:pt x="400" y="41"/>
                    </a:lnTo>
                    <a:lnTo>
                      <a:pt x="398" y="32"/>
                    </a:lnTo>
                    <a:lnTo>
                      <a:pt x="391" y="22"/>
                    </a:lnTo>
                    <a:lnTo>
                      <a:pt x="386" y="15"/>
                    </a:lnTo>
                    <a:lnTo>
                      <a:pt x="376" y="10"/>
                    </a:lnTo>
                    <a:lnTo>
                      <a:pt x="366" y="5"/>
                    </a:lnTo>
                    <a:lnTo>
                      <a:pt x="357" y="0"/>
                    </a:lnTo>
                    <a:lnTo>
                      <a:pt x="3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31" y="3"/>
                    </a:lnTo>
                    <a:lnTo>
                      <a:pt x="116" y="7"/>
                    </a:lnTo>
                    <a:lnTo>
                      <a:pt x="104" y="17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90" y="39"/>
                    </a:lnTo>
                    <a:lnTo>
                      <a:pt x="90" y="44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0" y="335"/>
                    </a:lnTo>
                    <a:lnTo>
                      <a:pt x="0" y="342"/>
                    </a:lnTo>
                    <a:lnTo>
                      <a:pt x="2" y="354"/>
                    </a:lnTo>
                    <a:lnTo>
                      <a:pt x="12" y="366"/>
                    </a:lnTo>
                    <a:lnTo>
                      <a:pt x="17" y="371"/>
                    </a:lnTo>
                    <a:lnTo>
                      <a:pt x="24" y="374"/>
                    </a:lnTo>
                    <a:lnTo>
                      <a:pt x="24" y="374"/>
                    </a:lnTo>
                    <a:lnTo>
                      <a:pt x="32" y="374"/>
                    </a:lnTo>
                    <a:lnTo>
                      <a:pt x="39" y="374"/>
                    </a:lnTo>
                    <a:lnTo>
                      <a:pt x="51" y="371"/>
                    </a:lnTo>
                    <a:lnTo>
                      <a:pt x="61" y="362"/>
                    </a:lnTo>
                    <a:lnTo>
                      <a:pt x="66" y="357"/>
                    </a:lnTo>
                    <a:lnTo>
                      <a:pt x="68" y="349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46" y="124"/>
                    </a:lnTo>
                    <a:lnTo>
                      <a:pt x="153" y="124"/>
                    </a:lnTo>
                    <a:lnTo>
                      <a:pt x="46" y="527"/>
                    </a:lnTo>
                    <a:lnTo>
                      <a:pt x="155" y="527"/>
                    </a:lnTo>
                    <a:lnTo>
                      <a:pt x="155" y="847"/>
                    </a:lnTo>
                    <a:lnTo>
                      <a:pt x="155" y="847"/>
                    </a:lnTo>
                    <a:lnTo>
                      <a:pt x="155" y="854"/>
                    </a:lnTo>
                    <a:lnTo>
                      <a:pt x="158" y="861"/>
                    </a:lnTo>
                    <a:lnTo>
                      <a:pt x="160" y="869"/>
                    </a:lnTo>
                    <a:lnTo>
                      <a:pt x="167" y="876"/>
                    </a:lnTo>
                    <a:lnTo>
                      <a:pt x="172" y="881"/>
                    </a:lnTo>
                    <a:lnTo>
                      <a:pt x="180" y="883"/>
                    </a:lnTo>
                    <a:lnTo>
                      <a:pt x="187" y="886"/>
                    </a:lnTo>
                    <a:lnTo>
                      <a:pt x="194" y="888"/>
                    </a:lnTo>
                    <a:lnTo>
                      <a:pt x="194" y="888"/>
                    </a:lnTo>
                    <a:lnTo>
                      <a:pt x="204" y="886"/>
                    </a:lnTo>
                    <a:lnTo>
                      <a:pt x="211" y="883"/>
                    </a:lnTo>
                    <a:lnTo>
                      <a:pt x="218" y="881"/>
                    </a:lnTo>
                    <a:lnTo>
                      <a:pt x="223" y="876"/>
                    </a:lnTo>
                    <a:lnTo>
                      <a:pt x="231" y="869"/>
                    </a:lnTo>
                    <a:lnTo>
                      <a:pt x="233" y="861"/>
                    </a:lnTo>
                    <a:lnTo>
                      <a:pt x="235" y="854"/>
                    </a:lnTo>
                    <a:lnTo>
                      <a:pt x="235" y="847"/>
                    </a:lnTo>
                    <a:lnTo>
                      <a:pt x="235" y="527"/>
                    </a:lnTo>
                    <a:lnTo>
                      <a:pt x="260" y="527"/>
                    </a:lnTo>
                    <a:lnTo>
                      <a:pt x="260" y="847"/>
                    </a:lnTo>
                    <a:lnTo>
                      <a:pt x="260" y="847"/>
                    </a:lnTo>
                    <a:lnTo>
                      <a:pt x="262" y="854"/>
                    </a:lnTo>
                    <a:lnTo>
                      <a:pt x="264" y="861"/>
                    </a:lnTo>
                    <a:lnTo>
                      <a:pt x="267" y="869"/>
                    </a:lnTo>
                    <a:lnTo>
                      <a:pt x="272" y="876"/>
                    </a:lnTo>
                    <a:lnTo>
                      <a:pt x="279" y="881"/>
                    </a:lnTo>
                    <a:lnTo>
                      <a:pt x="286" y="883"/>
                    </a:lnTo>
                    <a:lnTo>
                      <a:pt x="294" y="886"/>
                    </a:lnTo>
                    <a:lnTo>
                      <a:pt x="301" y="888"/>
                    </a:lnTo>
                    <a:lnTo>
                      <a:pt x="301" y="888"/>
                    </a:lnTo>
                    <a:lnTo>
                      <a:pt x="311" y="886"/>
                    </a:lnTo>
                    <a:lnTo>
                      <a:pt x="318" y="883"/>
                    </a:lnTo>
                    <a:lnTo>
                      <a:pt x="325" y="881"/>
                    </a:lnTo>
                    <a:lnTo>
                      <a:pt x="330" y="876"/>
                    </a:lnTo>
                    <a:lnTo>
                      <a:pt x="335" y="869"/>
                    </a:lnTo>
                    <a:lnTo>
                      <a:pt x="340" y="861"/>
                    </a:lnTo>
                    <a:lnTo>
                      <a:pt x="342" y="854"/>
                    </a:lnTo>
                    <a:lnTo>
                      <a:pt x="342" y="847"/>
                    </a:lnTo>
                    <a:lnTo>
                      <a:pt x="342" y="527"/>
                    </a:lnTo>
                    <a:lnTo>
                      <a:pt x="451" y="527"/>
                    </a:lnTo>
                    <a:lnTo>
                      <a:pt x="340" y="124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52" y="124"/>
                    </a:lnTo>
                    <a:lnTo>
                      <a:pt x="427" y="349"/>
                    </a:lnTo>
                    <a:lnTo>
                      <a:pt x="427" y="349"/>
                    </a:lnTo>
                    <a:lnTo>
                      <a:pt x="429" y="357"/>
                    </a:lnTo>
                    <a:lnTo>
                      <a:pt x="434" y="362"/>
                    </a:lnTo>
                    <a:lnTo>
                      <a:pt x="444" y="371"/>
                    </a:lnTo>
                    <a:lnTo>
                      <a:pt x="459" y="374"/>
                    </a:lnTo>
                    <a:lnTo>
                      <a:pt x="463" y="374"/>
                    </a:lnTo>
                    <a:lnTo>
                      <a:pt x="471" y="371"/>
                    </a:lnTo>
                    <a:lnTo>
                      <a:pt x="471" y="371"/>
                    </a:lnTo>
                    <a:lnTo>
                      <a:pt x="478" y="369"/>
                    </a:lnTo>
                    <a:lnTo>
                      <a:pt x="483" y="364"/>
                    </a:lnTo>
                    <a:lnTo>
                      <a:pt x="493" y="354"/>
                    </a:lnTo>
                    <a:lnTo>
                      <a:pt x="495" y="340"/>
                    </a:lnTo>
                    <a:lnTo>
                      <a:pt x="495" y="332"/>
                    </a:lnTo>
                    <a:lnTo>
                      <a:pt x="495" y="328"/>
                    </a:lnTo>
                    <a:lnTo>
                      <a:pt x="495" y="328"/>
                    </a:lnTo>
                    <a:close/>
                  </a:path>
                </a:pathLst>
              </a:custGeom>
              <a:solidFill>
                <a:srgbClr val="B2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07" name="组合 306"/>
            <p:cNvGrpSpPr/>
            <p:nvPr/>
          </p:nvGrpSpPr>
          <p:grpSpPr>
            <a:xfrm>
              <a:off x="2349267" y="345105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308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10" name="组合 309"/>
            <p:cNvGrpSpPr/>
            <p:nvPr/>
          </p:nvGrpSpPr>
          <p:grpSpPr>
            <a:xfrm>
              <a:off x="2625929" y="345105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311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13" name="组合 312"/>
            <p:cNvGrpSpPr/>
            <p:nvPr/>
          </p:nvGrpSpPr>
          <p:grpSpPr>
            <a:xfrm>
              <a:off x="2902591" y="345105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314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16" name="组合 315"/>
            <p:cNvGrpSpPr/>
            <p:nvPr/>
          </p:nvGrpSpPr>
          <p:grpSpPr>
            <a:xfrm>
              <a:off x="3179253" y="345105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317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19" name="组合 318"/>
            <p:cNvGrpSpPr/>
            <p:nvPr/>
          </p:nvGrpSpPr>
          <p:grpSpPr>
            <a:xfrm>
              <a:off x="3455915" y="345105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320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2" name="组合 321"/>
            <p:cNvGrpSpPr/>
            <p:nvPr/>
          </p:nvGrpSpPr>
          <p:grpSpPr>
            <a:xfrm>
              <a:off x="3732577" y="3451059"/>
              <a:ext cx="245286" cy="622327"/>
              <a:chOff x="4294188" y="3405188"/>
              <a:chExt cx="555625" cy="1409700"/>
            </a:xfrm>
            <a:solidFill>
              <a:srgbClr val="507281"/>
            </a:solidFill>
          </p:grpSpPr>
          <p:sp>
            <p:nvSpPr>
              <p:cNvPr id="323" name="Freeform 9"/>
              <p:cNvSpPr>
                <a:spLocks/>
              </p:cNvSpPr>
              <p:nvPr/>
            </p:nvSpPr>
            <p:spPr bwMode="auto">
              <a:xfrm>
                <a:off x="4294188" y="3646488"/>
                <a:ext cx="555625" cy="1168400"/>
              </a:xfrm>
              <a:custGeom>
                <a:avLst/>
                <a:gdLst>
                  <a:gd name="T0" fmla="*/ 90 w 350"/>
                  <a:gd name="T1" fmla="*/ 0 h 736"/>
                  <a:gd name="T2" fmla="*/ 78 w 350"/>
                  <a:gd name="T3" fmla="*/ 0 h 736"/>
                  <a:gd name="T4" fmla="*/ 48 w 350"/>
                  <a:gd name="T5" fmla="*/ 10 h 736"/>
                  <a:gd name="T6" fmla="*/ 20 w 350"/>
                  <a:gd name="T7" fmla="*/ 30 h 736"/>
                  <a:gd name="T8" fmla="*/ 6 w 350"/>
                  <a:gd name="T9" fmla="*/ 54 h 736"/>
                  <a:gd name="T10" fmla="*/ 0 w 350"/>
                  <a:gd name="T11" fmla="*/ 72 h 736"/>
                  <a:gd name="T12" fmla="*/ 0 w 350"/>
                  <a:gd name="T13" fmla="*/ 86 h 736"/>
                  <a:gd name="T14" fmla="*/ 0 w 350"/>
                  <a:gd name="T15" fmla="*/ 332 h 736"/>
                  <a:gd name="T16" fmla="*/ 10 w 350"/>
                  <a:gd name="T17" fmla="*/ 352 h 736"/>
                  <a:gd name="T18" fmla="*/ 30 w 350"/>
                  <a:gd name="T19" fmla="*/ 360 h 736"/>
                  <a:gd name="T20" fmla="*/ 40 w 350"/>
                  <a:gd name="T21" fmla="*/ 358 h 736"/>
                  <a:gd name="T22" fmla="*/ 56 w 350"/>
                  <a:gd name="T23" fmla="*/ 342 h 736"/>
                  <a:gd name="T24" fmla="*/ 58 w 350"/>
                  <a:gd name="T25" fmla="*/ 118 h 736"/>
                  <a:gd name="T26" fmla="*/ 84 w 350"/>
                  <a:gd name="T27" fmla="*/ 322 h 736"/>
                  <a:gd name="T28" fmla="*/ 84 w 350"/>
                  <a:gd name="T29" fmla="*/ 330 h 736"/>
                  <a:gd name="T30" fmla="*/ 84 w 350"/>
                  <a:gd name="T31" fmla="*/ 694 h 736"/>
                  <a:gd name="T32" fmla="*/ 88 w 350"/>
                  <a:gd name="T33" fmla="*/ 710 h 736"/>
                  <a:gd name="T34" fmla="*/ 96 w 350"/>
                  <a:gd name="T35" fmla="*/ 724 h 736"/>
                  <a:gd name="T36" fmla="*/ 108 w 350"/>
                  <a:gd name="T37" fmla="*/ 732 h 736"/>
                  <a:gd name="T38" fmla="*/ 124 w 350"/>
                  <a:gd name="T39" fmla="*/ 736 h 736"/>
                  <a:gd name="T40" fmla="*/ 132 w 350"/>
                  <a:gd name="T41" fmla="*/ 736 h 736"/>
                  <a:gd name="T42" fmla="*/ 148 w 350"/>
                  <a:gd name="T43" fmla="*/ 728 h 736"/>
                  <a:gd name="T44" fmla="*/ 158 w 350"/>
                  <a:gd name="T45" fmla="*/ 718 h 736"/>
                  <a:gd name="T46" fmla="*/ 164 w 350"/>
                  <a:gd name="T47" fmla="*/ 702 h 736"/>
                  <a:gd name="T48" fmla="*/ 164 w 350"/>
                  <a:gd name="T49" fmla="*/ 374 h 736"/>
                  <a:gd name="T50" fmla="*/ 184 w 350"/>
                  <a:gd name="T51" fmla="*/ 694 h 736"/>
                  <a:gd name="T52" fmla="*/ 186 w 350"/>
                  <a:gd name="T53" fmla="*/ 702 h 736"/>
                  <a:gd name="T54" fmla="*/ 192 w 350"/>
                  <a:gd name="T55" fmla="*/ 718 h 736"/>
                  <a:gd name="T56" fmla="*/ 202 w 350"/>
                  <a:gd name="T57" fmla="*/ 728 h 736"/>
                  <a:gd name="T58" fmla="*/ 218 w 350"/>
                  <a:gd name="T59" fmla="*/ 736 h 736"/>
                  <a:gd name="T60" fmla="*/ 226 w 350"/>
                  <a:gd name="T61" fmla="*/ 736 h 736"/>
                  <a:gd name="T62" fmla="*/ 240 w 350"/>
                  <a:gd name="T63" fmla="*/ 732 h 736"/>
                  <a:gd name="T64" fmla="*/ 254 w 350"/>
                  <a:gd name="T65" fmla="*/ 724 h 736"/>
                  <a:gd name="T66" fmla="*/ 262 w 350"/>
                  <a:gd name="T67" fmla="*/ 710 h 736"/>
                  <a:gd name="T68" fmla="*/ 266 w 350"/>
                  <a:gd name="T69" fmla="*/ 694 h 736"/>
                  <a:gd name="T70" fmla="*/ 266 w 350"/>
                  <a:gd name="T71" fmla="*/ 320 h 736"/>
                  <a:gd name="T72" fmla="*/ 288 w 350"/>
                  <a:gd name="T73" fmla="*/ 118 h 736"/>
                  <a:gd name="T74" fmla="*/ 288 w 350"/>
                  <a:gd name="T75" fmla="*/ 332 h 736"/>
                  <a:gd name="T76" fmla="*/ 290 w 350"/>
                  <a:gd name="T77" fmla="*/ 342 h 736"/>
                  <a:gd name="T78" fmla="*/ 306 w 350"/>
                  <a:gd name="T79" fmla="*/ 358 h 736"/>
                  <a:gd name="T80" fmla="*/ 318 w 350"/>
                  <a:gd name="T81" fmla="*/ 360 h 736"/>
                  <a:gd name="T82" fmla="*/ 340 w 350"/>
                  <a:gd name="T83" fmla="*/ 352 h 736"/>
                  <a:gd name="T84" fmla="*/ 350 w 350"/>
                  <a:gd name="T85" fmla="*/ 336 h 736"/>
                  <a:gd name="T86" fmla="*/ 350 w 350"/>
                  <a:gd name="T87" fmla="*/ 86 h 736"/>
                  <a:gd name="T88" fmla="*/ 350 w 350"/>
                  <a:gd name="T89" fmla="*/ 68 h 736"/>
                  <a:gd name="T90" fmla="*/ 348 w 350"/>
                  <a:gd name="T91" fmla="*/ 60 h 736"/>
                  <a:gd name="T92" fmla="*/ 338 w 350"/>
                  <a:gd name="T93" fmla="*/ 38 h 736"/>
                  <a:gd name="T94" fmla="*/ 316 w 350"/>
                  <a:gd name="T95" fmla="*/ 16 h 736"/>
                  <a:gd name="T96" fmla="*/ 284 w 350"/>
                  <a:gd name="T97" fmla="*/ 2 h 736"/>
                  <a:gd name="T98" fmla="*/ 266 w 350"/>
                  <a:gd name="T9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0" h="736">
                    <a:moveTo>
                      <a:pt x="266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48" y="10"/>
                    </a:lnTo>
                    <a:lnTo>
                      <a:pt x="34" y="18"/>
                    </a:lnTo>
                    <a:lnTo>
                      <a:pt x="20" y="30"/>
                    </a:lnTo>
                    <a:lnTo>
                      <a:pt x="12" y="42"/>
                    </a:lnTo>
                    <a:lnTo>
                      <a:pt x="6" y="54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2" y="342"/>
                    </a:lnTo>
                    <a:lnTo>
                      <a:pt x="10" y="352"/>
                    </a:lnTo>
                    <a:lnTo>
                      <a:pt x="18" y="358"/>
                    </a:lnTo>
                    <a:lnTo>
                      <a:pt x="30" y="360"/>
                    </a:lnTo>
                    <a:lnTo>
                      <a:pt x="30" y="360"/>
                    </a:lnTo>
                    <a:lnTo>
                      <a:pt x="40" y="358"/>
                    </a:lnTo>
                    <a:lnTo>
                      <a:pt x="50" y="352"/>
                    </a:lnTo>
                    <a:lnTo>
                      <a:pt x="56" y="342"/>
                    </a:lnTo>
                    <a:lnTo>
                      <a:pt x="58" y="332"/>
                    </a:lnTo>
                    <a:lnTo>
                      <a:pt x="58" y="118"/>
                    </a:lnTo>
                    <a:lnTo>
                      <a:pt x="84" y="118"/>
                    </a:lnTo>
                    <a:lnTo>
                      <a:pt x="84" y="322"/>
                    </a:lnTo>
                    <a:lnTo>
                      <a:pt x="84" y="322"/>
                    </a:lnTo>
                    <a:lnTo>
                      <a:pt x="84" y="330"/>
                    </a:lnTo>
                    <a:lnTo>
                      <a:pt x="84" y="694"/>
                    </a:lnTo>
                    <a:lnTo>
                      <a:pt x="84" y="694"/>
                    </a:lnTo>
                    <a:lnTo>
                      <a:pt x="84" y="702"/>
                    </a:lnTo>
                    <a:lnTo>
                      <a:pt x="88" y="710"/>
                    </a:lnTo>
                    <a:lnTo>
                      <a:pt x="90" y="718"/>
                    </a:lnTo>
                    <a:lnTo>
                      <a:pt x="96" y="724"/>
                    </a:lnTo>
                    <a:lnTo>
                      <a:pt x="102" y="728"/>
                    </a:lnTo>
                    <a:lnTo>
                      <a:pt x="108" y="732"/>
                    </a:lnTo>
                    <a:lnTo>
                      <a:pt x="116" y="736"/>
                    </a:lnTo>
                    <a:lnTo>
                      <a:pt x="124" y="736"/>
                    </a:lnTo>
                    <a:lnTo>
                      <a:pt x="124" y="736"/>
                    </a:lnTo>
                    <a:lnTo>
                      <a:pt x="132" y="736"/>
                    </a:lnTo>
                    <a:lnTo>
                      <a:pt x="140" y="732"/>
                    </a:lnTo>
                    <a:lnTo>
                      <a:pt x="148" y="728"/>
                    </a:lnTo>
                    <a:lnTo>
                      <a:pt x="154" y="724"/>
                    </a:lnTo>
                    <a:lnTo>
                      <a:pt x="158" y="718"/>
                    </a:lnTo>
                    <a:lnTo>
                      <a:pt x="162" y="710"/>
                    </a:lnTo>
                    <a:lnTo>
                      <a:pt x="164" y="702"/>
                    </a:lnTo>
                    <a:lnTo>
                      <a:pt x="164" y="694"/>
                    </a:lnTo>
                    <a:lnTo>
                      <a:pt x="164" y="374"/>
                    </a:lnTo>
                    <a:lnTo>
                      <a:pt x="184" y="374"/>
                    </a:lnTo>
                    <a:lnTo>
                      <a:pt x="184" y="694"/>
                    </a:lnTo>
                    <a:lnTo>
                      <a:pt x="184" y="694"/>
                    </a:lnTo>
                    <a:lnTo>
                      <a:pt x="186" y="702"/>
                    </a:lnTo>
                    <a:lnTo>
                      <a:pt x="188" y="710"/>
                    </a:lnTo>
                    <a:lnTo>
                      <a:pt x="192" y="718"/>
                    </a:lnTo>
                    <a:lnTo>
                      <a:pt x="196" y="724"/>
                    </a:lnTo>
                    <a:lnTo>
                      <a:pt x="202" y="728"/>
                    </a:lnTo>
                    <a:lnTo>
                      <a:pt x="210" y="732"/>
                    </a:lnTo>
                    <a:lnTo>
                      <a:pt x="218" y="736"/>
                    </a:lnTo>
                    <a:lnTo>
                      <a:pt x="226" y="736"/>
                    </a:lnTo>
                    <a:lnTo>
                      <a:pt x="226" y="736"/>
                    </a:lnTo>
                    <a:lnTo>
                      <a:pt x="234" y="736"/>
                    </a:lnTo>
                    <a:lnTo>
                      <a:pt x="240" y="732"/>
                    </a:lnTo>
                    <a:lnTo>
                      <a:pt x="248" y="728"/>
                    </a:lnTo>
                    <a:lnTo>
                      <a:pt x="254" y="724"/>
                    </a:lnTo>
                    <a:lnTo>
                      <a:pt x="258" y="718"/>
                    </a:lnTo>
                    <a:lnTo>
                      <a:pt x="262" y="710"/>
                    </a:lnTo>
                    <a:lnTo>
                      <a:pt x="264" y="702"/>
                    </a:lnTo>
                    <a:lnTo>
                      <a:pt x="266" y="694"/>
                    </a:lnTo>
                    <a:lnTo>
                      <a:pt x="266" y="322"/>
                    </a:lnTo>
                    <a:lnTo>
                      <a:pt x="266" y="320"/>
                    </a:lnTo>
                    <a:lnTo>
                      <a:pt x="266" y="118"/>
                    </a:lnTo>
                    <a:lnTo>
                      <a:pt x="288" y="118"/>
                    </a:lnTo>
                    <a:lnTo>
                      <a:pt x="288" y="332"/>
                    </a:lnTo>
                    <a:lnTo>
                      <a:pt x="288" y="332"/>
                    </a:lnTo>
                    <a:lnTo>
                      <a:pt x="288" y="336"/>
                    </a:lnTo>
                    <a:lnTo>
                      <a:pt x="290" y="342"/>
                    </a:lnTo>
                    <a:lnTo>
                      <a:pt x="296" y="352"/>
                    </a:lnTo>
                    <a:lnTo>
                      <a:pt x="306" y="358"/>
                    </a:lnTo>
                    <a:lnTo>
                      <a:pt x="318" y="360"/>
                    </a:lnTo>
                    <a:lnTo>
                      <a:pt x="318" y="360"/>
                    </a:lnTo>
                    <a:lnTo>
                      <a:pt x="330" y="358"/>
                    </a:lnTo>
                    <a:lnTo>
                      <a:pt x="340" y="352"/>
                    </a:lnTo>
                    <a:lnTo>
                      <a:pt x="348" y="342"/>
                    </a:lnTo>
                    <a:lnTo>
                      <a:pt x="350" y="336"/>
                    </a:lnTo>
                    <a:lnTo>
                      <a:pt x="350" y="332"/>
                    </a:lnTo>
                    <a:lnTo>
                      <a:pt x="350" y="86"/>
                    </a:lnTo>
                    <a:lnTo>
                      <a:pt x="350" y="74"/>
                    </a:lnTo>
                    <a:lnTo>
                      <a:pt x="350" y="68"/>
                    </a:lnTo>
                    <a:lnTo>
                      <a:pt x="350" y="68"/>
                    </a:lnTo>
                    <a:lnTo>
                      <a:pt x="348" y="60"/>
                    </a:lnTo>
                    <a:lnTo>
                      <a:pt x="344" y="48"/>
                    </a:lnTo>
                    <a:lnTo>
                      <a:pt x="338" y="38"/>
                    </a:lnTo>
                    <a:lnTo>
                      <a:pt x="328" y="26"/>
                    </a:lnTo>
                    <a:lnTo>
                      <a:pt x="316" y="16"/>
                    </a:lnTo>
                    <a:lnTo>
                      <a:pt x="302" y="8"/>
                    </a:lnTo>
                    <a:lnTo>
                      <a:pt x="284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10"/>
              <p:cNvSpPr>
                <a:spLocks/>
              </p:cNvSpPr>
              <p:nvPr/>
            </p:nvSpPr>
            <p:spPr bwMode="auto">
              <a:xfrm>
                <a:off x="4462463" y="3405188"/>
                <a:ext cx="219075" cy="219075"/>
              </a:xfrm>
              <a:custGeom>
                <a:avLst/>
                <a:gdLst>
                  <a:gd name="T0" fmla="*/ 70 w 138"/>
                  <a:gd name="T1" fmla="*/ 138 h 138"/>
                  <a:gd name="T2" fmla="*/ 70 w 138"/>
                  <a:gd name="T3" fmla="*/ 138 h 138"/>
                  <a:gd name="T4" fmla="*/ 84 w 138"/>
                  <a:gd name="T5" fmla="*/ 138 h 138"/>
                  <a:gd name="T6" fmla="*/ 96 w 138"/>
                  <a:gd name="T7" fmla="*/ 134 h 138"/>
                  <a:gd name="T8" fmla="*/ 108 w 138"/>
                  <a:gd name="T9" fmla="*/ 126 h 138"/>
                  <a:gd name="T10" fmla="*/ 118 w 138"/>
                  <a:gd name="T11" fmla="*/ 118 h 138"/>
                  <a:gd name="T12" fmla="*/ 128 w 138"/>
                  <a:gd name="T13" fmla="*/ 108 h 138"/>
                  <a:gd name="T14" fmla="*/ 134 w 138"/>
                  <a:gd name="T15" fmla="*/ 96 h 138"/>
                  <a:gd name="T16" fmla="*/ 138 w 138"/>
                  <a:gd name="T17" fmla="*/ 84 h 138"/>
                  <a:gd name="T18" fmla="*/ 138 w 138"/>
                  <a:gd name="T19" fmla="*/ 70 h 138"/>
                  <a:gd name="T20" fmla="*/ 138 w 138"/>
                  <a:gd name="T21" fmla="*/ 70 h 138"/>
                  <a:gd name="T22" fmla="*/ 138 w 138"/>
                  <a:gd name="T23" fmla="*/ 56 h 138"/>
                  <a:gd name="T24" fmla="*/ 134 w 138"/>
                  <a:gd name="T25" fmla="*/ 42 h 138"/>
                  <a:gd name="T26" fmla="*/ 128 w 138"/>
                  <a:gd name="T27" fmla="*/ 30 h 138"/>
                  <a:gd name="T28" fmla="*/ 118 w 138"/>
                  <a:gd name="T29" fmla="*/ 20 h 138"/>
                  <a:gd name="T30" fmla="*/ 108 w 138"/>
                  <a:gd name="T31" fmla="*/ 12 h 138"/>
                  <a:gd name="T32" fmla="*/ 96 w 138"/>
                  <a:gd name="T33" fmla="*/ 4 h 138"/>
                  <a:gd name="T34" fmla="*/ 84 w 138"/>
                  <a:gd name="T35" fmla="*/ 0 h 138"/>
                  <a:gd name="T36" fmla="*/ 70 w 138"/>
                  <a:gd name="T37" fmla="*/ 0 h 138"/>
                  <a:gd name="T38" fmla="*/ 70 w 138"/>
                  <a:gd name="T39" fmla="*/ 0 h 138"/>
                  <a:gd name="T40" fmla="*/ 56 w 138"/>
                  <a:gd name="T41" fmla="*/ 0 h 138"/>
                  <a:gd name="T42" fmla="*/ 42 w 138"/>
                  <a:gd name="T43" fmla="*/ 4 h 138"/>
                  <a:gd name="T44" fmla="*/ 30 w 138"/>
                  <a:gd name="T45" fmla="*/ 12 h 138"/>
                  <a:gd name="T46" fmla="*/ 20 w 138"/>
                  <a:gd name="T47" fmla="*/ 20 h 138"/>
                  <a:gd name="T48" fmla="*/ 12 w 138"/>
                  <a:gd name="T49" fmla="*/ 30 h 138"/>
                  <a:gd name="T50" fmla="*/ 4 w 138"/>
                  <a:gd name="T51" fmla="*/ 42 h 138"/>
                  <a:gd name="T52" fmla="*/ 0 w 138"/>
                  <a:gd name="T53" fmla="*/ 56 h 138"/>
                  <a:gd name="T54" fmla="*/ 0 w 138"/>
                  <a:gd name="T55" fmla="*/ 70 h 138"/>
                  <a:gd name="T56" fmla="*/ 0 w 138"/>
                  <a:gd name="T57" fmla="*/ 70 h 138"/>
                  <a:gd name="T58" fmla="*/ 0 w 138"/>
                  <a:gd name="T59" fmla="*/ 84 h 138"/>
                  <a:gd name="T60" fmla="*/ 4 w 138"/>
                  <a:gd name="T61" fmla="*/ 96 h 138"/>
                  <a:gd name="T62" fmla="*/ 12 w 138"/>
                  <a:gd name="T63" fmla="*/ 108 h 138"/>
                  <a:gd name="T64" fmla="*/ 20 w 138"/>
                  <a:gd name="T65" fmla="*/ 118 h 138"/>
                  <a:gd name="T66" fmla="*/ 30 w 138"/>
                  <a:gd name="T67" fmla="*/ 126 h 138"/>
                  <a:gd name="T68" fmla="*/ 42 w 138"/>
                  <a:gd name="T69" fmla="*/ 134 h 138"/>
                  <a:gd name="T70" fmla="*/ 56 w 138"/>
                  <a:gd name="T71" fmla="*/ 138 h 138"/>
                  <a:gd name="T72" fmla="*/ 70 w 138"/>
                  <a:gd name="T73" fmla="*/ 138 h 138"/>
                  <a:gd name="T74" fmla="*/ 70 w 138"/>
                  <a:gd name="T7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138">
                    <a:moveTo>
                      <a:pt x="70" y="138"/>
                    </a:moveTo>
                    <a:lnTo>
                      <a:pt x="70" y="138"/>
                    </a:lnTo>
                    <a:lnTo>
                      <a:pt x="84" y="138"/>
                    </a:lnTo>
                    <a:lnTo>
                      <a:pt x="96" y="134"/>
                    </a:lnTo>
                    <a:lnTo>
                      <a:pt x="108" y="126"/>
                    </a:lnTo>
                    <a:lnTo>
                      <a:pt x="118" y="118"/>
                    </a:lnTo>
                    <a:lnTo>
                      <a:pt x="128" y="108"/>
                    </a:lnTo>
                    <a:lnTo>
                      <a:pt x="134" y="96"/>
                    </a:lnTo>
                    <a:lnTo>
                      <a:pt x="138" y="84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8" y="56"/>
                    </a:lnTo>
                    <a:lnTo>
                      <a:pt x="134" y="42"/>
                    </a:lnTo>
                    <a:lnTo>
                      <a:pt x="128" y="30"/>
                    </a:lnTo>
                    <a:lnTo>
                      <a:pt x="118" y="20"/>
                    </a:lnTo>
                    <a:lnTo>
                      <a:pt x="108" y="12"/>
                    </a:lnTo>
                    <a:lnTo>
                      <a:pt x="96" y="4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2" y="4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12" y="108"/>
                    </a:lnTo>
                    <a:lnTo>
                      <a:pt x="20" y="118"/>
                    </a:lnTo>
                    <a:lnTo>
                      <a:pt x="30" y="126"/>
                    </a:lnTo>
                    <a:lnTo>
                      <a:pt x="42" y="134"/>
                    </a:lnTo>
                    <a:lnTo>
                      <a:pt x="56" y="138"/>
                    </a:lnTo>
                    <a:lnTo>
                      <a:pt x="70" y="138"/>
                    </a:lnTo>
                    <a:lnTo>
                      <a:pt x="70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28" name="组合 327"/>
          <p:cNvGrpSpPr/>
          <p:nvPr/>
        </p:nvGrpSpPr>
        <p:grpSpPr>
          <a:xfrm>
            <a:off x="497544" y="1572899"/>
            <a:ext cx="804096" cy="2040111"/>
            <a:chOff x="611560" y="2139550"/>
            <a:chExt cx="245286" cy="622327"/>
          </a:xfrm>
        </p:grpSpPr>
        <p:sp>
          <p:nvSpPr>
            <p:cNvPr id="330" name="Freeform 9"/>
            <p:cNvSpPr>
              <a:spLocks/>
            </p:cNvSpPr>
            <p:nvPr/>
          </p:nvSpPr>
          <p:spPr bwMode="auto">
            <a:xfrm>
              <a:off x="611560" y="2246074"/>
              <a:ext cx="245286" cy="515803"/>
            </a:xfrm>
            <a:custGeom>
              <a:avLst/>
              <a:gdLst>
                <a:gd name="T0" fmla="*/ 90 w 350"/>
                <a:gd name="T1" fmla="*/ 0 h 736"/>
                <a:gd name="T2" fmla="*/ 78 w 350"/>
                <a:gd name="T3" fmla="*/ 0 h 736"/>
                <a:gd name="T4" fmla="*/ 48 w 350"/>
                <a:gd name="T5" fmla="*/ 10 h 736"/>
                <a:gd name="T6" fmla="*/ 20 w 350"/>
                <a:gd name="T7" fmla="*/ 30 h 736"/>
                <a:gd name="T8" fmla="*/ 6 w 350"/>
                <a:gd name="T9" fmla="*/ 54 h 736"/>
                <a:gd name="T10" fmla="*/ 0 w 350"/>
                <a:gd name="T11" fmla="*/ 72 h 736"/>
                <a:gd name="T12" fmla="*/ 0 w 350"/>
                <a:gd name="T13" fmla="*/ 86 h 736"/>
                <a:gd name="T14" fmla="*/ 0 w 350"/>
                <a:gd name="T15" fmla="*/ 332 h 736"/>
                <a:gd name="T16" fmla="*/ 10 w 350"/>
                <a:gd name="T17" fmla="*/ 352 h 736"/>
                <a:gd name="T18" fmla="*/ 30 w 350"/>
                <a:gd name="T19" fmla="*/ 360 h 736"/>
                <a:gd name="T20" fmla="*/ 40 w 350"/>
                <a:gd name="T21" fmla="*/ 358 h 736"/>
                <a:gd name="T22" fmla="*/ 56 w 350"/>
                <a:gd name="T23" fmla="*/ 342 h 736"/>
                <a:gd name="T24" fmla="*/ 58 w 350"/>
                <a:gd name="T25" fmla="*/ 118 h 736"/>
                <a:gd name="T26" fmla="*/ 84 w 350"/>
                <a:gd name="T27" fmla="*/ 322 h 736"/>
                <a:gd name="T28" fmla="*/ 84 w 350"/>
                <a:gd name="T29" fmla="*/ 330 h 736"/>
                <a:gd name="T30" fmla="*/ 84 w 350"/>
                <a:gd name="T31" fmla="*/ 694 h 736"/>
                <a:gd name="T32" fmla="*/ 88 w 350"/>
                <a:gd name="T33" fmla="*/ 710 h 736"/>
                <a:gd name="T34" fmla="*/ 96 w 350"/>
                <a:gd name="T35" fmla="*/ 724 h 736"/>
                <a:gd name="T36" fmla="*/ 108 w 350"/>
                <a:gd name="T37" fmla="*/ 732 h 736"/>
                <a:gd name="T38" fmla="*/ 124 w 350"/>
                <a:gd name="T39" fmla="*/ 736 h 736"/>
                <a:gd name="T40" fmla="*/ 132 w 350"/>
                <a:gd name="T41" fmla="*/ 736 h 736"/>
                <a:gd name="T42" fmla="*/ 148 w 350"/>
                <a:gd name="T43" fmla="*/ 728 h 736"/>
                <a:gd name="T44" fmla="*/ 158 w 350"/>
                <a:gd name="T45" fmla="*/ 718 h 736"/>
                <a:gd name="T46" fmla="*/ 164 w 350"/>
                <a:gd name="T47" fmla="*/ 702 h 736"/>
                <a:gd name="T48" fmla="*/ 164 w 350"/>
                <a:gd name="T49" fmla="*/ 374 h 736"/>
                <a:gd name="T50" fmla="*/ 184 w 350"/>
                <a:gd name="T51" fmla="*/ 694 h 736"/>
                <a:gd name="T52" fmla="*/ 186 w 350"/>
                <a:gd name="T53" fmla="*/ 702 h 736"/>
                <a:gd name="T54" fmla="*/ 192 w 350"/>
                <a:gd name="T55" fmla="*/ 718 h 736"/>
                <a:gd name="T56" fmla="*/ 202 w 350"/>
                <a:gd name="T57" fmla="*/ 728 h 736"/>
                <a:gd name="T58" fmla="*/ 218 w 350"/>
                <a:gd name="T59" fmla="*/ 736 h 736"/>
                <a:gd name="T60" fmla="*/ 226 w 350"/>
                <a:gd name="T61" fmla="*/ 736 h 736"/>
                <a:gd name="T62" fmla="*/ 240 w 350"/>
                <a:gd name="T63" fmla="*/ 732 h 736"/>
                <a:gd name="T64" fmla="*/ 254 w 350"/>
                <a:gd name="T65" fmla="*/ 724 h 736"/>
                <a:gd name="T66" fmla="*/ 262 w 350"/>
                <a:gd name="T67" fmla="*/ 710 h 736"/>
                <a:gd name="T68" fmla="*/ 266 w 350"/>
                <a:gd name="T69" fmla="*/ 694 h 736"/>
                <a:gd name="T70" fmla="*/ 266 w 350"/>
                <a:gd name="T71" fmla="*/ 320 h 736"/>
                <a:gd name="T72" fmla="*/ 288 w 350"/>
                <a:gd name="T73" fmla="*/ 118 h 736"/>
                <a:gd name="T74" fmla="*/ 288 w 350"/>
                <a:gd name="T75" fmla="*/ 332 h 736"/>
                <a:gd name="T76" fmla="*/ 290 w 350"/>
                <a:gd name="T77" fmla="*/ 342 h 736"/>
                <a:gd name="T78" fmla="*/ 306 w 350"/>
                <a:gd name="T79" fmla="*/ 358 h 736"/>
                <a:gd name="T80" fmla="*/ 318 w 350"/>
                <a:gd name="T81" fmla="*/ 360 h 736"/>
                <a:gd name="T82" fmla="*/ 340 w 350"/>
                <a:gd name="T83" fmla="*/ 352 h 736"/>
                <a:gd name="T84" fmla="*/ 350 w 350"/>
                <a:gd name="T85" fmla="*/ 336 h 736"/>
                <a:gd name="T86" fmla="*/ 350 w 350"/>
                <a:gd name="T87" fmla="*/ 86 h 736"/>
                <a:gd name="T88" fmla="*/ 350 w 350"/>
                <a:gd name="T89" fmla="*/ 68 h 736"/>
                <a:gd name="T90" fmla="*/ 348 w 350"/>
                <a:gd name="T91" fmla="*/ 60 h 736"/>
                <a:gd name="T92" fmla="*/ 338 w 350"/>
                <a:gd name="T93" fmla="*/ 38 h 736"/>
                <a:gd name="T94" fmla="*/ 316 w 350"/>
                <a:gd name="T95" fmla="*/ 16 h 736"/>
                <a:gd name="T96" fmla="*/ 284 w 350"/>
                <a:gd name="T97" fmla="*/ 2 h 736"/>
                <a:gd name="T98" fmla="*/ 266 w 350"/>
                <a:gd name="T99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0" h="736">
                  <a:moveTo>
                    <a:pt x="266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48" y="10"/>
                  </a:lnTo>
                  <a:lnTo>
                    <a:pt x="34" y="18"/>
                  </a:lnTo>
                  <a:lnTo>
                    <a:pt x="20" y="30"/>
                  </a:lnTo>
                  <a:lnTo>
                    <a:pt x="12" y="42"/>
                  </a:lnTo>
                  <a:lnTo>
                    <a:pt x="6" y="5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0" y="86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2" y="342"/>
                  </a:lnTo>
                  <a:lnTo>
                    <a:pt x="10" y="352"/>
                  </a:lnTo>
                  <a:lnTo>
                    <a:pt x="18" y="358"/>
                  </a:lnTo>
                  <a:lnTo>
                    <a:pt x="30" y="360"/>
                  </a:lnTo>
                  <a:lnTo>
                    <a:pt x="30" y="360"/>
                  </a:lnTo>
                  <a:lnTo>
                    <a:pt x="40" y="358"/>
                  </a:lnTo>
                  <a:lnTo>
                    <a:pt x="50" y="352"/>
                  </a:lnTo>
                  <a:lnTo>
                    <a:pt x="56" y="342"/>
                  </a:lnTo>
                  <a:lnTo>
                    <a:pt x="58" y="332"/>
                  </a:lnTo>
                  <a:lnTo>
                    <a:pt x="58" y="118"/>
                  </a:lnTo>
                  <a:lnTo>
                    <a:pt x="84" y="118"/>
                  </a:lnTo>
                  <a:lnTo>
                    <a:pt x="84" y="322"/>
                  </a:lnTo>
                  <a:lnTo>
                    <a:pt x="84" y="322"/>
                  </a:lnTo>
                  <a:lnTo>
                    <a:pt x="84" y="330"/>
                  </a:lnTo>
                  <a:lnTo>
                    <a:pt x="84" y="694"/>
                  </a:lnTo>
                  <a:lnTo>
                    <a:pt x="84" y="694"/>
                  </a:lnTo>
                  <a:lnTo>
                    <a:pt x="84" y="702"/>
                  </a:lnTo>
                  <a:lnTo>
                    <a:pt x="88" y="710"/>
                  </a:lnTo>
                  <a:lnTo>
                    <a:pt x="90" y="718"/>
                  </a:lnTo>
                  <a:lnTo>
                    <a:pt x="96" y="724"/>
                  </a:lnTo>
                  <a:lnTo>
                    <a:pt x="102" y="728"/>
                  </a:lnTo>
                  <a:lnTo>
                    <a:pt x="108" y="732"/>
                  </a:lnTo>
                  <a:lnTo>
                    <a:pt x="116" y="736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32" y="736"/>
                  </a:lnTo>
                  <a:lnTo>
                    <a:pt x="140" y="732"/>
                  </a:lnTo>
                  <a:lnTo>
                    <a:pt x="148" y="728"/>
                  </a:lnTo>
                  <a:lnTo>
                    <a:pt x="154" y="724"/>
                  </a:lnTo>
                  <a:lnTo>
                    <a:pt x="158" y="718"/>
                  </a:lnTo>
                  <a:lnTo>
                    <a:pt x="162" y="710"/>
                  </a:lnTo>
                  <a:lnTo>
                    <a:pt x="164" y="702"/>
                  </a:lnTo>
                  <a:lnTo>
                    <a:pt x="164" y="694"/>
                  </a:lnTo>
                  <a:lnTo>
                    <a:pt x="164" y="374"/>
                  </a:lnTo>
                  <a:lnTo>
                    <a:pt x="184" y="374"/>
                  </a:lnTo>
                  <a:lnTo>
                    <a:pt x="184" y="694"/>
                  </a:lnTo>
                  <a:lnTo>
                    <a:pt x="184" y="694"/>
                  </a:lnTo>
                  <a:lnTo>
                    <a:pt x="186" y="702"/>
                  </a:lnTo>
                  <a:lnTo>
                    <a:pt x="188" y="710"/>
                  </a:lnTo>
                  <a:lnTo>
                    <a:pt x="192" y="718"/>
                  </a:lnTo>
                  <a:lnTo>
                    <a:pt x="196" y="724"/>
                  </a:lnTo>
                  <a:lnTo>
                    <a:pt x="202" y="728"/>
                  </a:lnTo>
                  <a:lnTo>
                    <a:pt x="210" y="732"/>
                  </a:lnTo>
                  <a:lnTo>
                    <a:pt x="218" y="736"/>
                  </a:lnTo>
                  <a:lnTo>
                    <a:pt x="226" y="736"/>
                  </a:lnTo>
                  <a:lnTo>
                    <a:pt x="226" y="736"/>
                  </a:lnTo>
                  <a:lnTo>
                    <a:pt x="234" y="736"/>
                  </a:lnTo>
                  <a:lnTo>
                    <a:pt x="240" y="732"/>
                  </a:lnTo>
                  <a:lnTo>
                    <a:pt x="248" y="728"/>
                  </a:lnTo>
                  <a:lnTo>
                    <a:pt x="254" y="724"/>
                  </a:lnTo>
                  <a:lnTo>
                    <a:pt x="258" y="718"/>
                  </a:lnTo>
                  <a:lnTo>
                    <a:pt x="262" y="710"/>
                  </a:lnTo>
                  <a:lnTo>
                    <a:pt x="264" y="702"/>
                  </a:lnTo>
                  <a:lnTo>
                    <a:pt x="266" y="694"/>
                  </a:lnTo>
                  <a:lnTo>
                    <a:pt x="266" y="322"/>
                  </a:lnTo>
                  <a:lnTo>
                    <a:pt x="266" y="320"/>
                  </a:lnTo>
                  <a:lnTo>
                    <a:pt x="266" y="118"/>
                  </a:lnTo>
                  <a:lnTo>
                    <a:pt x="288" y="118"/>
                  </a:lnTo>
                  <a:lnTo>
                    <a:pt x="288" y="332"/>
                  </a:lnTo>
                  <a:lnTo>
                    <a:pt x="288" y="332"/>
                  </a:lnTo>
                  <a:lnTo>
                    <a:pt x="288" y="336"/>
                  </a:lnTo>
                  <a:lnTo>
                    <a:pt x="290" y="342"/>
                  </a:lnTo>
                  <a:lnTo>
                    <a:pt x="296" y="352"/>
                  </a:lnTo>
                  <a:lnTo>
                    <a:pt x="306" y="358"/>
                  </a:lnTo>
                  <a:lnTo>
                    <a:pt x="318" y="360"/>
                  </a:lnTo>
                  <a:lnTo>
                    <a:pt x="318" y="360"/>
                  </a:lnTo>
                  <a:lnTo>
                    <a:pt x="330" y="358"/>
                  </a:lnTo>
                  <a:lnTo>
                    <a:pt x="340" y="352"/>
                  </a:lnTo>
                  <a:lnTo>
                    <a:pt x="348" y="342"/>
                  </a:lnTo>
                  <a:lnTo>
                    <a:pt x="350" y="336"/>
                  </a:lnTo>
                  <a:lnTo>
                    <a:pt x="350" y="332"/>
                  </a:lnTo>
                  <a:lnTo>
                    <a:pt x="350" y="86"/>
                  </a:lnTo>
                  <a:lnTo>
                    <a:pt x="350" y="74"/>
                  </a:lnTo>
                  <a:lnTo>
                    <a:pt x="350" y="68"/>
                  </a:lnTo>
                  <a:lnTo>
                    <a:pt x="350" y="68"/>
                  </a:lnTo>
                  <a:lnTo>
                    <a:pt x="348" y="60"/>
                  </a:lnTo>
                  <a:lnTo>
                    <a:pt x="344" y="48"/>
                  </a:lnTo>
                  <a:lnTo>
                    <a:pt x="338" y="38"/>
                  </a:lnTo>
                  <a:lnTo>
                    <a:pt x="328" y="26"/>
                  </a:lnTo>
                  <a:lnTo>
                    <a:pt x="316" y="16"/>
                  </a:lnTo>
                  <a:lnTo>
                    <a:pt x="302" y="8"/>
                  </a:lnTo>
                  <a:lnTo>
                    <a:pt x="284" y="2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507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685847" y="2139550"/>
              <a:ext cx="96713" cy="96713"/>
            </a:xfrm>
            <a:custGeom>
              <a:avLst/>
              <a:gdLst>
                <a:gd name="T0" fmla="*/ 70 w 138"/>
                <a:gd name="T1" fmla="*/ 138 h 138"/>
                <a:gd name="T2" fmla="*/ 70 w 138"/>
                <a:gd name="T3" fmla="*/ 138 h 138"/>
                <a:gd name="T4" fmla="*/ 84 w 138"/>
                <a:gd name="T5" fmla="*/ 138 h 138"/>
                <a:gd name="T6" fmla="*/ 96 w 138"/>
                <a:gd name="T7" fmla="*/ 134 h 138"/>
                <a:gd name="T8" fmla="*/ 108 w 138"/>
                <a:gd name="T9" fmla="*/ 126 h 138"/>
                <a:gd name="T10" fmla="*/ 118 w 138"/>
                <a:gd name="T11" fmla="*/ 118 h 138"/>
                <a:gd name="T12" fmla="*/ 128 w 138"/>
                <a:gd name="T13" fmla="*/ 108 h 138"/>
                <a:gd name="T14" fmla="*/ 134 w 138"/>
                <a:gd name="T15" fmla="*/ 96 h 138"/>
                <a:gd name="T16" fmla="*/ 138 w 138"/>
                <a:gd name="T17" fmla="*/ 84 h 138"/>
                <a:gd name="T18" fmla="*/ 138 w 138"/>
                <a:gd name="T19" fmla="*/ 70 h 138"/>
                <a:gd name="T20" fmla="*/ 138 w 138"/>
                <a:gd name="T21" fmla="*/ 70 h 138"/>
                <a:gd name="T22" fmla="*/ 138 w 138"/>
                <a:gd name="T23" fmla="*/ 56 h 138"/>
                <a:gd name="T24" fmla="*/ 134 w 138"/>
                <a:gd name="T25" fmla="*/ 42 h 138"/>
                <a:gd name="T26" fmla="*/ 128 w 138"/>
                <a:gd name="T27" fmla="*/ 30 h 138"/>
                <a:gd name="T28" fmla="*/ 118 w 138"/>
                <a:gd name="T29" fmla="*/ 20 h 138"/>
                <a:gd name="T30" fmla="*/ 108 w 138"/>
                <a:gd name="T31" fmla="*/ 12 h 138"/>
                <a:gd name="T32" fmla="*/ 96 w 138"/>
                <a:gd name="T33" fmla="*/ 4 h 138"/>
                <a:gd name="T34" fmla="*/ 84 w 138"/>
                <a:gd name="T35" fmla="*/ 0 h 138"/>
                <a:gd name="T36" fmla="*/ 70 w 138"/>
                <a:gd name="T37" fmla="*/ 0 h 138"/>
                <a:gd name="T38" fmla="*/ 70 w 138"/>
                <a:gd name="T39" fmla="*/ 0 h 138"/>
                <a:gd name="T40" fmla="*/ 56 w 138"/>
                <a:gd name="T41" fmla="*/ 0 h 138"/>
                <a:gd name="T42" fmla="*/ 42 w 138"/>
                <a:gd name="T43" fmla="*/ 4 h 138"/>
                <a:gd name="T44" fmla="*/ 30 w 138"/>
                <a:gd name="T45" fmla="*/ 12 h 138"/>
                <a:gd name="T46" fmla="*/ 20 w 138"/>
                <a:gd name="T47" fmla="*/ 20 h 138"/>
                <a:gd name="T48" fmla="*/ 12 w 138"/>
                <a:gd name="T49" fmla="*/ 30 h 138"/>
                <a:gd name="T50" fmla="*/ 4 w 138"/>
                <a:gd name="T51" fmla="*/ 42 h 138"/>
                <a:gd name="T52" fmla="*/ 0 w 138"/>
                <a:gd name="T53" fmla="*/ 56 h 138"/>
                <a:gd name="T54" fmla="*/ 0 w 138"/>
                <a:gd name="T55" fmla="*/ 70 h 138"/>
                <a:gd name="T56" fmla="*/ 0 w 138"/>
                <a:gd name="T57" fmla="*/ 70 h 138"/>
                <a:gd name="T58" fmla="*/ 0 w 138"/>
                <a:gd name="T59" fmla="*/ 84 h 138"/>
                <a:gd name="T60" fmla="*/ 4 w 138"/>
                <a:gd name="T61" fmla="*/ 96 h 138"/>
                <a:gd name="T62" fmla="*/ 12 w 138"/>
                <a:gd name="T63" fmla="*/ 108 h 138"/>
                <a:gd name="T64" fmla="*/ 20 w 138"/>
                <a:gd name="T65" fmla="*/ 118 h 138"/>
                <a:gd name="T66" fmla="*/ 30 w 138"/>
                <a:gd name="T67" fmla="*/ 126 h 138"/>
                <a:gd name="T68" fmla="*/ 42 w 138"/>
                <a:gd name="T69" fmla="*/ 134 h 138"/>
                <a:gd name="T70" fmla="*/ 56 w 138"/>
                <a:gd name="T71" fmla="*/ 138 h 138"/>
                <a:gd name="T72" fmla="*/ 70 w 138"/>
                <a:gd name="T73" fmla="*/ 138 h 138"/>
                <a:gd name="T74" fmla="*/ 70 w 138"/>
                <a:gd name="T7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138">
                  <a:moveTo>
                    <a:pt x="70" y="138"/>
                  </a:moveTo>
                  <a:lnTo>
                    <a:pt x="70" y="138"/>
                  </a:lnTo>
                  <a:lnTo>
                    <a:pt x="84" y="138"/>
                  </a:lnTo>
                  <a:lnTo>
                    <a:pt x="96" y="134"/>
                  </a:lnTo>
                  <a:lnTo>
                    <a:pt x="108" y="126"/>
                  </a:lnTo>
                  <a:lnTo>
                    <a:pt x="118" y="118"/>
                  </a:lnTo>
                  <a:lnTo>
                    <a:pt x="128" y="108"/>
                  </a:lnTo>
                  <a:lnTo>
                    <a:pt x="134" y="96"/>
                  </a:lnTo>
                  <a:lnTo>
                    <a:pt x="138" y="84"/>
                  </a:lnTo>
                  <a:lnTo>
                    <a:pt x="138" y="70"/>
                  </a:lnTo>
                  <a:lnTo>
                    <a:pt x="138" y="70"/>
                  </a:lnTo>
                  <a:lnTo>
                    <a:pt x="138" y="56"/>
                  </a:lnTo>
                  <a:lnTo>
                    <a:pt x="134" y="42"/>
                  </a:lnTo>
                  <a:lnTo>
                    <a:pt x="128" y="30"/>
                  </a:lnTo>
                  <a:lnTo>
                    <a:pt x="118" y="20"/>
                  </a:lnTo>
                  <a:lnTo>
                    <a:pt x="108" y="12"/>
                  </a:lnTo>
                  <a:lnTo>
                    <a:pt x="96" y="4"/>
                  </a:lnTo>
                  <a:lnTo>
                    <a:pt x="8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56" y="0"/>
                  </a:lnTo>
                  <a:lnTo>
                    <a:pt x="42" y="4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2" y="30"/>
                  </a:lnTo>
                  <a:lnTo>
                    <a:pt x="4" y="42"/>
                  </a:lnTo>
                  <a:lnTo>
                    <a:pt x="0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84"/>
                  </a:lnTo>
                  <a:lnTo>
                    <a:pt x="4" y="96"/>
                  </a:lnTo>
                  <a:lnTo>
                    <a:pt x="12" y="108"/>
                  </a:lnTo>
                  <a:lnTo>
                    <a:pt x="20" y="118"/>
                  </a:lnTo>
                  <a:lnTo>
                    <a:pt x="30" y="126"/>
                  </a:lnTo>
                  <a:lnTo>
                    <a:pt x="42" y="134"/>
                  </a:lnTo>
                  <a:lnTo>
                    <a:pt x="56" y="138"/>
                  </a:lnTo>
                  <a:lnTo>
                    <a:pt x="70" y="138"/>
                  </a:lnTo>
                  <a:lnTo>
                    <a:pt x="70" y="138"/>
                  </a:lnTo>
                  <a:close/>
                </a:path>
              </a:pathLst>
            </a:custGeom>
            <a:solidFill>
              <a:srgbClr val="507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9" name="组合 328"/>
          <p:cNvGrpSpPr/>
          <p:nvPr/>
        </p:nvGrpSpPr>
        <p:grpSpPr>
          <a:xfrm>
            <a:off x="7787263" y="1534040"/>
            <a:ext cx="968880" cy="2117831"/>
            <a:chOff x="7296236" y="3576592"/>
            <a:chExt cx="294343" cy="643391"/>
          </a:xfrm>
        </p:grpSpPr>
        <p:sp>
          <p:nvSpPr>
            <p:cNvPr id="333" name="Freeform 5"/>
            <p:cNvSpPr>
              <a:spLocks/>
            </p:cNvSpPr>
            <p:nvPr/>
          </p:nvSpPr>
          <p:spPr bwMode="auto">
            <a:xfrm>
              <a:off x="7394350" y="3576592"/>
              <a:ext cx="95141" cy="96925"/>
            </a:xfrm>
            <a:custGeom>
              <a:avLst/>
              <a:gdLst>
                <a:gd name="T0" fmla="*/ 80 w 160"/>
                <a:gd name="T1" fmla="*/ 163 h 163"/>
                <a:gd name="T2" fmla="*/ 80 w 160"/>
                <a:gd name="T3" fmla="*/ 163 h 163"/>
                <a:gd name="T4" fmla="*/ 95 w 160"/>
                <a:gd name="T5" fmla="*/ 160 h 163"/>
                <a:gd name="T6" fmla="*/ 112 w 160"/>
                <a:gd name="T7" fmla="*/ 155 h 163"/>
                <a:gd name="T8" fmla="*/ 124 w 160"/>
                <a:gd name="T9" fmla="*/ 148 h 163"/>
                <a:gd name="T10" fmla="*/ 136 w 160"/>
                <a:gd name="T11" fmla="*/ 138 h 163"/>
                <a:gd name="T12" fmla="*/ 146 w 160"/>
                <a:gd name="T13" fmla="*/ 126 h 163"/>
                <a:gd name="T14" fmla="*/ 153 w 160"/>
                <a:gd name="T15" fmla="*/ 112 h 163"/>
                <a:gd name="T16" fmla="*/ 158 w 160"/>
                <a:gd name="T17" fmla="*/ 97 h 163"/>
                <a:gd name="T18" fmla="*/ 160 w 160"/>
                <a:gd name="T19" fmla="*/ 80 h 163"/>
                <a:gd name="T20" fmla="*/ 160 w 160"/>
                <a:gd name="T21" fmla="*/ 80 h 163"/>
                <a:gd name="T22" fmla="*/ 158 w 160"/>
                <a:gd name="T23" fmla="*/ 66 h 163"/>
                <a:gd name="T24" fmla="*/ 153 w 160"/>
                <a:gd name="T25" fmla="*/ 49 h 163"/>
                <a:gd name="T26" fmla="*/ 146 w 160"/>
                <a:gd name="T27" fmla="*/ 36 h 163"/>
                <a:gd name="T28" fmla="*/ 136 w 160"/>
                <a:gd name="T29" fmla="*/ 24 h 163"/>
                <a:gd name="T30" fmla="*/ 124 w 160"/>
                <a:gd name="T31" fmla="*/ 15 h 163"/>
                <a:gd name="T32" fmla="*/ 112 w 160"/>
                <a:gd name="T33" fmla="*/ 7 h 163"/>
                <a:gd name="T34" fmla="*/ 95 w 160"/>
                <a:gd name="T35" fmla="*/ 2 h 163"/>
                <a:gd name="T36" fmla="*/ 80 w 160"/>
                <a:gd name="T37" fmla="*/ 0 h 163"/>
                <a:gd name="T38" fmla="*/ 80 w 160"/>
                <a:gd name="T39" fmla="*/ 0 h 163"/>
                <a:gd name="T40" fmla="*/ 63 w 160"/>
                <a:gd name="T41" fmla="*/ 2 h 163"/>
                <a:gd name="T42" fmla="*/ 49 w 160"/>
                <a:gd name="T43" fmla="*/ 7 h 163"/>
                <a:gd name="T44" fmla="*/ 34 w 160"/>
                <a:gd name="T45" fmla="*/ 15 h 163"/>
                <a:gd name="T46" fmla="*/ 22 w 160"/>
                <a:gd name="T47" fmla="*/ 24 h 163"/>
                <a:gd name="T48" fmla="*/ 12 w 160"/>
                <a:gd name="T49" fmla="*/ 36 h 163"/>
                <a:gd name="T50" fmla="*/ 5 w 160"/>
                <a:gd name="T51" fmla="*/ 49 h 163"/>
                <a:gd name="T52" fmla="*/ 0 w 160"/>
                <a:gd name="T53" fmla="*/ 66 h 163"/>
                <a:gd name="T54" fmla="*/ 0 w 160"/>
                <a:gd name="T55" fmla="*/ 80 h 163"/>
                <a:gd name="T56" fmla="*/ 0 w 160"/>
                <a:gd name="T57" fmla="*/ 80 h 163"/>
                <a:gd name="T58" fmla="*/ 0 w 160"/>
                <a:gd name="T59" fmla="*/ 97 h 163"/>
                <a:gd name="T60" fmla="*/ 5 w 160"/>
                <a:gd name="T61" fmla="*/ 112 h 163"/>
                <a:gd name="T62" fmla="*/ 12 w 160"/>
                <a:gd name="T63" fmla="*/ 126 h 163"/>
                <a:gd name="T64" fmla="*/ 22 w 160"/>
                <a:gd name="T65" fmla="*/ 138 h 163"/>
                <a:gd name="T66" fmla="*/ 34 w 160"/>
                <a:gd name="T67" fmla="*/ 148 h 163"/>
                <a:gd name="T68" fmla="*/ 49 w 160"/>
                <a:gd name="T69" fmla="*/ 155 h 163"/>
                <a:gd name="T70" fmla="*/ 63 w 160"/>
                <a:gd name="T71" fmla="*/ 160 h 163"/>
                <a:gd name="T72" fmla="*/ 80 w 160"/>
                <a:gd name="T73" fmla="*/ 163 h 163"/>
                <a:gd name="T74" fmla="*/ 80 w 160"/>
                <a:gd name="T7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63">
                  <a:moveTo>
                    <a:pt x="80" y="163"/>
                  </a:moveTo>
                  <a:lnTo>
                    <a:pt x="80" y="163"/>
                  </a:lnTo>
                  <a:lnTo>
                    <a:pt x="95" y="160"/>
                  </a:lnTo>
                  <a:lnTo>
                    <a:pt x="112" y="155"/>
                  </a:lnTo>
                  <a:lnTo>
                    <a:pt x="124" y="148"/>
                  </a:lnTo>
                  <a:lnTo>
                    <a:pt x="136" y="138"/>
                  </a:lnTo>
                  <a:lnTo>
                    <a:pt x="146" y="126"/>
                  </a:lnTo>
                  <a:lnTo>
                    <a:pt x="153" y="112"/>
                  </a:lnTo>
                  <a:lnTo>
                    <a:pt x="158" y="97"/>
                  </a:lnTo>
                  <a:lnTo>
                    <a:pt x="160" y="80"/>
                  </a:lnTo>
                  <a:lnTo>
                    <a:pt x="160" y="80"/>
                  </a:lnTo>
                  <a:lnTo>
                    <a:pt x="158" y="66"/>
                  </a:lnTo>
                  <a:lnTo>
                    <a:pt x="153" y="49"/>
                  </a:lnTo>
                  <a:lnTo>
                    <a:pt x="146" y="36"/>
                  </a:lnTo>
                  <a:lnTo>
                    <a:pt x="136" y="24"/>
                  </a:lnTo>
                  <a:lnTo>
                    <a:pt x="124" y="15"/>
                  </a:lnTo>
                  <a:lnTo>
                    <a:pt x="112" y="7"/>
                  </a:lnTo>
                  <a:lnTo>
                    <a:pt x="95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3" y="2"/>
                  </a:lnTo>
                  <a:lnTo>
                    <a:pt x="49" y="7"/>
                  </a:lnTo>
                  <a:lnTo>
                    <a:pt x="34" y="15"/>
                  </a:lnTo>
                  <a:lnTo>
                    <a:pt x="22" y="24"/>
                  </a:lnTo>
                  <a:lnTo>
                    <a:pt x="12" y="36"/>
                  </a:lnTo>
                  <a:lnTo>
                    <a:pt x="5" y="49"/>
                  </a:lnTo>
                  <a:lnTo>
                    <a:pt x="0" y="66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97"/>
                  </a:lnTo>
                  <a:lnTo>
                    <a:pt x="5" y="112"/>
                  </a:lnTo>
                  <a:lnTo>
                    <a:pt x="12" y="126"/>
                  </a:lnTo>
                  <a:lnTo>
                    <a:pt x="22" y="138"/>
                  </a:lnTo>
                  <a:lnTo>
                    <a:pt x="34" y="148"/>
                  </a:lnTo>
                  <a:lnTo>
                    <a:pt x="49" y="155"/>
                  </a:lnTo>
                  <a:lnTo>
                    <a:pt x="63" y="160"/>
                  </a:lnTo>
                  <a:lnTo>
                    <a:pt x="80" y="163"/>
                  </a:lnTo>
                  <a:lnTo>
                    <a:pt x="80" y="163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6"/>
            <p:cNvSpPr>
              <a:spLocks/>
            </p:cNvSpPr>
            <p:nvPr/>
          </p:nvSpPr>
          <p:spPr bwMode="auto">
            <a:xfrm>
              <a:off x="7296236" y="3691950"/>
              <a:ext cx="294343" cy="528033"/>
            </a:xfrm>
            <a:custGeom>
              <a:avLst/>
              <a:gdLst>
                <a:gd name="T0" fmla="*/ 403 w 495"/>
                <a:gd name="T1" fmla="*/ 53 h 888"/>
                <a:gd name="T2" fmla="*/ 400 w 495"/>
                <a:gd name="T3" fmla="*/ 41 h 888"/>
                <a:gd name="T4" fmla="*/ 391 w 495"/>
                <a:gd name="T5" fmla="*/ 22 h 888"/>
                <a:gd name="T6" fmla="*/ 376 w 495"/>
                <a:gd name="T7" fmla="*/ 10 h 888"/>
                <a:gd name="T8" fmla="*/ 357 w 495"/>
                <a:gd name="T9" fmla="*/ 0 h 888"/>
                <a:gd name="T10" fmla="*/ 146 w 495"/>
                <a:gd name="T11" fmla="*/ 0 h 888"/>
                <a:gd name="T12" fmla="*/ 131 w 495"/>
                <a:gd name="T13" fmla="*/ 3 h 888"/>
                <a:gd name="T14" fmla="*/ 104 w 495"/>
                <a:gd name="T15" fmla="*/ 17 h 888"/>
                <a:gd name="T16" fmla="*/ 97 w 495"/>
                <a:gd name="T17" fmla="*/ 27 h 888"/>
                <a:gd name="T18" fmla="*/ 90 w 495"/>
                <a:gd name="T19" fmla="*/ 39 h 888"/>
                <a:gd name="T20" fmla="*/ 90 w 495"/>
                <a:gd name="T21" fmla="*/ 44 h 888"/>
                <a:gd name="T22" fmla="*/ 0 w 495"/>
                <a:gd name="T23" fmla="*/ 328 h 888"/>
                <a:gd name="T24" fmla="*/ 0 w 495"/>
                <a:gd name="T25" fmla="*/ 342 h 888"/>
                <a:gd name="T26" fmla="*/ 12 w 495"/>
                <a:gd name="T27" fmla="*/ 366 h 888"/>
                <a:gd name="T28" fmla="*/ 24 w 495"/>
                <a:gd name="T29" fmla="*/ 374 h 888"/>
                <a:gd name="T30" fmla="*/ 32 w 495"/>
                <a:gd name="T31" fmla="*/ 374 h 888"/>
                <a:gd name="T32" fmla="*/ 51 w 495"/>
                <a:gd name="T33" fmla="*/ 371 h 888"/>
                <a:gd name="T34" fmla="*/ 66 w 495"/>
                <a:gd name="T35" fmla="*/ 357 h 888"/>
                <a:gd name="T36" fmla="*/ 138 w 495"/>
                <a:gd name="T37" fmla="*/ 124 h 888"/>
                <a:gd name="T38" fmla="*/ 146 w 495"/>
                <a:gd name="T39" fmla="*/ 124 h 888"/>
                <a:gd name="T40" fmla="*/ 46 w 495"/>
                <a:gd name="T41" fmla="*/ 527 h 888"/>
                <a:gd name="T42" fmla="*/ 155 w 495"/>
                <a:gd name="T43" fmla="*/ 847 h 888"/>
                <a:gd name="T44" fmla="*/ 155 w 495"/>
                <a:gd name="T45" fmla="*/ 854 h 888"/>
                <a:gd name="T46" fmla="*/ 160 w 495"/>
                <a:gd name="T47" fmla="*/ 869 h 888"/>
                <a:gd name="T48" fmla="*/ 172 w 495"/>
                <a:gd name="T49" fmla="*/ 881 h 888"/>
                <a:gd name="T50" fmla="*/ 187 w 495"/>
                <a:gd name="T51" fmla="*/ 886 h 888"/>
                <a:gd name="T52" fmla="*/ 194 w 495"/>
                <a:gd name="T53" fmla="*/ 888 h 888"/>
                <a:gd name="T54" fmla="*/ 211 w 495"/>
                <a:gd name="T55" fmla="*/ 883 h 888"/>
                <a:gd name="T56" fmla="*/ 223 w 495"/>
                <a:gd name="T57" fmla="*/ 876 h 888"/>
                <a:gd name="T58" fmla="*/ 233 w 495"/>
                <a:gd name="T59" fmla="*/ 861 h 888"/>
                <a:gd name="T60" fmla="*/ 235 w 495"/>
                <a:gd name="T61" fmla="*/ 847 h 888"/>
                <a:gd name="T62" fmla="*/ 260 w 495"/>
                <a:gd name="T63" fmla="*/ 527 h 888"/>
                <a:gd name="T64" fmla="*/ 260 w 495"/>
                <a:gd name="T65" fmla="*/ 847 h 888"/>
                <a:gd name="T66" fmla="*/ 264 w 495"/>
                <a:gd name="T67" fmla="*/ 861 h 888"/>
                <a:gd name="T68" fmla="*/ 272 w 495"/>
                <a:gd name="T69" fmla="*/ 876 h 888"/>
                <a:gd name="T70" fmla="*/ 286 w 495"/>
                <a:gd name="T71" fmla="*/ 883 h 888"/>
                <a:gd name="T72" fmla="*/ 301 w 495"/>
                <a:gd name="T73" fmla="*/ 888 h 888"/>
                <a:gd name="T74" fmla="*/ 311 w 495"/>
                <a:gd name="T75" fmla="*/ 886 h 888"/>
                <a:gd name="T76" fmla="*/ 325 w 495"/>
                <a:gd name="T77" fmla="*/ 881 h 888"/>
                <a:gd name="T78" fmla="*/ 335 w 495"/>
                <a:gd name="T79" fmla="*/ 869 h 888"/>
                <a:gd name="T80" fmla="*/ 342 w 495"/>
                <a:gd name="T81" fmla="*/ 854 h 888"/>
                <a:gd name="T82" fmla="*/ 342 w 495"/>
                <a:gd name="T83" fmla="*/ 527 h 888"/>
                <a:gd name="T84" fmla="*/ 340 w 495"/>
                <a:gd name="T85" fmla="*/ 124 h 888"/>
                <a:gd name="T86" fmla="*/ 345 w 495"/>
                <a:gd name="T87" fmla="*/ 124 h 888"/>
                <a:gd name="T88" fmla="*/ 427 w 495"/>
                <a:gd name="T89" fmla="*/ 349 h 888"/>
                <a:gd name="T90" fmla="*/ 429 w 495"/>
                <a:gd name="T91" fmla="*/ 357 h 888"/>
                <a:gd name="T92" fmla="*/ 444 w 495"/>
                <a:gd name="T93" fmla="*/ 371 h 888"/>
                <a:gd name="T94" fmla="*/ 463 w 495"/>
                <a:gd name="T95" fmla="*/ 374 h 888"/>
                <a:gd name="T96" fmla="*/ 471 w 495"/>
                <a:gd name="T97" fmla="*/ 371 h 888"/>
                <a:gd name="T98" fmla="*/ 483 w 495"/>
                <a:gd name="T99" fmla="*/ 364 h 888"/>
                <a:gd name="T100" fmla="*/ 495 w 495"/>
                <a:gd name="T101" fmla="*/ 340 h 888"/>
                <a:gd name="T102" fmla="*/ 495 w 495"/>
                <a:gd name="T103" fmla="*/ 3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5" h="888">
                  <a:moveTo>
                    <a:pt x="495" y="328"/>
                  </a:moveTo>
                  <a:lnTo>
                    <a:pt x="403" y="53"/>
                  </a:lnTo>
                  <a:lnTo>
                    <a:pt x="403" y="53"/>
                  </a:lnTo>
                  <a:lnTo>
                    <a:pt x="400" y="41"/>
                  </a:lnTo>
                  <a:lnTo>
                    <a:pt x="398" y="32"/>
                  </a:lnTo>
                  <a:lnTo>
                    <a:pt x="391" y="22"/>
                  </a:lnTo>
                  <a:lnTo>
                    <a:pt x="386" y="15"/>
                  </a:lnTo>
                  <a:lnTo>
                    <a:pt x="376" y="10"/>
                  </a:lnTo>
                  <a:lnTo>
                    <a:pt x="366" y="5"/>
                  </a:lnTo>
                  <a:lnTo>
                    <a:pt x="357" y="0"/>
                  </a:lnTo>
                  <a:lnTo>
                    <a:pt x="345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6" y="7"/>
                  </a:lnTo>
                  <a:lnTo>
                    <a:pt x="104" y="17"/>
                  </a:lnTo>
                  <a:lnTo>
                    <a:pt x="97" y="27"/>
                  </a:lnTo>
                  <a:lnTo>
                    <a:pt x="97" y="27"/>
                  </a:lnTo>
                  <a:lnTo>
                    <a:pt x="92" y="39"/>
                  </a:lnTo>
                  <a:lnTo>
                    <a:pt x="90" y="39"/>
                  </a:lnTo>
                  <a:lnTo>
                    <a:pt x="90" y="39"/>
                  </a:lnTo>
                  <a:lnTo>
                    <a:pt x="90" y="44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0" y="335"/>
                  </a:lnTo>
                  <a:lnTo>
                    <a:pt x="0" y="342"/>
                  </a:lnTo>
                  <a:lnTo>
                    <a:pt x="2" y="354"/>
                  </a:lnTo>
                  <a:lnTo>
                    <a:pt x="12" y="366"/>
                  </a:lnTo>
                  <a:lnTo>
                    <a:pt x="17" y="371"/>
                  </a:lnTo>
                  <a:lnTo>
                    <a:pt x="24" y="374"/>
                  </a:lnTo>
                  <a:lnTo>
                    <a:pt x="24" y="374"/>
                  </a:lnTo>
                  <a:lnTo>
                    <a:pt x="32" y="374"/>
                  </a:lnTo>
                  <a:lnTo>
                    <a:pt x="39" y="374"/>
                  </a:lnTo>
                  <a:lnTo>
                    <a:pt x="51" y="371"/>
                  </a:lnTo>
                  <a:lnTo>
                    <a:pt x="61" y="362"/>
                  </a:lnTo>
                  <a:lnTo>
                    <a:pt x="66" y="357"/>
                  </a:lnTo>
                  <a:lnTo>
                    <a:pt x="68" y="349"/>
                  </a:lnTo>
                  <a:lnTo>
                    <a:pt x="138" y="124"/>
                  </a:lnTo>
                  <a:lnTo>
                    <a:pt x="138" y="124"/>
                  </a:lnTo>
                  <a:lnTo>
                    <a:pt x="146" y="124"/>
                  </a:lnTo>
                  <a:lnTo>
                    <a:pt x="153" y="124"/>
                  </a:lnTo>
                  <a:lnTo>
                    <a:pt x="46" y="527"/>
                  </a:lnTo>
                  <a:lnTo>
                    <a:pt x="155" y="527"/>
                  </a:lnTo>
                  <a:lnTo>
                    <a:pt x="155" y="847"/>
                  </a:lnTo>
                  <a:lnTo>
                    <a:pt x="155" y="847"/>
                  </a:lnTo>
                  <a:lnTo>
                    <a:pt x="155" y="854"/>
                  </a:lnTo>
                  <a:lnTo>
                    <a:pt x="158" y="861"/>
                  </a:lnTo>
                  <a:lnTo>
                    <a:pt x="160" y="869"/>
                  </a:lnTo>
                  <a:lnTo>
                    <a:pt x="167" y="876"/>
                  </a:lnTo>
                  <a:lnTo>
                    <a:pt x="172" y="881"/>
                  </a:lnTo>
                  <a:lnTo>
                    <a:pt x="180" y="883"/>
                  </a:lnTo>
                  <a:lnTo>
                    <a:pt x="187" y="886"/>
                  </a:lnTo>
                  <a:lnTo>
                    <a:pt x="194" y="888"/>
                  </a:lnTo>
                  <a:lnTo>
                    <a:pt x="194" y="888"/>
                  </a:lnTo>
                  <a:lnTo>
                    <a:pt x="204" y="886"/>
                  </a:lnTo>
                  <a:lnTo>
                    <a:pt x="211" y="883"/>
                  </a:lnTo>
                  <a:lnTo>
                    <a:pt x="218" y="881"/>
                  </a:lnTo>
                  <a:lnTo>
                    <a:pt x="223" y="876"/>
                  </a:lnTo>
                  <a:lnTo>
                    <a:pt x="231" y="869"/>
                  </a:lnTo>
                  <a:lnTo>
                    <a:pt x="233" y="861"/>
                  </a:lnTo>
                  <a:lnTo>
                    <a:pt x="235" y="854"/>
                  </a:lnTo>
                  <a:lnTo>
                    <a:pt x="235" y="847"/>
                  </a:lnTo>
                  <a:lnTo>
                    <a:pt x="235" y="527"/>
                  </a:lnTo>
                  <a:lnTo>
                    <a:pt x="260" y="527"/>
                  </a:lnTo>
                  <a:lnTo>
                    <a:pt x="260" y="847"/>
                  </a:lnTo>
                  <a:lnTo>
                    <a:pt x="260" y="847"/>
                  </a:lnTo>
                  <a:lnTo>
                    <a:pt x="262" y="854"/>
                  </a:lnTo>
                  <a:lnTo>
                    <a:pt x="264" y="861"/>
                  </a:lnTo>
                  <a:lnTo>
                    <a:pt x="267" y="869"/>
                  </a:lnTo>
                  <a:lnTo>
                    <a:pt x="272" y="876"/>
                  </a:lnTo>
                  <a:lnTo>
                    <a:pt x="279" y="881"/>
                  </a:lnTo>
                  <a:lnTo>
                    <a:pt x="286" y="883"/>
                  </a:lnTo>
                  <a:lnTo>
                    <a:pt x="294" y="886"/>
                  </a:lnTo>
                  <a:lnTo>
                    <a:pt x="301" y="888"/>
                  </a:lnTo>
                  <a:lnTo>
                    <a:pt x="301" y="888"/>
                  </a:lnTo>
                  <a:lnTo>
                    <a:pt x="311" y="886"/>
                  </a:lnTo>
                  <a:lnTo>
                    <a:pt x="318" y="883"/>
                  </a:lnTo>
                  <a:lnTo>
                    <a:pt x="325" y="881"/>
                  </a:lnTo>
                  <a:lnTo>
                    <a:pt x="330" y="876"/>
                  </a:lnTo>
                  <a:lnTo>
                    <a:pt x="335" y="869"/>
                  </a:lnTo>
                  <a:lnTo>
                    <a:pt x="340" y="861"/>
                  </a:lnTo>
                  <a:lnTo>
                    <a:pt x="342" y="854"/>
                  </a:lnTo>
                  <a:lnTo>
                    <a:pt x="342" y="847"/>
                  </a:lnTo>
                  <a:lnTo>
                    <a:pt x="342" y="527"/>
                  </a:lnTo>
                  <a:lnTo>
                    <a:pt x="451" y="527"/>
                  </a:lnTo>
                  <a:lnTo>
                    <a:pt x="340" y="124"/>
                  </a:lnTo>
                  <a:lnTo>
                    <a:pt x="345" y="124"/>
                  </a:lnTo>
                  <a:lnTo>
                    <a:pt x="345" y="124"/>
                  </a:lnTo>
                  <a:lnTo>
                    <a:pt x="352" y="124"/>
                  </a:lnTo>
                  <a:lnTo>
                    <a:pt x="427" y="349"/>
                  </a:lnTo>
                  <a:lnTo>
                    <a:pt x="427" y="349"/>
                  </a:lnTo>
                  <a:lnTo>
                    <a:pt x="429" y="357"/>
                  </a:lnTo>
                  <a:lnTo>
                    <a:pt x="434" y="362"/>
                  </a:lnTo>
                  <a:lnTo>
                    <a:pt x="444" y="371"/>
                  </a:lnTo>
                  <a:lnTo>
                    <a:pt x="459" y="374"/>
                  </a:lnTo>
                  <a:lnTo>
                    <a:pt x="463" y="374"/>
                  </a:lnTo>
                  <a:lnTo>
                    <a:pt x="471" y="371"/>
                  </a:lnTo>
                  <a:lnTo>
                    <a:pt x="471" y="371"/>
                  </a:lnTo>
                  <a:lnTo>
                    <a:pt x="478" y="369"/>
                  </a:lnTo>
                  <a:lnTo>
                    <a:pt x="483" y="364"/>
                  </a:lnTo>
                  <a:lnTo>
                    <a:pt x="493" y="354"/>
                  </a:lnTo>
                  <a:lnTo>
                    <a:pt x="495" y="340"/>
                  </a:lnTo>
                  <a:lnTo>
                    <a:pt x="495" y="332"/>
                  </a:lnTo>
                  <a:lnTo>
                    <a:pt x="495" y="328"/>
                  </a:lnTo>
                  <a:lnTo>
                    <a:pt x="495" y="328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251520" y="3803567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07281"/>
                </a:solidFill>
              </a:rPr>
              <a:t>65%</a:t>
            </a:r>
            <a:endParaRPr lang="zh-CN" altLang="en-US" sz="3200" dirty="0">
              <a:solidFill>
                <a:srgbClr val="507281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7623631" y="3803567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B25538"/>
                </a:solidFill>
              </a:rPr>
              <a:t>35%</a:t>
            </a:r>
            <a:endParaRPr lang="zh-CN" altLang="en-US" sz="3200" dirty="0">
              <a:solidFill>
                <a:srgbClr val="B255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标题区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953704683"/>
              </p:ext>
            </p:extLst>
          </p:nvPr>
        </p:nvGraphicFramePr>
        <p:xfrm>
          <a:off x="466127" y="1179596"/>
          <a:ext cx="2520280" cy="16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161104539"/>
              </p:ext>
            </p:extLst>
          </p:nvPr>
        </p:nvGraphicFramePr>
        <p:xfrm>
          <a:off x="3239143" y="1179596"/>
          <a:ext cx="2520280" cy="16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788204744"/>
              </p:ext>
            </p:extLst>
          </p:nvPr>
        </p:nvGraphicFramePr>
        <p:xfrm>
          <a:off x="6012160" y="1179596"/>
          <a:ext cx="2520280" cy="16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4031821428"/>
              </p:ext>
            </p:extLst>
          </p:nvPr>
        </p:nvGraphicFramePr>
        <p:xfrm>
          <a:off x="3239143" y="3123812"/>
          <a:ext cx="2520280" cy="16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368002623"/>
              </p:ext>
            </p:extLst>
          </p:nvPr>
        </p:nvGraphicFramePr>
        <p:xfrm>
          <a:off x="6012160" y="3123812"/>
          <a:ext cx="2520280" cy="16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994226307"/>
              </p:ext>
            </p:extLst>
          </p:nvPr>
        </p:nvGraphicFramePr>
        <p:xfrm>
          <a:off x="466127" y="3123812"/>
          <a:ext cx="2520280" cy="16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8371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标题区</a:t>
            </a:r>
            <a:endParaRPr lang="zh-CN" altLang="en-US" dirty="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>
            <a:off x="1540101" y="3687753"/>
            <a:ext cx="901501" cy="1044238"/>
          </a:xfrm>
          <a:custGeom>
            <a:avLst/>
            <a:gdLst>
              <a:gd name="T0" fmla="*/ 392 w 480"/>
              <a:gd name="T1" fmla="*/ 300 h 556"/>
              <a:gd name="T2" fmla="*/ 392 w 480"/>
              <a:gd name="T3" fmla="*/ 316 h 556"/>
              <a:gd name="T4" fmla="*/ 428 w 480"/>
              <a:gd name="T5" fmla="*/ 320 h 556"/>
              <a:gd name="T6" fmla="*/ 466 w 480"/>
              <a:gd name="T7" fmla="*/ 338 h 556"/>
              <a:gd name="T8" fmla="*/ 480 w 480"/>
              <a:gd name="T9" fmla="*/ 382 h 556"/>
              <a:gd name="T10" fmla="*/ 466 w 480"/>
              <a:gd name="T11" fmla="*/ 432 h 556"/>
              <a:gd name="T12" fmla="*/ 426 w 480"/>
              <a:gd name="T13" fmla="*/ 468 h 556"/>
              <a:gd name="T14" fmla="*/ 382 w 480"/>
              <a:gd name="T15" fmla="*/ 480 h 556"/>
              <a:gd name="T16" fmla="*/ 360 w 480"/>
              <a:gd name="T17" fmla="*/ 484 h 556"/>
              <a:gd name="T18" fmla="*/ 326 w 480"/>
              <a:gd name="T19" fmla="*/ 512 h 556"/>
              <a:gd name="T20" fmla="*/ 304 w 480"/>
              <a:gd name="T21" fmla="*/ 532 h 556"/>
              <a:gd name="T22" fmla="*/ 278 w 480"/>
              <a:gd name="T23" fmla="*/ 550 h 556"/>
              <a:gd name="T24" fmla="*/ 116 w 480"/>
              <a:gd name="T25" fmla="*/ 556 h 556"/>
              <a:gd name="T26" fmla="*/ 108 w 480"/>
              <a:gd name="T27" fmla="*/ 548 h 556"/>
              <a:gd name="T28" fmla="*/ 82 w 480"/>
              <a:gd name="T29" fmla="*/ 526 h 556"/>
              <a:gd name="T30" fmla="*/ 54 w 480"/>
              <a:gd name="T31" fmla="*/ 504 h 556"/>
              <a:gd name="T32" fmla="*/ 14 w 480"/>
              <a:gd name="T33" fmla="*/ 424 h 556"/>
              <a:gd name="T34" fmla="*/ 0 w 480"/>
              <a:gd name="T35" fmla="*/ 312 h 556"/>
              <a:gd name="T36" fmla="*/ 136 w 480"/>
              <a:gd name="T37" fmla="*/ 26 h 556"/>
              <a:gd name="T38" fmla="*/ 138 w 480"/>
              <a:gd name="T39" fmla="*/ 60 h 556"/>
              <a:gd name="T40" fmla="*/ 130 w 480"/>
              <a:gd name="T41" fmla="*/ 98 h 556"/>
              <a:gd name="T42" fmla="*/ 152 w 480"/>
              <a:gd name="T43" fmla="*/ 176 h 556"/>
              <a:gd name="T44" fmla="*/ 148 w 480"/>
              <a:gd name="T45" fmla="*/ 206 h 556"/>
              <a:gd name="T46" fmla="*/ 120 w 480"/>
              <a:gd name="T47" fmla="*/ 254 h 556"/>
              <a:gd name="T48" fmla="*/ 108 w 480"/>
              <a:gd name="T49" fmla="*/ 276 h 556"/>
              <a:gd name="T50" fmla="*/ 102 w 480"/>
              <a:gd name="T51" fmla="*/ 232 h 556"/>
              <a:gd name="T52" fmla="*/ 112 w 480"/>
              <a:gd name="T53" fmla="*/ 170 h 556"/>
              <a:gd name="T54" fmla="*/ 96 w 480"/>
              <a:gd name="T55" fmla="*/ 104 h 556"/>
              <a:gd name="T56" fmla="*/ 110 w 480"/>
              <a:gd name="T57" fmla="*/ 58 h 556"/>
              <a:gd name="T58" fmla="*/ 128 w 480"/>
              <a:gd name="T59" fmla="*/ 22 h 556"/>
              <a:gd name="T60" fmla="*/ 220 w 480"/>
              <a:gd name="T61" fmla="*/ 0 h 556"/>
              <a:gd name="T62" fmla="*/ 230 w 480"/>
              <a:gd name="T63" fmla="*/ 36 h 556"/>
              <a:gd name="T64" fmla="*/ 222 w 480"/>
              <a:gd name="T65" fmla="*/ 84 h 556"/>
              <a:gd name="T66" fmla="*/ 232 w 480"/>
              <a:gd name="T67" fmla="*/ 134 h 556"/>
              <a:gd name="T68" fmla="*/ 244 w 480"/>
              <a:gd name="T69" fmla="*/ 194 h 556"/>
              <a:gd name="T70" fmla="*/ 206 w 480"/>
              <a:gd name="T71" fmla="*/ 258 h 556"/>
              <a:gd name="T72" fmla="*/ 194 w 480"/>
              <a:gd name="T73" fmla="*/ 280 h 556"/>
              <a:gd name="T74" fmla="*/ 184 w 480"/>
              <a:gd name="T75" fmla="*/ 260 h 556"/>
              <a:gd name="T76" fmla="*/ 200 w 480"/>
              <a:gd name="T77" fmla="*/ 208 h 556"/>
              <a:gd name="T78" fmla="*/ 202 w 480"/>
              <a:gd name="T79" fmla="*/ 168 h 556"/>
              <a:gd name="T80" fmla="*/ 180 w 480"/>
              <a:gd name="T81" fmla="*/ 100 h 556"/>
              <a:gd name="T82" fmla="*/ 206 w 480"/>
              <a:gd name="T83" fmla="*/ 36 h 556"/>
              <a:gd name="T84" fmla="*/ 216 w 480"/>
              <a:gd name="T85" fmla="*/ 6 h 556"/>
              <a:gd name="T86" fmla="*/ 298 w 480"/>
              <a:gd name="T87" fmla="*/ 20 h 556"/>
              <a:gd name="T88" fmla="*/ 312 w 480"/>
              <a:gd name="T89" fmla="*/ 56 h 556"/>
              <a:gd name="T90" fmla="*/ 308 w 480"/>
              <a:gd name="T91" fmla="*/ 90 h 556"/>
              <a:gd name="T92" fmla="*/ 320 w 480"/>
              <a:gd name="T93" fmla="*/ 130 h 556"/>
              <a:gd name="T94" fmla="*/ 334 w 480"/>
              <a:gd name="T95" fmla="*/ 174 h 556"/>
              <a:gd name="T96" fmla="*/ 308 w 480"/>
              <a:gd name="T97" fmla="*/ 230 h 556"/>
              <a:gd name="T98" fmla="*/ 278 w 480"/>
              <a:gd name="T99" fmla="*/ 278 h 556"/>
              <a:gd name="T100" fmla="*/ 272 w 480"/>
              <a:gd name="T101" fmla="*/ 268 h 556"/>
              <a:gd name="T102" fmla="*/ 272 w 480"/>
              <a:gd name="T103" fmla="*/ 242 h 556"/>
              <a:gd name="T104" fmla="*/ 294 w 480"/>
              <a:gd name="T105" fmla="*/ 186 h 556"/>
              <a:gd name="T106" fmla="*/ 288 w 480"/>
              <a:gd name="T107" fmla="*/ 144 h 556"/>
              <a:gd name="T108" fmla="*/ 276 w 480"/>
              <a:gd name="T109" fmla="*/ 86 h 556"/>
              <a:gd name="T110" fmla="*/ 294 w 480"/>
              <a:gd name="T111" fmla="*/ 30 h 556"/>
              <a:gd name="T112" fmla="*/ 440 w 480"/>
              <a:gd name="T113" fmla="*/ 346 h 556"/>
              <a:gd name="T114" fmla="*/ 394 w 480"/>
              <a:gd name="T115" fmla="*/ 350 h 556"/>
              <a:gd name="T116" fmla="*/ 368 w 480"/>
              <a:gd name="T117" fmla="*/ 460 h 556"/>
              <a:gd name="T118" fmla="*/ 412 w 480"/>
              <a:gd name="T119" fmla="*/ 448 h 556"/>
              <a:gd name="T120" fmla="*/ 444 w 480"/>
              <a:gd name="T121" fmla="*/ 420 h 556"/>
              <a:gd name="T122" fmla="*/ 456 w 480"/>
              <a:gd name="T123" fmla="*/ 370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0" h="556">
                <a:moveTo>
                  <a:pt x="0" y="300"/>
                </a:moveTo>
                <a:lnTo>
                  <a:pt x="386" y="300"/>
                </a:lnTo>
                <a:lnTo>
                  <a:pt x="386" y="300"/>
                </a:lnTo>
                <a:lnTo>
                  <a:pt x="390" y="300"/>
                </a:lnTo>
                <a:lnTo>
                  <a:pt x="392" y="300"/>
                </a:lnTo>
                <a:lnTo>
                  <a:pt x="392" y="300"/>
                </a:lnTo>
                <a:lnTo>
                  <a:pt x="394" y="308"/>
                </a:lnTo>
                <a:lnTo>
                  <a:pt x="394" y="308"/>
                </a:lnTo>
                <a:lnTo>
                  <a:pt x="392" y="316"/>
                </a:lnTo>
                <a:lnTo>
                  <a:pt x="392" y="316"/>
                </a:lnTo>
                <a:lnTo>
                  <a:pt x="394" y="326"/>
                </a:lnTo>
                <a:lnTo>
                  <a:pt x="394" y="326"/>
                </a:lnTo>
                <a:lnTo>
                  <a:pt x="406" y="322"/>
                </a:lnTo>
                <a:lnTo>
                  <a:pt x="418" y="320"/>
                </a:lnTo>
                <a:lnTo>
                  <a:pt x="428" y="320"/>
                </a:lnTo>
                <a:lnTo>
                  <a:pt x="438" y="322"/>
                </a:lnTo>
                <a:lnTo>
                  <a:pt x="438" y="322"/>
                </a:lnTo>
                <a:lnTo>
                  <a:pt x="454" y="328"/>
                </a:lnTo>
                <a:lnTo>
                  <a:pt x="460" y="332"/>
                </a:lnTo>
                <a:lnTo>
                  <a:pt x="466" y="338"/>
                </a:lnTo>
                <a:lnTo>
                  <a:pt x="466" y="338"/>
                </a:lnTo>
                <a:lnTo>
                  <a:pt x="474" y="350"/>
                </a:lnTo>
                <a:lnTo>
                  <a:pt x="480" y="366"/>
                </a:lnTo>
                <a:lnTo>
                  <a:pt x="480" y="366"/>
                </a:lnTo>
                <a:lnTo>
                  <a:pt x="480" y="382"/>
                </a:lnTo>
                <a:lnTo>
                  <a:pt x="478" y="398"/>
                </a:lnTo>
                <a:lnTo>
                  <a:pt x="478" y="398"/>
                </a:lnTo>
                <a:lnTo>
                  <a:pt x="474" y="416"/>
                </a:lnTo>
                <a:lnTo>
                  <a:pt x="466" y="432"/>
                </a:lnTo>
                <a:lnTo>
                  <a:pt x="466" y="432"/>
                </a:lnTo>
                <a:lnTo>
                  <a:pt x="456" y="448"/>
                </a:lnTo>
                <a:lnTo>
                  <a:pt x="444" y="460"/>
                </a:lnTo>
                <a:lnTo>
                  <a:pt x="444" y="460"/>
                </a:lnTo>
                <a:lnTo>
                  <a:pt x="426" y="468"/>
                </a:lnTo>
                <a:lnTo>
                  <a:pt x="426" y="468"/>
                </a:lnTo>
                <a:lnTo>
                  <a:pt x="406" y="476"/>
                </a:lnTo>
                <a:lnTo>
                  <a:pt x="406" y="476"/>
                </a:lnTo>
                <a:lnTo>
                  <a:pt x="396" y="478"/>
                </a:lnTo>
                <a:lnTo>
                  <a:pt x="396" y="478"/>
                </a:lnTo>
                <a:lnTo>
                  <a:pt x="382" y="480"/>
                </a:lnTo>
                <a:lnTo>
                  <a:pt x="382" y="480"/>
                </a:lnTo>
                <a:lnTo>
                  <a:pt x="370" y="482"/>
                </a:lnTo>
                <a:lnTo>
                  <a:pt x="370" y="482"/>
                </a:lnTo>
                <a:lnTo>
                  <a:pt x="360" y="484"/>
                </a:lnTo>
                <a:lnTo>
                  <a:pt x="360" y="484"/>
                </a:lnTo>
                <a:lnTo>
                  <a:pt x="346" y="492"/>
                </a:lnTo>
                <a:lnTo>
                  <a:pt x="346" y="492"/>
                </a:lnTo>
                <a:lnTo>
                  <a:pt x="336" y="500"/>
                </a:lnTo>
                <a:lnTo>
                  <a:pt x="336" y="500"/>
                </a:lnTo>
                <a:lnTo>
                  <a:pt x="326" y="512"/>
                </a:lnTo>
                <a:lnTo>
                  <a:pt x="326" y="512"/>
                </a:lnTo>
                <a:lnTo>
                  <a:pt x="318" y="522"/>
                </a:lnTo>
                <a:lnTo>
                  <a:pt x="318" y="522"/>
                </a:lnTo>
                <a:lnTo>
                  <a:pt x="304" y="532"/>
                </a:lnTo>
                <a:lnTo>
                  <a:pt x="304" y="532"/>
                </a:lnTo>
                <a:lnTo>
                  <a:pt x="292" y="538"/>
                </a:lnTo>
                <a:lnTo>
                  <a:pt x="292" y="538"/>
                </a:lnTo>
                <a:lnTo>
                  <a:pt x="282" y="544"/>
                </a:lnTo>
                <a:lnTo>
                  <a:pt x="282" y="544"/>
                </a:lnTo>
                <a:lnTo>
                  <a:pt x="278" y="550"/>
                </a:lnTo>
                <a:lnTo>
                  <a:pt x="276" y="554"/>
                </a:lnTo>
                <a:lnTo>
                  <a:pt x="122" y="554"/>
                </a:lnTo>
                <a:lnTo>
                  <a:pt x="122" y="554"/>
                </a:lnTo>
                <a:lnTo>
                  <a:pt x="118" y="556"/>
                </a:lnTo>
                <a:lnTo>
                  <a:pt x="116" y="556"/>
                </a:lnTo>
                <a:lnTo>
                  <a:pt x="116" y="556"/>
                </a:lnTo>
                <a:lnTo>
                  <a:pt x="112" y="552"/>
                </a:lnTo>
                <a:lnTo>
                  <a:pt x="112" y="552"/>
                </a:lnTo>
                <a:lnTo>
                  <a:pt x="108" y="548"/>
                </a:lnTo>
                <a:lnTo>
                  <a:pt x="108" y="548"/>
                </a:lnTo>
                <a:lnTo>
                  <a:pt x="104" y="542"/>
                </a:lnTo>
                <a:lnTo>
                  <a:pt x="104" y="542"/>
                </a:lnTo>
                <a:lnTo>
                  <a:pt x="94" y="534"/>
                </a:lnTo>
                <a:lnTo>
                  <a:pt x="94" y="534"/>
                </a:lnTo>
                <a:lnTo>
                  <a:pt x="82" y="526"/>
                </a:lnTo>
                <a:lnTo>
                  <a:pt x="82" y="526"/>
                </a:lnTo>
                <a:lnTo>
                  <a:pt x="68" y="516"/>
                </a:lnTo>
                <a:lnTo>
                  <a:pt x="68" y="516"/>
                </a:lnTo>
                <a:lnTo>
                  <a:pt x="54" y="504"/>
                </a:lnTo>
                <a:lnTo>
                  <a:pt x="54" y="504"/>
                </a:lnTo>
                <a:lnTo>
                  <a:pt x="40" y="488"/>
                </a:lnTo>
                <a:lnTo>
                  <a:pt x="30" y="468"/>
                </a:lnTo>
                <a:lnTo>
                  <a:pt x="30" y="468"/>
                </a:lnTo>
                <a:lnTo>
                  <a:pt x="20" y="448"/>
                </a:lnTo>
                <a:lnTo>
                  <a:pt x="14" y="424"/>
                </a:lnTo>
                <a:lnTo>
                  <a:pt x="14" y="424"/>
                </a:lnTo>
                <a:lnTo>
                  <a:pt x="8" y="400"/>
                </a:lnTo>
                <a:lnTo>
                  <a:pt x="4" y="372"/>
                </a:lnTo>
                <a:lnTo>
                  <a:pt x="4" y="372"/>
                </a:lnTo>
                <a:lnTo>
                  <a:pt x="0" y="312"/>
                </a:lnTo>
                <a:lnTo>
                  <a:pt x="0" y="300"/>
                </a:lnTo>
                <a:close/>
                <a:moveTo>
                  <a:pt x="132" y="20"/>
                </a:moveTo>
                <a:lnTo>
                  <a:pt x="132" y="20"/>
                </a:lnTo>
                <a:lnTo>
                  <a:pt x="136" y="22"/>
                </a:lnTo>
                <a:lnTo>
                  <a:pt x="136" y="26"/>
                </a:lnTo>
                <a:lnTo>
                  <a:pt x="138" y="36"/>
                </a:lnTo>
                <a:lnTo>
                  <a:pt x="138" y="36"/>
                </a:lnTo>
                <a:lnTo>
                  <a:pt x="140" y="48"/>
                </a:lnTo>
                <a:lnTo>
                  <a:pt x="140" y="48"/>
                </a:lnTo>
                <a:lnTo>
                  <a:pt x="138" y="60"/>
                </a:lnTo>
                <a:lnTo>
                  <a:pt x="136" y="70"/>
                </a:lnTo>
                <a:lnTo>
                  <a:pt x="132" y="90"/>
                </a:lnTo>
                <a:lnTo>
                  <a:pt x="132" y="90"/>
                </a:lnTo>
                <a:lnTo>
                  <a:pt x="130" y="98"/>
                </a:lnTo>
                <a:lnTo>
                  <a:pt x="130" y="98"/>
                </a:lnTo>
                <a:lnTo>
                  <a:pt x="134" y="112"/>
                </a:lnTo>
                <a:lnTo>
                  <a:pt x="142" y="140"/>
                </a:lnTo>
                <a:lnTo>
                  <a:pt x="142" y="140"/>
                </a:lnTo>
                <a:lnTo>
                  <a:pt x="150" y="164"/>
                </a:lnTo>
                <a:lnTo>
                  <a:pt x="152" y="176"/>
                </a:lnTo>
                <a:lnTo>
                  <a:pt x="154" y="186"/>
                </a:lnTo>
                <a:lnTo>
                  <a:pt x="154" y="186"/>
                </a:lnTo>
                <a:lnTo>
                  <a:pt x="152" y="194"/>
                </a:lnTo>
                <a:lnTo>
                  <a:pt x="148" y="206"/>
                </a:lnTo>
                <a:lnTo>
                  <a:pt x="148" y="206"/>
                </a:lnTo>
                <a:lnTo>
                  <a:pt x="144" y="216"/>
                </a:lnTo>
                <a:lnTo>
                  <a:pt x="140" y="224"/>
                </a:lnTo>
                <a:lnTo>
                  <a:pt x="128" y="240"/>
                </a:lnTo>
                <a:lnTo>
                  <a:pt x="128" y="240"/>
                </a:lnTo>
                <a:lnTo>
                  <a:pt x="120" y="254"/>
                </a:lnTo>
                <a:lnTo>
                  <a:pt x="116" y="268"/>
                </a:lnTo>
                <a:lnTo>
                  <a:pt x="116" y="268"/>
                </a:lnTo>
                <a:lnTo>
                  <a:pt x="112" y="274"/>
                </a:lnTo>
                <a:lnTo>
                  <a:pt x="108" y="276"/>
                </a:lnTo>
                <a:lnTo>
                  <a:pt x="108" y="276"/>
                </a:lnTo>
                <a:lnTo>
                  <a:pt x="104" y="274"/>
                </a:lnTo>
                <a:lnTo>
                  <a:pt x="102" y="268"/>
                </a:lnTo>
                <a:lnTo>
                  <a:pt x="98" y="244"/>
                </a:lnTo>
                <a:lnTo>
                  <a:pt x="102" y="232"/>
                </a:lnTo>
                <a:lnTo>
                  <a:pt x="102" y="232"/>
                </a:lnTo>
                <a:lnTo>
                  <a:pt x="110" y="208"/>
                </a:lnTo>
                <a:lnTo>
                  <a:pt x="112" y="196"/>
                </a:lnTo>
                <a:lnTo>
                  <a:pt x="112" y="186"/>
                </a:lnTo>
                <a:lnTo>
                  <a:pt x="112" y="186"/>
                </a:lnTo>
                <a:lnTo>
                  <a:pt x="112" y="170"/>
                </a:lnTo>
                <a:lnTo>
                  <a:pt x="108" y="158"/>
                </a:lnTo>
                <a:lnTo>
                  <a:pt x="102" y="142"/>
                </a:lnTo>
                <a:lnTo>
                  <a:pt x="102" y="142"/>
                </a:lnTo>
                <a:lnTo>
                  <a:pt x="98" y="124"/>
                </a:lnTo>
                <a:lnTo>
                  <a:pt x="96" y="104"/>
                </a:lnTo>
                <a:lnTo>
                  <a:pt x="96" y="104"/>
                </a:lnTo>
                <a:lnTo>
                  <a:pt x="96" y="94"/>
                </a:lnTo>
                <a:lnTo>
                  <a:pt x="100" y="82"/>
                </a:lnTo>
                <a:lnTo>
                  <a:pt x="104" y="70"/>
                </a:lnTo>
                <a:lnTo>
                  <a:pt x="110" y="58"/>
                </a:lnTo>
                <a:lnTo>
                  <a:pt x="120" y="42"/>
                </a:lnTo>
                <a:lnTo>
                  <a:pt x="120" y="42"/>
                </a:lnTo>
                <a:lnTo>
                  <a:pt x="126" y="26"/>
                </a:lnTo>
                <a:lnTo>
                  <a:pt x="126" y="26"/>
                </a:lnTo>
                <a:lnTo>
                  <a:pt x="128" y="22"/>
                </a:lnTo>
                <a:lnTo>
                  <a:pt x="132" y="20"/>
                </a:lnTo>
                <a:lnTo>
                  <a:pt x="132" y="20"/>
                </a:lnTo>
                <a:close/>
                <a:moveTo>
                  <a:pt x="218" y="0"/>
                </a:moveTo>
                <a:lnTo>
                  <a:pt x="218" y="0"/>
                </a:lnTo>
                <a:lnTo>
                  <a:pt x="220" y="0"/>
                </a:lnTo>
                <a:lnTo>
                  <a:pt x="222" y="2"/>
                </a:lnTo>
                <a:lnTo>
                  <a:pt x="226" y="10"/>
                </a:lnTo>
                <a:lnTo>
                  <a:pt x="228" y="22"/>
                </a:lnTo>
                <a:lnTo>
                  <a:pt x="228" y="22"/>
                </a:lnTo>
                <a:lnTo>
                  <a:pt x="230" y="36"/>
                </a:lnTo>
                <a:lnTo>
                  <a:pt x="230" y="36"/>
                </a:lnTo>
                <a:lnTo>
                  <a:pt x="230" y="50"/>
                </a:lnTo>
                <a:lnTo>
                  <a:pt x="226" y="66"/>
                </a:lnTo>
                <a:lnTo>
                  <a:pt x="226" y="66"/>
                </a:lnTo>
                <a:lnTo>
                  <a:pt x="222" y="84"/>
                </a:lnTo>
                <a:lnTo>
                  <a:pt x="220" y="96"/>
                </a:lnTo>
                <a:lnTo>
                  <a:pt x="220" y="96"/>
                </a:lnTo>
                <a:lnTo>
                  <a:pt x="222" y="112"/>
                </a:lnTo>
                <a:lnTo>
                  <a:pt x="232" y="134"/>
                </a:lnTo>
                <a:lnTo>
                  <a:pt x="232" y="134"/>
                </a:lnTo>
                <a:lnTo>
                  <a:pt x="242" y="160"/>
                </a:lnTo>
                <a:lnTo>
                  <a:pt x="246" y="170"/>
                </a:lnTo>
                <a:lnTo>
                  <a:pt x="246" y="180"/>
                </a:lnTo>
                <a:lnTo>
                  <a:pt x="246" y="180"/>
                </a:lnTo>
                <a:lnTo>
                  <a:pt x="244" y="194"/>
                </a:lnTo>
                <a:lnTo>
                  <a:pt x="240" y="208"/>
                </a:lnTo>
                <a:lnTo>
                  <a:pt x="230" y="224"/>
                </a:lnTo>
                <a:lnTo>
                  <a:pt x="218" y="240"/>
                </a:lnTo>
                <a:lnTo>
                  <a:pt x="218" y="240"/>
                </a:lnTo>
                <a:lnTo>
                  <a:pt x="206" y="258"/>
                </a:lnTo>
                <a:lnTo>
                  <a:pt x="200" y="270"/>
                </a:lnTo>
                <a:lnTo>
                  <a:pt x="200" y="270"/>
                </a:lnTo>
                <a:lnTo>
                  <a:pt x="198" y="278"/>
                </a:lnTo>
                <a:lnTo>
                  <a:pt x="194" y="280"/>
                </a:lnTo>
                <a:lnTo>
                  <a:pt x="194" y="280"/>
                </a:lnTo>
                <a:lnTo>
                  <a:pt x="190" y="280"/>
                </a:lnTo>
                <a:lnTo>
                  <a:pt x="188" y="278"/>
                </a:lnTo>
                <a:lnTo>
                  <a:pt x="186" y="270"/>
                </a:lnTo>
                <a:lnTo>
                  <a:pt x="184" y="260"/>
                </a:lnTo>
                <a:lnTo>
                  <a:pt x="184" y="260"/>
                </a:lnTo>
                <a:lnTo>
                  <a:pt x="184" y="256"/>
                </a:lnTo>
                <a:lnTo>
                  <a:pt x="184" y="256"/>
                </a:lnTo>
                <a:lnTo>
                  <a:pt x="186" y="244"/>
                </a:lnTo>
                <a:lnTo>
                  <a:pt x="192" y="230"/>
                </a:lnTo>
                <a:lnTo>
                  <a:pt x="200" y="208"/>
                </a:lnTo>
                <a:lnTo>
                  <a:pt x="200" y="208"/>
                </a:lnTo>
                <a:lnTo>
                  <a:pt x="202" y="198"/>
                </a:lnTo>
                <a:lnTo>
                  <a:pt x="204" y="188"/>
                </a:lnTo>
                <a:lnTo>
                  <a:pt x="204" y="188"/>
                </a:lnTo>
                <a:lnTo>
                  <a:pt x="202" y="168"/>
                </a:lnTo>
                <a:lnTo>
                  <a:pt x="196" y="148"/>
                </a:lnTo>
                <a:lnTo>
                  <a:pt x="188" y="128"/>
                </a:lnTo>
                <a:lnTo>
                  <a:pt x="188" y="128"/>
                </a:lnTo>
                <a:lnTo>
                  <a:pt x="182" y="114"/>
                </a:lnTo>
                <a:lnTo>
                  <a:pt x="180" y="100"/>
                </a:lnTo>
                <a:lnTo>
                  <a:pt x="180" y="100"/>
                </a:lnTo>
                <a:lnTo>
                  <a:pt x="182" y="90"/>
                </a:lnTo>
                <a:lnTo>
                  <a:pt x="184" y="80"/>
                </a:lnTo>
                <a:lnTo>
                  <a:pt x="196" y="54"/>
                </a:lnTo>
                <a:lnTo>
                  <a:pt x="206" y="36"/>
                </a:lnTo>
                <a:lnTo>
                  <a:pt x="206" y="36"/>
                </a:lnTo>
                <a:lnTo>
                  <a:pt x="210" y="26"/>
                </a:lnTo>
                <a:lnTo>
                  <a:pt x="212" y="18"/>
                </a:lnTo>
                <a:lnTo>
                  <a:pt x="212" y="18"/>
                </a:lnTo>
                <a:lnTo>
                  <a:pt x="216" y="6"/>
                </a:lnTo>
                <a:lnTo>
                  <a:pt x="216" y="2"/>
                </a:lnTo>
                <a:lnTo>
                  <a:pt x="218" y="0"/>
                </a:lnTo>
                <a:lnTo>
                  <a:pt x="218" y="0"/>
                </a:lnTo>
                <a:close/>
                <a:moveTo>
                  <a:pt x="298" y="20"/>
                </a:moveTo>
                <a:lnTo>
                  <a:pt x="298" y="20"/>
                </a:lnTo>
                <a:lnTo>
                  <a:pt x="300" y="20"/>
                </a:lnTo>
                <a:lnTo>
                  <a:pt x="304" y="24"/>
                </a:lnTo>
                <a:lnTo>
                  <a:pt x="306" y="36"/>
                </a:lnTo>
                <a:lnTo>
                  <a:pt x="308" y="42"/>
                </a:lnTo>
                <a:lnTo>
                  <a:pt x="312" y="56"/>
                </a:lnTo>
                <a:lnTo>
                  <a:pt x="312" y="56"/>
                </a:lnTo>
                <a:lnTo>
                  <a:pt x="312" y="64"/>
                </a:lnTo>
                <a:lnTo>
                  <a:pt x="312" y="64"/>
                </a:lnTo>
                <a:lnTo>
                  <a:pt x="312" y="74"/>
                </a:lnTo>
                <a:lnTo>
                  <a:pt x="308" y="90"/>
                </a:lnTo>
                <a:lnTo>
                  <a:pt x="308" y="90"/>
                </a:lnTo>
                <a:lnTo>
                  <a:pt x="308" y="94"/>
                </a:lnTo>
                <a:lnTo>
                  <a:pt x="308" y="94"/>
                </a:lnTo>
                <a:lnTo>
                  <a:pt x="312" y="108"/>
                </a:lnTo>
                <a:lnTo>
                  <a:pt x="320" y="130"/>
                </a:lnTo>
                <a:lnTo>
                  <a:pt x="320" y="130"/>
                </a:lnTo>
                <a:lnTo>
                  <a:pt x="330" y="154"/>
                </a:lnTo>
                <a:lnTo>
                  <a:pt x="332" y="164"/>
                </a:lnTo>
                <a:lnTo>
                  <a:pt x="334" y="174"/>
                </a:lnTo>
                <a:lnTo>
                  <a:pt x="334" y="174"/>
                </a:lnTo>
                <a:lnTo>
                  <a:pt x="332" y="186"/>
                </a:lnTo>
                <a:lnTo>
                  <a:pt x="328" y="200"/>
                </a:lnTo>
                <a:lnTo>
                  <a:pt x="320" y="214"/>
                </a:lnTo>
                <a:lnTo>
                  <a:pt x="308" y="230"/>
                </a:lnTo>
                <a:lnTo>
                  <a:pt x="308" y="230"/>
                </a:lnTo>
                <a:lnTo>
                  <a:pt x="292" y="254"/>
                </a:lnTo>
                <a:lnTo>
                  <a:pt x="284" y="270"/>
                </a:lnTo>
                <a:lnTo>
                  <a:pt x="284" y="270"/>
                </a:lnTo>
                <a:lnTo>
                  <a:pt x="282" y="276"/>
                </a:lnTo>
                <a:lnTo>
                  <a:pt x="278" y="278"/>
                </a:lnTo>
                <a:lnTo>
                  <a:pt x="278" y="278"/>
                </a:lnTo>
                <a:lnTo>
                  <a:pt x="274" y="278"/>
                </a:lnTo>
                <a:lnTo>
                  <a:pt x="274" y="276"/>
                </a:lnTo>
                <a:lnTo>
                  <a:pt x="272" y="268"/>
                </a:lnTo>
                <a:lnTo>
                  <a:pt x="272" y="268"/>
                </a:lnTo>
                <a:lnTo>
                  <a:pt x="270" y="256"/>
                </a:lnTo>
                <a:lnTo>
                  <a:pt x="270" y="256"/>
                </a:lnTo>
                <a:lnTo>
                  <a:pt x="270" y="252"/>
                </a:lnTo>
                <a:lnTo>
                  <a:pt x="270" y="252"/>
                </a:lnTo>
                <a:lnTo>
                  <a:pt x="272" y="242"/>
                </a:lnTo>
                <a:lnTo>
                  <a:pt x="280" y="228"/>
                </a:lnTo>
                <a:lnTo>
                  <a:pt x="280" y="228"/>
                </a:lnTo>
                <a:lnTo>
                  <a:pt x="286" y="212"/>
                </a:lnTo>
                <a:lnTo>
                  <a:pt x="292" y="198"/>
                </a:lnTo>
                <a:lnTo>
                  <a:pt x="294" y="186"/>
                </a:lnTo>
                <a:lnTo>
                  <a:pt x="296" y="174"/>
                </a:lnTo>
                <a:lnTo>
                  <a:pt x="296" y="174"/>
                </a:lnTo>
                <a:lnTo>
                  <a:pt x="294" y="160"/>
                </a:lnTo>
                <a:lnTo>
                  <a:pt x="288" y="144"/>
                </a:lnTo>
                <a:lnTo>
                  <a:pt x="288" y="144"/>
                </a:lnTo>
                <a:lnTo>
                  <a:pt x="278" y="118"/>
                </a:lnTo>
                <a:lnTo>
                  <a:pt x="276" y="108"/>
                </a:lnTo>
                <a:lnTo>
                  <a:pt x="274" y="100"/>
                </a:lnTo>
                <a:lnTo>
                  <a:pt x="274" y="100"/>
                </a:lnTo>
                <a:lnTo>
                  <a:pt x="276" y="86"/>
                </a:lnTo>
                <a:lnTo>
                  <a:pt x="280" y="74"/>
                </a:lnTo>
                <a:lnTo>
                  <a:pt x="286" y="56"/>
                </a:lnTo>
                <a:lnTo>
                  <a:pt x="286" y="56"/>
                </a:lnTo>
                <a:lnTo>
                  <a:pt x="292" y="40"/>
                </a:lnTo>
                <a:lnTo>
                  <a:pt x="294" y="30"/>
                </a:lnTo>
                <a:lnTo>
                  <a:pt x="294" y="30"/>
                </a:lnTo>
                <a:lnTo>
                  <a:pt x="296" y="22"/>
                </a:lnTo>
                <a:lnTo>
                  <a:pt x="298" y="20"/>
                </a:lnTo>
                <a:lnTo>
                  <a:pt x="298" y="20"/>
                </a:lnTo>
                <a:close/>
                <a:moveTo>
                  <a:pt x="440" y="346"/>
                </a:moveTo>
                <a:lnTo>
                  <a:pt x="440" y="346"/>
                </a:lnTo>
                <a:lnTo>
                  <a:pt x="426" y="346"/>
                </a:lnTo>
                <a:lnTo>
                  <a:pt x="414" y="348"/>
                </a:lnTo>
                <a:lnTo>
                  <a:pt x="414" y="348"/>
                </a:lnTo>
                <a:lnTo>
                  <a:pt x="394" y="350"/>
                </a:lnTo>
                <a:lnTo>
                  <a:pt x="394" y="350"/>
                </a:lnTo>
                <a:lnTo>
                  <a:pt x="382" y="406"/>
                </a:lnTo>
                <a:lnTo>
                  <a:pt x="382" y="406"/>
                </a:lnTo>
                <a:lnTo>
                  <a:pt x="376" y="434"/>
                </a:lnTo>
                <a:lnTo>
                  <a:pt x="368" y="460"/>
                </a:lnTo>
                <a:lnTo>
                  <a:pt x="368" y="460"/>
                </a:lnTo>
                <a:lnTo>
                  <a:pt x="382" y="458"/>
                </a:lnTo>
                <a:lnTo>
                  <a:pt x="398" y="454"/>
                </a:lnTo>
                <a:lnTo>
                  <a:pt x="398" y="454"/>
                </a:lnTo>
                <a:lnTo>
                  <a:pt x="412" y="448"/>
                </a:lnTo>
                <a:lnTo>
                  <a:pt x="424" y="440"/>
                </a:lnTo>
                <a:lnTo>
                  <a:pt x="424" y="440"/>
                </a:lnTo>
                <a:lnTo>
                  <a:pt x="436" y="430"/>
                </a:lnTo>
                <a:lnTo>
                  <a:pt x="444" y="420"/>
                </a:lnTo>
                <a:lnTo>
                  <a:pt x="444" y="420"/>
                </a:lnTo>
                <a:lnTo>
                  <a:pt x="452" y="408"/>
                </a:lnTo>
                <a:lnTo>
                  <a:pt x="456" y="396"/>
                </a:lnTo>
                <a:lnTo>
                  <a:pt x="456" y="396"/>
                </a:lnTo>
                <a:lnTo>
                  <a:pt x="458" y="384"/>
                </a:lnTo>
                <a:lnTo>
                  <a:pt x="456" y="370"/>
                </a:lnTo>
                <a:lnTo>
                  <a:pt x="456" y="370"/>
                </a:lnTo>
                <a:lnTo>
                  <a:pt x="450" y="358"/>
                </a:lnTo>
                <a:lnTo>
                  <a:pt x="440" y="346"/>
                </a:lnTo>
                <a:lnTo>
                  <a:pt x="440" y="346"/>
                </a:lnTo>
                <a:close/>
              </a:path>
            </a:pathLst>
          </a:custGeom>
          <a:solidFill>
            <a:srgbClr val="50728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77"/>
          <p:cNvSpPr>
            <a:spLocks noEditPoints="1"/>
          </p:cNvSpPr>
          <p:nvPr/>
        </p:nvSpPr>
        <p:spPr bwMode="auto">
          <a:xfrm>
            <a:off x="1647153" y="2424684"/>
            <a:ext cx="687392" cy="1063018"/>
          </a:xfrm>
          <a:custGeom>
            <a:avLst/>
            <a:gdLst>
              <a:gd name="T0" fmla="*/ 346 w 366"/>
              <a:gd name="T1" fmla="*/ 330 h 566"/>
              <a:gd name="T2" fmla="*/ 340 w 366"/>
              <a:gd name="T3" fmla="*/ 366 h 566"/>
              <a:gd name="T4" fmla="*/ 328 w 366"/>
              <a:gd name="T5" fmla="*/ 396 h 566"/>
              <a:gd name="T6" fmla="*/ 306 w 366"/>
              <a:gd name="T7" fmla="*/ 428 h 566"/>
              <a:gd name="T8" fmla="*/ 276 w 366"/>
              <a:gd name="T9" fmla="*/ 456 h 566"/>
              <a:gd name="T10" fmla="*/ 236 w 366"/>
              <a:gd name="T11" fmla="*/ 474 h 566"/>
              <a:gd name="T12" fmla="*/ 212 w 366"/>
              <a:gd name="T13" fmla="*/ 520 h 566"/>
              <a:gd name="T14" fmla="*/ 260 w 366"/>
              <a:gd name="T15" fmla="*/ 530 h 566"/>
              <a:gd name="T16" fmla="*/ 290 w 366"/>
              <a:gd name="T17" fmla="*/ 566 h 566"/>
              <a:gd name="T18" fmla="*/ 76 w 366"/>
              <a:gd name="T19" fmla="*/ 540 h 566"/>
              <a:gd name="T20" fmla="*/ 132 w 366"/>
              <a:gd name="T21" fmla="*/ 524 h 566"/>
              <a:gd name="T22" fmla="*/ 148 w 366"/>
              <a:gd name="T23" fmla="*/ 520 h 566"/>
              <a:gd name="T24" fmla="*/ 156 w 366"/>
              <a:gd name="T25" fmla="*/ 480 h 566"/>
              <a:gd name="T26" fmla="*/ 108 w 366"/>
              <a:gd name="T27" fmla="*/ 466 h 566"/>
              <a:gd name="T28" fmla="*/ 74 w 366"/>
              <a:gd name="T29" fmla="*/ 442 h 566"/>
              <a:gd name="T30" fmla="*/ 48 w 366"/>
              <a:gd name="T31" fmla="*/ 412 h 566"/>
              <a:gd name="T32" fmla="*/ 30 w 366"/>
              <a:gd name="T33" fmla="*/ 382 h 566"/>
              <a:gd name="T34" fmla="*/ 22 w 366"/>
              <a:gd name="T35" fmla="*/ 352 h 566"/>
              <a:gd name="T36" fmla="*/ 0 w 366"/>
              <a:gd name="T37" fmla="*/ 256 h 566"/>
              <a:gd name="T38" fmla="*/ 74 w 366"/>
              <a:gd name="T39" fmla="*/ 330 h 566"/>
              <a:gd name="T40" fmla="*/ 76 w 366"/>
              <a:gd name="T41" fmla="*/ 342 h 566"/>
              <a:gd name="T42" fmla="*/ 98 w 366"/>
              <a:gd name="T43" fmla="*/ 384 h 566"/>
              <a:gd name="T44" fmla="*/ 118 w 366"/>
              <a:gd name="T45" fmla="*/ 404 h 566"/>
              <a:gd name="T46" fmla="*/ 146 w 366"/>
              <a:gd name="T47" fmla="*/ 420 h 566"/>
              <a:gd name="T48" fmla="*/ 184 w 366"/>
              <a:gd name="T49" fmla="*/ 426 h 566"/>
              <a:gd name="T50" fmla="*/ 220 w 366"/>
              <a:gd name="T51" fmla="*/ 420 h 566"/>
              <a:gd name="T52" fmla="*/ 248 w 366"/>
              <a:gd name="T53" fmla="*/ 404 h 566"/>
              <a:gd name="T54" fmla="*/ 268 w 366"/>
              <a:gd name="T55" fmla="*/ 384 h 566"/>
              <a:gd name="T56" fmla="*/ 282 w 366"/>
              <a:gd name="T57" fmla="*/ 362 h 566"/>
              <a:gd name="T58" fmla="*/ 290 w 366"/>
              <a:gd name="T59" fmla="*/ 330 h 566"/>
              <a:gd name="T60" fmla="*/ 366 w 366"/>
              <a:gd name="T61" fmla="*/ 256 h 566"/>
              <a:gd name="T62" fmla="*/ 262 w 366"/>
              <a:gd name="T63" fmla="*/ 310 h 566"/>
              <a:gd name="T64" fmla="*/ 252 w 366"/>
              <a:gd name="T65" fmla="*/ 352 h 566"/>
              <a:gd name="T66" fmla="*/ 236 w 366"/>
              <a:gd name="T67" fmla="*/ 374 h 566"/>
              <a:gd name="T68" fmla="*/ 220 w 366"/>
              <a:gd name="T69" fmla="*/ 384 h 566"/>
              <a:gd name="T70" fmla="*/ 198 w 366"/>
              <a:gd name="T71" fmla="*/ 390 h 566"/>
              <a:gd name="T72" fmla="*/ 168 w 366"/>
              <a:gd name="T73" fmla="*/ 390 h 566"/>
              <a:gd name="T74" fmla="*/ 146 w 366"/>
              <a:gd name="T75" fmla="*/ 384 h 566"/>
              <a:gd name="T76" fmla="*/ 128 w 366"/>
              <a:gd name="T77" fmla="*/ 374 h 566"/>
              <a:gd name="T78" fmla="*/ 112 w 366"/>
              <a:gd name="T79" fmla="*/ 352 h 566"/>
              <a:gd name="T80" fmla="*/ 104 w 366"/>
              <a:gd name="T81" fmla="*/ 310 h 566"/>
              <a:gd name="T82" fmla="*/ 106 w 366"/>
              <a:gd name="T83" fmla="*/ 60 h 566"/>
              <a:gd name="T84" fmla="*/ 122 w 366"/>
              <a:gd name="T85" fmla="*/ 26 h 566"/>
              <a:gd name="T86" fmla="*/ 136 w 366"/>
              <a:gd name="T87" fmla="*/ 14 h 566"/>
              <a:gd name="T88" fmla="*/ 156 w 366"/>
              <a:gd name="T89" fmla="*/ 4 h 566"/>
              <a:gd name="T90" fmla="*/ 184 w 366"/>
              <a:gd name="T91" fmla="*/ 0 h 566"/>
              <a:gd name="T92" fmla="*/ 210 w 366"/>
              <a:gd name="T93" fmla="*/ 4 h 566"/>
              <a:gd name="T94" fmla="*/ 230 w 366"/>
              <a:gd name="T95" fmla="*/ 14 h 566"/>
              <a:gd name="T96" fmla="*/ 244 w 366"/>
              <a:gd name="T97" fmla="*/ 26 h 566"/>
              <a:gd name="T98" fmla="*/ 252 w 366"/>
              <a:gd name="T99" fmla="*/ 42 h 566"/>
              <a:gd name="T100" fmla="*/ 262 w 366"/>
              <a:gd name="T101" fmla="*/ 310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6" h="566">
                <a:moveTo>
                  <a:pt x="346" y="256"/>
                </a:moveTo>
                <a:lnTo>
                  <a:pt x="346" y="330"/>
                </a:lnTo>
                <a:lnTo>
                  <a:pt x="346" y="330"/>
                </a:lnTo>
                <a:lnTo>
                  <a:pt x="344" y="352"/>
                </a:lnTo>
                <a:lnTo>
                  <a:pt x="344" y="352"/>
                </a:lnTo>
                <a:lnTo>
                  <a:pt x="340" y="366"/>
                </a:lnTo>
                <a:lnTo>
                  <a:pt x="334" y="382"/>
                </a:lnTo>
                <a:lnTo>
                  <a:pt x="334" y="382"/>
                </a:lnTo>
                <a:lnTo>
                  <a:pt x="328" y="396"/>
                </a:lnTo>
                <a:lnTo>
                  <a:pt x="318" y="412"/>
                </a:lnTo>
                <a:lnTo>
                  <a:pt x="318" y="412"/>
                </a:lnTo>
                <a:lnTo>
                  <a:pt x="306" y="428"/>
                </a:lnTo>
                <a:lnTo>
                  <a:pt x="294" y="442"/>
                </a:lnTo>
                <a:lnTo>
                  <a:pt x="294" y="442"/>
                </a:lnTo>
                <a:lnTo>
                  <a:pt x="276" y="456"/>
                </a:lnTo>
                <a:lnTo>
                  <a:pt x="258" y="466"/>
                </a:lnTo>
                <a:lnTo>
                  <a:pt x="258" y="466"/>
                </a:lnTo>
                <a:lnTo>
                  <a:pt x="236" y="474"/>
                </a:lnTo>
                <a:lnTo>
                  <a:pt x="212" y="480"/>
                </a:lnTo>
                <a:lnTo>
                  <a:pt x="212" y="520"/>
                </a:lnTo>
                <a:lnTo>
                  <a:pt x="212" y="520"/>
                </a:lnTo>
                <a:lnTo>
                  <a:pt x="234" y="524"/>
                </a:lnTo>
                <a:lnTo>
                  <a:pt x="234" y="524"/>
                </a:lnTo>
                <a:lnTo>
                  <a:pt x="260" y="530"/>
                </a:lnTo>
                <a:lnTo>
                  <a:pt x="260" y="530"/>
                </a:lnTo>
                <a:lnTo>
                  <a:pt x="290" y="540"/>
                </a:lnTo>
                <a:lnTo>
                  <a:pt x="290" y="566"/>
                </a:lnTo>
                <a:lnTo>
                  <a:pt x="76" y="566"/>
                </a:lnTo>
                <a:lnTo>
                  <a:pt x="76" y="540"/>
                </a:lnTo>
                <a:lnTo>
                  <a:pt x="76" y="540"/>
                </a:lnTo>
                <a:lnTo>
                  <a:pt x="106" y="530"/>
                </a:lnTo>
                <a:lnTo>
                  <a:pt x="106" y="530"/>
                </a:lnTo>
                <a:lnTo>
                  <a:pt x="132" y="524"/>
                </a:lnTo>
                <a:lnTo>
                  <a:pt x="132" y="524"/>
                </a:lnTo>
                <a:lnTo>
                  <a:pt x="148" y="520"/>
                </a:lnTo>
                <a:lnTo>
                  <a:pt x="148" y="520"/>
                </a:lnTo>
                <a:lnTo>
                  <a:pt x="156" y="520"/>
                </a:lnTo>
                <a:lnTo>
                  <a:pt x="156" y="480"/>
                </a:lnTo>
                <a:lnTo>
                  <a:pt x="156" y="480"/>
                </a:lnTo>
                <a:lnTo>
                  <a:pt x="130" y="474"/>
                </a:lnTo>
                <a:lnTo>
                  <a:pt x="108" y="466"/>
                </a:lnTo>
                <a:lnTo>
                  <a:pt x="108" y="466"/>
                </a:lnTo>
                <a:lnTo>
                  <a:pt x="90" y="456"/>
                </a:lnTo>
                <a:lnTo>
                  <a:pt x="74" y="442"/>
                </a:lnTo>
                <a:lnTo>
                  <a:pt x="74" y="442"/>
                </a:lnTo>
                <a:lnTo>
                  <a:pt x="60" y="428"/>
                </a:lnTo>
                <a:lnTo>
                  <a:pt x="48" y="412"/>
                </a:lnTo>
                <a:lnTo>
                  <a:pt x="48" y="412"/>
                </a:lnTo>
                <a:lnTo>
                  <a:pt x="38" y="396"/>
                </a:lnTo>
                <a:lnTo>
                  <a:pt x="30" y="382"/>
                </a:lnTo>
                <a:lnTo>
                  <a:pt x="30" y="382"/>
                </a:lnTo>
                <a:lnTo>
                  <a:pt x="26" y="366"/>
                </a:lnTo>
                <a:lnTo>
                  <a:pt x="22" y="352"/>
                </a:lnTo>
                <a:lnTo>
                  <a:pt x="22" y="352"/>
                </a:lnTo>
                <a:lnTo>
                  <a:pt x="18" y="330"/>
                </a:lnTo>
                <a:lnTo>
                  <a:pt x="18" y="256"/>
                </a:lnTo>
                <a:lnTo>
                  <a:pt x="0" y="256"/>
                </a:lnTo>
                <a:lnTo>
                  <a:pt x="0" y="150"/>
                </a:lnTo>
                <a:lnTo>
                  <a:pt x="74" y="150"/>
                </a:lnTo>
                <a:lnTo>
                  <a:pt x="74" y="330"/>
                </a:lnTo>
                <a:lnTo>
                  <a:pt x="74" y="330"/>
                </a:lnTo>
                <a:lnTo>
                  <a:pt x="76" y="342"/>
                </a:lnTo>
                <a:lnTo>
                  <a:pt x="76" y="342"/>
                </a:lnTo>
                <a:lnTo>
                  <a:pt x="84" y="362"/>
                </a:lnTo>
                <a:lnTo>
                  <a:pt x="84" y="362"/>
                </a:lnTo>
                <a:lnTo>
                  <a:pt x="98" y="384"/>
                </a:lnTo>
                <a:lnTo>
                  <a:pt x="98" y="384"/>
                </a:lnTo>
                <a:lnTo>
                  <a:pt x="106" y="394"/>
                </a:lnTo>
                <a:lnTo>
                  <a:pt x="118" y="404"/>
                </a:lnTo>
                <a:lnTo>
                  <a:pt x="118" y="404"/>
                </a:lnTo>
                <a:lnTo>
                  <a:pt x="130" y="412"/>
                </a:lnTo>
                <a:lnTo>
                  <a:pt x="146" y="420"/>
                </a:lnTo>
                <a:lnTo>
                  <a:pt x="146" y="420"/>
                </a:lnTo>
                <a:lnTo>
                  <a:pt x="164" y="424"/>
                </a:lnTo>
                <a:lnTo>
                  <a:pt x="184" y="426"/>
                </a:lnTo>
                <a:lnTo>
                  <a:pt x="184" y="426"/>
                </a:lnTo>
                <a:lnTo>
                  <a:pt x="202" y="424"/>
                </a:lnTo>
                <a:lnTo>
                  <a:pt x="220" y="420"/>
                </a:lnTo>
                <a:lnTo>
                  <a:pt x="220" y="420"/>
                </a:lnTo>
                <a:lnTo>
                  <a:pt x="236" y="412"/>
                </a:lnTo>
                <a:lnTo>
                  <a:pt x="248" y="404"/>
                </a:lnTo>
                <a:lnTo>
                  <a:pt x="248" y="404"/>
                </a:lnTo>
                <a:lnTo>
                  <a:pt x="260" y="394"/>
                </a:lnTo>
                <a:lnTo>
                  <a:pt x="268" y="384"/>
                </a:lnTo>
                <a:lnTo>
                  <a:pt x="268" y="384"/>
                </a:lnTo>
                <a:lnTo>
                  <a:pt x="282" y="362"/>
                </a:lnTo>
                <a:lnTo>
                  <a:pt x="282" y="362"/>
                </a:lnTo>
                <a:lnTo>
                  <a:pt x="288" y="342"/>
                </a:lnTo>
                <a:lnTo>
                  <a:pt x="288" y="342"/>
                </a:lnTo>
                <a:lnTo>
                  <a:pt x="290" y="330"/>
                </a:lnTo>
                <a:lnTo>
                  <a:pt x="290" y="150"/>
                </a:lnTo>
                <a:lnTo>
                  <a:pt x="366" y="150"/>
                </a:lnTo>
                <a:lnTo>
                  <a:pt x="366" y="256"/>
                </a:lnTo>
                <a:lnTo>
                  <a:pt x="346" y="256"/>
                </a:lnTo>
                <a:close/>
                <a:moveTo>
                  <a:pt x="262" y="310"/>
                </a:moveTo>
                <a:lnTo>
                  <a:pt x="262" y="310"/>
                </a:lnTo>
                <a:lnTo>
                  <a:pt x="258" y="332"/>
                </a:lnTo>
                <a:lnTo>
                  <a:pt x="252" y="352"/>
                </a:lnTo>
                <a:lnTo>
                  <a:pt x="252" y="352"/>
                </a:lnTo>
                <a:lnTo>
                  <a:pt x="244" y="366"/>
                </a:lnTo>
                <a:lnTo>
                  <a:pt x="244" y="366"/>
                </a:lnTo>
                <a:lnTo>
                  <a:pt x="236" y="374"/>
                </a:lnTo>
                <a:lnTo>
                  <a:pt x="230" y="380"/>
                </a:lnTo>
                <a:lnTo>
                  <a:pt x="230" y="380"/>
                </a:lnTo>
                <a:lnTo>
                  <a:pt x="220" y="384"/>
                </a:lnTo>
                <a:lnTo>
                  <a:pt x="210" y="388"/>
                </a:lnTo>
                <a:lnTo>
                  <a:pt x="210" y="388"/>
                </a:lnTo>
                <a:lnTo>
                  <a:pt x="198" y="390"/>
                </a:lnTo>
                <a:lnTo>
                  <a:pt x="184" y="392"/>
                </a:lnTo>
                <a:lnTo>
                  <a:pt x="184" y="392"/>
                </a:lnTo>
                <a:lnTo>
                  <a:pt x="168" y="390"/>
                </a:lnTo>
                <a:lnTo>
                  <a:pt x="156" y="388"/>
                </a:lnTo>
                <a:lnTo>
                  <a:pt x="156" y="388"/>
                </a:lnTo>
                <a:lnTo>
                  <a:pt x="146" y="384"/>
                </a:lnTo>
                <a:lnTo>
                  <a:pt x="136" y="380"/>
                </a:lnTo>
                <a:lnTo>
                  <a:pt x="136" y="380"/>
                </a:lnTo>
                <a:lnTo>
                  <a:pt x="128" y="374"/>
                </a:lnTo>
                <a:lnTo>
                  <a:pt x="122" y="366"/>
                </a:lnTo>
                <a:lnTo>
                  <a:pt x="122" y="366"/>
                </a:lnTo>
                <a:lnTo>
                  <a:pt x="112" y="352"/>
                </a:lnTo>
                <a:lnTo>
                  <a:pt x="112" y="352"/>
                </a:lnTo>
                <a:lnTo>
                  <a:pt x="106" y="332"/>
                </a:lnTo>
                <a:lnTo>
                  <a:pt x="104" y="310"/>
                </a:lnTo>
                <a:lnTo>
                  <a:pt x="104" y="82"/>
                </a:lnTo>
                <a:lnTo>
                  <a:pt x="104" y="82"/>
                </a:lnTo>
                <a:lnTo>
                  <a:pt x="106" y="60"/>
                </a:lnTo>
                <a:lnTo>
                  <a:pt x="112" y="42"/>
                </a:lnTo>
                <a:lnTo>
                  <a:pt x="112" y="42"/>
                </a:lnTo>
                <a:lnTo>
                  <a:pt x="122" y="26"/>
                </a:lnTo>
                <a:lnTo>
                  <a:pt x="122" y="26"/>
                </a:lnTo>
                <a:lnTo>
                  <a:pt x="128" y="20"/>
                </a:lnTo>
                <a:lnTo>
                  <a:pt x="136" y="14"/>
                </a:lnTo>
                <a:lnTo>
                  <a:pt x="136" y="14"/>
                </a:lnTo>
                <a:lnTo>
                  <a:pt x="146" y="8"/>
                </a:lnTo>
                <a:lnTo>
                  <a:pt x="156" y="4"/>
                </a:lnTo>
                <a:lnTo>
                  <a:pt x="156" y="4"/>
                </a:lnTo>
                <a:lnTo>
                  <a:pt x="168" y="2"/>
                </a:lnTo>
                <a:lnTo>
                  <a:pt x="184" y="0"/>
                </a:lnTo>
                <a:lnTo>
                  <a:pt x="184" y="0"/>
                </a:lnTo>
                <a:lnTo>
                  <a:pt x="198" y="2"/>
                </a:lnTo>
                <a:lnTo>
                  <a:pt x="210" y="4"/>
                </a:lnTo>
                <a:lnTo>
                  <a:pt x="210" y="4"/>
                </a:lnTo>
                <a:lnTo>
                  <a:pt x="220" y="8"/>
                </a:lnTo>
                <a:lnTo>
                  <a:pt x="230" y="14"/>
                </a:lnTo>
                <a:lnTo>
                  <a:pt x="230" y="14"/>
                </a:lnTo>
                <a:lnTo>
                  <a:pt x="236" y="20"/>
                </a:lnTo>
                <a:lnTo>
                  <a:pt x="244" y="26"/>
                </a:lnTo>
                <a:lnTo>
                  <a:pt x="244" y="26"/>
                </a:lnTo>
                <a:lnTo>
                  <a:pt x="252" y="42"/>
                </a:lnTo>
                <a:lnTo>
                  <a:pt x="252" y="42"/>
                </a:lnTo>
                <a:lnTo>
                  <a:pt x="258" y="60"/>
                </a:lnTo>
                <a:lnTo>
                  <a:pt x="262" y="82"/>
                </a:lnTo>
                <a:lnTo>
                  <a:pt x="262" y="310"/>
                </a:lnTo>
                <a:close/>
              </a:path>
            </a:pathLst>
          </a:custGeom>
          <a:solidFill>
            <a:srgbClr val="50728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700176" y="2208659"/>
            <a:ext cx="4968000" cy="0"/>
          </a:xfrm>
          <a:prstGeom prst="line">
            <a:avLst/>
          </a:prstGeom>
          <a:ln>
            <a:solidFill>
              <a:srgbClr val="5072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7"/>
          <p:cNvSpPr>
            <a:spLocks noEditPoints="1"/>
          </p:cNvSpPr>
          <p:nvPr/>
        </p:nvSpPr>
        <p:spPr bwMode="auto">
          <a:xfrm>
            <a:off x="1524325" y="1275607"/>
            <a:ext cx="933053" cy="933053"/>
          </a:xfrm>
          <a:custGeom>
            <a:avLst/>
            <a:gdLst>
              <a:gd name="T0" fmla="*/ 304 w 548"/>
              <a:gd name="T1" fmla="*/ 278 h 548"/>
              <a:gd name="T2" fmla="*/ 282 w 548"/>
              <a:gd name="T3" fmla="*/ 320 h 548"/>
              <a:gd name="T4" fmla="*/ 238 w 548"/>
              <a:gd name="T5" fmla="*/ 352 h 548"/>
              <a:gd name="T6" fmla="*/ 156 w 548"/>
              <a:gd name="T7" fmla="*/ 370 h 548"/>
              <a:gd name="T8" fmla="*/ 96 w 548"/>
              <a:gd name="T9" fmla="*/ 374 h 548"/>
              <a:gd name="T10" fmla="*/ 72 w 548"/>
              <a:gd name="T11" fmla="*/ 406 h 548"/>
              <a:gd name="T12" fmla="*/ 40 w 548"/>
              <a:gd name="T13" fmla="*/ 414 h 548"/>
              <a:gd name="T14" fmla="*/ 0 w 548"/>
              <a:gd name="T15" fmla="*/ 400 h 548"/>
              <a:gd name="T16" fmla="*/ 26 w 548"/>
              <a:gd name="T17" fmla="*/ 388 h 548"/>
              <a:gd name="T18" fmla="*/ 44 w 548"/>
              <a:gd name="T19" fmla="*/ 364 h 548"/>
              <a:gd name="T20" fmla="*/ 46 w 548"/>
              <a:gd name="T21" fmla="*/ 334 h 548"/>
              <a:gd name="T22" fmla="*/ 16 w 548"/>
              <a:gd name="T23" fmla="*/ 298 h 548"/>
              <a:gd name="T24" fmla="*/ 6 w 548"/>
              <a:gd name="T25" fmla="*/ 256 h 548"/>
              <a:gd name="T26" fmla="*/ 12 w 548"/>
              <a:gd name="T27" fmla="*/ 224 h 548"/>
              <a:gd name="T28" fmla="*/ 40 w 548"/>
              <a:gd name="T29" fmla="*/ 186 h 548"/>
              <a:gd name="T30" fmla="*/ 98 w 548"/>
              <a:gd name="T31" fmla="*/ 154 h 548"/>
              <a:gd name="T32" fmla="*/ 186 w 548"/>
              <a:gd name="T33" fmla="*/ 148 h 548"/>
              <a:gd name="T34" fmla="*/ 262 w 548"/>
              <a:gd name="T35" fmla="*/ 178 h 548"/>
              <a:gd name="T36" fmla="*/ 294 w 548"/>
              <a:gd name="T37" fmla="*/ 214 h 548"/>
              <a:gd name="T38" fmla="*/ 306 w 548"/>
              <a:gd name="T39" fmla="*/ 256 h 548"/>
              <a:gd name="T40" fmla="*/ 490 w 548"/>
              <a:gd name="T41" fmla="*/ 412 h 548"/>
              <a:gd name="T42" fmla="*/ 454 w 548"/>
              <a:gd name="T43" fmla="*/ 452 h 548"/>
              <a:gd name="T44" fmla="*/ 360 w 548"/>
              <a:gd name="T45" fmla="*/ 484 h 548"/>
              <a:gd name="T46" fmla="*/ 332 w 548"/>
              <a:gd name="T47" fmla="*/ 528 h 548"/>
              <a:gd name="T48" fmla="*/ 292 w 548"/>
              <a:gd name="T49" fmla="*/ 546 h 548"/>
              <a:gd name="T50" fmla="*/ 264 w 548"/>
              <a:gd name="T51" fmla="*/ 544 h 548"/>
              <a:gd name="T52" fmla="*/ 292 w 548"/>
              <a:gd name="T53" fmla="*/ 516 h 548"/>
              <a:gd name="T54" fmla="*/ 298 w 548"/>
              <a:gd name="T55" fmla="*/ 488 h 548"/>
              <a:gd name="T56" fmla="*/ 200 w 548"/>
              <a:gd name="T57" fmla="*/ 464 h 548"/>
              <a:gd name="T58" fmla="*/ 154 w 548"/>
              <a:gd name="T59" fmla="*/ 430 h 548"/>
              <a:gd name="T60" fmla="*/ 162 w 548"/>
              <a:gd name="T61" fmla="*/ 416 h 548"/>
              <a:gd name="T62" fmla="*/ 238 w 548"/>
              <a:gd name="T63" fmla="*/ 414 h 548"/>
              <a:gd name="T64" fmla="*/ 290 w 548"/>
              <a:gd name="T65" fmla="*/ 388 h 548"/>
              <a:gd name="T66" fmla="*/ 330 w 548"/>
              <a:gd name="T67" fmla="*/ 344 h 548"/>
              <a:gd name="T68" fmla="*/ 342 w 548"/>
              <a:gd name="T69" fmla="*/ 304 h 548"/>
              <a:gd name="T70" fmla="*/ 440 w 548"/>
              <a:gd name="T71" fmla="*/ 324 h 548"/>
              <a:gd name="T72" fmla="*/ 472 w 548"/>
              <a:gd name="T73" fmla="*/ 344 h 548"/>
              <a:gd name="T74" fmla="*/ 492 w 548"/>
              <a:gd name="T75" fmla="*/ 384 h 548"/>
              <a:gd name="T76" fmla="*/ 548 w 548"/>
              <a:gd name="T77" fmla="*/ 108 h 548"/>
              <a:gd name="T78" fmla="*/ 534 w 548"/>
              <a:gd name="T79" fmla="*/ 156 h 548"/>
              <a:gd name="T80" fmla="*/ 494 w 548"/>
              <a:gd name="T81" fmla="*/ 194 h 548"/>
              <a:gd name="T82" fmla="*/ 494 w 548"/>
              <a:gd name="T83" fmla="*/ 222 h 548"/>
              <a:gd name="T84" fmla="*/ 506 w 548"/>
              <a:gd name="T85" fmla="*/ 250 h 548"/>
              <a:gd name="T86" fmla="*/ 494 w 548"/>
              <a:gd name="T87" fmla="*/ 270 h 548"/>
              <a:gd name="T88" fmla="*/ 456 w 548"/>
              <a:gd name="T89" fmla="*/ 250 h 548"/>
              <a:gd name="T90" fmla="*/ 434 w 548"/>
              <a:gd name="T91" fmla="*/ 218 h 548"/>
              <a:gd name="T92" fmla="*/ 376 w 548"/>
              <a:gd name="T93" fmla="*/ 220 h 548"/>
              <a:gd name="T94" fmla="*/ 340 w 548"/>
              <a:gd name="T95" fmla="*/ 184 h 548"/>
              <a:gd name="T96" fmla="*/ 300 w 548"/>
              <a:gd name="T97" fmla="*/ 142 h 548"/>
              <a:gd name="T98" fmla="*/ 250 w 548"/>
              <a:gd name="T99" fmla="*/ 122 h 548"/>
              <a:gd name="T100" fmla="*/ 252 w 548"/>
              <a:gd name="T101" fmla="*/ 84 h 548"/>
              <a:gd name="T102" fmla="*/ 272 w 548"/>
              <a:gd name="T103" fmla="*/ 46 h 548"/>
              <a:gd name="T104" fmla="*/ 314 w 548"/>
              <a:gd name="T105" fmla="*/ 18 h 548"/>
              <a:gd name="T106" fmla="*/ 398 w 548"/>
              <a:gd name="T107" fmla="*/ 0 h 548"/>
              <a:gd name="T108" fmla="*/ 504 w 548"/>
              <a:gd name="T109" fmla="*/ 30 h 548"/>
              <a:gd name="T110" fmla="*/ 530 w 548"/>
              <a:gd name="T111" fmla="*/ 56 h 548"/>
              <a:gd name="T112" fmla="*/ 546 w 548"/>
              <a:gd name="T113" fmla="*/ 96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8" h="548">
                <a:moveTo>
                  <a:pt x="306" y="256"/>
                </a:moveTo>
                <a:lnTo>
                  <a:pt x="306" y="256"/>
                </a:lnTo>
                <a:lnTo>
                  <a:pt x="306" y="268"/>
                </a:lnTo>
                <a:lnTo>
                  <a:pt x="304" y="278"/>
                </a:lnTo>
                <a:lnTo>
                  <a:pt x="300" y="290"/>
                </a:lnTo>
                <a:lnTo>
                  <a:pt x="294" y="300"/>
                </a:lnTo>
                <a:lnTo>
                  <a:pt x="288" y="310"/>
                </a:lnTo>
                <a:lnTo>
                  <a:pt x="282" y="320"/>
                </a:lnTo>
                <a:lnTo>
                  <a:pt x="272" y="328"/>
                </a:lnTo>
                <a:lnTo>
                  <a:pt x="262" y="336"/>
                </a:lnTo>
                <a:lnTo>
                  <a:pt x="262" y="336"/>
                </a:lnTo>
                <a:lnTo>
                  <a:pt x="238" y="352"/>
                </a:lnTo>
                <a:lnTo>
                  <a:pt x="214" y="362"/>
                </a:lnTo>
                <a:lnTo>
                  <a:pt x="186" y="368"/>
                </a:lnTo>
                <a:lnTo>
                  <a:pt x="156" y="370"/>
                </a:lnTo>
                <a:lnTo>
                  <a:pt x="156" y="370"/>
                </a:lnTo>
                <a:lnTo>
                  <a:pt x="126" y="368"/>
                </a:lnTo>
                <a:lnTo>
                  <a:pt x="98" y="362"/>
                </a:lnTo>
                <a:lnTo>
                  <a:pt x="98" y="362"/>
                </a:lnTo>
                <a:lnTo>
                  <a:pt x="96" y="374"/>
                </a:lnTo>
                <a:lnTo>
                  <a:pt x="92" y="384"/>
                </a:lnTo>
                <a:lnTo>
                  <a:pt x="86" y="392"/>
                </a:lnTo>
                <a:lnTo>
                  <a:pt x="80" y="400"/>
                </a:lnTo>
                <a:lnTo>
                  <a:pt x="72" y="406"/>
                </a:lnTo>
                <a:lnTo>
                  <a:pt x="62" y="410"/>
                </a:lnTo>
                <a:lnTo>
                  <a:pt x="52" y="412"/>
                </a:lnTo>
                <a:lnTo>
                  <a:pt x="40" y="414"/>
                </a:lnTo>
                <a:lnTo>
                  <a:pt x="40" y="414"/>
                </a:lnTo>
                <a:lnTo>
                  <a:pt x="32" y="412"/>
                </a:lnTo>
                <a:lnTo>
                  <a:pt x="22" y="410"/>
                </a:lnTo>
                <a:lnTo>
                  <a:pt x="10" y="406"/>
                </a:lnTo>
                <a:lnTo>
                  <a:pt x="0" y="400"/>
                </a:lnTo>
                <a:lnTo>
                  <a:pt x="0" y="400"/>
                </a:lnTo>
                <a:lnTo>
                  <a:pt x="10" y="398"/>
                </a:lnTo>
                <a:lnTo>
                  <a:pt x="18" y="394"/>
                </a:lnTo>
                <a:lnTo>
                  <a:pt x="26" y="388"/>
                </a:lnTo>
                <a:lnTo>
                  <a:pt x="34" y="382"/>
                </a:lnTo>
                <a:lnTo>
                  <a:pt x="34" y="382"/>
                </a:lnTo>
                <a:lnTo>
                  <a:pt x="40" y="374"/>
                </a:lnTo>
                <a:lnTo>
                  <a:pt x="44" y="364"/>
                </a:lnTo>
                <a:lnTo>
                  <a:pt x="46" y="354"/>
                </a:lnTo>
                <a:lnTo>
                  <a:pt x="48" y="342"/>
                </a:lnTo>
                <a:lnTo>
                  <a:pt x="48" y="342"/>
                </a:lnTo>
                <a:lnTo>
                  <a:pt x="46" y="334"/>
                </a:lnTo>
                <a:lnTo>
                  <a:pt x="46" y="334"/>
                </a:lnTo>
                <a:lnTo>
                  <a:pt x="30" y="318"/>
                </a:lnTo>
                <a:lnTo>
                  <a:pt x="22" y="308"/>
                </a:lnTo>
                <a:lnTo>
                  <a:pt x="16" y="298"/>
                </a:lnTo>
                <a:lnTo>
                  <a:pt x="12" y="288"/>
                </a:lnTo>
                <a:lnTo>
                  <a:pt x="8" y="278"/>
                </a:lnTo>
                <a:lnTo>
                  <a:pt x="6" y="268"/>
                </a:lnTo>
                <a:lnTo>
                  <a:pt x="6" y="256"/>
                </a:lnTo>
                <a:lnTo>
                  <a:pt x="6" y="256"/>
                </a:lnTo>
                <a:lnTo>
                  <a:pt x="6" y="244"/>
                </a:lnTo>
                <a:lnTo>
                  <a:pt x="8" y="234"/>
                </a:lnTo>
                <a:lnTo>
                  <a:pt x="12" y="224"/>
                </a:lnTo>
                <a:lnTo>
                  <a:pt x="18" y="214"/>
                </a:lnTo>
                <a:lnTo>
                  <a:pt x="24" y="204"/>
                </a:lnTo>
                <a:lnTo>
                  <a:pt x="30" y="194"/>
                </a:lnTo>
                <a:lnTo>
                  <a:pt x="40" y="186"/>
                </a:lnTo>
                <a:lnTo>
                  <a:pt x="50" y="178"/>
                </a:lnTo>
                <a:lnTo>
                  <a:pt x="50" y="178"/>
                </a:lnTo>
                <a:lnTo>
                  <a:pt x="72" y="164"/>
                </a:lnTo>
                <a:lnTo>
                  <a:pt x="98" y="154"/>
                </a:lnTo>
                <a:lnTo>
                  <a:pt x="126" y="148"/>
                </a:lnTo>
                <a:lnTo>
                  <a:pt x="156" y="146"/>
                </a:lnTo>
                <a:lnTo>
                  <a:pt x="156" y="146"/>
                </a:lnTo>
                <a:lnTo>
                  <a:pt x="186" y="148"/>
                </a:lnTo>
                <a:lnTo>
                  <a:pt x="214" y="154"/>
                </a:lnTo>
                <a:lnTo>
                  <a:pt x="238" y="164"/>
                </a:lnTo>
                <a:lnTo>
                  <a:pt x="262" y="178"/>
                </a:lnTo>
                <a:lnTo>
                  <a:pt x="262" y="178"/>
                </a:lnTo>
                <a:lnTo>
                  <a:pt x="272" y="186"/>
                </a:lnTo>
                <a:lnTo>
                  <a:pt x="282" y="194"/>
                </a:lnTo>
                <a:lnTo>
                  <a:pt x="288" y="204"/>
                </a:lnTo>
                <a:lnTo>
                  <a:pt x="294" y="214"/>
                </a:lnTo>
                <a:lnTo>
                  <a:pt x="300" y="224"/>
                </a:lnTo>
                <a:lnTo>
                  <a:pt x="304" y="234"/>
                </a:lnTo>
                <a:lnTo>
                  <a:pt x="306" y="244"/>
                </a:lnTo>
                <a:lnTo>
                  <a:pt x="306" y="256"/>
                </a:lnTo>
                <a:lnTo>
                  <a:pt x="306" y="256"/>
                </a:lnTo>
                <a:close/>
                <a:moveTo>
                  <a:pt x="492" y="396"/>
                </a:moveTo>
                <a:lnTo>
                  <a:pt x="492" y="396"/>
                </a:lnTo>
                <a:lnTo>
                  <a:pt x="490" y="412"/>
                </a:lnTo>
                <a:lnTo>
                  <a:pt x="482" y="426"/>
                </a:lnTo>
                <a:lnTo>
                  <a:pt x="472" y="440"/>
                </a:lnTo>
                <a:lnTo>
                  <a:pt x="454" y="452"/>
                </a:lnTo>
                <a:lnTo>
                  <a:pt x="454" y="452"/>
                </a:lnTo>
                <a:lnTo>
                  <a:pt x="436" y="464"/>
                </a:lnTo>
                <a:lnTo>
                  <a:pt x="412" y="474"/>
                </a:lnTo>
                <a:lnTo>
                  <a:pt x="388" y="480"/>
                </a:lnTo>
                <a:lnTo>
                  <a:pt x="360" y="484"/>
                </a:lnTo>
                <a:lnTo>
                  <a:pt x="360" y="484"/>
                </a:lnTo>
                <a:lnTo>
                  <a:pt x="352" y="502"/>
                </a:lnTo>
                <a:lnTo>
                  <a:pt x="344" y="516"/>
                </a:lnTo>
                <a:lnTo>
                  <a:pt x="332" y="528"/>
                </a:lnTo>
                <a:lnTo>
                  <a:pt x="320" y="536"/>
                </a:lnTo>
                <a:lnTo>
                  <a:pt x="320" y="536"/>
                </a:lnTo>
                <a:lnTo>
                  <a:pt x="306" y="542"/>
                </a:lnTo>
                <a:lnTo>
                  <a:pt x="292" y="546"/>
                </a:lnTo>
                <a:lnTo>
                  <a:pt x="274" y="548"/>
                </a:lnTo>
                <a:lnTo>
                  <a:pt x="254" y="548"/>
                </a:lnTo>
                <a:lnTo>
                  <a:pt x="254" y="548"/>
                </a:lnTo>
                <a:lnTo>
                  <a:pt x="264" y="544"/>
                </a:lnTo>
                <a:lnTo>
                  <a:pt x="272" y="538"/>
                </a:lnTo>
                <a:lnTo>
                  <a:pt x="280" y="532"/>
                </a:lnTo>
                <a:lnTo>
                  <a:pt x="286" y="524"/>
                </a:lnTo>
                <a:lnTo>
                  <a:pt x="292" y="516"/>
                </a:lnTo>
                <a:lnTo>
                  <a:pt x="296" y="508"/>
                </a:lnTo>
                <a:lnTo>
                  <a:pt x="298" y="498"/>
                </a:lnTo>
                <a:lnTo>
                  <a:pt x="298" y="488"/>
                </a:lnTo>
                <a:lnTo>
                  <a:pt x="298" y="488"/>
                </a:lnTo>
                <a:lnTo>
                  <a:pt x="270" y="484"/>
                </a:lnTo>
                <a:lnTo>
                  <a:pt x="246" y="480"/>
                </a:lnTo>
                <a:lnTo>
                  <a:pt x="222" y="474"/>
                </a:lnTo>
                <a:lnTo>
                  <a:pt x="200" y="464"/>
                </a:lnTo>
                <a:lnTo>
                  <a:pt x="200" y="464"/>
                </a:lnTo>
                <a:lnTo>
                  <a:pt x="180" y="454"/>
                </a:lnTo>
                <a:lnTo>
                  <a:pt x="166" y="442"/>
                </a:lnTo>
                <a:lnTo>
                  <a:pt x="154" y="430"/>
                </a:lnTo>
                <a:lnTo>
                  <a:pt x="146" y="416"/>
                </a:lnTo>
                <a:lnTo>
                  <a:pt x="146" y="416"/>
                </a:lnTo>
                <a:lnTo>
                  <a:pt x="162" y="416"/>
                </a:lnTo>
                <a:lnTo>
                  <a:pt x="162" y="416"/>
                </a:lnTo>
                <a:lnTo>
                  <a:pt x="190" y="418"/>
                </a:lnTo>
                <a:lnTo>
                  <a:pt x="190" y="418"/>
                </a:lnTo>
                <a:lnTo>
                  <a:pt x="214" y="418"/>
                </a:lnTo>
                <a:lnTo>
                  <a:pt x="238" y="414"/>
                </a:lnTo>
                <a:lnTo>
                  <a:pt x="258" y="406"/>
                </a:lnTo>
                <a:lnTo>
                  <a:pt x="278" y="396"/>
                </a:lnTo>
                <a:lnTo>
                  <a:pt x="278" y="396"/>
                </a:lnTo>
                <a:lnTo>
                  <a:pt x="290" y="388"/>
                </a:lnTo>
                <a:lnTo>
                  <a:pt x="302" y="378"/>
                </a:lnTo>
                <a:lnTo>
                  <a:pt x="314" y="366"/>
                </a:lnTo>
                <a:lnTo>
                  <a:pt x="322" y="356"/>
                </a:lnTo>
                <a:lnTo>
                  <a:pt x="330" y="344"/>
                </a:lnTo>
                <a:lnTo>
                  <a:pt x="334" y="332"/>
                </a:lnTo>
                <a:lnTo>
                  <a:pt x="338" y="318"/>
                </a:lnTo>
                <a:lnTo>
                  <a:pt x="342" y="304"/>
                </a:lnTo>
                <a:lnTo>
                  <a:pt x="342" y="304"/>
                </a:lnTo>
                <a:lnTo>
                  <a:pt x="370" y="306"/>
                </a:lnTo>
                <a:lnTo>
                  <a:pt x="394" y="308"/>
                </a:lnTo>
                <a:lnTo>
                  <a:pt x="418" y="314"/>
                </a:lnTo>
                <a:lnTo>
                  <a:pt x="440" y="324"/>
                </a:lnTo>
                <a:lnTo>
                  <a:pt x="440" y="324"/>
                </a:lnTo>
                <a:lnTo>
                  <a:pt x="452" y="330"/>
                </a:lnTo>
                <a:lnTo>
                  <a:pt x="462" y="336"/>
                </a:lnTo>
                <a:lnTo>
                  <a:pt x="472" y="344"/>
                </a:lnTo>
                <a:lnTo>
                  <a:pt x="478" y="354"/>
                </a:lnTo>
                <a:lnTo>
                  <a:pt x="484" y="362"/>
                </a:lnTo>
                <a:lnTo>
                  <a:pt x="488" y="374"/>
                </a:lnTo>
                <a:lnTo>
                  <a:pt x="492" y="384"/>
                </a:lnTo>
                <a:lnTo>
                  <a:pt x="492" y="396"/>
                </a:lnTo>
                <a:lnTo>
                  <a:pt x="492" y="396"/>
                </a:lnTo>
                <a:close/>
                <a:moveTo>
                  <a:pt x="548" y="108"/>
                </a:moveTo>
                <a:lnTo>
                  <a:pt x="548" y="108"/>
                </a:lnTo>
                <a:lnTo>
                  <a:pt x="546" y="120"/>
                </a:lnTo>
                <a:lnTo>
                  <a:pt x="544" y="132"/>
                </a:lnTo>
                <a:lnTo>
                  <a:pt x="540" y="144"/>
                </a:lnTo>
                <a:lnTo>
                  <a:pt x="534" y="156"/>
                </a:lnTo>
                <a:lnTo>
                  <a:pt x="526" y="166"/>
                </a:lnTo>
                <a:lnTo>
                  <a:pt x="518" y="176"/>
                </a:lnTo>
                <a:lnTo>
                  <a:pt x="506" y="186"/>
                </a:lnTo>
                <a:lnTo>
                  <a:pt x="494" y="194"/>
                </a:lnTo>
                <a:lnTo>
                  <a:pt x="494" y="194"/>
                </a:lnTo>
                <a:lnTo>
                  <a:pt x="492" y="212"/>
                </a:lnTo>
                <a:lnTo>
                  <a:pt x="492" y="212"/>
                </a:lnTo>
                <a:lnTo>
                  <a:pt x="494" y="222"/>
                </a:lnTo>
                <a:lnTo>
                  <a:pt x="496" y="232"/>
                </a:lnTo>
                <a:lnTo>
                  <a:pt x="500" y="242"/>
                </a:lnTo>
                <a:lnTo>
                  <a:pt x="506" y="250"/>
                </a:lnTo>
                <a:lnTo>
                  <a:pt x="506" y="250"/>
                </a:lnTo>
                <a:lnTo>
                  <a:pt x="534" y="274"/>
                </a:lnTo>
                <a:lnTo>
                  <a:pt x="534" y="274"/>
                </a:lnTo>
                <a:lnTo>
                  <a:pt x="514" y="274"/>
                </a:lnTo>
                <a:lnTo>
                  <a:pt x="494" y="270"/>
                </a:lnTo>
                <a:lnTo>
                  <a:pt x="478" y="266"/>
                </a:lnTo>
                <a:lnTo>
                  <a:pt x="464" y="258"/>
                </a:lnTo>
                <a:lnTo>
                  <a:pt x="464" y="258"/>
                </a:lnTo>
                <a:lnTo>
                  <a:pt x="456" y="250"/>
                </a:lnTo>
                <a:lnTo>
                  <a:pt x="448" y="242"/>
                </a:lnTo>
                <a:lnTo>
                  <a:pt x="440" y="230"/>
                </a:lnTo>
                <a:lnTo>
                  <a:pt x="434" y="218"/>
                </a:lnTo>
                <a:lnTo>
                  <a:pt x="434" y="218"/>
                </a:lnTo>
                <a:lnTo>
                  <a:pt x="416" y="220"/>
                </a:lnTo>
                <a:lnTo>
                  <a:pt x="398" y="222"/>
                </a:lnTo>
                <a:lnTo>
                  <a:pt x="398" y="222"/>
                </a:lnTo>
                <a:lnTo>
                  <a:pt x="376" y="220"/>
                </a:lnTo>
                <a:lnTo>
                  <a:pt x="354" y="214"/>
                </a:lnTo>
                <a:lnTo>
                  <a:pt x="354" y="214"/>
                </a:lnTo>
                <a:lnTo>
                  <a:pt x="348" y="198"/>
                </a:lnTo>
                <a:lnTo>
                  <a:pt x="340" y="184"/>
                </a:lnTo>
                <a:lnTo>
                  <a:pt x="330" y="168"/>
                </a:lnTo>
                <a:lnTo>
                  <a:pt x="316" y="154"/>
                </a:lnTo>
                <a:lnTo>
                  <a:pt x="316" y="154"/>
                </a:lnTo>
                <a:lnTo>
                  <a:pt x="300" y="142"/>
                </a:lnTo>
                <a:lnTo>
                  <a:pt x="284" y="132"/>
                </a:lnTo>
                <a:lnTo>
                  <a:pt x="268" y="126"/>
                </a:lnTo>
                <a:lnTo>
                  <a:pt x="250" y="122"/>
                </a:lnTo>
                <a:lnTo>
                  <a:pt x="250" y="122"/>
                </a:lnTo>
                <a:lnTo>
                  <a:pt x="248" y="108"/>
                </a:lnTo>
                <a:lnTo>
                  <a:pt x="248" y="108"/>
                </a:lnTo>
                <a:lnTo>
                  <a:pt x="248" y="96"/>
                </a:lnTo>
                <a:lnTo>
                  <a:pt x="252" y="84"/>
                </a:lnTo>
                <a:lnTo>
                  <a:pt x="254" y="74"/>
                </a:lnTo>
                <a:lnTo>
                  <a:pt x="260" y="64"/>
                </a:lnTo>
                <a:lnTo>
                  <a:pt x="266" y="56"/>
                </a:lnTo>
                <a:lnTo>
                  <a:pt x="272" y="46"/>
                </a:lnTo>
                <a:lnTo>
                  <a:pt x="282" y="38"/>
                </a:lnTo>
                <a:lnTo>
                  <a:pt x="292" y="30"/>
                </a:lnTo>
                <a:lnTo>
                  <a:pt x="292" y="30"/>
                </a:lnTo>
                <a:lnTo>
                  <a:pt x="314" y="18"/>
                </a:lnTo>
                <a:lnTo>
                  <a:pt x="340" y="8"/>
                </a:lnTo>
                <a:lnTo>
                  <a:pt x="368" y="2"/>
                </a:lnTo>
                <a:lnTo>
                  <a:pt x="398" y="0"/>
                </a:lnTo>
                <a:lnTo>
                  <a:pt x="398" y="0"/>
                </a:lnTo>
                <a:lnTo>
                  <a:pt x="428" y="2"/>
                </a:lnTo>
                <a:lnTo>
                  <a:pt x="456" y="8"/>
                </a:lnTo>
                <a:lnTo>
                  <a:pt x="482" y="18"/>
                </a:lnTo>
                <a:lnTo>
                  <a:pt x="504" y="30"/>
                </a:lnTo>
                <a:lnTo>
                  <a:pt x="504" y="30"/>
                </a:lnTo>
                <a:lnTo>
                  <a:pt x="514" y="38"/>
                </a:lnTo>
                <a:lnTo>
                  <a:pt x="524" y="46"/>
                </a:lnTo>
                <a:lnTo>
                  <a:pt x="530" y="56"/>
                </a:lnTo>
                <a:lnTo>
                  <a:pt x="536" y="64"/>
                </a:lnTo>
                <a:lnTo>
                  <a:pt x="542" y="74"/>
                </a:lnTo>
                <a:lnTo>
                  <a:pt x="544" y="84"/>
                </a:lnTo>
                <a:lnTo>
                  <a:pt x="546" y="96"/>
                </a:lnTo>
                <a:lnTo>
                  <a:pt x="548" y="108"/>
                </a:lnTo>
                <a:lnTo>
                  <a:pt x="548" y="108"/>
                </a:lnTo>
                <a:close/>
              </a:path>
            </a:pathLst>
          </a:custGeom>
          <a:solidFill>
            <a:srgbClr val="50728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00176" y="1439219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B25538"/>
                </a:solidFill>
              </a:rPr>
              <a:t>35%</a:t>
            </a:r>
            <a:endParaRPr lang="zh-CN" altLang="en-US" sz="4400" dirty="0">
              <a:solidFill>
                <a:srgbClr val="B2553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0176" y="276170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B25538"/>
                </a:solidFill>
              </a:rPr>
              <a:t>30%</a:t>
            </a:r>
            <a:endParaRPr lang="zh-CN" altLang="en-US" sz="4400" dirty="0">
              <a:solidFill>
                <a:srgbClr val="B2553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00176" y="4008860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B25538"/>
                </a:solidFill>
              </a:rPr>
              <a:t>35%</a:t>
            </a:r>
            <a:endParaRPr lang="zh-CN" altLang="en-US" sz="4400" dirty="0">
              <a:solidFill>
                <a:srgbClr val="B25538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700176" y="3459138"/>
            <a:ext cx="4968000" cy="0"/>
          </a:xfrm>
          <a:prstGeom prst="line">
            <a:avLst/>
          </a:prstGeom>
          <a:ln>
            <a:solidFill>
              <a:srgbClr val="5072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700176" y="4728939"/>
            <a:ext cx="4968000" cy="0"/>
          </a:xfrm>
          <a:prstGeom prst="line">
            <a:avLst/>
          </a:prstGeom>
          <a:ln>
            <a:solidFill>
              <a:srgbClr val="5072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83968" y="144096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请输入内容说明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请输入内容说明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请输入内容说明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请输入内容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说明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3968" y="2772861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请输入内容说明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请输入内容说明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请输入内容说明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请输入内容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说明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3968" y="404673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请输入内容说明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请输入内容说明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请输入内容说明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请输入内容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说明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标题区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846292826"/>
              </p:ext>
            </p:extLst>
          </p:nvPr>
        </p:nvGraphicFramePr>
        <p:xfrm>
          <a:off x="503548" y="1275606"/>
          <a:ext cx="8136904" cy="3661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1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551042" y="3075806"/>
            <a:ext cx="1080120" cy="1080120"/>
          </a:xfrm>
          <a:prstGeom prst="roundRect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81601" y="3075806"/>
            <a:ext cx="1080120" cy="1080120"/>
          </a:xfrm>
          <a:prstGeom prst="roundRect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012160" y="3075806"/>
            <a:ext cx="1080120" cy="1080120"/>
          </a:xfrm>
          <a:prstGeom prst="roundRect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242720" y="3075806"/>
            <a:ext cx="1080120" cy="1080120"/>
          </a:xfrm>
          <a:prstGeom prst="roundRect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423389" y="3306218"/>
            <a:ext cx="718782" cy="619296"/>
            <a:chOff x="2743200" y="128588"/>
            <a:chExt cx="917575" cy="790575"/>
          </a:xfrm>
          <a:solidFill>
            <a:srgbClr val="DAD7C5"/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889250" y="128588"/>
              <a:ext cx="771525" cy="552450"/>
            </a:xfrm>
            <a:custGeom>
              <a:avLst/>
              <a:gdLst>
                <a:gd name="T0" fmla="*/ 446 w 486"/>
                <a:gd name="T1" fmla="*/ 248 h 348"/>
                <a:gd name="T2" fmla="*/ 446 w 486"/>
                <a:gd name="T3" fmla="*/ 248 h 348"/>
                <a:gd name="T4" fmla="*/ 444 w 486"/>
                <a:gd name="T5" fmla="*/ 222 h 348"/>
                <a:gd name="T6" fmla="*/ 440 w 486"/>
                <a:gd name="T7" fmla="*/ 198 h 348"/>
                <a:gd name="T8" fmla="*/ 434 w 486"/>
                <a:gd name="T9" fmla="*/ 174 h 348"/>
                <a:gd name="T10" fmla="*/ 426 w 486"/>
                <a:gd name="T11" fmla="*/ 152 h 348"/>
                <a:gd name="T12" fmla="*/ 416 w 486"/>
                <a:gd name="T13" fmla="*/ 130 h 348"/>
                <a:gd name="T14" fmla="*/ 404 w 486"/>
                <a:gd name="T15" fmla="*/ 110 h 348"/>
                <a:gd name="T16" fmla="*/ 390 w 486"/>
                <a:gd name="T17" fmla="*/ 90 h 348"/>
                <a:gd name="T18" fmla="*/ 372 w 486"/>
                <a:gd name="T19" fmla="*/ 72 h 348"/>
                <a:gd name="T20" fmla="*/ 356 w 486"/>
                <a:gd name="T21" fmla="*/ 56 h 348"/>
                <a:gd name="T22" fmla="*/ 336 w 486"/>
                <a:gd name="T23" fmla="*/ 42 h 348"/>
                <a:gd name="T24" fmla="*/ 316 w 486"/>
                <a:gd name="T25" fmla="*/ 30 h 348"/>
                <a:gd name="T26" fmla="*/ 294 w 486"/>
                <a:gd name="T27" fmla="*/ 20 h 348"/>
                <a:gd name="T28" fmla="*/ 272 w 486"/>
                <a:gd name="T29" fmla="*/ 10 h 348"/>
                <a:gd name="T30" fmla="*/ 248 w 486"/>
                <a:gd name="T31" fmla="*/ 4 h 348"/>
                <a:gd name="T32" fmla="*/ 222 w 486"/>
                <a:gd name="T33" fmla="*/ 0 h 348"/>
                <a:gd name="T34" fmla="*/ 198 w 486"/>
                <a:gd name="T35" fmla="*/ 0 h 348"/>
                <a:gd name="T36" fmla="*/ 198 w 486"/>
                <a:gd name="T37" fmla="*/ 0 h 348"/>
                <a:gd name="T38" fmla="*/ 168 w 486"/>
                <a:gd name="T39" fmla="*/ 2 h 348"/>
                <a:gd name="T40" fmla="*/ 138 w 486"/>
                <a:gd name="T41" fmla="*/ 6 h 348"/>
                <a:gd name="T42" fmla="*/ 112 w 486"/>
                <a:gd name="T43" fmla="*/ 14 h 348"/>
                <a:gd name="T44" fmla="*/ 86 w 486"/>
                <a:gd name="T45" fmla="*/ 26 h 348"/>
                <a:gd name="T46" fmla="*/ 62 w 486"/>
                <a:gd name="T47" fmla="*/ 40 h 348"/>
                <a:gd name="T48" fmla="*/ 38 w 486"/>
                <a:gd name="T49" fmla="*/ 56 h 348"/>
                <a:gd name="T50" fmla="*/ 18 w 486"/>
                <a:gd name="T51" fmla="*/ 76 h 348"/>
                <a:gd name="T52" fmla="*/ 0 w 486"/>
                <a:gd name="T53" fmla="*/ 96 h 348"/>
                <a:gd name="T54" fmla="*/ 0 w 486"/>
                <a:gd name="T55" fmla="*/ 96 h 348"/>
                <a:gd name="T56" fmla="*/ 26 w 486"/>
                <a:gd name="T57" fmla="*/ 82 h 348"/>
                <a:gd name="T58" fmla="*/ 54 w 486"/>
                <a:gd name="T59" fmla="*/ 72 h 348"/>
                <a:gd name="T60" fmla="*/ 84 w 486"/>
                <a:gd name="T61" fmla="*/ 64 h 348"/>
                <a:gd name="T62" fmla="*/ 116 w 486"/>
                <a:gd name="T63" fmla="*/ 62 h 348"/>
                <a:gd name="T64" fmla="*/ 116 w 486"/>
                <a:gd name="T65" fmla="*/ 62 h 348"/>
                <a:gd name="T66" fmla="*/ 136 w 486"/>
                <a:gd name="T67" fmla="*/ 64 h 348"/>
                <a:gd name="T68" fmla="*/ 156 w 486"/>
                <a:gd name="T69" fmla="*/ 66 h 348"/>
                <a:gd name="T70" fmla="*/ 174 w 486"/>
                <a:gd name="T71" fmla="*/ 70 h 348"/>
                <a:gd name="T72" fmla="*/ 194 w 486"/>
                <a:gd name="T73" fmla="*/ 76 h 348"/>
                <a:gd name="T74" fmla="*/ 210 w 486"/>
                <a:gd name="T75" fmla="*/ 84 h 348"/>
                <a:gd name="T76" fmla="*/ 228 w 486"/>
                <a:gd name="T77" fmla="*/ 94 h 348"/>
                <a:gd name="T78" fmla="*/ 242 w 486"/>
                <a:gd name="T79" fmla="*/ 104 h 348"/>
                <a:gd name="T80" fmla="*/ 258 w 486"/>
                <a:gd name="T81" fmla="*/ 116 h 348"/>
                <a:gd name="T82" fmla="*/ 272 w 486"/>
                <a:gd name="T83" fmla="*/ 130 h 348"/>
                <a:gd name="T84" fmla="*/ 284 w 486"/>
                <a:gd name="T85" fmla="*/ 144 h 348"/>
                <a:gd name="T86" fmla="*/ 294 w 486"/>
                <a:gd name="T87" fmla="*/ 158 h 348"/>
                <a:gd name="T88" fmla="*/ 304 w 486"/>
                <a:gd name="T89" fmla="*/ 176 h 348"/>
                <a:gd name="T90" fmla="*/ 312 w 486"/>
                <a:gd name="T91" fmla="*/ 192 h 348"/>
                <a:gd name="T92" fmla="*/ 320 w 486"/>
                <a:gd name="T93" fmla="*/ 210 h 348"/>
                <a:gd name="T94" fmla="*/ 324 w 486"/>
                <a:gd name="T95" fmla="*/ 230 h 348"/>
                <a:gd name="T96" fmla="*/ 328 w 486"/>
                <a:gd name="T97" fmla="*/ 248 h 348"/>
                <a:gd name="T98" fmla="*/ 288 w 486"/>
                <a:gd name="T99" fmla="*/ 248 h 348"/>
                <a:gd name="T100" fmla="*/ 388 w 486"/>
                <a:gd name="T101" fmla="*/ 348 h 348"/>
                <a:gd name="T102" fmla="*/ 486 w 486"/>
                <a:gd name="T103" fmla="*/ 248 h 348"/>
                <a:gd name="T104" fmla="*/ 446 w 486"/>
                <a:gd name="T105" fmla="*/ 2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6" h="348">
                  <a:moveTo>
                    <a:pt x="446" y="248"/>
                  </a:moveTo>
                  <a:lnTo>
                    <a:pt x="446" y="248"/>
                  </a:lnTo>
                  <a:lnTo>
                    <a:pt x="444" y="222"/>
                  </a:lnTo>
                  <a:lnTo>
                    <a:pt x="440" y="198"/>
                  </a:lnTo>
                  <a:lnTo>
                    <a:pt x="434" y="174"/>
                  </a:lnTo>
                  <a:lnTo>
                    <a:pt x="426" y="152"/>
                  </a:lnTo>
                  <a:lnTo>
                    <a:pt x="416" y="130"/>
                  </a:lnTo>
                  <a:lnTo>
                    <a:pt x="404" y="110"/>
                  </a:lnTo>
                  <a:lnTo>
                    <a:pt x="390" y="90"/>
                  </a:lnTo>
                  <a:lnTo>
                    <a:pt x="372" y="72"/>
                  </a:lnTo>
                  <a:lnTo>
                    <a:pt x="356" y="56"/>
                  </a:lnTo>
                  <a:lnTo>
                    <a:pt x="336" y="42"/>
                  </a:lnTo>
                  <a:lnTo>
                    <a:pt x="316" y="30"/>
                  </a:lnTo>
                  <a:lnTo>
                    <a:pt x="294" y="20"/>
                  </a:lnTo>
                  <a:lnTo>
                    <a:pt x="272" y="10"/>
                  </a:lnTo>
                  <a:lnTo>
                    <a:pt x="248" y="4"/>
                  </a:lnTo>
                  <a:lnTo>
                    <a:pt x="222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68" y="2"/>
                  </a:lnTo>
                  <a:lnTo>
                    <a:pt x="138" y="6"/>
                  </a:lnTo>
                  <a:lnTo>
                    <a:pt x="112" y="14"/>
                  </a:lnTo>
                  <a:lnTo>
                    <a:pt x="86" y="26"/>
                  </a:lnTo>
                  <a:lnTo>
                    <a:pt x="62" y="40"/>
                  </a:lnTo>
                  <a:lnTo>
                    <a:pt x="38" y="56"/>
                  </a:lnTo>
                  <a:lnTo>
                    <a:pt x="18" y="7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6" y="82"/>
                  </a:lnTo>
                  <a:lnTo>
                    <a:pt x="54" y="72"/>
                  </a:lnTo>
                  <a:lnTo>
                    <a:pt x="84" y="64"/>
                  </a:lnTo>
                  <a:lnTo>
                    <a:pt x="116" y="62"/>
                  </a:lnTo>
                  <a:lnTo>
                    <a:pt x="116" y="62"/>
                  </a:lnTo>
                  <a:lnTo>
                    <a:pt x="136" y="64"/>
                  </a:lnTo>
                  <a:lnTo>
                    <a:pt x="156" y="66"/>
                  </a:lnTo>
                  <a:lnTo>
                    <a:pt x="174" y="70"/>
                  </a:lnTo>
                  <a:lnTo>
                    <a:pt x="194" y="76"/>
                  </a:lnTo>
                  <a:lnTo>
                    <a:pt x="210" y="84"/>
                  </a:lnTo>
                  <a:lnTo>
                    <a:pt x="228" y="94"/>
                  </a:lnTo>
                  <a:lnTo>
                    <a:pt x="242" y="104"/>
                  </a:lnTo>
                  <a:lnTo>
                    <a:pt x="258" y="116"/>
                  </a:lnTo>
                  <a:lnTo>
                    <a:pt x="272" y="130"/>
                  </a:lnTo>
                  <a:lnTo>
                    <a:pt x="284" y="144"/>
                  </a:lnTo>
                  <a:lnTo>
                    <a:pt x="294" y="158"/>
                  </a:lnTo>
                  <a:lnTo>
                    <a:pt x="304" y="176"/>
                  </a:lnTo>
                  <a:lnTo>
                    <a:pt x="312" y="192"/>
                  </a:lnTo>
                  <a:lnTo>
                    <a:pt x="320" y="210"/>
                  </a:lnTo>
                  <a:lnTo>
                    <a:pt x="324" y="230"/>
                  </a:lnTo>
                  <a:lnTo>
                    <a:pt x="328" y="248"/>
                  </a:lnTo>
                  <a:lnTo>
                    <a:pt x="288" y="248"/>
                  </a:lnTo>
                  <a:lnTo>
                    <a:pt x="388" y="348"/>
                  </a:lnTo>
                  <a:lnTo>
                    <a:pt x="486" y="248"/>
                  </a:lnTo>
                  <a:lnTo>
                    <a:pt x="446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2743200" y="366713"/>
              <a:ext cx="771525" cy="552450"/>
            </a:xfrm>
            <a:custGeom>
              <a:avLst/>
              <a:gdLst>
                <a:gd name="T0" fmla="*/ 40 w 486"/>
                <a:gd name="T1" fmla="*/ 98 h 348"/>
                <a:gd name="T2" fmla="*/ 40 w 486"/>
                <a:gd name="T3" fmla="*/ 98 h 348"/>
                <a:gd name="T4" fmla="*/ 42 w 486"/>
                <a:gd name="T5" fmla="*/ 124 h 348"/>
                <a:gd name="T6" fmla="*/ 46 w 486"/>
                <a:gd name="T7" fmla="*/ 148 h 348"/>
                <a:gd name="T8" fmla="*/ 52 w 486"/>
                <a:gd name="T9" fmla="*/ 172 h 348"/>
                <a:gd name="T10" fmla="*/ 60 w 486"/>
                <a:gd name="T11" fmla="*/ 196 h 348"/>
                <a:gd name="T12" fmla="*/ 70 w 486"/>
                <a:gd name="T13" fmla="*/ 216 h 348"/>
                <a:gd name="T14" fmla="*/ 82 w 486"/>
                <a:gd name="T15" fmla="*/ 238 h 348"/>
                <a:gd name="T16" fmla="*/ 98 w 486"/>
                <a:gd name="T17" fmla="*/ 256 h 348"/>
                <a:gd name="T18" fmla="*/ 114 w 486"/>
                <a:gd name="T19" fmla="*/ 274 h 348"/>
                <a:gd name="T20" fmla="*/ 130 w 486"/>
                <a:gd name="T21" fmla="*/ 290 h 348"/>
                <a:gd name="T22" fmla="*/ 150 w 486"/>
                <a:gd name="T23" fmla="*/ 304 h 348"/>
                <a:gd name="T24" fmla="*/ 170 w 486"/>
                <a:gd name="T25" fmla="*/ 318 h 348"/>
                <a:gd name="T26" fmla="*/ 192 w 486"/>
                <a:gd name="T27" fmla="*/ 328 h 348"/>
                <a:gd name="T28" fmla="*/ 216 w 486"/>
                <a:gd name="T29" fmla="*/ 336 h 348"/>
                <a:gd name="T30" fmla="*/ 238 w 486"/>
                <a:gd name="T31" fmla="*/ 342 h 348"/>
                <a:gd name="T32" fmla="*/ 264 w 486"/>
                <a:gd name="T33" fmla="*/ 346 h 348"/>
                <a:gd name="T34" fmla="*/ 290 w 486"/>
                <a:gd name="T35" fmla="*/ 348 h 348"/>
                <a:gd name="T36" fmla="*/ 290 w 486"/>
                <a:gd name="T37" fmla="*/ 348 h 348"/>
                <a:gd name="T38" fmla="*/ 318 w 486"/>
                <a:gd name="T39" fmla="*/ 346 h 348"/>
                <a:gd name="T40" fmla="*/ 348 w 486"/>
                <a:gd name="T41" fmla="*/ 340 h 348"/>
                <a:gd name="T42" fmla="*/ 374 w 486"/>
                <a:gd name="T43" fmla="*/ 332 h 348"/>
                <a:gd name="T44" fmla="*/ 400 w 486"/>
                <a:gd name="T45" fmla="*/ 320 h 348"/>
                <a:gd name="T46" fmla="*/ 424 w 486"/>
                <a:gd name="T47" fmla="*/ 306 h 348"/>
                <a:gd name="T48" fmla="*/ 448 w 486"/>
                <a:gd name="T49" fmla="*/ 290 h 348"/>
                <a:gd name="T50" fmla="*/ 468 w 486"/>
                <a:gd name="T51" fmla="*/ 270 h 348"/>
                <a:gd name="T52" fmla="*/ 486 w 486"/>
                <a:gd name="T53" fmla="*/ 250 h 348"/>
                <a:gd name="T54" fmla="*/ 486 w 486"/>
                <a:gd name="T55" fmla="*/ 250 h 348"/>
                <a:gd name="T56" fmla="*/ 460 w 486"/>
                <a:gd name="T57" fmla="*/ 264 h 348"/>
                <a:gd name="T58" fmla="*/ 432 w 486"/>
                <a:gd name="T59" fmla="*/ 276 h 348"/>
                <a:gd name="T60" fmla="*/ 402 w 486"/>
                <a:gd name="T61" fmla="*/ 282 h 348"/>
                <a:gd name="T62" fmla="*/ 370 w 486"/>
                <a:gd name="T63" fmla="*/ 284 h 348"/>
                <a:gd name="T64" fmla="*/ 370 w 486"/>
                <a:gd name="T65" fmla="*/ 284 h 348"/>
                <a:gd name="T66" fmla="*/ 350 w 486"/>
                <a:gd name="T67" fmla="*/ 284 h 348"/>
                <a:gd name="T68" fmla="*/ 330 w 486"/>
                <a:gd name="T69" fmla="*/ 280 h 348"/>
                <a:gd name="T70" fmla="*/ 312 w 486"/>
                <a:gd name="T71" fmla="*/ 276 h 348"/>
                <a:gd name="T72" fmla="*/ 294 w 486"/>
                <a:gd name="T73" fmla="*/ 270 h 348"/>
                <a:gd name="T74" fmla="*/ 276 w 486"/>
                <a:gd name="T75" fmla="*/ 262 h 348"/>
                <a:gd name="T76" fmla="*/ 258 w 486"/>
                <a:gd name="T77" fmla="*/ 252 h 348"/>
                <a:gd name="T78" fmla="*/ 244 w 486"/>
                <a:gd name="T79" fmla="*/ 242 h 348"/>
                <a:gd name="T80" fmla="*/ 228 w 486"/>
                <a:gd name="T81" fmla="*/ 230 h 348"/>
                <a:gd name="T82" fmla="*/ 214 w 486"/>
                <a:gd name="T83" fmla="*/ 218 h 348"/>
                <a:gd name="T84" fmla="*/ 202 w 486"/>
                <a:gd name="T85" fmla="*/ 204 h 348"/>
                <a:gd name="T86" fmla="*/ 192 w 486"/>
                <a:gd name="T87" fmla="*/ 188 h 348"/>
                <a:gd name="T88" fmla="*/ 182 w 486"/>
                <a:gd name="T89" fmla="*/ 172 h 348"/>
                <a:gd name="T90" fmla="*/ 174 w 486"/>
                <a:gd name="T91" fmla="*/ 154 h 348"/>
                <a:gd name="T92" fmla="*/ 166 w 486"/>
                <a:gd name="T93" fmla="*/ 136 h 348"/>
                <a:gd name="T94" fmla="*/ 162 w 486"/>
                <a:gd name="T95" fmla="*/ 118 h 348"/>
                <a:gd name="T96" fmla="*/ 158 w 486"/>
                <a:gd name="T97" fmla="*/ 98 h 348"/>
                <a:gd name="T98" fmla="*/ 198 w 486"/>
                <a:gd name="T99" fmla="*/ 98 h 348"/>
                <a:gd name="T100" fmla="*/ 100 w 486"/>
                <a:gd name="T101" fmla="*/ 0 h 348"/>
                <a:gd name="T102" fmla="*/ 0 w 486"/>
                <a:gd name="T103" fmla="*/ 98 h 348"/>
                <a:gd name="T104" fmla="*/ 40 w 486"/>
                <a:gd name="T105" fmla="*/ 9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6" h="348">
                  <a:moveTo>
                    <a:pt x="40" y="98"/>
                  </a:moveTo>
                  <a:lnTo>
                    <a:pt x="40" y="98"/>
                  </a:lnTo>
                  <a:lnTo>
                    <a:pt x="42" y="124"/>
                  </a:lnTo>
                  <a:lnTo>
                    <a:pt x="46" y="148"/>
                  </a:lnTo>
                  <a:lnTo>
                    <a:pt x="52" y="172"/>
                  </a:lnTo>
                  <a:lnTo>
                    <a:pt x="60" y="196"/>
                  </a:lnTo>
                  <a:lnTo>
                    <a:pt x="70" y="216"/>
                  </a:lnTo>
                  <a:lnTo>
                    <a:pt x="82" y="238"/>
                  </a:lnTo>
                  <a:lnTo>
                    <a:pt x="98" y="256"/>
                  </a:lnTo>
                  <a:lnTo>
                    <a:pt x="114" y="274"/>
                  </a:lnTo>
                  <a:lnTo>
                    <a:pt x="130" y="290"/>
                  </a:lnTo>
                  <a:lnTo>
                    <a:pt x="150" y="304"/>
                  </a:lnTo>
                  <a:lnTo>
                    <a:pt x="170" y="318"/>
                  </a:lnTo>
                  <a:lnTo>
                    <a:pt x="192" y="328"/>
                  </a:lnTo>
                  <a:lnTo>
                    <a:pt x="216" y="336"/>
                  </a:lnTo>
                  <a:lnTo>
                    <a:pt x="238" y="342"/>
                  </a:lnTo>
                  <a:lnTo>
                    <a:pt x="264" y="346"/>
                  </a:lnTo>
                  <a:lnTo>
                    <a:pt x="290" y="348"/>
                  </a:lnTo>
                  <a:lnTo>
                    <a:pt x="290" y="348"/>
                  </a:lnTo>
                  <a:lnTo>
                    <a:pt x="318" y="346"/>
                  </a:lnTo>
                  <a:lnTo>
                    <a:pt x="348" y="340"/>
                  </a:lnTo>
                  <a:lnTo>
                    <a:pt x="374" y="332"/>
                  </a:lnTo>
                  <a:lnTo>
                    <a:pt x="400" y="320"/>
                  </a:lnTo>
                  <a:lnTo>
                    <a:pt x="424" y="306"/>
                  </a:lnTo>
                  <a:lnTo>
                    <a:pt x="448" y="290"/>
                  </a:lnTo>
                  <a:lnTo>
                    <a:pt x="468" y="270"/>
                  </a:lnTo>
                  <a:lnTo>
                    <a:pt x="486" y="250"/>
                  </a:lnTo>
                  <a:lnTo>
                    <a:pt x="486" y="250"/>
                  </a:lnTo>
                  <a:lnTo>
                    <a:pt x="460" y="264"/>
                  </a:lnTo>
                  <a:lnTo>
                    <a:pt x="432" y="276"/>
                  </a:lnTo>
                  <a:lnTo>
                    <a:pt x="402" y="282"/>
                  </a:lnTo>
                  <a:lnTo>
                    <a:pt x="370" y="284"/>
                  </a:lnTo>
                  <a:lnTo>
                    <a:pt x="370" y="284"/>
                  </a:lnTo>
                  <a:lnTo>
                    <a:pt x="350" y="284"/>
                  </a:lnTo>
                  <a:lnTo>
                    <a:pt x="330" y="280"/>
                  </a:lnTo>
                  <a:lnTo>
                    <a:pt x="312" y="276"/>
                  </a:lnTo>
                  <a:lnTo>
                    <a:pt x="294" y="270"/>
                  </a:lnTo>
                  <a:lnTo>
                    <a:pt x="276" y="262"/>
                  </a:lnTo>
                  <a:lnTo>
                    <a:pt x="258" y="252"/>
                  </a:lnTo>
                  <a:lnTo>
                    <a:pt x="244" y="242"/>
                  </a:lnTo>
                  <a:lnTo>
                    <a:pt x="228" y="230"/>
                  </a:lnTo>
                  <a:lnTo>
                    <a:pt x="214" y="218"/>
                  </a:lnTo>
                  <a:lnTo>
                    <a:pt x="202" y="204"/>
                  </a:lnTo>
                  <a:lnTo>
                    <a:pt x="192" y="188"/>
                  </a:lnTo>
                  <a:lnTo>
                    <a:pt x="182" y="172"/>
                  </a:lnTo>
                  <a:lnTo>
                    <a:pt x="174" y="154"/>
                  </a:lnTo>
                  <a:lnTo>
                    <a:pt x="166" y="136"/>
                  </a:lnTo>
                  <a:lnTo>
                    <a:pt x="162" y="118"/>
                  </a:lnTo>
                  <a:lnTo>
                    <a:pt x="158" y="98"/>
                  </a:lnTo>
                  <a:lnTo>
                    <a:pt x="198" y="98"/>
                  </a:lnTo>
                  <a:lnTo>
                    <a:pt x="100" y="0"/>
                  </a:lnTo>
                  <a:lnTo>
                    <a:pt x="0" y="98"/>
                  </a:lnTo>
                  <a:lnTo>
                    <a:pt x="4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760722" y="3285485"/>
            <a:ext cx="660765" cy="660765"/>
            <a:chOff x="600075" y="1414463"/>
            <a:chExt cx="812800" cy="812800"/>
          </a:xfrm>
          <a:solidFill>
            <a:srgbClr val="DAD7C5"/>
          </a:solidFill>
        </p:grpSpPr>
        <p:sp>
          <p:nvSpPr>
            <p:cNvPr id="14" name="Freeform 64"/>
            <p:cNvSpPr>
              <a:spLocks noEditPoints="1"/>
            </p:cNvSpPr>
            <p:nvPr/>
          </p:nvSpPr>
          <p:spPr bwMode="auto">
            <a:xfrm>
              <a:off x="600075" y="1414463"/>
              <a:ext cx="812800" cy="812800"/>
            </a:xfrm>
            <a:custGeom>
              <a:avLst/>
              <a:gdLst>
                <a:gd name="T0" fmla="*/ 352 w 512"/>
                <a:gd name="T1" fmla="*/ 48 h 512"/>
                <a:gd name="T2" fmla="*/ 298 w 512"/>
                <a:gd name="T3" fmla="*/ 16 h 512"/>
                <a:gd name="T4" fmla="*/ 236 w 512"/>
                <a:gd name="T5" fmla="*/ 0 h 512"/>
                <a:gd name="T6" fmla="*/ 174 w 512"/>
                <a:gd name="T7" fmla="*/ 4 h 512"/>
                <a:gd name="T8" fmla="*/ 116 w 512"/>
                <a:gd name="T9" fmla="*/ 24 h 512"/>
                <a:gd name="T10" fmla="*/ 64 w 512"/>
                <a:gd name="T11" fmla="*/ 64 h 512"/>
                <a:gd name="T12" fmla="*/ 36 w 512"/>
                <a:gd name="T13" fmla="*/ 96 h 512"/>
                <a:gd name="T14" fmla="*/ 10 w 512"/>
                <a:gd name="T15" fmla="*/ 154 h 512"/>
                <a:gd name="T16" fmla="*/ 0 w 512"/>
                <a:gd name="T17" fmla="*/ 216 h 512"/>
                <a:gd name="T18" fmla="*/ 10 w 512"/>
                <a:gd name="T19" fmla="*/ 278 h 512"/>
                <a:gd name="T20" fmla="*/ 36 w 512"/>
                <a:gd name="T21" fmla="*/ 334 h 512"/>
                <a:gd name="T22" fmla="*/ 64 w 512"/>
                <a:gd name="T23" fmla="*/ 368 h 512"/>
                <a:gd name="T24" fmla="*/ 108 w 512"/>
                <a:gd name="T25" fmla="*/ 402 h 512"/>
                <a:gd name="T26" fmla="*/ 158 w 512"/>
                <a:gd name="T27" fmla="*/ 424 h 512"/>
                <a:gd name="T28" fmla="*/ 212 w 512"/>
                <a:gd name="T29" fmla="*/ 432 h 512"/>
                <a:gd name="T30" fmla="*/ 264 w 512"/>
                <a:gd name="T31" fmla="*/ 426 h 512"/>
                <a:gd name="T32" fmla="*/ 316 w 512"/>
                <a:gd name="T33" fmla="*/ 408 h 512"/>
                <a:gd name="T34" fmla="*/ 512 w 512"/>
                <a:gd name="T35" fmla="*/ 444 h 512"/>
                <a:gd name="T36" fmla="*/ 408 w 512"/>
                <a:gd name="T37" fmla="*/ 314 h 512"/>
                <a:gd name="T38" fmla="*/ 426 w 512"/>
                <a:gd name="T39" fmla="*/ 264 h 512"/>
                <a:gd name="T40" fmla="*/ 432 w 512"/>
                <a:gd name="T41" fmla="*/ 210 h 512"/>
                <a:gd name="T42" fmla="*/ 424 w 512"/>
                <a:gd name="T43" fmla="*/ 158 h 512"/>
                <a:gd name="T44" fmla="*/ 402 w 512"/>
                <a:gd name="T45" fmla="*/ 108 h 512"/>
                <a:gd name="T46" fmla="*/ 368 w 512"/>
                <a:gd name="T47" fmla="*/ 64 h 512"/>
                <a:gd name="T48" fmla="*/ 322 w 512"/>
                <a:gd name="T49" fmla="*/ 322 h 512"/>
                <a:gd name="T50" fmla="*/ 286 w 512"/>
                <a:gd name="T51" fmla="*/ 348 h 512"/>
                <a:gd name="T52" fmla="*/ 244 w 512"/>
                <a:gd name="T53" fmla="*/ 362 h 512"/>
                <a:gd name="T54" fmla="*/ 202 w 512"/>
                <a:gd name="T55" fmla="*/ 364 h 512"/>
                <a:gd name="T56" fmla="*/ 160 w 512"/>
                <a:gd name="T57" fmla="*/ 354 h 512"/>
                <a:gd name="T58" fmla="*/ 122 w 512"/>
                <a:gd name="T59" fmla="*/ 332 h 512"/>
                <a:gd name="T60" fmla="*/ 100 w 512"/>
                <a:gd name="T61" fmla="*/ 310 h 512"/>
                <a:gd name="T62" fmla="*/ 78 w 512"/>
                <a:gd name="T63" fmla="*/ 272 h 512"/>
                <a:gd name="T64" fmla="*/ 68 w 512"/>
                <a:gd name="T65" fmla="*/ 230 h 512"/>
                <a:gd name="T66" fmla="*/ 70 w 512"/>
                <a:gd name="T67" fmla="*/ 188 h 512"/>
                <a:gd name="T68" fmla="*/ 84 w 512"/>
                <a:gd name="T69" fmla="*/ 146 h 512"/>
                <a:gd name="T70" fmla="*/ 110 w 512"/>
                <a:gd name="T71" fmla="*/ 110 h 512"/>
                <a:gd name="T72" fmla="*/ 134 w 512"/>
                <a:gd name="T73" fmla="*/ 92 h 512"/>
                <a:gd name="T74" fmla="*/ 174 w 512"/>
                <a:gd name="T75" fmla="*/ 72 h 512"/>
                <a:gd name="T76" fmla="*/ 216 w 512"/>
                <a:gd name="T77" fmla="*/ 66 h 512"/>
                <a:gd name="T78" fmla="*/ 258 w 512"/>
                <a:gd name="T79" fmla="*/ 72 h 512"/>
                <a:gd name="T80" fmla="*/ 298 w 512"/>
                <a:gd name="T81" fmla="*/ 92 h 512"/>
                <a:gd name="T82" fmla="*/ 322 w 512"/>
                <a:gd name="T83" fmla="*/ 110 h 512"/>
                <a:gd name="T84" fmla="*/ 348 w 512"/>
                <a:gd name="T85" fmla="*/ 146 h 512"/>
                <a:gd name="T86" fmla="*/ 362 w 512"/>
                <a:gd name="T87" fmla="*/ 188 h 512"/>
                <a:gd name="T88" fmla="*/ 364 w 512"/>
                <a:gd name="T89" fmla="*/ 230 h 512"/>
                <a:gd name="T90" fmla="*/ 354 w 512"/>
                <a:gd name="T91" fmla="*/ 272 h 512"/>
                <a:gd name="T92" fmla="*/ 332 w 512"/>
                <a:gd name="T93" fmla="*/ 31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2" h="512">
                  <a:moveTo>
                    <a:pt x="368" y="64"/>
                  </a:moveTo>
                  <a:lnTo>
                    <a:pt x="368" y="64"/>
                  </a:lnTo>
                  <a:lnTo>
                    <a:pt x="352" y="48"/>
                  </a:lnTo>
                  <a:lnTo>
                    <a:pt x="334" y="36"/>
                  </a:lnTo>
                  <a:lnTo>
                    <a:pt x="316" y="24"/>
                  </a:lnTo>
                  <a:lnTo>
                    <a:pt x="298" y="16"/>
                  </a:lnTo>
                  <a:lnTo>
                    <a:pt x="278" y="8"/>
                  </a:lnTo>
                  <a:lnTo>
                    <a:pt x="258" y="4"/>
                  </a:lnTo>
                  <a:lnTo>
                    <a:pt x="236" y="0"/>
                  </a:lnTo>
                  <a:lnTo>
                    <a:pt x="216" y="0"/>
                  </a:lnTo>
                  <a:lnTo>
                    <a:pt x="196" y="0"/>
                  </a:lnTo>
                  <a:lnTo>
                    <a:pt x="174" y="4"/>
                  </a:lnTo>
                  <a:lnTo>
                    <a:pt x="154" y="8"/>
                  </a:lnTo>
                  <a:lnTo>
                    <a:pt x="134" y="16"/>
                  </a:lnTo>
                  <a:lnTo>
                    <a:pt x="116" y="24"/>
                  </a:lnTo>
                  <a:lnTo>
                    <a:pt x="98" y="36"/>
                  </a:lnTo>
                  <a:lnTo>
                    <a:pt x="80" y="48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48" y="80"/>
                  </a:lnTo>
                  <a:lnTo>
                    <a:pt x="36" y="96"/>
                  </a:lnTo>
                  <a:lnTo>
                    <a:pt x="24" y="116"/>
                  </a:lnTo>
                  <a:lnTo>
                    <a:pt x="16" y="134"/>
                  </a:lnTo>
                  <a:lnTo>
                    <a:pt x="10" y="154"/>
                  </a:lnTo>
                  <a:lnTo>
                    <a:pt x="4" y="174"/>
                  </a:lnTo>
                  <a:lnTo>
                    <a:pt x="2" y="196"/>
                  </a:lnTo>
                  <a:lnTo>
                    <a:pt x="0" y="216"/>
                  </a:lnTo>
                  <a:lnTo>
                    <a:pt x="2" y="236"/>
                  </a:lnTo>
                  <a:lnTo>
                    <a:pt x="4" y="256"/>
                  </a:lnTo>
                  <a:lnTo>
                    <a:pt x="10" y="278"/>
                  </a:lnTo>
                  <a:lnTo>
                    <a:pt x="16" y="296"/>
                  </a:lnTo>
                  <a:lnTo>
                    <a:pt x="24" y="316"/>
                  </a:lnTo>
                  <a:lnTo>
                    <a:pt x="36" y="334"/>
                  </a:lnTo>
                  <a:lnTo>
                    <a:pt x="48" y="352"/>
                  </a:lnTo>
                  <a:lnTo>
                    <a:pt x="64" y="368"/>
                  </a:lnTo>
                  <a:lnTo>
                    <a:pt x="64" y="368"/>
                  </a:lnTo>
                  <a:lnTo>
                    <a:pt x="78" y="382"/>
                  </a:lnTo>
                  <a:lnTo>
                    <a:pt x="92" y="392"/>
                  </a:lnTo>
                  <a:lnTo>
                    <a:pt x="108" y="402"/>
                  </a:lnTo>
                  <a:lnTo>
                    <a:pt x="124" y="412"/>
                  </a:lnTo>
                  <a:lnTo>
                    <a:pt x="140" y="418"/>
                  </a:lnTo>
                  <a:lnTo>
                    <a:pt x="158" y="424"/>
                  </a:lnTo>
                  <a:lnTo>
                    <a:pt x="176" y="428"/>
                  </a:lnTo>
                  <a:lnTo>
                    <a:pt x="194" y="430"/>
                  </a:lnTo>
                  <a:lnTo>
                    <a:pt x="212" y="432"/>
                  </a:lnTo>
                  <a:lnTo>
                    <a:pt x="228" y="432"/>
                  </a:lnTo>
                  <a:lnTo>
                    <a:pt x="246" y="430"/>
                  </a:lnTo>
                  <a:lnTo>
                    <a:pt x="264" y="426"/>
                  </a:lnTo>
                  <a:lnTo>
                    <a:pt x="282" y="422"/>
                  </a:lnTo>
                  <a:lnTo>
                    <a:pt x="298" y="416"/>
                  </a:lnTo>
                  <a:lnTo>
                    <a:pt x="316" y="408"/>
                  </a:lnTo>
                  <a:lnTo>
                    <a:pt x="332" y="398"/>
                  </a:lnTo>
                  <a:lnTo>
                    <a:pt x="444" y="512"/>
                  </a:lnTo>
                  <a:lnTo>
                    <a:pt x="512" y="444"/>
                  </a:lnTo>
                  <a:lnTo>
                    <a:pt x="398" y="330"/>
                  </a:lnTo>
                  <a:lnTo>
                    <a:pt x="398" y="330"/>
                  </a:lnTo>
                  <a:lnTo>
                    <a:pt x="408" y="314"/>
                  </a:lnTo>
                  <a:lnTo>
                    <a:pt x="416" y="298"/>
                  </a:lnTo>
                  <a:lnTo>
                    <a:pt x="422" y="282"/>
                  </a:lnTo>
                  <a:lnTo>
                    <a:pt x="426" y="264"/>
                  </a:lnTo>
                  <a:lnTo>
                    <a:pt x="430" y="246"/>
                  </a:lnTo>
                  <a:lnTo>
                    <a:pt x="432" y="228"/>
                  </a:lnTo>
                  <a:lnTo>
                    <a:pt x="432" y="210"/>
                  </a:lnTo>
                  <a:lnTo>
                    <a:pt x="430" y="192"/>
                  </a:lnTo>
                  <a:lnTo>
                    <a:pt x="428" y="176"/>
                  </a:lnTo>
                  <a:lnTo>
                    <a:pt x="424" y="158"/>
                  </a:lnTo>
                  <a:lnTo>
                    <a:pt x="418" y="140"/>
                  </a:lnTo>
                  <a:lnTo>
                    <a:pt x="412" y="124"/>
                  </a:lnTo>
                  <a:lnTo>
                    <a:pt x="402" y="108"/>
                  </a:lnTo>
                  <a:lnTo>
                    <a:pt x="392" y="92"/>
                  </a:lnTo>
                  <a:lnTo>
                    <a:pt x="382" y="78"/>
                  </a:lnTo>
                  <a:lnTo>
                    <a:pt x="368" y="64"/>
                  </a:lnTo>
                  <a:lnTo>
                    <a:pt x="368" y="64"/>
                  </a:lnTo>
                  <a:close/>
                  <a:moveTo>
                    <a:pt x="322" y="322"/>
                  </a:moveTo>
                  <a:lnTo>
                    <a:pt x="322" y="322"/>
                  </a:lnTo>
                  <a:lnTo>
                    <a:pt x="310" y="332"/>
                  </a:lnTo>
                  <a:lnTo>
                    <a:pt x="298" y="340"/>
                  </a:lnTo>
                  <a:lnTo>
                    <a:pt x="286" y="348"/>
                  </a:lnTo>
                  <a:lnTo>
                    <a:pt x="272" y="354"/>
                  </a:lnTo>
                  <a:lnTo>
                    <a:pt x="258" y="358"/>
                  </a:lnTo>
                  <a:lnTo>
                    <a:pt x="244" y="362"/>
                  </a:lnTo>
                  <a:lnTo>
                    <a:pt x="230" y="364"/>
                  </a:lnTo>
                  <a:lnTo>
                    <a:pt x="216" y="364"/>
                  </a:lnTo>
                  <a:lnTo>
                    <a:pt x="202" y="364"/>
                  </a:lnTo>
                  <a:lnTo>
                    <a:pt x="188" y="362"/>
                  </a:lnTo>
                  <a:lnTo>
                    <a:pt x="174" y="358"/>
                  </a:lnTo>
                  <a:lnTo>
                    <a:pt x="160" y="354"/>
                  </a:lnTo>
                  <a:lnTo>
                    <a:pt x="146" y="348"/>
                  </a:lnTo>
                  <a:lnTo>
                    <a:pt x="134" y="340"/>
                  </a:lnTo>
                  <a:lnTo>
                    <a:pt x="122" y="332"/>
                  </a:lnTo>
                  <a:lnTo>
                    <a:pt x="110" y="322"/>
                  </a:lnTo>
                  <a:lnTo>
                    <a:pt x="110" y="322"/>
                  </a:lnTo>
                  <a:lnTo>
                    <a:pt x="100" y="310"/>
                  </a:lnTo>
                  <a:lnTo>
                    <a:pt x="92" y="298"/>
                  </a:lnTo>
                  <a:lnTo>
                    <a:pt x="84" y="284"/>
                  </a:lnTo>
                  <a:lnTo>
                    <a:pt x="78" y="272"/>
                  </a:lnTo>
                  <a:lnTo>
                    <a:pt x="74" y="258"/>
                  </a:lnTo>
                  <a:lnTo>
                    <a:pt x="70" y="244"/>
                  </a:lnTo>
                  <a:lnTo>
                    <a:pt x="68" y="230"/>
                  </a:lnTo>
                  <a:lnTo>
                    <a:pt x="68" y="216"/>
                  </a:lnTo>
                  <a:lnTo>
                    <a:pt x="68" y="202"/>
                  </a:lnTo>
                  <a:lnTo>
                    <a:pt x="70" y="188"/>
                  </a:lnTo>
                  <a:lnTo>
                    <a:pt x="74" y="174"/>
                  </a:lnTo>
                  <a:lnTo>
                    <a:pt x="78" y="160"/>
                  </a:lnTo>
                  <a:lnTo>
                    <a:pt x="84" y="146"/>
                  </a:lnTo>
                  <a:lnTo>
                    <a:pt x="92" y="134"/>
                  </a:lnTo>
                  <a:lnTo>
                    <a:pt x="100" y="122"/>
                  </a:lnTo>
                  <a:lnTo>
                    <a:pt x="110" y="110"/>
                  </a:lnTo>
                  <a:lnTo>
                    <a:pt x="110" y="110"/>
                  </a:lnTo>
                  <a:lnTo>
                    <a:pt x="122" y="100"/>
                  </a:lnTo>
                  <a:lnTo>
                    <a:pt x="134" y="92"/>
                  </a:lnTo>
                  <a:lnTo>
                    <a:pt x="146" y="84"/>
                  </a:lnTo>
                  <a:lnTo>
                    <a:pt x="160" y="78"/>
                  </a:lnTo>
                  <a:lnTo>
                    <a:pt x="174" y="72"/>
                  </a:lnTo>
                  <a:lnTo>
                    <a:pt x="188" y="70"/>
                  </a:lnTo>
                  <a:lnTo>
                    <a:pt x="202" y="68"/>
                  </a:lnTo>
                  <a:lnTo>
                    <a:pt x="216" y="66"/>
                  </a:lnTo>
                  <a:lnTo>
                    <a:pt x="230" y="68"/>
                  </a:lnTo>
                  <a:lnTo>
                    <a:pt x="244" y="70"/>
                  </a:lnTo>
                  <a:lnTo>
                    <a:pt x="258" y="72"/>
                  </a:lnTo>
                  <a:lnTo>
                    <a:pt x="272" y="78"/>
                  </a:lnTo>
                  <a:lnTo>
                    <a:pt x="286" y="84"/>
                  </a:lnTo>
                  <a:lnTo>
                    <a:pt x="298" y="92"/>
                  </a:lnTo>
                  <a:lnTo>
                    <a:pt x="310" y="100"/>
                  </a:lnTo>
                  <a:lnTo>
                    <a:pt x="322" y="110"/>
                  </a:lnTo>
                  <a:lnTo>
                    <a:pt x="322" y="110"/>
                  </a:lnTo>
                  <a:lnTo>
                    <a:pt x="332" y="122"/>
                  </a:lnTo>
                  <a:lnTo>
                    <a:pt x="340" y="134"/>
                  </a:lnTo>
                  <a:lnTo>
                    <a:pt x="348" y="146"/>
                  </a:lnTo>
                  <a:lnTo>
                    <a:pt x="354" y="160"/>
                  </a:lnTo>
                  <a:lnTo>
                    <a:pt x="358" y="174"/>
                  </a:lnTo>
                  <a:lnTo>
                    <a:pt x="362" y="188"/>
                  </a:lnTo>
                  <a:lnTo>
                    <a:pt x="364" y="202"/>
                  </a:lnTo>
                  <a:lnTo>
                    <a:pt x="364" y="216"/>
                  </a:lnTo>
                  <a:lnTo>
                    <a:pt x="364" y="230"/>
                  </a:lnTo>
                  <a:lnTo>
                    <a:pt x="362" y="244"/>
                  </a:lnTo>
                  <a:lnTo>
                    <a:pt x="358" y="258"/>
                  </a:lnTo>
                  <a:lnTo>
                    <a:pt x="354" y="272"/>
                  </a:lnTo>
                  <a:lnTo>
                    <a:pt x="348" y="284"/>
                  </a:lnTo>
                  <a:lnTo>
                    <a:pt x="340" y="298"/>
                  </a:lnTo>
                  <a:lnTo>
                    <a:pt x="332" y="310"/>
                  </a:lnTo>
                  <a:lnTo>
                    <a:pt x="322" y="322"/>
                  </a:lnTo>
                  <a:lnTo>
                    <a:pt x="322" y="3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65"/>
            <p:cNvSpPr>
              <a:spLocks noChangeArrowheads="1"/>
            </p:cNvSpPr>
            <p:nvPr/>
          </p:nvSpPr>
          <p:spPr bwMode="auto">
            <a:xfrm>
              <a:off x="981075" y="1728788"/>
              <a:ext cx="1238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66"/>
            <p:cNvSpPr>
              <a:spLocks noChangeArrowheads="1"/>
            </p:cNvSpPr>
            <p:nvPr/>
          </p:nvSpPr>
          <p:spPr bwMode="auto">
            <a:xfrm>
              <a:off x="790575" y="1728788"/>
              <a:ext cx="127000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67"/>
            <p:cNvSpPr>
              <a:spLocks noChangeArrowheads="1"/>
            </p:cNvSpPr>
            <p:nvPr/>
          </p:nvSpPr>
          <p:spPr bwMode="auto">
            <a:xfrm>
              <a:off x="917575" y="1795463"/>
              <a:ext cx="63500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68"/>
            <p:cNvSpPr>
              <a:spLocks noChangeArrowheads="1"/>
            </p:cNvSpPr>
            <p:nvPr/>
          </p:nvSpPr>
          <p:spPr bwMode="auto">
            <a:xfrm>
              <a:off x="917575" y="1604963"/>
              <a:ext cx="63500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69"/>
            <p:cNvSpPr>
              <a:spLocks noChangeArrowheads="1"/>
            </p:cNvSpPr>
            <p:nvPr/>
          </p:nvSpPr>
          <p:spPr bwMode="auto">
            <a:xfrm>
              <a:off x="917575" y="1728788"/>
              <a:ext cx="63500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70"/>
            <p:cNvSpPr>
              <a:spLocks noChangeArrowheads="1"/>
            </p:cNvSpPr>
            <p:nvPr/>
          </p:nvSpPr>
          <p:spPr bwMode="auto">
            <a:xfrm>
              <a:off x="917575" y="1728788"/>
              <a:ext cx="63500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Freeform 73"/>
          <p:cNvSpPr>
            <a:spLocks noEditPoints="1"/>
          </p:cNvSpPr>
          <p:nvPr/>
        </p:nvSpPr>
        <p:spPr bwMode="auto">
          <a:xfrm>
            <a:off x="6228184" y="3261046"/>
            <a:ext cx="576064" cy="709643"/>
          </a:xfrm>
          <a:custGeom>
            <a:avLst/>
            <a:gdLst>
              <a:gd name="T0" fmla="*/ 328 w 414"/>
              <a:gd name="T1" fmla="*/ 246 h 510"/>
              <a:gd name="T2" fmla="*/ 288 w 414"/>
              <a:gd name="T3" fmla="*/ 200 h 510"/>
              <a:gd name="T4" fmla="*/ 154 w 414"/>
              <a:gd name="T5" fmla="*/ 4 h 510"/>
              <a:gd name="T6" fmla="*/ 104 w 414"/>
              <a:gd name="T7" fmla="*/ 32 h 510"/>
              <a:gd name="T8" fmla="*/ 88 w 414"/>
              <a:gd name="T9" fmla="*/ 82 h 510"/>
              <a:gd name="T10" fmla="*/ 116 w 414"/>
              <a:gd name="T11" fmla="*/ 156 h 510"/>
              <a:gd name="T12" fmla="*/ 132 w 414"/>
              <a:gd name="T13" fmla="*/ 216 h 510"/>
              <a:gd name="T14" fmla="*/ 38 w 414"/>
              <a:gd name="T15" fmla="*/ 236 h 510"/>
              <a:gd name="T16" fmla="*/ 2 w 414"/>
              <a:gd name="T17" fmla="*/ 276 h 510"/>
              <a:gd name="T18" fmla="*/ 4 w 414"/>
              <a:gd name="T19" fmla="*/ 318 h 510"/>
              <a:gd name="T20" fmla="*/ 12 w 414"/>
              <a:gd name="T21" fmla="*/ 368 h 510"/>
              <a:gd name="T22" fmla="*/ 22 w 414"/>
              <a:gd name="T23" fmla="*/ 396 h 510"/>
              <a:gd name="T24" fmla="*/ 44 w 414"/>
              <a:gd name="T25" fmla="*/ 416 h 510"/>
              <a:gd name="T26" fmla="*/ 56 w 414"/>
              <a:gd name="T27" fmla="*/ 450 h 510"/>
              <a:gd name="T28" fmla="*/ 84 w 414"/>
              <a:gd name="T29" fmla="*/ 464 h 510"/>
              <a:gd name="T30" fmla="*/ 96 w 414"/>
              <a:gd name="T31" fmla="*/ 496 h 510"/>
              <a:gd name="T32" fmla="*/ 166 w 414"/>
              <a:gd name="T33" fmla="*/ 510 h 510"/>
              <a:gd name="T34" fmla="*/ 222 w 414"/>
              <a:gd name="T35" fmla="*/ 510 h 510"/>
              <a:gd name="T36" fmla="*/ 292 w 414"/>
              <a:gd name="T37" fmla="*/ 482 h 510"/>
              <a:gd name="T38" fmla="*/ 394 w 414"/>
              <a:gd name="T39" fmla="*/ 438 h 510"/>
              <a:gd name="T40" fmla="*/ 414 w 414"/>
              <a:gd name="T41" fmla="*/ 344 h 510"/>
              <a:gd name="T42" fmla="*/ 392 w 414"/>
              <a:gd name="T43" fmla="*/ 250 h 510"/>
              <a:gd name="T44" fmla="*/ 108 w 414"/>
              <a:gd name="T45" fmla="*/ 368 h 510"/>
              <a:gd name="T46" fmla="*/ 126 w 414"/>
              <a:gd name="T47" fmla="*/ 386 h 510"/>
              <a:gd name="T48" fmla="*/ 52 w 414"/>
              <a:gd name="T49" fmla="*/ 380 h 510"/>
              <a:gd name="T50" fmla="*/ 46 w 414"/>
              <a:gd name="T51" fmla="*/ 362 h 510"/>
              <a:gd name="T52" fmla="*/ 200 w 414"/>
              <a:gd name="T53" fmla="*/ 396 h 510"/>
              <a:gd name="T54" fmla="*/ 94 w 414"/>
              <a:gd name="T55" fmla="*/ 432 h 510"/>
              <a:gd name="T56" fmla="*/ 130 w 414"/>
              <a:gd name="T57" fmla="*/ 416 h 510"/>
              <a:gd name="T58" fmla="*/ 216 w 414"/>
              <a:gd name="T59" fmla="*/ 456 h 510"/>
              <a:gd name="T60" fmla="*/ 122 w 414"/>
              <a:gd name="T61" fmla="*/ 476 h 510"/>
              <a:gd name="T62" fmla="*/ 256 w 414"/>
              <a:gd name="T63" fmla="*/ 464 h 510"/>
              <a:gd name="T64" fmla="*/ 252 w 414"/>
              <a:gd name="T65" fmla="*/ 416 h 510"/>
              <a:gd name="T66" fmla="*/ 234 w 414"/>
              <a:gd name="T67" fmla="*/ 372 h 510"/>
              <a:gd name="T68" fmla="*/ 210 w 414"/>
              <a:gd name="T69" fmla="*/ 334 h 510"/>
              <a:gd name="T70" fmla="*/ 200 w 414"/>
              <a:gd name="T71" fmla="*/ 306 h 510"/>
              <a:gd name="T72" fmla="*/ 154 w 414"/>
              <a:gd name="T73" fmla="*/ 268 h 510"/>
              <a:gd name="T74" fmla="*/ 106 w 414"/>
              <a:gd name="T75" fmla="*/ 266 h 510"/>
              <a:gd name="T76" fmla="*/ 88 w 414"/>
              <a:gd name="T77" fmla="*/ 306 h 510"/>
              <a:gd name="T78" fmla="*/ 132 w 414"/>
              <a:gd name="T79" fmla="*/ 292 h 510"/>
              <a:gd name="T80" fmla="*/ 166 w 414"/>
              <a:gd name="T81" fmla="*/ 310 h 510"/>
              <a:gd name="T82" fmla="*/ 60 w 414"/>
              <a:gd name="T83" fmla="*/ 334 h 510"/>
              <a:gd name="T84" fmla="*/ 34 w 414"/>
              <a:gd name="T85" fmla="*/ 308 h 510"/>
              <a:gd name="T86" fmla="*/ 36 w 414"/>
              <a:gd name="T87" fmla="*/ 270 h 510"/>
              <a:gd name="T88" fmla="*/ 96 w 414"/>
              <a:gd name="T89" fmla="*/ 248 h 510"/>
              <a:gd name="T90" fmla="*/ 168 w 414"/>
              <a:gd name="T91" fmla="*/ 228 h 510"/>
              <a:gd name="T92" fmla="*/ 132 w 414"/>
              <a:gd name="T93" fmla="*/ 122 h 510"/>
              <a:gd name="T94" fmla="*/ 120 w 414"/>
              <a:gd name="T95" fmla="*/ 82 h 510"/>
              <a:gd name="T96" fmla="*/ 148 w 414"/>
              <a:gd name="T97" fmla="*/ 40 h 510"/>
              <a:gd name="T98" fmla="*/ 272 w 414"/>
              <a:gd name="T99" fmla="*/ 230 h 510"/>
              <a:gd name="T100" fmla="*/ 320 w 414"/>
              <a:gd name="T101" fmla="*/ 276 h 510"/>
              <a:gd name="T102" fmla="*/ 380 w 414"/>
              <a:gd name="T103" fmla="*/ 314 h 510"/>
              <a:gd name="T104" fmla="*/ 380 w 414"/>
              <a:gd name="T105" fmla="*/ 378 h 510"/>
              <a:gd name="T106" fmla="*/ 302 w 414"/>
              <a:gd name="T107" fmla="*/ 432 h 510"/>
              <a:gd name="T108" fmla="*/ 260 w 414"/>
              <a:gd name="T109" fmla="*/ 468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4" h="510">
                <a:moveTo>
                  <a:pt x="392" y="250"/>
                </a:moveTo>
                <a:lnTo>
                  <a:pt x="392" y="246"/>
                </a:lnTo>
                <a:lnTo>
                  <a:pt x="342" y="246"/>
                </a:lnTo>
                <a:lnTo>
                  <a:pt x="342" y="246"/>
                </a:lnTo>
                <a:lnTo>
                  <a:pt x="328" y="246"/>
                </a:lnTo>
                <a:lnTo>
                  <a:pt x="322" y="242"/>
                </a:lnTo>
                <a:lnTo>
                  <a:pt x="322" y="242"/>
                </a:lnTo>
                <a:lnTo>
                  <a:pt x="314" y="236"/>
                </a:lnTo>
                <a:lnTo>
                  <a:pt x="298" y="214"/>
                </a:lnTo>
                <a:lnTo>
                  <a:pt x="288" y="200"/>
                </a:lnTo>
                <a:lnTo>
                  <a:pt x="288" y="200"/>
                </a:lnTo>
                <a:lnTo>
                  <a:pt x="262" y="166"/>
                </a:lnTo>
                <a:lnTo>
                  <a:pt x="190" y="92"/>
                </a:lnTo>
                <a:lnTo>
                  <a:pt x="170" y="0"/>
                </a:lnTo>
                <a:lnTo>
                  <a:pt x="154" y="4"/>
                </a:lnTo>
                <a:lnTo>
                  <a:pt x="154" y="4"/>
                </a:lnTo>
                <a:lnTo>
                  <a:pt x="138" y="10"/>
                </a:lnTo>
                <a:lnTo>
                  <a:pt x="126" y="16"/>
                </a:lnTo>
                <a:lnTo>
                  <a:pt x="114" y="24"/>
                </a:lnTo>
                <a:lnTo>
                  <a:pt x="104" y="32"/>
                </a:lnTo>
                <a:lnTo>
                  <a:pt x="98" y="42"/>
                </a:lnTo>
                <a:lnTo>
                  <a:pt x="92" y="54"/>
                </a:lnTo>
                <a:lnTo>
                  <a:pt x="90" y="68"/>
                </a:lnTo>
                <a:lnTo>
                  <a:pt x="88" y="82"/>
                </a:lnTo>
                <a:lnTo>
                  <a:pt x="88" y="82"/>
                </a:lnTo>
                <a:lnTo>
                  <a:pt x="90" y="94"/>
                </a:lnTo>
                <a:lnTo>
                  <a:pt x="94" y="110"/>
                </a:lnTo>
                <a:lnTo>
                  <a:pt x="100" y="126"/>
                </a:lnTo>
                <a:lnTo>
                  <a:pt x="110" y="144"/>
                </a:lnTo>
                <a:lnTo>
                  <a:pt x="116" y="156"/>
                </a:lnTo>
                <a:lnTo>
                  <a:pt x="116" y="156"/>
                </a:lnTo>
                <a:lnTo>
                  <a:pt x="128" y="184"/>
                </a:lnTo>
                <a:lnTo>
                  <a:pt x="132" y="200"/>
                </a:lnTo>
                <a:lnTo>
                  <a:pt x="136" y="216"/>
                </a:lnTo>
                <a:lnTo>
                  <a:pt x="132" y="216"/>
                </a:lnTo>
                <a:lnTo>
                  <a:pt x="132" y="216"/>
                </a:lnTo>
                <a:lnTo>
                  <a:pt x="104" y="216"/>
                </a:lnTo>
                <a:lnTo>
                  <a:pt x="78" y="220"/>
                </a:lnTo>
                <a:lnTo>
                  <a:pt x="56" y="226"/>
                </a:lnTo>
                <a:lnTo>
                  <a:pt x="38" y="236"/>
                </a:lnTo>
                <a:lnTo>
                  <a:pt x="38" y="236"/>
                </a:lnTo>
                <a:lnTo>
                  <a:pt x="20" y="246"/>
                </a:lnTo>
                <a:lnTo>
                  <a:pt x="10" y="260"/>
                </a:lnTo>
                <a:lnTo>
                  <a:pt x="6" y="268"/>
                </a:lnTo>
                <a:lnTo>
                  <a:pt x="2" y="276"/>
                </a:lnTo>
                <a:lnTo>
                  <a:pt x="0" y="284"/>
                </a:lnTo>
                <a:lnTo>
                  <a:pt x="0" y="292"/>
                </a:lnTo>
                <a:lnTo>
                  <a:pt x="0" y="292"/>
                </a:lnTo>
                <a:lnTo>
                  <a:pt x="2" y="306"/>
                </a:lnTo>
                <a:lnTo>
                  <a:pt x="4" y="318"/>
                </a:lnTo>
                <a:lnTo>
                  <a:pt x="10" y="332"/>
                </a:lnTo>
                <a:lnTo>
                  <a:pt x="20" y="342"/>
                </a:lnTo>
                <a:lnTo>
                  <a:pt x="20" y="342"/>
                </a:lnTo>
                <a:lnTo>
                  <a:pt x="14" y="356"/>
                </a:lnTo>
                <a:lnTo>
                  <a:pt x="12" y="368"/>
                </a:lnTo>
                <a:lnTo>
                  <a:pt x="12" y="368"/>
                </a:lnTo>
                <a:lnTo>
                  <a:pt x="12" y="376"/>
                </a:lnTo>
                <a:lnTo>
                  <a:pt x="14" y="384"/>
                </a:lnTo>
                <a:lnTo>
                  <a:pt x="18" y="390"/>
                </a:lnTo>
                <a:lnTo>
                  <a:pt x="22" y="396"/>
                </a:lnTo>
                <a:lnTo>
                  <a:pt x="22" y="396"/>
                </a:lnTo>
                <a:lnTo>
                  <a:pt x="30" y="404"/>
                </a:lnTo>
                <a:lnTo>
                  <a:pt x="44" y="410"/>
                </a:lnTo>
                <a:lnTo>
                  <a:pt x="44" y="410"/>
                </a:lnTo>
                <a:lnTo>
                  <a:pt x="44" y="416"/>
                </a:lnTo>
                <a:lnTo>
                  <a:pt x="44" y="416"/>
                </a:lnTo>
                <a:lnTo>
                  <a:pt x="44" y="430"/>
                </a:lnTo>
                <a:lnTo>
                  <a:pt x="48" y="438"/>
                </a:lnTo>
                <a:lnTo>
                  <a:pt x="52" y="444"/>
                </a:lnTo>
                <a:lnTo>
                  <a:pt x="56" y="450"/>
                </a:lnTo>
                <a:lnTo>
                  <a:pt x="64" y="456"/>
                </a:lnTo>
                <a:lnTo>
                  <a:pt x="72" y="460"/>
                </a:lnTo>
                <a:lnTo>
                  <a:pt x="84" y="462"/>
                </a:lnTo>
                <a:lnTo>
                  <a:pt x="84" y="462"/>
                </a:lnTo>
                <a:lnTo>
                  <a:pt x="84" y="464"/>
                </a:lnTo>
                <a:lnTo>
                  <a:pt x="84" y="464"/>
                </a:lnTo>
                <a:lnTo>
                  <a:pt x="84" y="472"/>
                </a:lnTo>
                <a:lnTo>
                  <a:pt x="86" y="480"/>
                </a:lnTo>
                <a:lnTo>
                  <a:pt x="90" y="488"/>
                </a:lnTo>
                <a:lnTo>
                  <a:pt x="96" y="496"/>
                </a:lnTo>
                <a:lnTo>
                  <a:pt x="104" y="502"/>
                </a:lnTo>
                <a:lnTo>
                  <a:pt x="116" y="506"/>
                </a:lnTo>
                <a:lnTo>
                  <a:pt x="130" y="510"/>
                </a:lnTo>
                <a:lnTo>
                  <a:pt x="148" y="510"/>
                </a:lnTo>
                <a:lnTo>
                  <a:pt x="166" y="510"/>
                </a:lnTo>
                <a:lnTo>
                  <a:pt x="178" y="504"/>
                </a:lnTo>
                <a:lnTo>
                  <a:pt x="178" y="504"/>
                </a:lnTo>
                <a:lnTo>
                  <a:pt x="202" y="508"/>
                </a:lnTo>
                <a:lnTo>
                  <a:pt x="222" y="510"/>
                </a:lnTo>
                <a:lnTo>
                  <a:pt x="222" y="510"/>
                </a:lnTo>
                <a:lnTo>
                  <a:pt x="246" y="510"/>
                </a:lnTo>
                <a:lnTo>
                  <a:pt x="248" y="508"/>
                </a:lnTo>
                <a:lnTo>
                  <a:pt x="248" y="508"/>
                </a:lnTo>
                <a:lnTo>
                  <a:pt x="270" y="496"/>
                </a:lnTo>
                <a:lnTo>
                  <a:pt x="292" y="482"/>
                </a:lnTo>
                <a:lnTo>
                  <a:pt x="314" y="464"/>
                </a:lnTo>
                <a:lnTo>
                  <a:pt x="334" y="442"/>
                </a:lnTo>
                <a:lnTo>
                  <a:pt x="394" y="442"/>
                </a:lnTo>
                <a:lnTo>
                  <a:pt x="394" y="438"/>
                </a:lnTo>
                <a:lnTo>
                  <a:pt x="394" y="438"/>
                </a:lnTo>
                <a:lnTo>
                  <a:pt x="404" y="414"/>
                </a:lnTo>
                <a:lnTo>
                  <a:pt x="410" y="392"/>
                </a:lnTo>
                <a:lnTo>
                  <a:pt x="412" y="368"/>
                </a:lnTo>
                <a:lnTo>
                  <a:pt x="414" y="344"/>
                </a:lnTo>
                <a:lnTo>
                  <a:pt x="414" y="344"/>
                </a:lnTo>
                <a:lnTo>
                  <a:pt x="412" y="320"/>
                </a:lnTo>
                <a:lnTo>
                  <a:pt x="408" y="296"/>
                </a:lnTo>
                <a:lnTo>
                  <a:pt x="402" y="274"/>
                </a:lnTo>
                <a:lnTo>
                  <a:pt x="392" y="250"/>
                </a:lnTo>
                <a:lnTo>
                  <a:pt x="392" y="250"/>
                </a:lnTo>
                <a:close/>
                <a:moveTo>
                  <a:pt x="46" y="362"/>
                </a:moveTo>
                <a:lnTo>
                  <a:pt x="46" y="362"/>
                </a:lnTo>
                <a:lnTo>
                  <a:pt x="64" y="366"/>
                </a:lnTo>
                <a:lnTo>
                  <a:pt x="88" y="368"/>
                </a:lnTo>
                <a:lnTo>
                  <a:pt x="108" y="368"/>
                </a:lnTo>
                <a:lnTo>
                  <a:pt x="166" y="342"/>
                </a:lnTo>
                <a:lnTo>
                  <a:pt x="166" y="342"/>
                </a:lnTo>
                <a:lnTo>
                  <a:pt x="180" y="348"/>
                </a:lnTo>
                <a:lnTo>
                  <a:pt x="190" y="358"/>
                </a:lnTo>
                <a:lnTo>
                  <a:pt x="126" y="386"/>
                </a:lnTo>
                <a:lnTo>
                  <a:pt x="86" y="386"/>
                </a:lnTo>
                <a:lnTo>
                  <a:pt x="86" y="386"/>
                </a:lnTo>
                <a:lnTo>
                  <a:pt x="66" y="384"/>
                </a:lnTo>
                <a:lnTo>
                  <a:pt x="52" y="380"/>
                </a:lnTo>
                <a:lnTo>
                  <a:pt x="52" y="380"/>
                </a:lnTo>
                <a:lnTo>
                  <a:pt x="46" y="374"/>
                </a:lnTo>
                <a:lnTo>
                  <a:pt x="44" y="372"/>
                </a:lnTo>
                <a:lnTo>
                  <a:pt x="44" y="368"/>
                </a:lnTo>
                <a:lnTo>
                  <a:pt x="44" y="368"/>
                </a:lnTo>
                <a:lnTo>
                  <a:pt x="46" y="362"/>
                </a:lnTo>
                <a:lnTo>
                  <a:pt x="46" y="362"/>
                </a:lnTo>
                <a:close/>
                <a:moveTo>
                  <a:pt x="130" y="416"/>
                </a:moveTo>
                <a:lnTo>
                  <a:pt x="190" y="390"/>
                </a:lnTo>
                <a:lnTo>
                  <a:pt x="190" y="390"/>
                </a:lnTo>
                <a:lnTo>
                  <a:pt x="200" y="396"/>
                </a:lnTo>
                <a:lnTo>
                  <a:pt x="206" y="404"/>
                </a:lnTo>
                <a:lnTo>
                  <a:pt x="140" y="432"/>
                </a:lnTo>
                <a:lnTo>
                  <a:pt x="112" y="432"/>
                </a:lnTo>
                <a:lnTo>
                  <a:pt x="112" y="432"/>
                </a:lnTo>
                <a:lnTo>
                  <a:pt x="94" y="432"/>
                </a:lnTo>
                <a:lnTo>
                  <a:pt x="82" y="428"/>
                </a:lnTo>
                <a:lnTo>
                  <a:pt x="74" y="424"/>
                </a:lnTo>
                <a:lnTo>
                  <a:pt x="72" y="420"/>
                </a:lnTo>
                <a:lnTo>
                  <a:pt x="72" y="416"/>
                </a:lnTo>
                <a:lnTo>
                  <a:pt x="130" y="416"/>
                </a:lnTo>
                <a:close/>
                <a:moveTo>
                  <a:pt x="146" y="464"/>
                </a:moveTo>
                <a:lnTo>
                  <a:pt x="200" y="440"/>
                </a:lnTo>
                <a:lnTo>
                  <a:pt x="200" y="440"/>
                </a:lnTo>
                <a:lnTo>
                  <a:pt x="208" y="448"/>
                </a:lnTo>
                <a:lnTo>
                  <a:pt x="216" y="456"/>
                </a:lnTo>
                <a:lnTo>
                  <a:pt x="158" y="482"/>
                </a:lnTo>
                <a:lnTo>
                  <a:pt x="146" y="482"/>
                </a:lnTo>
                <a:lnTo>
                  <a:pt x="146" y="482"/>
                </a:lnTo>
                <a:lnTo>
                  <a:pt x="132" y="480"/>
                </a:lnTo>
                <a:lnTo>
                  <a:pt x="122" y="476"/>
                </a:lnTo>
                <a:lnTo>
                  <a:pt x="116" y="470"/>
                </a:lnTo>
                <a:lnTo>
                  <a:pt x="114" y="464"/>
                </a:lnTo>
                <a:lnTo>
                  <a:pt x="146" y="464"/>
                </a:lnTo>
                <a:close/>
                <a:moveTo>
                  <a:pt x="260" y="468"/>
                </a:moveTo>
                <a:lnTo>
                  <a:pt x="256" y="464"/>
                </a:lnTo>
                <a:lnTo>
                  <a:pt x="256" y="464"/>
                </a:lnTo>
                <a:lnTo>
                  <a:pt x="244" y="442"/>
                </a:lnTo>
                <a:lnTo>
                  <a:pt x="238" y="434"/>
                </a:lnTo>
                <a:lnTo>
                  <a:pt x="230" y="426"/>
                </a:lnTo>
                <a:lnTo>
                  <a:pt x="252" y="416"/>
                </a:lnTo>
                <a:lnTo>
                  <a:pt x="248" y="410"/>
                </a:lnTo>
                <a:lnTo>
                  <a:pt x="248" y="410"/>
                </a:lnTo>
                <a:lnTo>
                  <a:pt x="236" y="390"/>
                </a:lnTo>
                <a:lnTo>
                  <a:pt x="222" y="376"/>
                </a:lnTo>
                <a:lnTo>
                  <a:pt x="234" y="372"/>
                </a:lnTo>
                <a:lnTo>
                  <a:pt x="232" y="366"/>
                </a:lnTo>
                <a:lnTo>
                  <a:pt x="232" y="366"/>
                </a:lnTo>
                <a:lnTo>
                  <a:pt x="224" y="354"/>
                </a:lnTo>
                <a:lnTo>
                  <a:pt x="218" y="344"/>
                </a:lnTo>
                <a:lnTo>
                  <a:pt x="210" y="334"/>
                </a:lnTo>
                <a:lnTo>
                  <a:pt x="200" y="328"/>
                </a:lnTo>
                <a:lnTo>
                  <a:pt x="208" y="322"/>
                </a:lnTo>
                <a:lnTo>
                  <a:pt x="206" y="318"/>
                </a:lnTo>
                <a:lnTo>
                  <a:pt x="206" y="318"/>
                </a:lnTo>
                <a:lnTo>
                  <a:pt x="200" y="306"/>
                </a:lnTo>
                <a:lnTo>
                  <a:pt x="192" y="294"/>
                </a:lnTo>
                <a:lnTo>
                  <a:pt x="184" y="286"/>
                </a:lnTo>
                <a:lnTo>
                  <a:pt x="174" y="278"/>
                </a:lnTo>
                <a:lnTo>
                  <a:pt x="164" y="272"/>
                </a:lnTo>
                <a:lnTo>
                  <a:pt x="154" y="268"/>
                </a:lnTo>
                <a:lnTo>
                  <a:pt x="142" y="264"/>
                </a:lnTo>
                <a:lnTo>
                  <a:pt x="128" y="264"/>
                </a:lnTo>
                <a:lnTo>
                  <a:pt x="128" y="264"/>
                </a:lnTo>
                <a:lnTo>
                  <a:pt x="118" y="264"/>
                </a:lnTo>
                <a:lnTo>
                  <a:pt x="106" y="266"/>
                </a:lnTo>
                <a:lnTo>
                  <a:pt x="106" y="266"/>
                </a:lnTo>
                <a:lnTo>
                  <a:pt x="82" y="276"/>
                </a:lnTo>
                <a:lnTo>
                  <a:pt x="40" y="276"/>
                </a:lnTo>
                <a:lnTo>
                  <a:pt x="68" y="306"/>
                </a:lnTo>
                <a:lnTo>
                  <a:pt x="88" y="306"/>
                </a:lnTo>
                <a:lnTo>
                  <a:pt x="90" y="304"/>
                </a:lnTo>
                <a:lnTo>
                  <a:pt x="90" y="304"/>
                </a:lnTo>
                <a:lnTo>
                  <a:pt x="116" y="296"/>
                </a:lnTo>
                <a:lnTo>
                  <a:pt x="116" y="296"/>
                </a:lnTo>
                <a:lnTo>
                  <a:pt x="132" y="292"/>
                </a:lnTo>
                <a:lnTo>
                  <a:pt x="132" y="292"/>
                </a:lnTo>
                <a:lnTo>
                  <a:pt x="142" y="294"/>
                </a:lnTo>
                <a:lnTo>
                  <a:pt x="150" y="298"/>
                </a:lnTo>
                <a:lnTo>
                  <a:pt x="160" y="302"/>
                </a:lnTo>
                <a:lnTo>
                  <a:pt x="166" y="310"/>
                </a:lnTo>
                <a:lnTo>
                  <a:pt x="102" y="338"/>
                </a:lnTo>
                <a:lnTo>
                  <a:pt x="80" y="338"/>
                </a:lnTo>
                <a:lnTo>
                  <a:pt x="80" y="338"/>
                </a:lnTo>
                <a:lnTo>
                  <a:pt x="70" y="338"/>
                </a:lnTo>
                <a:lnTo>
                  <a:pt x="60" y="334"/>
                </a:lnTo>
                <a:lnTo>
                  <a:pt x="52" y="330"/>
                </a:lnTo>
                <a:lnTo>
                  <a:pt x="44" y="324"/>
                </a:lnTo>
                <a:lnTo>
                  <a:pt x="44" y="324"/>
                </a:lnTo>
                <a:lnTo>
                  <a:pt x="38" y="316"/>
                </a:lnTo>
                <a:lnTo>
                  <a:pt x="34" y="308"/>
                </a:lnTo>
                <a:lnTo>
                  <a:pt x="30" y="300"/>
                </a:lnTo>
                <a:lnTo>
                  <a:pt x="30" y="290"/>
                </a:lnTo>
                <a:lnTo>
                  <a:pt x="30" y="290"/>
                </a:lnTo>
                <a:lnTo>
                  <a:pt x="32" y="280"/>
                </a:lnTo>
                <a:lnTo>
                  <a:pt x="36" y="270"/>
                </a:lnTo>
                <a:lnTo>
                  <a:pt x="46" y="264"/>
                </a:lnTo>
                <a:lnTo>
                  <a:pt x="58" y="258"/>
                </a:lnTo>
                <a:lnTo>
                  <a:pt x="58" y="258"/>
                </a:lnTo>
                <a:lnTo>
                  <a:pt x="74" y="252"/>
                </a:lnTo>
                <a:lnTo>
                  <a:pt x="96" y="248"/>
                </a:lnTo>
                <a:lnTo>
                  <a:pt x="120" y="246"/>
                </a:lnTo>
                <a:lnTo>
                  <a:pt x="148" y="246"/>
                </a:lnTo>
                <a:lnTo>
                  <a:pt x="168" y="246"/>
                </a:lnTo>
                <a:lnTo>
                  <a:pt x="168" y="228"/>
                </a:lnTo>
                <a:lnTo>
                  <a:pt x="168" y="228"/>
                </a:lnTo>
                <a:lnTo>
                  <a:pt x="166" y="206"/>
                </a:lnTo>
                <a:lnTo>
                  <a:pt x="160" y="180"/>
                </a:lnTo>
                <a:lnTo>
                  <a:pt x="150" y="156"/>
                </a:lnTo>
                <a:lnTo>
                  <a:pt x="138" y="130"/>
                </a:lnTo>
                <a:lnTo>
                  <a:pt x="132" y="122"/>
                </a:lnTo>
                <a:lnTo>
                  <a:pt x="132" y="122"/>
                </a:lnTo>
                <a:lnTo>
                  <a:pt x="126" y="110"/>
                </a:lnTo>
                <a:lnTo>
                  <a:pt x="122" y="102"/>
                </a:lnTo>
                <a:lnTo>
                  <a:pt x="120" y="92"/>
                </a:lnTo>
                <a:lnTo>
                  <a:pt x="120" y="82"/>
                </a:lnTo>
                <a:lnTo>
                  <a:pt x="120" y="82"/>
                </a:lnTo>
                <a:lnTo>
                  <a:pt x="122" y="68"/>
                </a:lnTo>
                <a:lnTo>
                  <a:pt x="126" y="58"/>
                </a:lnTo>
                <a:lnTo>
                  <a:pt x="136" y="48"/>
                </a:lnTo>
                <a:lnTo>
                  <a:pt x="148" y="40"/>
                </a:lnTo>
                <a:lnTo>
                  <a:pt x="164" y="108"/>
                </a:lnTo>
                <a:lnTo>
                  <a:pt x="242" y="192"/>
                </a:lnTo>
                <a:lnTo>
                  <a:pt x="242" y="192"/>
                </a:lnTo>
                <a:lnTo>
                  <a:pt x="272" y="230"/>
                </a:lnTo>
                <a:lnTo>
                  <a:pt x="272" y="230"/>
                </a:lnTo>
                <a:lnTo>
                  <a:pt x="294" y="258"/>
                </a:lnTo>
                <a:lnTo>
                  <a:pt x="304" y="268"/>
                </a:lnTo>
                <a:lnTo>
                  <a:pt x="312" y="272"/>
                </a:lnTo>
                <a:lnTo>
                  <a:pt x="312" y="272"/>
                </a:lnTo>
                <a:lnTo>
                  <a:pt x="320" y="276"/>
                </a:lnTo>
                <a:lnTo>
                  <a:pt x="334" y="278"/>
                </a:lnTo>
                <a:lnTo>
                  <a:pt x="372" y="278"/>
                </a:lnTo>
                <a:lnTo>
                  <a:pt x="372" y="278"/>
                </a:lnTo>
                <a:lnTo>
                  <a:pt x="376" y="296"/>
                </a:lnTo>
                <a:lnTo>
                  <a:pt x="380" y="314"/>
                </a:lnTo>
                <a:lnTo>
                  <a:pt x="382" y="330"/>
                </a:lnTo>
                <a:lnTo>
                  <a:pt x="384" y="348"/>
                </a:lnTo>
                <a:lnTo>
                  <a:pt x="384" y="348"/>
                </a:lnTo>
                <a:lnTo>
                  <a:pt x="382" y="364"/>
                </a:lnTo>
                <a:lnTo>
                  <a:pt x="380" y="378"/>
                </a:lnTo>
                <a:lnTo>
                  <a:pt x="372" y="410"/>
                </a:lnTo>
                <a:lnTo>
                  <a:pt x="320" y="410"/>
                </a:lnTo>
                <a:lnTo>
                  <a:pt x="318" y="412"/>
                </a:lnTo>
                <a:lnTo>
                  <a:pt x="318" y="412"/>
                </a:lnTo>
                <a:lnTo>
                  <a:pt x="302" y="432"/>
                </a:lnTo>
                <a:lnTo>
                  <a:pt x="282" y="452"/>
                </a:lnTo>
                <a:lnTo>
                  <a:pt x="262" y="468"/>
                </a:lnTo>
                <a:lnTo>
                  <a:pt x="238" y="484"/>
                </a:lnTo>
                <a:lnTo>
                  <a:pt x="224" y="484"/>
                </a:lnTo>
                <a:lnTo>
                  <a:pt x="260" y="468"/>
                </a:lnTo>
                <a:close/>
              </a:path>
            </a:pathLst>
          </a:custGeom>
          <a:solidFill>
            <a:srgbClr val="DAD7C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75"/>
          <p:cNvSpPr>
            <a:spLocks noEditPoints="1"/>
          </p:cNvSpPr>
          <p:nvPr/>
        </p:nvSpPr>
        <p:spPr bwMode="auto">
          <a:xfrm>
            <a:off x="5041912" y="3282546"/>
            <a:ext cx="559503" cy="666640"/>
          </a:xfrm>
          <a:custGeom>
            <a:avLst/>
            <a:gdLst>
              <a:gd name="T0" fmla="*/ 0 w 376"/>
              <a:gd name="T1" fmla="*/ 200 h 448"/>
              <a:gd name="T2" fmla="*/ 42 w 376"/>
              <a:gd name="T3" fmla="*/ 146 h 448"/>
              <a:gd name="T4" fmla="*/ 42 w 376"/>
              <a:gd name="T5" fmla="*/ 132 h 448"/>
              <a:gd name="T6" fmla="*/ 48 w 376"/>
              <a:gd name="T7" fmla="*/ 102 h 448"/>
              <a:gd name="T8" fmla="*/ 54 w 376"/>
              <a:gd name="T9" fmla="*/ 90 h 448"/>
              <a:gd name="T10" fmla="*/ 66 w 376"/>
              <a:gd name="T11" fmla="*/ 64 h 448"/>
              <a:gd name="T12" fmla="*/ 84 w 376"/>
              <a:gd name="T13" fmla="*/ 42 h 448"/>
              <a:gd name="T14" fmla="*/ 94 w 376"/>
              <a:gd name="T15" fmla="*/ 34 h 448"/>
              <a:gd name="T16" fmla="*/ 118 w 376"/>
              <a:gd name="T17" fmla="*/ 18 h 448"/>
              <a:gd name="T18" fmla="*/ 130 w 376"/>
              <a:gd name="T19" fmla="*/ 12 h 448"/>
              <a:gd name="T20" fmla="*/ 158 w 376"/>
              <a:gd name="T21" fmla="*/ 4 h 448"/>
              <a:gd name="T22" fmla="*/ 188 w 376"/>
              <a:gd name="T23" fmla="*/ 0 h 448"/>
              <a:gd name="T24" fmla="*/ 202 w 376"/>
              <a:gd name="T25" fmla="*/ 0 h 448"/>
              <a:gd name="T26" fmla="*/ 232 w 376"/>
              <a:gd name="T27" fmla="*/ 6 h 448"/>
              <a:gd name="T28" fmla="*/ 246 w 376"/>
              <a:gd name="T29" fmla="*/ 12 h 448"/>
              <a:gd name="T30" fmla="*/ 270 w 376"/>
              <a:gd name="T31" fmla="*/ 26 h 448"/>
              <a:gd name="T32" fmla="*/ 292 w 376"/>
              <a:gd name="T33" fmla="*/ 44 h 448"/>
              <a:gd name="T34" fmla="*/ 300 w 376"/>
              <a:gd name="T35" fmla="*/ 54 h 448"/>
              <a:gd name="T36" fmla="*/ 316 w 376"/>
              <a:gd name="T37" fmla="*/ 76 h 448"/>
              <a:gd name="T38" fmla="*/ 322 w 376"/>
              <a:gd name="T39" fmla="*/ 90 h 448"/>
              <a:gd name="T40" fmla="*/ 332 w 376"/>
              <a:gd name="T41" fmla="*/ 116 h 448"/>
              <a:gd name="T42" fmla="*/ 334 w 376"/>
              <a:gd name="T43" fmla="*/ 146 h 448"/>
              <a:gd name="T44" fmla="*/ 376 w 376"/>
              <a:gd name="T45" fmla="*/ 200 h 448"/>
              <a:gd name="T46" fmla="*/ 0 w 376"/>
              <a:gd name="T47" fmla="*/ 448 h 448"/>
              <a:gd name="T48" fmla="*/ 278 w 376"/>
              <a:gd name="T49" fmla="*/ 146 h 448"/>
              <a:gd name="T50" fmla="*/ 272 w 376"/>
              <a:gd name="T51" fmla="*/ 110 h 448"/>
              <a:gd name="T52" fmla="*/ 264 w 376"/>
              <a:gd name="T53" fmla="*/ 96 h 448"/>
              <a:gd name="T54" fmla="*/ 252 w 376"/>
              <a:gd name="T55" fmla="*/ 82 h 448"/>
              <a:gd name="T56" fmla="*/ 224 w 376"/>
              <a:gd name="T57" fmla="*/ 64 h 448"/>
              <a:gd name="T58" fmla="*/ 206 w 376"/>
              <a:gd name="T59" fmla="*/ 58 h 448"/>
              <a:gd name="T60" fmla="*/ 188 w 376"/>
              <a:gd name="T61" fmla="*/ 56 h 448"/>
              <a:gd name="T62" fmla="*/ 152 w 376"/>
              <a:gd name="T63" fmla="*/ 64 h 448"/>
              <a:gd name="T64" fmla="*/ 138 w 376"/>
              <a:gd name="T65" fmla="*/ 72 h 448"/>
              <a:gd name="T66" fmla="*/ 124 w 376"/>
              <a:gd name="T67" fmla="*/ 82 h 448"/>
              <a:gd name="T68" fmla="*/ 104 w 376"/>
              <a:gd name="T69" fmla="*/ 110 h 448"/>
              <a:gd name="T70" fmla="*/ 98 w 376"/>
              <a:gd name="T71" fmla="*/ 128 h 448"/>
              <a:gd name="T72" fmla="*/ 98 w 376"/>
              <a:gd name="T73" fmla="*/ 200 h 448"/>
              <a:gd name="T74" fmla="*/ 278 w 376"/>
              <a:gd name="T75" fmla="*/ 146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6" h="448">
                <a:moveTo>
                  <a:pt x="0" y="448"/>
                </a:moveTo>
                <a:lnTo>
                  <a:pt x="0" y="200"/>
                </a:lnTo>
                <a:lnTo>
                  <a:pt x="42" y="200"/>
                </a:lnTo>
                <a:lnTo>
                  <a:pt x="42" y="146"/>
                </a:lnTo>
                <a:lnTo>
                  <a:pt x="42" y="146"/>
                </a:lnTo>
                <a:lnTo>
                  <a:pt x="42" y="132"/>
                </a:lnTo>
                <a:lnTo>
                  <a:pt x="44" y="116"/>
                </a:lnTo>
                <a:lnTo>
                  <a:pt x="48" y="102"/>
                </a:lnTo>
                <a:lnTo>
                  <a:pt x="54" y="90"/>
                </a:lnTo>
                <a:lnTo>
                  <a:pt x="54" y="90"/>
                </a:lnTo>
                <a:lnTo>
                  <a:pt x="60" y="76"/>
                </a:lnTo>
                <a:lnTo>
                  <a:pt x="66" y="64"/>
                </a:lnTo>
                <a:lnTo>
                  <a:pt x="74" y="54"/>
                </a:lnTo>
                <a:lnTo>
                  <a:pt x="84" y="42"/>
                </a:lnTo>
                <a:lnTo>
                  <a:pt x="84" y="42"/>
                </a:lnTo>
                <a:lnTo>
                  <a:pt x="94" y="34"/>
                </a:lnTo>
                <a:lnTo>
                  <a:pt x="106" y="24"/>
                </a:lnTo>
                <a:lnTo>
                  <a:pt x="118" y="18"/>
                </a:lnTo>
                <a:lnTo>
                  <a:pt x="130" y="12"/>
                </a:lnTo>
                <a:lnTo>
                  <a:pt x="130" y="12"/>
                </a:lnTo>
                <a:lnTo>
                  <a:pt x="144" y="6"/>
                </a:lnTo>
                <a:lnTo>
                  <a:pt x="158" y="4"/>
                </a:lnTo>
                <a:lnTo>
                  <a:pt x="172" y="0"/>
                </a:lnTo>
                <a:lnTo>
                  <a:pt x="188" y="0"/>
                </a:lnTo>
                <a:lnTo>
                  <a:pt x="188" y="0"/>
                </a:lnTo>
                <a:lnTo>
                  <a:pt x="202" y="0"/>
                </a:lnTo>
                <a:lnTo>
                  <a:pt x="218" y="4"/>
                </a:lnTo>
                <a:lnTo>
                  <a:pt x="232" y="6"/>
                </a:lnTo>
                <a:lnTo>
                  <a:pt x="246" y="12"/>
                </a:lnTo>
                <a:lnTo>
                  <a:pt x="246" y="12"/>
                </a:lnTo>
                <a:lnTo>
                  <a:pt x="258" y="18"/>
                </a:lnTo>
                <a:lnTo>
                  <a:pt x="270" y="26"/>
                </a:lnTo>
                <a:lnTo>
                  <a:pt x="282" y="34"/>
                </a:lnTo>
                <a:lnTo>
                  <a:pt x="292" y="44"/>
                </a:lnTo>
                <a:lnTo>
                  <a:pt x="292" y="44"/>
                </a:lnTo>
                <a:lnTo>
                  <a:pt x="300" y="54"/>
                </a:lnTo>
                <a:lnTo>
                  <a:pt x="310" y="64"/>
                </a:lnTo>
                <a:lnTo>
                  <a:pt x="316" y="76"/>
                </a:lnTo>
                <a:lnTo>
                  <a:pt x="322" y="90"/>
                </a:lnTo>
                <a:lnTo>
                  <a:pt x="322" y="90"/>
                </a:lnTo>
                <a:lnTo>
                  <a:pt x="328" y="102"/>
                </a:lnTo>
                <a:lnTo>
                  <a:pt x="332" y="116"/>
                </a:lnTo>
                <a:lnTo>
                  <a:pt x="334" y="132"/>
                </a:lnTo>
                <a:lnTo>
                  <a:pt x="334" y="146"/>
                </a:lnTo>
                <a:lnTo>
                  <a:pt x="334" y="200"/>
                </a:lnTo>
                <a:lnTo>
                  <a:pt x="376" y="200"/>
                </a:lnTo>
                <a:lnTo>
                  <a:pt x="376" y="448"/>
                </a:lnTo>
                <a:lnTo>
                  <a:pt x="0" y="448"/>
                </a:lnTo>
                <a:close/>
                <a:moveTo>
                  <a:pt x="278" y="146"/>
                </a:moveTo>
                <a:lnTo>
                  <a:pt x="278" y="146"/>
                </a:lnTo>
                <a:lnTo>
                  <a:pt x="276" y="128"/>
                </a:lnTo>
                <a:lnTo>
                  <a:pt x="272" y="110"/>
                </a:lnTo>
                <a:lnTo>
                  <a:pt x="272" y="110"/>
                </a:lnTo>
                <a:lnTo>
                  <a:pt x="264" y="96"/>
                </a:lnTo>
                <a:lnTo>
                  <a:pt x="252" y="82"/>
                </a:lnTo>
                <a:lnTo>
                  <a:pt x="252" y="82"/>
                </a:lnTo>
                <a:lnTo>
                  <a:pt x="238" y="72"/>
                </a:lnTo>
                <a:lnTo>
                  <a:pt x="224" y="64"/>
                </a:lnTo>
                <a:lnTo>
                  <a:pt x="224" y="64"/>
                </a:lnTo>
                <a:lnTo>
                  <a:pt x="206" y="58"/>
                </a:lnTo>
                <a:lnTo>
                  <a:pt x="188" y="56"/>
                </a:lnTo>
                <a:lnTo>
                  <a:pt x="188" y="56"/>
                </a:lnTo>
                <a:lnTo>
                  <a:pt x="170" y="58"/>
                </a:lnTo>
                <a:lnTo>
                  <a:pt x="152" y="64"/>
                </a:lnTo>
                <a:lnTo>
                  <a:pt x="152" y="64"/>
                </a:lnTo>
                <a:lnTo>
                  <a:pt x="138" y="72"/>
                </a:lnTo>
                <a:lnTo>
                  <a:pt x="124" y="82"/>
                </a:lnTo>
                <a:lnTo>
                  <a:pt x="124" y="82"/>
                </a:lnTo>
                <a:lnTo>
                  <a:pt x="112" y="96"/>
                </a:lnTo>
                <a:lnTo>
                  <a:pt x="104" y="110"/>
                </a:lnTo>
                <a:lnTo>
                  <a:pt x="104" y="110"/>
                </a:lnTo>
                <a:lnTo>
                  <a:pt x="98" y="128"/>
                </a:lnTo>
                <a:lnTo>
                  <a:pt x="98" y="146"/>
                </a:lnTo>
                <a:lnTo>
                  <a:pt x="98" y="200"/>
                </a:lnTo>
                <a:lnTo>
                  <a:pt x="278" y="200"/>
                </a:lnTo>
                <a:lnTo>
                  <a:pt x="278" y="146"/>
                </a:lnTo>
                <a:close/>
              </a:path>
            </a:pathLst>
          </a:custGeom>
          <a:solidFill>
            <a:srgbClr val="DAD7C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4006" y="732642"/>
            <a:ext cx="395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B25538"/>
                </a:solidFill>
                <a:latin typeface="+mj-ea"/>
                <a:ea typeface="+mj-ea"/>
              </a:rPr>
              <a:t>感谢您的聆听</a:t>
            </a:r>
            <a:endParaRPr lang="zh-CN" altLang="en-US" sz="4800" dirty="0">
              <a:solidFill>
                <a:srgbClr val="B25538"/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017" y="1563638"/>
            <a:ext cx="38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507281"/>
                </a:solidFill>
                <a:latin typeface="+mn-ea"/>
              </a:rPr>
              <a:t>第一</a:t>
            </a:r>
            <a:r>
              <a:rPr lang="en-US" altLang="zh-CN" dirty="0">
                <a:solidFill>
                  <a:srgbClr val="507281"/>
                </a:solidFill>
                <a:latin typeface="+mn-ea"/>
              </a:rPr>
              <a:t>PPT</a:t>
            </a:r>
            <a:r>
              <a:rPr lang="zh-CN" altLang="en-US" dirty="0">
                <a:solidFill>
                  <a:srgbClr val="507281"/>
                </a:solidFill>
                <a:latin typeface="+mn-ea"/>
              </a:rPr>
              <a:t>模板网</a:t>
            </a:r>
            <a:r>
              <a:rPr lang="en-US" altLang="zh-CN" dirty="0">
                <a:solidFill>
                  <a:srgbClr val="507281"/>
                </a:solidFill>
                <a:latin typeface="+mn-ea"/>
              </a:rPr>
              <a:t>-WWW.1PPT.COM</a:t>
            </a:r>
          </a:p>
        </p:txBody>
      </p:sp>
    </p:spTree>
    <p:extLst>
      <p:ext uri="{BB962C8B-B14F-4D97-AF65-F5344CB8AC3E}">
        <p14:creationId xmlns:p14="http://schemas.microsoft.com/office/powerpoint/2010/main" val="15458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6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5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9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标题区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95536" y="3282323"/>
            <a:ext cx="8280920" cy="0"/>
          </a:xfrm>
          <a:prstGeom prst="line">
            <a:avLst/>
          </a:prstGeom>
          <a:ln w="28575">
            <a:solidFill>
              <a:srgbClr val="789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95536" y="3210315"/>
            <a:ext cx="144000" cy="144000"/>
          </a:xfrm>
          <a:prstGeom prst="ellipse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763689" y="3210315"/>
            <a:ext cx="144000" cy="144000"/>
          </a:xfrm>
          <a:prstGeom prst="ellipse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31842" y="3210315"/>
            <a:ext cx="144000" cy="144000"/>
          </a:xfrm>
          <a:prstGeom prst="ellipse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499995" y="3210315"/>
            <a:ext cx="144000" cy="144000"/>
          </a:xfrm>
          <a:prstGeom prst="ellipse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868148" y="3210315"/>
            <a:ext cx="144000" cy="144000"/>
          </a:xfrm>
          <a:prstGeom prst="ellipse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236301" y="3210315"/>
            <a:ext cx="144000" cy="144000"/>
          </a:xfrm>
          <a:prstGeom prst="ellipse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604456" y="3210315"/>
            <a:ext cx="144000" cy="144000"/>
          </a:xfrm>
          <a:prstGeom prst="ellipse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标注 20"/>
          <p:cNvSpPr/>
          <p:nvPr/>
        </p:nvSpPr>
        <p:spPr>
          <a:xfrm>
            <a:off x="683568" y="3816966"/>
            <a:ext cx="979392" cy="410969"/>
          </a:xfrm>
          <a:prstGeom prst="wedgeRoundRectCallout">
            <a:avLst>
              <a:gd name="adj1" fmla="val -18753"/>
              <a:gd name="adj2" fmla="val -118820"/>
              <a:gd name="adj3" fmla="val 16667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rgbClr val="6E6F7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Year 1</a:t>
            </a:r>
            <a:endParaRPr lang="zh-CN" altLang="en-US" dirty="0"/>
          </a:p>
        </p:txBody>
      </p:sp>
      <p:sp>
        <p:nvSpPr>
          <p:cNvPr id="22" name="圆角矩形标注 21"/>
          <p:cNvSpPr/>
          <p:nvPr/>
        </p:nvSpPr>
        <p:spPr>
          <a:xfrm>
            <a:off x="2057464" y="3816966"/>
            <a:ext cx="979392" cy="410969"/>
          </a:xfrm>
          <a:prstGeom prst="wedgeRoundRectCallout">
            <a:avLst>
              <a:gd name="adj1" fmla="val -18753"/>
              <a:gd name="adj2" fmla="val -118820"/>
              <a:gd name="adj3" fmla="val 16667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rgbClr val="6E6F7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Year 2</a:t>
            </a:r>
            <a:endParaRPr lang="zh-CN" altLang="en-US" dirty="0"/>
          </a:p>
        </p:txBody>
      </p:sp>
      <p:sp>
        <p:nvSpPr>
          <p:cNvPr id="23" name="圆角矩形标注 22"/>
          <p:cNvSpPr/>
          <p:nvPr/>
        </p:nvSpPr>
        <p:spPr>
          <a:xfrm>
            <a:off x="3431360" y="3816966"/>
            <a:ext cx="979392" cy="410969"/>
          </a:xfrm>
          <a:prstGeom prst="wedgeRoundRectCallout">
            <a:avLst>
              <a:gd name="adj1" fmla="val -18753"/>
              <a:gd name="adj2" fmla="val -118820"/>
              <a:gd name="adj3" fmla="val 16667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rgbClr val="6E6F7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Year 3</a:t>
            </a:r>
            <a:endParaRPr lang="zh-CN" altLang="en-US" dirty="0"/>
          </a:p>
        </p:txBody>
      </p:sp>
      <p:sp>
        <p:nvSpPr>
          <p:cNvPr id="24" name="圆角矩形标注 23"/>
          <p:cNvSpPr/>
          <p:nvPr/>
        </p:nvSpPr>
        <p:spPr>
          <a:xfrm>
            <a:off x="4805256" y="3816966"/>
            <a:ext cx="979392" cy="410969"/>
          </a:xfrm>
          <a:prstGeom prst="wedgeRoundRectCallout">
            <a:avLst>
              <a:gd name="adj1" fmla="val 16814"/>
              <a:gd name="adj2" fmla="val -121469"/>
              <a:gd name="adj3" fmla="val 16667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rgbClr val="6E6F7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Year 4</a:t>
            </a:r>
            <a:endParaRPr lang="zh-CN" altLang="en-US" dirty="0"/>
          </a:p>
        </p:txBody>
      </p:sp>
      <p:sp>
        <p:nvSpPr>
          <p:cNvPr id="25" name="圆角矩形标注 24"/>
          <p:cNvSpPr/>
          <p:nvPr/>
        </p:nvSpPr>
        <p:spPr>
          <a:xfrm>
            <a:off x="6179152" y="3816966"/>
            <a:ext cx="979392" cy="410969"/>
          </a:xfrm>
          <a:prstGeom prst="wedgeRoundRectCallout">
            <a:avLst>
              <a:gd name="adj1" fmla="val 16814"/>
              <a:gd name="adj2" fmla="val -121469"/>
              <a:gd name="adj3" fmla="val 16667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rgbClr val="6E6F7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Year 5</a:t>
            </a:r>
            <a:endParaRPr lang="zh-CN" altLang="en-US" dirty="0"/>
          </a:p>
        </p:txBody>
      </p:sp>
      <p:sp>
        <p:nvSpPr>
          <p:cNvPr id="26" name="圆角矩形标注 25"/>
          <p:cNvSpPr/>
          <p:nvPr/>
        </p:nvSpPr>
        <p:spPr>
          <a:xfrm>
            <a:off x="7553048" y="3816966"/>
            <a:ext cx="979392" cy="410969"/>
          </a:xfrm>
          <a:prstGeom prst="wedgeRoundRectCallout">
            <a:avLst>
              <a:gd name="adj1" fmla="val 16814"/>
              <a:gd name="adj2" fmla="val -121469"/>
              <a:gd name="adj3" fmla="val 16667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rgbClr val="6E6F7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Year 6</a:t>
            </a:r>
            <a:endParaRPr lang="zh-CN" altLang="en-US" dirty="0"/>
          </a:p>
        </p:txBody>
      </p:sp>
      <p:sp>
        <p:nvSpPr>
          <p:cNvPr id="13" name="圆角矩形标注 12"/>
          <p:cNvSpPr/>
          <p:nvPr/>
        </p:nvSpPr>
        <p:spPr>
          <a:xfrm>
            <a:off x="71536" y="1842163"/>
            <a:ext cx="936000" cy="936000"/>
          </a:xfrm>
          <a:prstGeom prst="wedgeRoundRectCallout">
            <a:avLst>
              <a:gd name="adj1" fmla="val -11529"/>
              <a:gd name="adj2" fmla="val 78782"/>
              <a:gd name="adj3" fmla="val 16667"/>
            </a:avLst>
          </a:prstGeom>
          <a:solidFill>
            <a:srgbClr val="507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内容说明</a:t>
            </a:r>
            <a:endParaRPr lang="zh-CN" altLang="en-US" dirty="0"/>
          </a:p>
        </p:txBody>
      </p:sp>
      <p:sp>
        <p:nvSpPr>
          <p:cNvPr id="28" name="圆角矩形标注 27"/>
          <p:cNvSpPr/>
          <p:nvPr/>
        </p:nvSpPr>
        <p:spPr>
          <a:xfrm>
            <a:off x="1415689" y="1842163"/>
            <a:ext cx="936000" cy="936000"/>
          </a:xfrm>
          <a:prstGeom prst="wedgeRoundRectCallout">
            <a:avLst>
              <a:gd name="adj1" fmla="val -11529"/>
              <a:gd name="adj2" fmla="val 78782"/>
              <a:gd name="adj3" fmla="val 16667"/>
            </a:avLst>
          </a:prstGeom>
          <a:solidFill>
            <a:srgbClr val="715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内容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29" name="圆角矩形标注 28"/>
          <p:cNvSpPr/>
          <p:nvPr/>
        </p:nvSpPr>
        <p:spPr>
          <a:xfrm>
            <a:off x="2759842" y="1842163"/>
            <a:ext cx="936000" cy="936000"/>
          </a:xfrm>
          <a:prstGeom prst="wedgeRoundRectCallout">
            <a:avLst>
              <a:gd name="adj1" fmla="val -11529"/>
              <a:gd name="adj2" fmla="val 78782"/>
              <a:gd name="adj3" fmla="val 16667"/>
            </a:avLst>
          </a:prstGeom>
          <a:solidFill>
            <a:srgbClr val="507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内容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0" name="圆角矩形标注 29"/>
          <p:cNvSpPr/>
          <p:nvPr/>
        </p:nvSpPr>
        <p:spPr>
          <a:xfrm>
            <a:off x="4103995" y="1842163"/>
            <a:ext cx="936000" cy="936000"/>
          </a:xfrm>
          <a:prstGeom prst="wedgeRoundRectCallout">
            <a:avLst>
              <a:gd name="adj1" fmla="val -11529"/>
              <a:gd name="adj2" fmla="val 78782"/>
              <a:gd name="adj3" fmla="val 16667"/>
            </a:avLst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内容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2" name="圆角矩形标注 31"/>
          <p:cNvSpPr/>
          <p:nvPr/>
        </p:nvSpPr>
        <p:spPr>
          <a:xfrm>
            <a:off x="5448148" y="1842163"/>
            <a:ext cx="936000" cy="936000"/>
          </a:xfrm>
          <a:prstGeom prst="wedgeRoundRectCallout">
            <a:avLst>
              <a:gd name="adj1" fmla="val 2427"/>
              <a:gd name="adj2" fmla="val 77619"/>
              <a:gd name="adj3" fmla="val 16667"/>
            </a:avLst>
          </a:prstGeom>
          <a:solidFill>
            <a:srgbClr val="507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内容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3" name="圆角矩形标注 32"/>
          <p:cNvSpPr/>
          <p:nvPr/>
        </p:nvSpPr>
        <p:spPr>
          <a:xfrm>
            <a:off x="6792301" y="1842163"/>
            <a:ext cx="936000" cy="936000"/>
          </a:xfrm>
          <a:prstGeom prst="wedgeRoundRectCallout">
            <a:avLst>
              <a:gd name="adj1" fmla="val 2427"/>
              <a:gd name="adj2" fmla="val 77619"/>
              <a:gd name="adj3" fmla="val 16667"/>
            </a:avLst>
          </a:prstGeom>
          <a:solidFill>
            <a:srgbClr val="715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内容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4" name="圆角矩形标注 33"/>
          <p:cNvSpPr/>
          <p:nvPr/>
        </p:nvSpPr>
        <p:spPr>
          <a:xfrm>
            <a:off x="8136456" y="1842163"/>
            <a:ext cx="936000" cy="936000"/>
          </a:xfrm>
          <a:prstGeom prst="wedgeRoundRectCallout">
            <a:avLst>
              <a:gd name="adj1" fmla="val 2427"/>
              <a:gd name="adj2" fmla="val 77619"/>
              <a:gd name="adj3" fmla="val 16667"/>
            </a:avLst>
          </a:prstGeom>
          <a:solidFill>
            <a:srgbClr val="507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内容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9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标题区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371503525"/>
              </p:ext>
            </p:extLst>
          </p:nvPr>
        </p:nvGraphicFramePr>
        <p:xfrm>
          <a:off x="971600" y="1131590"/>
          <a:ext cx="7056784" cy="3764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54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标题区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436098" y="1564928"/>
            <a:ext cx="1858863" cy="315069"/>
            <a:chOff x="1763688" y="2404889"/>
            <a:chExt cx="1858863" cy="315069"/>
          </a:xfrm>
        </p:grpSpPr>
        <p:sp>
          <p:nvSpPr>
            <p:cNvPr id="3" name="五角星 2"/>
            <p:cNvSpPr/>
            <p:nvPr/>
          </p:nvSpPr>
          <p:spPr>
            <a:xfrm>
              <a:off x="1763688" y="2404889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noFill/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五角星 4"/>
            <p:cNvSpPr/>
            <p:nvPr/>
          </p:nvSpPr>
          <p:spPr>
            <a:xfrm>
              <a:off x="2149636" y="2404889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noFill/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五角星 5"/>
            <p:cNvSpPr/>
            <p:nvPr/>
          </p:nvSpPr>
          <p:spPr>
            <a:xfrm>
              <a:off x="2535584" y="2404889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noFill/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五角星 6"/>
            <p:cNvSpPr/>
            <p:nvPr/>
          </p:nvSpPr>
          <p:spPr>
            <a:xfrm>
              <a:off x="2921532" y="2404889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noFill/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角星 7"/>
            <p:cNvSpPr/>
            <p:nvPr/>
          </p:nvSpPr>
          <p:spPr>
            <a:xfrm>
              <a:off x="3307482" y="2404889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noFill/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68" name="组合 7167"/>
          <p:cNvGrpSpPr/>
          <p:nvPr/>
        </p:nvGrpSpPr>
        <p:grpSpPr>
          <a:xfrm>
            <a:off x="5436098" y="2086406"/>
            <a:ext cx="1858863" cy="315069"/>
            <a:chOff x="1763688" y="2859782"/>
            <a:chExt cx="1858863" cy="315069"/>
          </a:xfrm>
        </p:grpSpPr>
        <p:sp>
          <p:nvSpPr>
            <p:cNvPr id="9" name="五角星 8"/>
            <p:cNvSpPr/>
            <p:nvPr/>
          </p:nvSpPr>
          <p:spPr>
            <a:xfrm>
              <a:off x="1763688" y="2859782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solidFill>
              <a:srgbClr val="B25538"/>
            </a:solidFill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五角星 9"/>
            <p:cNvSpPr/>
            <p:nvPr/>
          </p:nvSpPr>
          <p:spPr>
            <a:xfrm>
              <a:off x="2149636" y="2859782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noFill/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五角星 10"/>
            <p:cNvSpPr/>
            <p:nvPr/>
          </p:nvSpPr>
          <p:spPr>
            <a:xfrm>
              <a:off x="2535584" y="2859782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noFill/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五角星 11"/>
            <p:cNvSpPr/>
            <p:nvPr/>
          </p:nvSpPr>
          <p:spPr>
            <a:xfrm>
              <a:off x="2921532" y="2859782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noFill/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五角星 12"/>
            <p:cNvSpPr/>
            <p:nvPr/>
          </p:nvSpPr>
          <p:spPr>
            <a:xfrm>
              <a:off x="3307482" y="2859782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noFill/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69" name="组合 7168"/>
          <p:cNvGrpSpPr/>
          <p:nvPr/>
        </p:nvGrpSpPr>
        <p:grpSpPr>
          <a:xfrm>
            <a:off x="5436098" y="2597666"/>
            <a:ext cx="1858863" cy="315069"/>
            <a:chOff x="1763688" y="3350146"/>
            <a:chExt cx="1858863" cy="315069"/>
          </a:xfrm>
        </p:grpSpPr>
        <p:sp>
          <p:nvSpPr>
            <p:cNvPr id="14" name="五角星 13"/>
            <p:cNvSpPr/>
            <p:nvPr/>
          </p:nvSpPr>
          <p:spPr>
            <a:xfrm>
              <a:off x="1763688" y="3350146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solidFill>
              <a:srgbClr val="B25538"/>
            </a:solidFill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五角星 14"/>
            <p:cNvSpPr/>
            <p:nvPr/>
          </p:nvSpPr>
          <p:spPr>
            <a:xfrm>
              <a:off x="2149636" y="3350146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solidFill>
              <a:srgbClr val="B25538"/>
            </a:solidFill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五角星 15"/>
            <p:cNvSpPr/>
            <p:nvPr/>
          </p:nvSpPr>
          <p:spPr>
            <a:xfrm>
              <a:off x="2535584" y="3350146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noFill/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五角星 16"/>
            <p:cNvSpPr/>
            <p:nvPr/>
          </p:nvSpPr>
          <p:spPr>
            <a:xfrm>
              <a:off x="2921532" y="3350146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noFill/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五角星 17"/>
            <p:cNvSpPr/>
            <p:nvPr/>
          </p:nvSpPr>
          <p:spPr>
            <a:xfrm>
              <a:off x="3307482" y="3350146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noFill/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71" name="组合 7170"/>
          <p:cNvGrpSpPr/>
          <p:nvPr/>
        </p:nvGrpSpPr>
        <p:grpSpPr>
          <a:xfrm>
            <a:off x="5436098" y="3108925"/>
            <a:ext cx="1858863" cy="315069"/>
            <a:chOff x="1763688" y="3795886"/>
            <a:chExt cx="1858863" cy="315069"/>
          </a:xfrm>
        </p:grpSpPr>
        <p:sp>
          <p:nvSpPr>
            <p:cNvPr id="19" name="五角星 18"/>
            <p:cNvSpPr/>
            <p:nvPr/>
          </p:nvSpPr>
          <p:spPr>
            <a:xfrm>
              <a:off x="1763688" y="3795886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solidFill>
              <a:srgbClr val="B25538"/>
            </a:solidFill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五角星 19"/>
            <p:cNvSpPr/>
            <p:nvPr/>
          </p:nvSpPr>
          <p:spPr>
            <a:xfrm>
              <a:off x="2149636" y="3795886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solidFill>
              <a:srgbClr val="B25538"/>
            </a:solidFill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五角星 20"/>
            <p:cNvSpPr/>
            <p:nvPr/>
          </p:nvSpPr>
          <p:spPr>
            <a:xfrm>
              <a:off x="2535584" y="3795886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solidFill>
              <a:srgbClr val="B25538"/>
            </a:solidFill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五角星 21"/>
            <p:cNvSpPr/>
            <p:nvPr/>
          </p:nvSpPr>
          <p:spPr>
            <a:xfrm>
              <a:off x="2921532" y="3795886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noFill/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五角星 22"/>
            <p:cNvSpPr/>
            <p:nvPr/>
          </p:nvSpPr>
          <p:spPr>
            <a:xfrm>
              <a:off x="3307482" y="3795886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noFill/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72" name="组合 7171"/>
          <p:cNvGrpSpPr/>
          <p:nvPr/>
        </p:nvGrpSpPr>
        <p:grpSpPr>
          <a:xfrm>
            <a:off x="5436098" y="3620183"/>
            <a:ext cx="1858863" cy="315069"/>
            <a:chOff x="1763688" y="4299942"/>
            <a:chExt cx="1858863" cy="315069"/>
          </a:xfrm>
        </p:grpSpPr>
        <p:sp>
          <p:nvSpPr>
            <p:cNvPr id="24" name="五角星 23"/>
            <p:cNvSpPr/>
            <p:nvPr/>
          </p:nvSpPr>
          <p:spPr>
            <a:xfrm>
              <a:off x="1763688" y="4299942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solidFill>
              <a:srgbClr val="B25538"/>
            </a:solidFill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五角星 24"/>
            <p:cNvSpPr/>
            <p:nvPr/>
          </p:nvSpPr>
          <p:spPr>
            <a:xfrm>
              <a:off x="2149636" y="4299942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solidFill>
              <a:srgbClr val="B25538"/>
            </a:solidFill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五角星 25"/>
            <p:cNvSpPr/>
            <p:nvPr/>
          </p:nvSpPr>
          <p:spPr>
            <a:xfrm>
              <a:off x="2535584" y="4299942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solidFill>
              <a:srgbClr val="B25538"/>
            </a:solidFill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五角星 26"/>
            <p:cNvSpPr/>
            <p:nvPr/>
          </p:nvSpPr>
          <p:spPr>
            <a:xfrm>
              <a:off x="2921532" y="4299942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solidFill>
              <a:srgbClr val="B25538"/>
            </a:solidFill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五角星 27"/>
            <p:cNvSpPr/>
            <p:nvPr/>
          </p:nvSpPr>
          <p:spPr>
            <a:xfrm>
              <a:off x="3307482" y="4299942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noFill/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73" name="组合 7172"/>
          <p:cNvGrpSpPr/>
          <p:nvPr/>
        </p:nvGrpSpPr>
        <p:grpSpPr>
          <a:xfrm>
            <a:off x="5436098" y="4131440"/>
            <a:ext cx="1858863" cy="315069"/>
            <a:chOff x="1763688" y="4731990"/>
            <a:chExt cx="1858863" cy="315069"/>
          </a:xfrm>
        </p:grpSpPr>
        <p:sp>
          <p:nvSpPr>
            <p:cNvPr id="29" name="五角星 28"/>
            <p:cNvSpPr/>
            <p:nvPr/>
          </p:nvSpPr>
          <p:spPr>
            <a:xfrm>
              <a:off x="1763688" y="4731990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solidFill>
              <a:srgbClr val="B25538"/>
            </a:solidFill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五角星 29"/>
            <p:cNvSpPr/>
            <p:nvPr/>
          </p:nvSpPr>
          <p:spPr>
            <a:xfrm>
              <a:off x="2149636" y="4731990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solidFill>
              <a:srgbClr val="B25538"/>
            </a:solidFill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五角星 30"/>
            <p:cNvSpPr/>
            <p:nvPr/>
          </p:nvSpPr>
          <p:spPr>
            <a:xfrm>
              <a:off x="2535584" y="4731990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solidFill>
              <a:srgbClr val="B25538"/>
            </a:solidFill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五角星 31"/>
            <p:cNvSpPr/>
            <p:nvPr/>
          </p:nvSpPr>
          <p:spPr>
            <a:xfrm>
              <a:off x="2921532" y="4731990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solidFill>
              <a:srgbClr val="B25538"/>
            </a:solidFill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五角星 32"/>
            <p:cNvSpPr/>
            <p:nvPr/>
          </p:nvSpPr>
          <p:spPr>
            <a:xfrm>
              <a:off x="3307482" y="4731990"/>
              <a:ext cx="315069" cy="315069"/>
            </a:xfrm>
            <a:prstGeom prst="star5">
              <a:avLst>
                <a:gd name="adj" fmla="val 29273"/>
                <a:gd name="hf" fmla="val 105146"/>
                <a:gd name="vf" fmla="val 110557"/>
              </a:avLst>
            </a:prstGeom>
            <a:solidFill>
              <a:srgbClr val="B25538"/>
            </a:solidFill>
            <a:ln>
              <a:solidFill>
                <a:srgbClr val="B25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74" name="TextBox 7173"/>
          <p:cNvSpPr txBox="1"/>
          <p:nvPr/>
        </p:nvSpPr>
        <p:spPr>
          <a:xfrm>
            <a:off x="7524328" y="1491631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07281"/>
                </a:solidFill>
              </a:rPr>
              <a:t>NONE</a:t>
            </a:r>
            <a:endParaRPr lang="zh-CN" altLang="en-US" sz="2400" dirty="0">
              <a:solidFill>
                <a:srgbClr val="50728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24328" y="201310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07281"/>
                </a:solidFill>
              </a:rPr>
              <a:t>LOW</a:t>
            </a:r>
            <a:endParaRPr lang="zh-CN" altLang="en-US" sz="2400" dirty="0">
              <a:solidFill>
                <a:srgbClr val="50728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24328" y="252436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07281"/>
                </a:solidFill>
              </a:rPr>
              <a:t>MEDIUM</a:t>
            </a:r>
            <a:endParaRPr lang="zh-CN" altLang="en-US" sz="2400" dirty="0">
              <a:solidFill>
                <a:srgbClr val="50728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24328" y="303562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07281"/>
                </a:solidFill>
              </a:rPr>
              <a:t>GOOD</a:t>
            </a:r>
            <a:endParaRPr lang="zh-CN" altLang="en-US" sz="2400" dirty="0">
              <a:solidFill>
                <a:srgbClr val="50728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24328" y="354688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07281"/>
                </a:solidFill>
              </a:rPr>
              <a:t>VERY GOOD</a:t>
            </a:r>
            <a:endParaRPr lang="zh-CN" altLang="en-US" sz="2400" dirty="0">
              <a:solidFill>
                <a:srgbClr val="50728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24328" y="405814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07281"/>
                </a:solidFill>
              </a:rPr>
              <a:t>PERFECT</a:t>
            </a:r>
            <a:endParaRPr lang="zh-CN" altLang="en-US" sz="2400" dirty="0">
              <a:solidFill>
                <a:srgbClr val="507281"/>
              </a:solidFill>
            </a:endParaRPr>
          </a:p>
        </p:txBody>
      </p:sp>
      <p:sp>
        <p:nvSpPr>
          <p:cNvPr id="7177" name="矩形 7176"/>
          <p:cNvSpPr/>
          <p:nvPr/>
        </p:nvSpPr>
        <p:spPr>
          <a:xfrm>
            <a:off x="1331640" y="2163189"/>
            <a:ext cx="288032" cy="288032"/>
          </a:xfrm>
          <a:prstGeom prst="rect">
            <a:avLst/>
          </a:prstGeom>
          <a:noFill/>
          <a:ln>
            <a:solidFill>
              <a:srgbClr val="B25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907704" y="2163189"/>
            <a:ext cx="288032" cy="288032"/>
          </a:xfrm>
          <a:prstGeom prst="rect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菱形 63"/>
          <p:cNvSpPr/>
          <p:nvPr/>
        </p:nvSpPr>
        <p:spPr>
          <a:xfrm>
            <a:off x="1331640" y="2799517"/>
            <a:ext cx="288032" cy="288032"/>
          </a:xfrm>
          <a:prstGeom prst="diamond">
            <a:avLst/>
          </a:prstGeom>
          <a:noFill/>
          <a:ln>
            <a:solidFill>
              <a:srgbClr val="B25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菱形 64"/>
          <p:cNvSpPr/>
          <p:nvPr/>
        </p:nvSpPr>
        <p:spPr>
          <a:xfrm>
            <a:off x="1907704" y="2799517"/>
            <a:ext cx="288032" cy="288032"/>
          </a:xfrm>
          <a:prstGeom prst="diamond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十字星 65"/>
          <p:cNvSpPr/>
          <p:nvPr/>
        </p:nvSpPr>
        <p:spPr>
          <a:xfrm>
            <a:off x="1331640" y="3435847"/>
            <a:ext cx="288032" cy="288032"/>
          </a:xfrm>
          <a:prstGeom prst="star4">
            <a:avLst/>
          </a:prstGeom>
          <a:noFill/>
          <a:ln>
            <a:solidFill>
              <a:srgbClr val="B25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十字星 66"/>
          <p:cNvSpPr/>
          <p:nvPr/>
        </p:nvSpPr>
        <p:spPr>
          <a:xfrm>
            <a:off x="1907704" y="3435847"/>
            <a:ext cx="288032" cy="288032"/>
          </a:xfrm>
          <a:prstGeom prst="star4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心形 69"/>
          <p:cNvSpPr/>
          <p:nvPr/>
        </p:nvSpPr>
        <p:spPr>
          <a:xfrm>
            <a:off x="1331640" y="4083919"/>
            <a:ext cx="288032" cy="288032"/>
          </a:xfrm>
          <a:prstGeom prst="heart">
            <a:avLst/>
          </a:prstGeom>
          <a:noFill/>
          <a:ln>
            <a:solidFill>
              <a:srgbClr val="B25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心形 70"/>
          <p:cNvSpPr/>
          <p:nvPr/>
        </p:nvSpPr>
        <p:spPr>
          <a:xfrm>
            <a:off x="1907704" y="4083919"/>
            <a:ext cx="288032" cy="288032"/>
          </a:xfrm>
          <a:prstGeom prst="heart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2915816" y="2163189"/>
            <a:ext cx="288032" cy="288032"/>
          </a:xfrm>
          <a:prstGeom prst="ellipse">
            <a:avLst/>
          </a:prstGeom>
          <a:noFill/>
          <a:ln>
            <a:solidFill>
              <a:srgbClr val="B25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3491880" y="2163189"/>
            <a:ext cx="288032" cy="288032"/>
          </a:xfrm>
          <a:prstGeom prst="ellipse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2915816" y="2799517"/>
            <a:ext cx="288032" cy="288032"/>
          </a:xfrm>
          <a:prstGeom prst="triangle">
            <a:avLst/>
          </a:prstGeom>
          <a:noFill/>
          <a:ln>
            <a:solidFill>
              <a:srgbClr val="B25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>
            <a:off x="3491880" y="2799517"/>
            <a:ext cx="288032" cy="288032"/>
          </a:xfrm>
          <a:prstGeom prst="triangle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同心圆 75"/>
          <p:cNvSpPr/>
          <p:nvPr/>
        </p:nvSpPr>
        <p:spPr>
          <a:xfrm>
            <a:off x="2915816" y="3435847"/>
            <a:ext cx="288032" cy="288032"/>
          </a:xfrm>
          <a:prstGeom prst="donut">
            <a:avLst/>
          </a:prstGeom>
          <a:noFill/>
          <a:ln>
            <a:solidFill>
              <a:srgbClr val="B25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同心圆 76"/>
          <p:cNvSpPr/>
          <p:nvPr/>
        </p:nvSpPr>
        <p:spPr>
          <a:xfrm>
            <a:off x="3491880" y="3435847"/>
            <a:ext cx="288032" cy="288032"/>
          </a:xfrm>
          <a:prstGeom prst="donut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加号 79"/>
          <p:cNvSpPr/>
          <p:nvPr/>
        </p:nvSpPr>
        <p:spPr>
          <a:xfrm>
            <a:off x="2915816" y="4083919"/>
            <a:ext cx="288032" cy="288032"/>
          </a:xfrm>
          <a:prstGeom prst="mathPlus">
            <a:avLst/>
          </a:prstGeom>
          <a:noFill/>
          <a:ln>
            <a:solidFill>
              <a:srgbClr val="B25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加号 80"/>
          <p:cNvSpPr/>
          <p:nvPr/>
        </p:nvSpPr>
        <p:spPr>
          <a:xfrm>
            <a:off x="3491880" y="4083919"/>
            <a:ext cx="288032" cy="288032"/>
          </a:xfrm>
          <a:prstGeom prst="mathPlus">
            <a:avLst/>
          </a:prstGeom>
          <a:solidFill>
            <a:srgbClr val="B25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8" name="TextBox 7177"/>
          <p:cNvSpPr txBox="1"/>
          <p:nvPr/>
        </p:nvSpPr>
        <p:spPr>
          <a:xfrm>
            <a:off x="1161051" y="14100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可替换图形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965425479"/>
              </p:ext>
            </p:extLst>
          </p:nvPr>
        </p:nvGraphicFramePr>
        <p:xfrm>
          <a:off x="1619672" y="1275607"/>
          <a:ext cx="7272808" cy="3631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1691688" y="1347615"/>
            <a:ext cx="72000" cy="3168352"/>
          </a:xfrm>
          <a:prstGeom prst="rect">
            <a:avLst/>
          </a:prstGeom>
          <a:solidFill>
            <a:srgbClr val="507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63564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内容一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6154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内容二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28744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内容三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4113347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内容四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标题区</a:t>
            </a:r>
            <a:endParaRPr lang="zh-CN" altLang="en-US" dirty="0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872187" y="973828"/>
            <a:ext cx="5056679" cy="4046194"/>
            <a:chOff x="2916684" y="995363"/>
            <a:chExt cx="6119812" cy="4895850"/>
          </a:xfrm>
          <a:solidFill>
            <a:srgbClr val="507281"/>
          </a:solidFill>
        </p:grpSpPr>
        <p:sp>
          <p:nvSpPr>
            <p:cNvPr id="4" name="Freeform 5"/>
            <p:cNvSpPr>
              <a:spLocks/>
            </p:cNvSpPr>
            <p:nvPr/>
          </p:nvSpPr>
          <p:spPr bwMode="invGray">
            <a:xfrm>
              <a:off x="6484287" y="5608265"/>
              <a:ext cx="336178" cy="282948"/>
            </a:xfrm>
            <a:custGeom>
              <a:avLst/>
              <a:gdLst>
                <a:gd name="T0" fmla="*/ 48 w 177"/>
                <a:gd name="T1" fmla="*/ 16 h 161"/>
                <a:gd name="T2" fmla="*/ 64 w 177"/>
                <a:gd name="T3" fmla="*/ 16 h 161"/>
                <a:gd name="T4" fmla="*/ 80 w 177"/>
                <a:gd name="T5" fmla="*/ 8 h 161"/>
                <a:gd name="T6" fmla="*/ 96 w 177"/>
                <a:gd name="T7" fmla="*/ 16 h 161"/>
                <a:gd name="T8" fmla="*/ 120 w 177"/>
                <a:gd name="T9" fmla="*/ 0 h 161"/>
                <a:gd name="T10" fmla="*/ 152 w 177"/>
                <a:gd name="T11" fmla="*/ 8 h 161"/>
                <a:gd name="T12" fmla="*/ 168 w 177"/>
                <a:gd name="T13" fmla="*/ 0 h 161"/>
                <a:gd name="T14" fmla="*/ 176 w 177"/>
                <a:gd name="T15" fmla="*/ 32 h 161"/>
                <a:gd name="T16" fmla="*/ 152 w 177"/>
                <a:gd name="T17" fmla="*/ 48 h 161"/>
                <a:gd name="T18" fmla="*/ 144 w 177"/>
                <a:gd name="T19" fmla="*/ 104 h 161"/>
                <a:gd name="T20" fmla="*/ 128 w 177"/>
                <a:gd name="T21" fmla="*/ 120 h 161"/>
                <a:gd name="T22" fmla="*/ 128 w 177"/>
                <a:gd name="T23" fmla="*/ 144 h 161"/>
                <a:gd name="T24" fmla="*/ 104 w 177"/>
                <a:gd name="T25" fmla="*/ 136 h 161"/>
                <a:gd name="T26" fmla="*/ 96 w 177"/>
                <a:gd name="T27" fmla="*/ 144 h 161"/>
                <a:gd name="T28" fmla="*/ 96 w 177"/>
                <a:gd name="T29" fmla="*/ 160 h 161"/>
                <a:gd name="T30" fmla="*/ 80 w 177"/>
                <a:gd name="T31" fmla="*/ 160 h 161"/>
                <a:gd name="T32" fmla="*/ 48 w 177"/>
                <a:gd name="T33" fmla="*/ 144 h 161"/>
                <a:gd name="T34" fmla="*/ 8 w 177"/>
                <a:gd name="T35" fmla="*/ 136 h 161"/>
                <a:gd name="T36" fmla="*/ 0 w 177"/>
                <a:gd name="T37" fmla="*/ 88 h 161"/>
                <a:gd name="T38" fmla="*/ 0 w 177"/>
                <a:gd name="T39" fmla="*/ 64 h 161"/>
                <a:gd name="T40" fmla="*/ 40 w 177"/>
                <a:gd name="T41" fmla="*/ 32 h 161"/>
                <a:gd name="T42" fmla="*/ 48 w 177"/>
                <a:gd name="T43" fmla="*/ 1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254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invGray">
            <a:xfrm>
              <a:off x="7693500" y="995363"/>
              <a:ext cx="1342996" cy="1226106"/>
            </a:xfrm>
            <a:custGeom>
              <a:avLst/>
              <a:gdLst>
                <a:gd name="T0" fmla="*/ 16 w 705"/>
                <a:gd name="T1" fmla="*/ 64 h 697"/>
                <a:gd name="T2" fmla="*/ 32 w 705"/>
                <a:gd name="T3" fmla="*/ 104 h 697"/>
                <a:gd name="T4" fmla="*/ 72 w 705"/>
                <a:gd name="T5" fmla="*/ 104 h 697"/>
                <a:gd name="T6" fmla="*/ 104 w 705"/>
                <a:gd name="T7" fmla="*/ 176 h 697"/>
                <a:gd name="T8" fmla="*/ 160 w 705"/>
                <a:gd name="T9" fmla="*/ 160 h 697"/>
                <a:gd name="T10" fmla="*/ 232 w 705"/>
                <a:gd name="T11" fmla="*/ 168 h 697"/>
                <a:gd name="T12" fmla="*/ 216 w 705"/>
                <a:gd name="T13" fmla="*/ 312 h 697"/>
                <a:gd name="T14" fmla="*/ 192 w 705"/>
                <a:gd name="T15" fmla="*/ 392 h 697"/>
                <a:gd name="T16" fmla="*/ 104 w 705"/>
                <a:gd name="T17" fmla="*/ 464 h 697"/>
                <a:gd name="T18" fmla="*/ 152 w 705"/>
                <a:gd name="T19" fmla="*/ 488 h 697"/>
                <a:gd name="T20" fmla="*/ 136 w 705"/>
                <a:gd name="T21" fmla="*/ 520 h 697"/>
                <a:gd name="T22" fmla="*/ 176 w 705"/>
                <a:gd name="T23" fmla="*/ 544 h 697"/>
                <a:gd name="T24" fmla="*/ 192 w 705"/>
                <a:gd name="T25" fmla="*/ 576 h 697"/>
                <a:gd name="T26" fmla="*/ 288 w 705"/>
                <a:gd name="T27" fmla="*/ 584 h 697"/>
                <a:gd name="T28" fmla="*/ 320 w 705"/>
                <a:gd name="T29" fmla="*/ 592 h 697"/>
                <a:gd name="T30" fmla="*/ 384 w 705"/>
                <a:gd name="T31" fmla="*/ 640 h 697"/>
                <a:gd name="T32" fmla="*/ 424 w 705"/>
                <a:gd name="T33" fmla="*/ 664 h 697"/>
                <a:gd name="T34" fmla="*/ 432 w 705"/>
                <a:gd name="T35" fmla="*/ 624 h 697"/>
                <a:gd name="T36" fmla="*/ 480 w 705"/>
                <a:gd name="T37" fmla="*/ 696 h 697"/>
                <a:gd name="T38" fmla="*/ 496 w 705"/>
                <a:gd name="T39" fmla="*/ 680 h 697"/>
                <a:gd name="T40" fmla="*/ 552 w 705"/>
                <a:gd name="T41" fmla="*/ 680 h 697"/>
                <a:gd name="T42" fmla="*/ 592 w 705"/>
                <a:gd name="T43" fmla="*/ 632 h 697"/>
                <a:gd name="T44" fmla="*/ 600 w 705"/>
                <a:gd name="T45" fmla="*/ 528 h 697"/>
                <a:gd name="T46" fmla="*/ 664 w 705"/>
                <a:gd name="T47" fmla="*/ 536 h 697"/>
                <a:gd name="T48" fmla="*/ 680 w 705"/>
                <a:gd name="T49" fmla="*/ 344 h 697"/>
                <a:gd name="T50" fmla="*/ 696 w 705"/>
                <a:gd name="T51" fmla="*/ 296 h 697"/>
                <a:gd name="T52" fmla="*/ 704 w 705"/>
                <a:gd name="T53" fmla="*/ 256 h 697"/>
                <a:gd name="T54" fmla="*/ 608 w 705"/>
                <a:gd name="T55" fmla="*/ 320 h 697"/>
                <a:gd name="T56" fmla="*/ 560 w 705"/>
                <a:gd name="T57" fmla="*/ 360 h 697"/>
                <a:gd name="T58" fmla="*/ 488 w 705"/>
                <a:gd name="T59" fmla="*/ 304 h 697"/>
                <a:gd name="T60" fmla="*/ 440 w 705"/>
                <a:gd name="T61" fmla="*/ 280 h 697"/>
                <a:gd name="T62" fmla="*/ 376 w 705"/>
                <a:gd name="T63" fmla="*/ 256 h 697"/>
                <a:gd name="T64" fmla="*/ 360 w 705"/>
                <a:gd name="T65" fmla="*/ 240 h 697"/>
                <a:gd name="T66" fmla="*/ 336 w 705"/>
                <a:gd name="T67" fmla="*/ 248 h 697"/>
                <a:gd name="T68" fmla="*/ 264 w 705"/>
                <a:gd name="T69" fmla="*/ 128 h 697"/>
                <a:gd name="T70" fmla="*/ 248 w 705"/>
                <a:gd name="T71" fmla="*/ 88 h 697"/>
                <a:gd name="T72" fmla="*/ 144 w 705"/>
                <a:gd name="T73" fmla="*/ 24 h 697"/>
                <a:gd name="T74" fmla="*/ 16 w 705"/>
                <a:gd name="T75" fmla="*/ 1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invGray">
            <a:xfrm>
              <a:off x="7828999" y="1938521"/>
              <a:ext cx="1006819" cy="706511"/>
            </a:xfrm>
            <a:custGeom>
              <a:avLst/>
              <a:gdLst>
                <a:gd name="T0" fmla="*/ 528 w 529"/>
                <a:gd name="T1" fmla="*/ 144 h 401"/>
                <a:gd name="T2" fmla="*/ 480 w 529"/>
                <a:gd name="T3" fmla="*/ 144 h 401"/>
                <a:gd name="T4" fmla="*/ 456 w 529"/>
                <a:gd name="T5" fmla="*/ 120 h 401"/>
                <a:gd name="T6" fmla="*/ 424 w 529"/>
                <a:gd name="T7" fmla="*/ 152 h 401"/>
                <a:gd name="T8" fmla="*/ 416 w 529"/>
                <a:gd name="T9" fmla="*/ 136 h 401"/>
                <a:gd name="T10" fmla="*/ 408 w 529"/>
                <a:gd name="T11" fmla="*/ 160 h 401"/>
                <a:gd name="T12" fmla="*/ 360 w 529"/>
                <a:gd name="T13" fmla="*/ 128 h 401"/>
                <a:gd name="T14" fmla="*/ 360 w 529"/>
                <a:gd name="T15" fmla="*/ 88 h 401"/>
                <a:gd name="T16" fmla="*/ 344 w 529"/>
                <a:gd name="T17" fmla="*/ 96 h 401"/>
                <a:gd name="T18" fmla="*/ 352 w 529"/>
                <a:gd name="T19" fmla="*/ 128 h 401"/>
                <a:gd name="T20" fmla="*/ 328 w 529"/>
                <a:gd name="T21" fmla="*/ 128 h 401"/>
                <a:gd name="T22" fmla="*/ 312 w 529"/>
                <a:gd name="T23" fmla="*/ 104 h 401"/>
                <a:gd name="T24" fmla="*/ 296 w 529"/>
                <a:gd name="T25" fmla="*/ 104 h 401"/>
                <a:gd name="T26" fmla="*/ 248 w 529"/>
                <a:gd name="T27" fmla="*/ 56 h 401"/>
                <a:gd name="T28" fmla="*/ 216 w 529"/>
                <a:gd name="T29" fmla="*/ 72 h 401"/>
                <a:gd name="T30" fmla="*/ 216 w 529"/>
                <a:gd name="T31" fmla="*/ 56 h 401"/>
                <a:gd name="T32" fmla="*/ 160 w 529"/>
                <a:gd name="T33" fmla="*/ 64 h 401"/>
                <a:gd name="T34" fmla="*/ 120 w 529"/>
                <a:gd name="T35" fmla="*/ 40 h 401"/>
                <a:gd name="T36" fmla="*/ 120 w 529"/>
                <a:gd name="T37" fmla="*/ 0 h 401"/>
                <a:gd name="T38" fmla="*/ 104 w 529"/>
                <a:gd name="T39" fmla="*/ 8 h 401"/>
                <a:gd name="T40" fmla="*/ 64 w 529"/>
                <a:gd name="T41" fmla="*/ 8 h 401"/>
                <a:gd name="T42" fmla="*/ 72 w 529"/>
                <a:gd name="T43" fmla="*/ 56 h 401"/>
                <a:gd name="T44" fmla="*/ 48 w 529"/>
                <a:gd name="T45" fmla="*/ 56 h 401"/>
                <a:gd name="T46" fmla="*/ 8 w 529"/>
                <a:gd name="T47" fmla="*/ 32 h 401"/>
                <a:gd name="T48" fmla="*/ 0 w 529"/>
                <a:gd name="T49" fmla="*/ 56 h 401"/>
                <a:gd name="T50" fmla="*/ 32 w 529"/>
                <a:gd name="T51" fmla="*/ 88 h 401"/>
                <a:gd name="T52" fmla="*/ 24 w 529"/>
                <a:gd name="T53" fmla="*/ 120 h 401"/>
                <a:gd name="T54" fmla="*/ 48 w 529"/>
                <a:gd name="T55" fmla="*/ 160 h 401"/>
                <a:gd name="T56" fmla="*/ 88 w 529"/>
                <a:gd name="T57" fmla="*/ 136 h 401"/>
                <a:gd name="T58" fmla="*/ 112 w 529"/>
                <a:gd name="T59" fmla="*/ 184 h 401"/>
                <a:gd name="T60" fmla="*/ 112 w 529"/>
                <a:gd name="T61" fmla="*/ 224 h 401"/>
                <a:gd name="T62" fmla="*/ 152 w 529"/>
                <a:gd name="T63" fmla="*/ 224 h 401"/>
                <a:gd name="T64" fmla="*/ 168 w 529"/>
                <a:gd name="T65" fmla="*/ 264 h 401"/>
                <a:gd name="T66" fmla="*/ 176 w 529"/>
                <a:gd name="T67" fmla="*/ 232 h 401"/>
                <a:gd name="T68" fmla="*/ 208 w 529"/>
                <a:gd name="T69" fmla="*/ 280 h 401"/>
                <a:gd name="T70" fmla="*/ 232 w 529"/>
                <a:gd name="T71" fmla="*/ 320 h 401"/>
                <a:gd name="T72" fmla="*/ 232 w 529"/>
                <a:gd name="T73" fmla="*/ 344 h 401"/>
                <a:gd name="T74" fmla="*/ 264 w 529"/>
                <a:gd name="T75" fmla="*/ 400 h 401"/>
                <a:gd name="T76" fmla="*/ 288 w 529"/>
                <a:gd name="T77" fmla="*/ 376 h 401"/>
                <a:gd name="T78" fmla="*/ 304 w 529"/>
                <a:gd name="T79" fmla="*/ 328 h 401"/>
                <a:gd name="T80" fmla="*/ 320 w 529"/>
                <a:gd name="T81" fmla="*/ 320 h 401"/>
                <a:gd name="T82" fmla="*/ 336 w 529"/>
                <a:gd name="T83" fmla="*/ 328 h 401"/>
                <a:gd name="T84" fmla="*/ 328 w 529"/>
                <a:gd name="T85" fmla="*/ 344 h 401"/>
                <a:gd name="T86" fmla="*/ 376 w 529"/>
                <a:gd name="T87" fmla="*/ 344 h 401"/>
                <a:gd name="T88" fmla="*/ 392 w 529"/>
                <a:gd name="T89" fmla="*/ 328 h 401"/>
                <a:gd name="T90" fmla="*/ 392 w 529"/>
                <a:gd name="T91" fmla="*/ 312 h 401"/>
                <a:gd name="T92" fmla="*/ 384 w 529"/>
                <a:gd name="T93" fmla="*/ 296 h 401"/>
                <a:gd name="T94" fmla="*/ 432 w 529"/>
                <a:gd name="T95" fmla="*/ 272 h 401"/>
                <a:gd name="T96" fmla="*/ 440 w 529"/>
                <a:gd name="T97" fmla="*/ 264 h 401"/>
                <a:gd name="T98" fmla="*/ 440 w 529"/>
                <a:gd name="T99" fmla="*/ 248 h 401"/>
                <a:gd name="T100" fmla="*/ 456 w 529"/>
                <a:gd name="T101" fmla="*/ 240 h 401"/>
                <a:gd name="T102" fmla="*/ 456 w 529"/>
                <a:gd name="T103" fmla="*/ 192 h 401"/>
                <a:gd name="T104" fmla="*/ 472 w 529"/>
                <a:gd name="T105" fmla="*/ 192 h 401"/>
                <a:gd name="T106" fmla="*/ 480 w 529"/>
                <a:gd name="T107" fmla="*/ 216 h 401"/>
                <a:gd name="T108" fmla="*/ 504 w 529"/>
                <a:gd name="T109" fmla="*/ 232 h 401"/>
                <a:gd name="T110" fmla="*/ 512 w 529"/>
                <a:gd name="T111" fmla="*/ 224 h 401"/>
                <a:gd name="T112" fmla="*/ 504 w 529"/>
                <a:gd name="T113" fmla="*/ 208 h 401"/>
                <a:gd name="T114" fmla="*/ 504 w 529"/>
                <a:gd name="T115" fmla="*/ 192 h 401"/>
                <a:gd name="T116" fmla="*/ 528 w 529"/>
                <a:gd name="T117" fmla="*/ 184 h 401"/>
                <a:gd name="T118" fmla="*/ 528 w 529"/>
                <a:gd name="T119" fmla="*/ 14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gray">
            <a:xfrm>
              <a:off x="7616315" y="2331219"/>
              <a:ext cx="718667" cy="692793"/>
            </a:xfrm>
            <a:custGeom>
              <a:avLst/>
              <a:gdLst>
                <a:gd name="T0" fmla="*/ 376 w 377"/>
                <a:gd name="T1" fmla="*/ 176 h 393"/>
                <a:gd name="T2" fmla="*/ 336 w 377"/>
                <a:gd name="T3" fmla="*/ 120 h 393"/>
                <a:gd name="T4" fmla="*/ 344 w 377"/>
                <a:gd name="T5" fmla="*/ 96 h 393"/>
                <a:gd name="T6" fmla="*/ 312 w 377"/>
                <a:gd name="T7" fmla="*/ 40 h 393"/>
                <a:gd name="T8" fmla="*/ 288 w 377"/>
                <a:gd name="T9" fmla="*/ 8 h 393"/>
                <a:gd name="T10" fmla="*/ 280 w 377"/>
                <a:gd name="T11" fmla="*/ 40 h 393"/>
                <a:gd name="T12" fmla="*/ 264 w 377"/>
                <a:gd name="T13" fmla="*/ 0 h 393"/>
                <a:gd name="T14" fmla="*/ 232 w 377"/>
                <a:gd name="T15" fmla="*/ 0 h 393"/>
                <a:gd name="T16" fmla="*/ 240 w 377"/>
                <a:gd name="T17" fmla="*/ 24 h 393"/>
                <a:gd name="T18" fmla="*/ 200 w 377"/>
                <a:gd name="T19" fmla="*/ 56 h 393"/>
                <a:gd name="T20" fmla="*/ 176 w 377"/>
                <a:gd name="T21" fmla="*/ 56 h 393"/>
                <a:gd name="T22" fmla="*/ 48 w 377"/>
                <a:gd name="T23" fmla="*/ 144 h 393"/>
                <a:gd name="T24" fmla="*/ 24 w 377"/>
                <a:gd name="T25" fmla="*/ 112 h 393"/>
                <a:gd name="T26" fmla="*/ 8 w 377"/>
                <a:gd name="T27" fmla="*/ 112 h 393"/>
                <a:gd name="T28" fmla="*/ 16 w 377"/>
                <a:gd name="T29" fmla="*/ 136 h 393"/>
                <a:gd name="T30" fmla="*/ 16 w 377"/>
                <a:gd name="T31" fmla="*/ 160 h 393"/>
                <a:gd name="T32" fmla="*/ 24 w 377"/>
                <a:gd name="T33" fmla="*/ 184 h 393"/>
                <a:gd name="T34" fmla="*/ 8 w 377"/>
                <a:gd name="T35" fmla="*/ 184 h 393"/>
                <a:gd name="T36" fmla="*/ 8 w 377"/>
                <a:gd name="T37" fmla="*/ 216 h 393"/>
                <a:gd name="T38" fmla="*/ 0 w 377"/>
                <a:gd name="T39" fmla="*/ 232 h 393"/>
                <a:gd name="T40" fmla="*/ 32 w 377"/>
                <a:gd name="T41" fmla="*/ 240 h 393"/>
                <a:gd name="T42" fmla="*/ 64 w 377"/>
                <a:gd name="T43" fmla="*/ 296 h 393"/>
                <a:gd name="T44" fmla="*/ 104 w 377"/>
                <a:gd name="T45" fmla="*/ 240 h 393"/>
                <a:gd name="T46" fmla="*/ 120 w 377"/>
                <a:gd name="T47" fmla="*/ 208 h 393"/>
                <a:gd name="T48" fmla="*/ 160 w 377"/>
                <a:gd name="T49" fmla="*/ 200 h 393"/>
                <a:gd name="T50" fmla="*/ 184 w 377"/>
                <a:gd name="T51" fmla="*/ 216 h 393"/>
                <a:gd name="T52" fmla="*/ 184 w 377"/>
                <a:gd name="T53" fmla="*/ 224 h 393"/>
                <a:gd name="T54" fmla="*/ 192 w 377"/>
                <a:gd name="T55" fmla="*/ 224 h 393"/>
                <a:gd name="T56" fmla="*/ 168 w 377"/>
                <a:gd name="T57" fmla="*/ 280 h 393"/>
                <a:gd name="T58" fmla="*/ 152 w 377"/>
                <a:gd name="T59" fmla="*/ 280 h 393"/>
                <a:gd name="T60" fmla="*/ 160 w 377"/>
                <a:gd name="T61" fmla="*/ 312 h 393"/>
                <a:gd name="T62" fmla="*/ 152 w 377"/>
                <a:gd name="T63" fmla="*/ 320 h 393"/>
                <a:gd name="T64" fmla="*/ 168 w 377"/>
                <a:gd name="T65" fmla="*/ 320 h 393"/>
                <a:gd name="T66" fmla="*/ 136 w 377"/>
                <a:gd name="T67" fmla="*/ 376 h 393"/>
                <a:gd name="T68" fmla="*/ 144 w 377"/>
                <a:gd name="T69" fmla="*/ 392 h 393"/>
                <a:gd name="T70" fmla="*/ 160 w 377"/>
                <a:gd name="T71" fmla="*/ 376 h 393"/>
                <a:gd name="T72" fmla="*/ 168 w 377"/>
                <a:gd name="T73" fmla="*/ 352 h 393"/>
                <a:gd name="T74" fmla="*/ 184 w 377"/>
                <a:gd name="T75" fmla="*/ 352 h 393"/>
                <a:gd name="T76" fmla="*/ 200 w 377"/>
                <a:gd name="T77" fmla="*/ 336 h 393"/>
                <a:gd name="T78" fmla="*/ 200 w 377"/>
                <a:gd name="T79" fmla="*/ 312 h 393"/>
                <a:gd name="T80" fmla="*/ 256 w 377"/>
                <a:gd name="T81" fmla="*/ 280 h 393"/>
                <a:gd name="T82" fmla="*/ 304 w 377"/>
                <a:gd name="T83" fmla="*/ 264 h 393"/>
                <a:gd name="T84" fmla="*/ 312 w 377"/>
                <a:gd name="T85" fmla="*/ 224 h 393"/>
                <a:gd name="T86" fmla="*/ 344 w 377"/>
                <a:gd name="T87" fmla="*/ 200 h 393"/>
                <a:gd name="T88" fmla="*/ 368 w 377"/>
                <a:gd name="T89" fmla="*/ 192 h 393"/>
                <a:gd name="T90" fmla="*/ 376 w 377"/>
                <a:gd name="T91" fmla="*/ 17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gray">
            <a:xfrm>
              <a:off x="7067453" y="2487268"/>
              <a:ext cx="672356" cy="944874"/>
            </a:xfrm>
            <a:custGeom>
              <a:avLst/>
              <a:gdLst>
                <a:gd name="T0" fmla="*/ 320 w 353"/>
                <a:gd name="T1" fmla="*/ 160 h 537"/>
                <a:gd name="T2" fmla="*/ 296 w 353"/>
                <a:gd name="T3" fmla="*/ 96 h 537"/>
                <a:gd name="T4" fmla="*/ 248 w 353"/>
                <a:gd name="T5" fmla="*/ 88 h 537"/>
                <a:gd name="T6" fmla="*/ 224 w 353"/>
                <a:gd name="T7" fmla="*/ 0 h 537"/>
                <a:gd name="T8" fmla="*/ 176 w 353"/>
                <a:gd name="T9" fmla="*/ 64 h 537"/>
                <a:gd name="T10" fmla="*/ 136 w 353"/>
                <a:gd name="T11" fmla="*/ 80 h 537"/>
                <a:gd name="T12" fmla="*/ 80 w 353"/>
                <a:gd name="T13" fmla="*/ 104 h 537"/>
                <a:gd name="T14" fmla="*/ 32 w 353"/>
                <a:gd name="T15" fmla="*/ 72 h 537"/>
                <a:gd name="T16" fmla="*/ 8 w 353"/>
                <a:gd name="T17" fmla="*/ 120 h 537"/>
                <a:gd name="T18" fmla="*/ 56 w 353"/>
                <a:gd name="T19" fmla="*/ 200 h 537"/>
                <a:gd name="T20" fmla="*/ 24 w 353"/>
                <a:gd name="T21" fmla="*/ 232 h 537"/>
                <a:gd name="T22" fmla="*/ 64 w 353"/>
                <a:gd name="T23" fmla="*/ 272 h 537"/>
                <a:gd name="T24" fmla="*/ 32 w 353"/>
                <a:gd name="T25" fmla="*/ 288 h 537"/>
                <a:gd name="T26" fmla="*/ 16 w 353"/>
                <a:gd name="T27" fmla="*/ 328 h 537"/>
                <a:gd name="T28" fmla="*/ 32 w 353"/>
                <a:gd name="T29" fmla="*/ 400 h 537"/>
                <a:gd name="T30" fmla="*/ 24 w 353"/>
                <a:gd name="T31" fmla="*/ 512 h 537"/>
                <a:gd name="T32" fmla="*/ 88 w 353"/>
                <a:gd name="T33" fmla="*/ 528 h 537"/>
                <a:gd name="T34" fmla="*/ 112 w 353"/>
                <a:gd name="T35" fmla="*/ 512 h 537"/>
                <a:gd name="T36" fmla="*/ 152 w 353"/>
                <a:gd name="T37" fmla="*/ 424 h 537"/>
                <a:gd name="T38" fmla="*/ 232 w 353"/>
                <a:gd name="T39" fmla="*/ 376 h 537"/>
                <a:gd name="T40" fmla="*/ 240 w 353"/>
                <a:gd name="T41" fmla="*/ 344 h 537"/>
                <a:gd name="T42" fmla="*/ 192 w 353"/>
                <a:gd name="T43" fmla="*/ 320 h 537"/>
                <a:gd name="T44" fmla="*/ 184 w 353"/>
                <a:gd name="T45" fmla="*/ 288 h 537"/>
                <a:gd name="T46" fmla="*/ 160 w 353"/>
                <a:gd name="T47" fmla="*/ 264 h 537"/>
                <a:gd name="T48" fmla="*/ 104 w 353"/>
                <a:gd name="T49" fmla="*/ 256 h 537"/>
                <a:gd name="T50" fmla="*/ 136 w 353"/>
                <a:gd name="T51" fmla="*/ 168 h 537"/>
                <a:gd name="T52" fmla="*/ 160 w 353"/>
                <a:gd name="T53" fmla="*/ 136 h 537"/>
                <a:gd name="T54" fmla="*/ 192 w 353"/>
                <a:gd name="T55" fmla="*/ 152 h 537"/>
                <a:gd name="T56" fmla="*/ 208 w 353"/>
                <a:gd name="T57" fmla="*/ 184 h 537"/>
                <a:gd name="T58" fmla="*/ 224 w 353"/>
                <a:gd name="T59" fmla="*/ 200 h 537"/>
                <a:gd name="T60" fmla="*/ 256 w 353"/>
                <a:gd name="T61" fmla="*/ 256 h 537"/>
                <a:gd name="T62" fmla="*/ 272 w 353"/>
                <a:gd name="T63" fmla="*/ 288 h 537"/>
                <a:gd name="T64" fmla="*/ 328 w 353"/>
                <a:gd name="T65" fmla="*/ 216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gray">
            <a:xfrm>
              <a:off x="7262985" y="2727345"/>
              <a:ext cx="216114" cy="224644"/>
            </a:xfrm>
            <a:custGeom>
              <a:avLst/>
              <a:gdLst>
                <a:gd name="T0" fmla="*/ 112 w 113"/>
                <a:gd name="T1" fmla="*/ 64 h 129"/>
                <a:gd name="T2" fmla="*/ 96 w 113"/>
                <a:gd name="T3" fmla="*/ 40 h 129"/>
                <a:gd name="T4" fmla="*/ 112 w 113"/>
                <a:gd name="T5" fmla="*/ 16 h 129"/>
                <a:gd name="T6" fmla="*/ 80 w 113"/>
                <a:gd name="T7" fmla="*/ 16 h 129"/>
                <a:gd name="T8" fmla="*/ 72 w 113"/>
                <a:gd name="T9" fmla="*/ 0 h 129"/>
                <a:gd name="T10" fmla="*/ 56 w 113"/>
                <a:gd name="T11" fmla="*/ 0 h 129"/>
                <a:gd name="T12" fmla="*/ 48 w 113"/>
                <a:gd name="T13" fmla="*/ 32 h 129"/>
                <a:gd name="T14" fmla="*/ 32 w 113"/>
                <a:gd name="T15" fmla="*/ 32 h 129"/>
                <a:gd name="T16" fmla="*/ 0 w 113"/>
                <a:gd name="T17" fmla="*/ 88 h 129"/>
                <a:gd name="T18" fmla="*/ 0 w 113"/>
                <a:gd name="T19" fmla="*/ 120 h 129"/>
                <a:gd name="T20" fmla="*/ 32 w 113"/>
                <a:gd name="T21" fmla="*/ 120 h 129"/>
                <a:gd name="T22" fmla="*/ 48 w 113"/>
                <a:gd name="T23" fmla="*/ 128 h 129"/>
                <a:gd name="T24" fmla="*/ 80 w 113"/>
                <a:gd name="T25" fmla="*/ 112 h 129"/>
                <a:gd name="T26" fmla="*/ 80 w 113"/>
                <a:gd name="T27" fmla="*/ 96 h 129"/>
                <a:gd name="T28" fmla="*/ 72 w 113"/>
                <a:gd name="T29" fmla="*/ 80 h 129"/>
                <a:gd name="T30" fmla="*/ 96 w 113"/>
                <a:gd name="T31" fmla="*/ 80 h 129"/>
                <a:gd name="T32" fmla="*/ 112 w 113"/>
                <a:gd name="T33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gray">
            <a:xfrm>
              <a:off x="7401917" y="2838809"/>
              <a:ext cx="169804" cy="212639"/>
            </a:xfrm>
            <a:custGeom>
              <a:avLst/>
              <a:gdLst>
                <a:gd name="T0" fmla="*/ 88 w 89"/>
                <a:gd name="T1" fmla="*/ 80 h 121"/>
                <a:gd name="T2" fmla="*/ 80 w 89"/>
                <a:gd name="T3" fmla="*/ 56 h 121"/>
                <a:gd name="T4" fmla="*/ 56 w 89"/>
                <a:gd name="T5" fmla="*/ 40 h 121"/>
                <a:gd name="T6" fmla="*/ 48 w 89"/>
                <a:gd name="T7" fmla="*/ 8 h 121"/>
                <a:gd name="T8" fmla="*/ 32 w 89"/>
                <a:gd name="T9" fmla="*/ 0 h 121"/>
                <a:gd name="T10" fmla="*/ 24 w 89"/>
                <a:gd name="T11" fmla="*/ 8 h 121"/>
                <a:gd name="T12" fmla="*/ 32 w 89"/>
                <a:gd name="T13" fmla="*/ 48 h 121"/>
                <a:gd name="T14" fmla="*/ 8 w 89"/>
                <a:gd name="T15" fmla="*/ 48 h 121"/>
                <a:gd name="T16" fmla="*/ 0 w 89"/>
                <a:gd name="T17" fmla="*/ 112 h 121"/>
                <a:gd name="T18" fmla="*/ 16 w 89"/>
                <a:gd name="T19" fmla="*/ 120 h 121"/>
                <a:gd name="T20" fmla="*/ 56 w 89"/>
                <a:gd name="T21" fmla="*/ 112 h 121"/>
                <a:gd name="T22" fmla="*/ 56 w 89"/>
                <a:gd name="T23" fmla="*/ 80 h 121"/>
                <a:gd name="T24" fmla="*/ 88 w 89"/>
                <a:gd name="T25" fmla="*/ 8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gray">
            <a:xfrm>
              <a:off x="7401917" y="2852528"/>
              <a:ext cx="65177" cy="72023"/>
            </a:xfrm>
            <a:custGeom>
              <a:avLst/>
              <a:gdLst>
                <a:gd name="T0" fmla="*/ 32 w 33"/>
                <a:gd name="T1" fmla="*/ 40 h 41"/>
                <a:gd name="T2" fmla="*/ 8 w 33"/>
                <a:gd name="T3" fmla="*/ 40 h 41"/>
                <a:gd name="T4" fmla="*/ 8 w 33"/>
                <a:gd name="T5" fmla="*/ 24 h 41"/>
                <a:gd name="T6" fmla="*/ 0 w 33"/>
                <a:gd name="T7" fmla="*/ 0 h 41"/>
                <a:gd name="T8" fmla="*/ 24 w 33"/>
                <a:gd name="T9" fmla="*/ 8 h 41"/>
                <a:gd name="T10" fmla="*/ 32 w 33"/>
                <a:gd name="T11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7249264" y="3106323"/>
              <a:ext cx="826723" cy="509305"/>
            </a:xfrm>
            <a:custGeom>
              <a:avLst/>
              <a:gdLst>
                <a:gd name="T0" fmla="*/ 152 w 433"/>
                <a:gd name="T1" fmla="*/ 8 h 289"/>
                <a:gd name="T2" fmla="*/ 136 w 433"/>
                <a:gd name="T3" fmla="*/ 24 h 289"/>
                <a:gd name="T4" fmla="*/ 96 w 433"/>
                <a:gd name="T5" fmla="*/ 32 h 289"/>
                <a:gd name="T6" fmla="*/ 56 w 433"/>
                <a:gd name="T7" fmla="*/ 72 h 289"/>
                <a:gd name="T8" fmla="*/ 16 w 433"/>
                <a:gd name="T9" fmla="*/ 128 h 289"/>
                <a:gd name="T10" fmla="*/ 16 w 433"/>
                <a:gd name="T11" fmla="*/ 160 h 289"/>
                <a:gd name="T12" fmla="*/ 32 w 433"/>
                <a:gd name="T13" fmla="*/ 184 h 289"/>
                <a:gd name="T14" fmla="*/ 48 w 433"/>
                <a:gd name="T15" fmla="*/ 176 h 289"/>
                <a:gd name="T16" fmla="*/ 64 w 433"/>
                <a:gd name="T17" fmla="*/ 176 h 289"/>
                <a:gd name="T18" fmla="*/ 8 w 433"/>
                <a:gd name="T19" fmla="*/ 224 h 289"/>
                <a:gd name="T20" fmla="*/ 0 w 433"/>
                <a:gd name="T21" fmla="*/ 248 h 289"/>
                <a:gd name="T22" fmla="*/ 16 w 433"/>
                <a:gd name="T23" fmla="*/ 256 h 289"/>
                <a:gd name="T24" fmla="*/ 48 w 433"/>
                <a:gd name="T25" fmla="*/ 288 h 289"/>
                <a:gd name="T26" fmla="*/ 80 w 433"/>
                <a:gd name="T27" fmla="*/ 288 h 289"/>
                <a:gd name="T28" fmla="*/ 96 w 433"/>
                <a:gd name="T29" fmla="*/ 272 h 289"/>
                <a:gd name="T30" fmla="*/ 96 w 433"/>
                <a:gd name="T31" fmla="*/ 256 h 289"/>
                <a:gd name="T32" fmla="*/ 112 w 433"/>
                <a:gd name="T33" fmla="*/ 264 h 289"/>
                <a:gd name="T34" fmla="*/ 120 w 433"/>
                <a:gd name="T35" fmla="*/ 272 h 289"/>
                <a:gd name="T36" fmla="*/ 152 w 433"/>
                <a:gd name="T37" fmla="*/ 288 h 289"/>
                <a:gd name="T38" fmla="*/ 168 w 433"/>
                <a:gd name="T39" fmla="*/ 272 h 289"/>
                <a:gd name="T40" fmla="*/ 192 w 433"/>
                <a:gd name="T41" fmla="*/ 272 h 289"/>
                <a:gd name="T42" fmla="*/ 192 w 433"/>
                <a:gd name="T43" fmla="*/ 288 h 289"/>
                <a:gd name="T44" fmla="*/ 208 w 433"/>
                <a:gd name="T45" fmla="*/ 280 h 289"/>
                <a:gd name="T46" fmla="*/ 240 w 433"/>
                <a:gd name="T47" fmla="*/ 232 h 289"/>
                <a:gd name="T48" fmla="*/ 256 w 433"/>
                <a:gd name="T49" fmla="*/ 232 h 289"/>
                <a:gd name="T50" fmla="*/ 296 w 433"/>
                <a:gd name="T51" fmla="*/ 168 h 289"/>
                <a:gd name="T52" fmla="*/ 296 w 433"/>
                <a:gd name="T53" fmla="*/ 144 h 289"/>
                <a:gd name="T54" fmla="*/ 304 w 433"/>
                <a:gd name="T55" fmla="*/ 136 h 289"/>
                <a:gd name="T56" fmla="*/ 312 w 433"/>
                <a:gd name="T57" fmla="*/ 152 h 289"/>
                <a:gd name="T58" fmla="*/ 344 w 433"/>
                <a:gd name="T59" fmla="*/ 96 h 289"/>
                <a:gd name="T60" fmla="*/ 376 w 433"/>
                <a:gd name="T61" fmla="*/ 80 h 289"/>
                <a:gd name="T62" fmla="*/ 376 w 433"/>
                <a:gd name="T63" fmla="*/ 88 h 289"/>
                <a:gd name="T64" fmla="*/ 400 w 433"/>
                <a:gd name="T65" fmla="*/ 64 h 289"/>
                <a:gd name="T66" fmla="*/ 416 w 433"/>
                <a:gd name="T67" fmla="*/ 72 h 289"/>
                <a:gd name="T68" fmla="*/ 432 w 433"/>
                <a:gd name="T69" fmla="*/ 24 h 289"/>
                <a:gd name="T70" fmla="*/ 424 w 433"/>
                <a:gd name="T71" fmla="*/ 16 h 289"/>
                <a:gd name="T72" fmla="*/ 400 w 433"/>
                <a:gd name="T73" fmla="*/ 16 h 289"/>
                <a:gd name="T74" fmla="*/ 384 w 433"/>
                <a:gd name="T75" fmla="*/ 24 h 289"/>
                <a:gd name="T76" fmla="*/ 344 w 433"/>
                <a:gd name="T77" fmla="*/ 24 h 289"/>
                <a:gd name="T78" fmla="*/ 328 w 433"/>
                <a:gd name="T79" fmla="*/ 0 h 289"/>
                <a:gd name="T80" fmla="*/ 272 w 433"/>
                <a:gd name="T81" fmla="*/ 40 h 289"/>
                <a:gd name="T82" fmla="*/ 264 w 433"/>
                <a:gd name="T83" fmla="*/ 64 h 289"/>
                <a:gd name="T84" fmla="*/ 248 w 433"/>
                <a:gd name="T85" fmla="*/ 64 h 289"/>
                <a:gd name="T86" fmla="*/ 200 w 433"/>
                <a:gd name="T87" fmla="*/ 64 h 289"/>
                <a:gd name="T88" fmla="*/ 200 w 433"/>
                <a:gd name="T89" fmla="*/ 48 h 289"/>
                <a:gd name="T90" fmla="*/ 216 w 433"/>
                <a:gd name="T91" fmla="*/ 32 h 289"/>
                <a:gd name="T92" fmla="*/ 200 w 433"/>
                <a:gd name="T93" fmla="*/ 0 h 289"/>
                <a:gd name="T94" fmla="*/ 176 w 433"/>
                <a:gd name="T95" fmla="*/ 0 h 289"/>
                <a:gd name="T96" fmla="*/ 168 w 433"/>
                <a:gd name="T97" fmla="*/ 0 h 289"/>
                <a:gd name="T98" fmla="*/ 160 w 433"/>
                <a:gd name="T99" fmla="*/ 16 h 289"/>
                <a:gd name="T100" fmla="*/ 152 w 433"/>
                <a:gd name="T101" fmla="*/ 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gray">
            <a:xfrm>
              <a:off x="7419069" y="3514454"/>
              <a:ext cx="686078" cy="564180"/>
            </a:xfrm>
            <a:custGeom>
              <a:avLst/>
              <a:gdLst>
                <a:gd name="T0" fmla="*/ 168 w 361"/>
                <a:gd name="T1" fmla="*/ 0 h 321"/>
                <a:gd name="T2" fmla="*/ 152 w 361"/>
                <a:gd name="T3" fmla="*/ 0 h 321"/>
                <a:gd name="T4" fmla="*/ 120 w 361"/>
                <a:gd name="T5" fmla="*/ 48 h 321"/>
                <a:gd name="T6" fmla="*/ 96 w 361"/>
                <a:gd name="T7" fmla="*/ 56 h 321"/>
                <a:gd name="T8" fmla="*/ 96 w 361"/>
                <a:gd name="T9" fmla="*/ 40 h 321"/>
                <a:gd name="T10" fmla="*/ 80 w 361"/>
                <a:gd name="T11" fmla="*/ 40 h 321"/>
                <a:gd name="T12" fmla="*/ 64 w 361"/>
                <a:gd name="T13" fmla="*/ 56 h 321"/>
                <a:gd name="T14" fmla="*/ 32 w 361"/>
                <a:gd name="T15" fmla="*/ 40 h 321"/>
                <a:gd name="T16" fmla="*/ 24 w 361"/>
                <a:gd name="T17" fmla="*/ 32 h 321"/>
                <a:gd name="T18" fmla="*/ 8 w 361"/>
                <a:gd name="T19" fmla="*/ 24 h 321"/>
                <a:gd name="T20" fmla="*/ 8 w 361"/>
                <a:gd name="T21" fmla="*/ 40 h 321"/>
                <a:gd name="T22" fmla="*/ 0 w 361"/>
                <a:gd name="T23" fmla="*/ 48 h 321"/>
                <a:gd name="T24" fmla="*/ 32 w 361"/>
                <a:gd name="T25" fmla="*/ 56 h 321"/>
                <a:gd name="T26" fmla="*/ 40 w 361"/>
                <a:gd name="T27" fmla="*/ 80 h 321"/>
                <a:gd name="T28" fmla="*/ 56 w 361"/>
                <a:gd name="T29" fmla="*/ 80 h 321"/>
                <a:gd name="T30" fmla="*/ 80 w 361"/>
                <a:gd name="T31" fmla="*/ 112 h 321"/>
                <a:gd name="T32" fmla="*/ 104 w 361"/>
                <a:gd name="T33" fmla="*/ 104 h 321"/>
                <a:gd name="T34" fmla="*/ 104 w 361"/>
                <a:gd name="T35" fmla="*/ 144 h 321"/>
                <a:gd name="T36" fmla="*/ 136 w 361"/>
                <a:gd name="T37" fmla="*/ 184 h 321"/>
                <a:gd name="T38" fmla="*/ 152 w 361"/>
                <a:gd name="T39" fmla="*/ 184 h 321"/>
                <a:gd name="T40" fmla="*/ 160 w 361"/>
                <a:gd name="T41" fmla="*/ 168 h 321"/>
                <a:gd name="T42" fmla="*/ 184 w 361"/>
                <a:gd name="T43" fmla="*/ 192 h 321"/>
                <a:gd name="T44" fmla="*/ 168 w 361"/>
                <a:gd name="T45" fmla="*/ 208 h 321"/>
                <a:gd name="T46" fmla="*/ 160 w 361"/>
                <a:gd name="T47" fmla="*/ 200 h 321"/>
                <a:gd name="T48" fmla="*/ 144 w 361"/>
                <a:gd name="T49" fmla="*/ 192 h 321"/>
                <a:gd name="T50" fmla="*/ 144 w 361"/>
                <a:gd name="T51" fmla="*/ 224 h 321"/>
                <a:gd name="T52" fmla="*/ 136 w 361"/>
                <a:gd name="T53" fmla="*/ 240 h 321"/>
                <a:gd name="T54" fmla="*/ 160 w 361"/>
                <a:gd name="T55" fmla="*/ 272 h 321"/>
                <a:gd name="T56" fmla="*/ 160 w 361"/>
                <a:gd name="T57" fmla="*/ 296 h 321"/>
                <a:gd name="T58" fmla="*/ 200 w 361"/>
                <a:gd name="T59" fmla="*/ 296 h 321"/>
                <a:gd name="T60" fmla="*/ 216 w 361"/>
                <a:gd name="T61" fmla="*/ 312 h 321"/>
                <a:gd name="T62" fmla="*/ 240 w 361"/>
                <a:gd name="T63" fmla="*/ 304 h 321"/>
                <a:gd name="T64" fmla="*/ 272 w 361"/>
                <a:gd name="T65" fmla="*/ 320 h 321"/>
                <a:gd name="T66" fmla="*/ 296 w 361"/>
                <a:gd name="T67" fmla="*/ 296 h 321"/>
                <a:gd name="T68" fmla="*/ 320 w 361"/>
                <a:gd name="T69" fmla="*/ 256 h 321"/>
                <a:gd name="T70" fmla="*/ 288 w 361"/>
                <a:gd name="T71" fmla="*/ 240 h 321"/>
                <a:gd name="T72" fmla="*/ 320 w 361"/>
                <a:gd name="T73" fmla="*/ 232 h 321"/>
                <a:gd name="T74" fmla="*/ 328 w 361"/>
                <a:gd name="T75" fmla="*/ 240 h 321"/>
                <a:gd name="T76" fmla="*/ 360 w 361"/>
                <a:gd name="T77" fmla="*/ 232 h 321"/>
                <a:gd name="T78" fmla="*/ 360 w 361"/>
                <a:gd name="T79" fmla="*/ 224 h 321"/>
                <a:gd name="T80" fmla="*/ 320 w 361"/>
                <a:gd name="T81" fmla="*/ 200 h 321"/>
                <a:gd name="T82" fmla="*/ 320 w 361"/>
                <a:gd name="T83" fmla="*/ 184 h 321"/>
                <a:gd name="T84" fmla="*/ 304 w 361"/>
                <a:gd name="T85" fmla="*/ 176 h 321"/>
                <a:gd name="T86" fmla="*/ 288 w 361"/>
                <a:gd name="T87" fmla="*/ 168 h 321"/>
                <a:gd name="T88" fmla="*/ 272 w 361"/>
                <a:gd name="T89" fmla="*/ 128 h 321"/>
                <a:gd name="T90" fmla="*/ 232 w 361"/>
                <a:gd name="T91" fmla="*/ 64 h 321"/>
                <a:gd name="T92" fmla="*/ 232 w 361"/>
                <a:gd name="T93" fmla="*/ 40 h 321"/>
                <a:gd name="T94" fmla="*/ 192 w 361"/>
                <a:gd name="T95" fmla="*/ 32 h 321"/>
                <a:gd name="T96" fmla="*/ 176 w 361"/>
                <a:gd name="T97" fmla="*/ 24 h 321"/>
                <a:gd name="T98" fmla="*/ 168 w 361"/>
                <a:gd name="T9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invGray">
            <a:xfrm>
              <a:off x="7981652" y="3965455"/>
              <a:ext cx="123494" cy="97746"/>
            </a:xfrm>
            <a:custGeom>
              <a:avLst/>
              <a:gdLst>
                <a:gd name="T0" fmla="*/ 24 w 65"/>
                <a:gd name="T1" fmla="*/ 0 h 57"/>
                <a:gd name="T2" fmla="*/ 0 w 65"/>
                <a:gd name="T3" fmla="*/ 40 h 57"/>
                <a:gd name="T4" fmla="*/ 24 w 65"/>
                <a:gd name="T5" fmla="*/ 56 h 57"/>
                <a:gd name="T6" fmla="*/ 64 w 65"/>
                <a:gd name="T7" fmla="*/ 40 h 57"/>
                <a:gd name="T8" fmla="*/ 64 w 65"/>
                <a:gd name="T9" fmla="*/ 24 h 57"/>
                <a:gd name="T10" fmla="*/ 24 w 6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gray">
            <a:xfrm>
              <a:off x="7678062" y="4034048"/>
              <a:ext cx="456242" cy="521309"/>
            </a:xfrm>
            <a:custGeom>
              <a:avLst/>
              <a:gdLst>
                <a:gd name="T0" fmla="*/ 184 w 241"/>
                <a:gd name="T1" fmla="*/ 16 h 297"/>
                <a:gd name="T2" fmla="*/ 160 w 241"/>
                <a:gd name="T3" fmla="*/ 0 h 297"/>
                <a:gd name="T4" fmla="*/ 136 w 241"/>
                <a:gd name="T5" fmla="*/ 24 h 297"/>
                <a:gd name="T6" fmla="*/ 104 w 241"/>
                <a:gd name="T7" fmla="*/ 8 h 297"/>
                <a:gd name="T8" fmla="*/ 80 w 241"/>
                <a:gd name="T9" fmla="*/ 16 h 297"/>
                <a:gd name="T10" fmla="*/ 72 w 241"/>
                <a:gd name="T11" fmla="*/ 32 h 297"/>
                <a:gd name="T12" fmla="*/ 64 w 241"/>
                <a:gd name="T13" fmla="*/ 48 h 297"/>
                <a:gd name="T14" fmla="*/ 72 w 241"/>
                <a:gd name="T15" fmla="*/ 72 h 297"/>
                <a:gd name="T16" fmla="*/ 56 w 241"/>
                <a:gd name="T17" fmla="*/ 72 h 297"/>
                <a:gd name="T18" fmla="*/ 48 w 241"/>
                <a:gd name="T19" fmla="*/ 64 h 297"/>
                <a:gd name="T20" fmla="*/ 40 w 241"/>
                <a:gd name="T21" fmla="*/ 64 h 297"/>
                <a:gd name="T22" fmla="*/ 40 w 241"/>
                <a:gd name="T23" fmla="*/ 80 h 297"/>
                <a:gd name="T24" fmla="*/ 40 w 241"/>
                <a:gd name="T25" fmla="*/ 96 h 297"/>
                <a:gd name="T26" fmla="*/ 40 w 241"/>
                <a:gd name="T27" fmla="*/ 96 h 297"/>
                <a:gd name="T28" fmla="*/ 40 w 241"/>
                <a:gd name="T29" fmla="*/ 112 h 297"/>
                <a:gd name="T30" fmla="*/ 8 w 241"/>
                <a:gd name="T31" fmla="*/ 136 h 297"/>
                <a:gd name="T32" fmla="*/ 0 w 241"/>
                <a:gd name="T33" fmla="*/ 144 h 297"/>
                <a:gd name="T34" fmla="*/ 0 w 241"/>
                <a:gd name="T35" fmla="*/ 176 h 297"/>
                <a:gd name="T36" fmla="*/ 24 w 241"/>
                <a:gd name="T37" fmla="*/ 192 h 297"/>
                <a:gd name="T38" fmla="*/ 24 w 241"/>
                <a:gd name="T39" fmla="*/ 232 h 297"/>
                <a:gd name="T40" fmla="*/ 48 w 241"/>
                <a:gd name="T41" fmla="*/ 232 h 297"/>
                <a:gd name="T42" fmla="*/ 48 w 241"/>
                <a:gd name="T43" fmla="*/ 248 h 297"/>
                <a:gd name="T44" fmla="*/ 56 w 241"/>
                <a:gd name="T45" fmla="*/ 264 h 297"/>
                <a:gd name="T46" fmla="*/ 64 w 241"/>
                <a:gd name="T47" fmla="*/ 288 h 297"/>
                <a:gd name="T48" fmla="*/ 88 w 241"/>
                <a:gd name="T49" fmla="*/ 288 h 297"/>
                <a:gd name="T50" fmla="*/ 104 w 241"/>
                <a:gd name="T51" fmla="*/ 264 h 297"/>
                <a:gd name="T52" fmla="*/ 112 w 241"/>
                <a:gd name="T53" fmla="*/ 264 h 297"/>
                <a:gd name="T54" fmla="*/ 112 w 241"/>
                <a:gd name="T55" fmla="*/ 280 h 297"/>
                <a:gd name="T56" fmla="*/ 120 w 241"/>
                <a:gd name="T57" fmla="*/ 288 h 297"/>
                <a:gd name="T58" fmla="*/ 136 w 241"/>
                <a:gd name="T59" fmla="*/ 288 h 297"/>
                <a:gd name="T60" fmla="*/ 136 w 241"/>
                <a:gd name="T61" fmla="*/ 280 h 297"/>
                <a:gd name="T62" fmla="*/ 152 w 241"/>
                <a:gd name="T63" fmla="*/ 280 h 297"/>
                <a:gd name="T64" fmla="*/ 152 w 241"/>
                <a:gd name="T65" fmla="*/ 288 h 297"/>
                <a:gd name="T66" fmla="*/ 160 w 241"/>
                <a:gd name="T67" fmla="*/ 296 h 297"/>
                <a:gd name="T68" fmla="*/ 176 w 241"/>
                <a:gd name="T69" fmla="*/ 288 h 297"/>
                <a:gd name="T70" fmla="*/ 184 w 241"/>
                <a:gd name="T71" fmla="*/ 256 h 297"/>
                <a:gd name="T72" fmla="*/ 184 w 241"/>
                <a:gd name="T73" fmla="*/ 224 h 297"/>
                <a:gd name="T74" fmla="*/ 200 w 241"/>
                <a:gd name="T75" fmla="*/ 224 h 297"/>
                <a:gd name="T76" fmla="*/ 200 w 241"/>
                <a:gd name="T77" fmla="*/ 216 h 297"/>
                <a:gd name="T78" fmla="*/ 200 w 241"/>
                <a:gd name="T79" fmla="*/ 200 h 297"/>
                <a:gd name="T80" fmla="*/ 216 w 241"/>
                <a:gd name="T81" fmla="*/ 216 h 297"/>
                <a:gd name="T82" fmla="*/ 232 w 241"/>
                <a:gd name="T83" fmla="*/ 192 h 297"/>
                <a:gd name="T84" fmla="*/ 216 w 241"/>
                <a:gd name="T85" fmla="*/ 176 h 297"/>
                <a:gd name="T86" fmla="*/ 216 w 241"/>
                <a:gd name="T87" fmla="*/ 168 h 297"/>
                <a:gd name="T88" fmla="*/ 232 w 241"/>
                <a:gd name="T89" fmla="*/ 160 h 297"/>
                <a:gd name="T90" fmla="*/ 224 w 241"/>
                <a:gd name="T91" fmla="*/ 136 h 297"/>
                <a:gd name="T92" fmla="*/ 216 w 241"/>
                <a:gd name="T93" fmla="*/ 128 h 297"/>
                <a:gd name="T94" fmla="*/ 240 w 241"/>
                <a:gd name="T95" fmla="*/ 136 h 297"/>
                <a:gd name="T96" fmla="*/ 240 w 241"/>
                <a:gd name="T97" fmla="*/ 104 h 297"/>
                <a:gd name="T98" fmla="*/ 216 w 241"/>
                <a:gd name="T99" fmla="*/ 120 h 297"/>
                <a:gd name="T100" fmla="*/ 240 w 241"/>
                <a:gd name="T101" fmla="*/ 80 h 297"/>
                <a:gd name="T102" fmla="*/ 200 w 241"/>
                <a:gd name="T103" fmla="*/ 56 h 297"/>
                <a:gd name="T104" fmla="*/ 176 w 241"/>
                <a:gd name="T105" fmla="*/ 56 h 297"/>
                <a:gd name="T106" fmla="*/ 160 w 241"/>
                <a:gd name="T107" fmla="*/ 72 h 297"/>
                <a:gd name="T108" fmla="*/ 152 w 241"/>
                <a:gd name="T109" fmla="*/ 48 h 297"/>
                <a:gd name="T110" fmla="*/ 160 w 241"/>
                <a:gd name="T111" fmla="*/ 40 h 297"/>
                <a:gd name="T112" fmla="*/ 184 w 241"/>
                <a:gd name="T113" fmla="*/ 1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B25538"/>
            </a:solidFill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gray">
            <a:xfrm>
              <a:off x="7448226" y="4443894"/>
              <a:ext cx="519704" cy="648207"/>
            </a:xfrm>
            <a:custGeom>
              <a:avLst/>
              <a:gdLst>
                <a:gd name="T0" fmla="*/ 272 w 273"/>
                <a:gd name="T1" fmla="*/ 56 h 369"/>
                <a:gd name="T2" fmla="*/ 272 w 273"/>
                <a:gd name="T3" fmla="*/ 48 h 369"/>
                <a:gd name="T4" fmla="*/ 256 w 273"/>
                <a:gd name="T5" fmla="*/ 48 h 369"/>
                <a:gd name="T6" fmla="*/ 256 w 273"/>
                <a:gd name="T7" fmla="*/ 56 h 369"/>
                <a:gd name="T8" fmla="*/ 240 w 273"/>
                <a:gd name="T9" fmla="*/ 56 h 369"/>
                <a:gd name="T10" fmla="*/ 232 w 273"/>
                <a:gd name="T11" fmla="*/ 56 h 369"/>
                <a:gd name="T12" fmla="*/ 232 w 273"/>
                <a:gd name="T13" fmla="*/ 32 h 369"/>
                <a:gd name="T14" fmla="*/ 224 w 273"/>
                <a:gd name="T15" fmla="*/ 32 h 369"/>
                <a:gd name="T16" fmla="*/ 208 w 273"/>
                <a:gd name="T17" fmla="*/ 56 h 369"/>
                <a:gd name="T18" fmla="*/ 184 w 273"/>
                <a:gd name="T19" fmla="*/ 56 h 369"/>
                <a:gd name="T20" fmla="*/ 176 w 273"/>
                <a:gd name="T21" fmla="*/ 32 h 369"/>
                <a:gd name="T22" fmla="*/ 168 w 273"/>
                <a:gd name="T23" fmla="*/ 16 h 369"/>
                <a:gd name="T24" fmla="*/ 160 w 273"/>
                <a:gd name="T25" fmla="*/ 0 h 369"/>
                <a:gd name="T26" fmla="*/ 144 w 273"/>
                <a:gd name="T27" fmla="*/ 0 h 369"/>
                <a:gd name="T28" fmla="*/ 144 w 273"/>
                <a:gd name="T29" fmla="*/ 8 h 369"/>
                <a:gd name="T30" fmla="*/ 112 w 273"/>
                <a:gd name="T31" fmla="*/ 16 h 369"/>
                <a:gd name="T32" fmla="*/ 112 w 273"/>
                <a:gd name="T33" fmla="*/ 32 h 369"/>
                <a:gd name="T34" fmla="*/ 80 w 273"/>
                <a:gd name="T35" fmla="*/ 32 h 369"/>
                <a:gd name="T36" fmla="*/ 64 w 273"/>
                <a:gd name="T37" fmla="*/ 48 h 369"/>
                <a:gd name="T38" fmla="*/ 64 w 273"/>
                <a:gd name="T39" fmla="*/ 72 h 369"/>
                <a:gd name="T40" fmla="*/ 72 w 273"/>
                <a:gd name="T41" fmla="*/ 88 h 369"/>
                <a:gd name="T42" fmla="*/ 48 w 273"/>
                <a:gd name="T43" fmla="*/ 112 h 369"/>
                <a:gd name="T44" fmla="*/ 40 w 273"/>
                <a:gd name="T45" fmla="*/ 112 h 369"/>
                <a:gd name="T46" fmla="*/ 32 w 273"/>
                <a:gd name="T47" fmla="*/ 144 h 369"/>
                <a:gd name="T48" fmla="*/ 32 w 273"/>
                <a:gd name="T49" fmla="*/ 160 h 369"/>
                <a:gd name="T50" fmla="*/ 32 w 273"/>
                <a:gd name="T51" fmla="*/ 176 h 369"/>
                <a:gd name="T52" fmla="*/ 16 w 273"/>
                <a:gd name="T53" fmla="*/ 200 h 369"/>
                <a:gd name="T54" fmla="*/ 8 w 273"/>
                <a:gd name="T55" fmla="*/ 216 h 369"/>
                <a:gd name="T56" fmla="*/ 0 w 273"/>
                <a:gd name="T57" fmla="*/ 256 h 369"/>
                <a:gd name="T58" fmla="*/ 8 w 273"/>
                <a:gd name="T59" fmla="*/ 272 h 369"/>
                <a:gd name="T60" fmla="*/ 56 w 273"/>
                <a:gd name="T61" fmla="*/ 272 h 369"/>
                <a:gd name="T62" fmla="*/ 80 w 273"/>
                <a:gd name="T63" fmla="*/ 328 h 369"/>
                <a:gd name="T64" fmla="*/ 88 w 273"/>
                <a:gd name="T65" fmla="*/ 368 h 369"/>
                <a:gd name="T66" fmla="*/ 112 w 273"/>
                <a:gd name="T67" fmla="*/ 328 h 369"/>
                <a:gd name="T68" fmla="*/ 120 w 273"/>
                <a:gd name="T69" fmla="*/ 336 h 369"/>
                <a:gd name="T70" fmla="*/ 152 w 273"/>
                <a:gd name="T71" fmla="*/ 304 h 369"/>
                <a:gd name="T72" fmla="*/ 152 w 273"/>
                <a:gd name="T73" fmla="*/ 280 h 369"/>
                <a:gd name="T74" fmla="*/ 184 w 273"/>
                <a:gd name="T75" fmla="*/ 272 h 369"/>
                <a:gd name="T76" fmla="*/ 200 w 273"/>
                <a:gd name="T77" fmla="*/ 232 h 369"/>
                <a:gd name="T78" fmla="*/ 216 w 273"/>
                <a:gd name="T79" fmla="*/ 224 h 369"/>
                <a:gd name="T80" fmla="*/ 216 w 273"/>
                <a:gd name="T81" fmla="*/ 200 h 369"/>
                <a:gd name="T82" fmla="*/ 240 w 273"/>
                <a:gd name="T83" fmla="*/ 200 h 369"/>
                <a:gd name="T84" fmla="*/ 248 w 273"/>
                <a:gd name="T85" fmla="*/ 160 h 369"/>
                <a:gd name="T86" fmla="*/ 240 w 273"/>
                <a:gd name="T87" fmla="*/ 128 h 369"/>
                <a:gd name="T88" fmla="*/ 248 w 273"/>
                <a:gd name="T89" fmla="*/ 120 h 369"/>
                <a:gd name="T90" fmla="*/ 232 w 273"/>
                <a:gd name="T91" fmla="*/ 104 h 369"/>
                <a:gd name="T92" fmla="*/ 248 w 273"/>
                <a:gd name="T93" fmla="*/ 96 h 369"/>
                <a:gd name="T94" fmla="*/ 256 w 273"/>
                <a:gd name="T95" fmla="*/ 104 h 369"/>
                <a:gd name="T96" fmla="*/ 272 w 273"/>
                <a:gd name="T97" fmla="*/ 80 h 369"/>
                <a:gd name="T98" fmla="*/ 272 w 273"/>
                <a:gd name="T99" fmla="*/ 5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gray">
            <a:xfrm>
              <a:off x="6654092" y="4852024"/>
              <a:ext cx="963939" cy="675644"/>
            </a:xfrm>
            <a:custGeom>
              <a:avLst/>
              <a:gdLst>
                <a:gd name="T0" fmla="*/ 496 w 505"/>
                <a:gd name="T1" fmla="*/ 96 h 385"/>
                <a:gd name="T2" fmla="*/ 424 w 505"/>
                <a:gd name="T3" fmla="*/ 40 h 385"/>
                <a:gd name="T4" fmla="*/ 408 w 505"/>
                <a:gd name="T5" fmla="*/ 56 h 385"/>
                <a:gd name="T6" fmla="*/ 376 w 505"/>
                <a:gd name="T7" fmla="*/ 40 h 385"/>
                <a:gd name="T8" fmla="*/ 312 w 505"/>
                <a:gd name="T9" fmla="*/ 56 h 385"/>
                <a:gd name="T10" fmla="*/ 312 w 505"/>
                <a:gd name="T11" fmla="*/ 0 h 385"/>
                <a:gd name="T12" fmla="*/ 280 w 505"/>
                <a:gd name="T13" fmla="*/ 0 h 385"/>
                <a:gd name="T14" fmla="*/ 216 w 505"/>
                <a:gd name="T15" fmla="*/ 8 h 385"/>
                <a:gd name="T16" fmla="*/ 208 w 505"/>
                <a:gd name="T17" fmla="*/ 40 h 385"/>
                <a:gd name="T18" fmla="*/ 168 w 505"/>
                <a:gd name="T19" fmla="*/ 24 h 385"/>
                <a:gd name="T20" fmla="*/ 144 w 505"/>
                <a:gd name="T21" fmla="*/ 48 h 385"/>
                <a:gd name="T22" fmla="*/ 152 w 505"/>
                <a:gd name="T23" fmla="*/ 88 h 385"/>
                <a:gd name="T24" fmla="*/ 144 w 505"/>
                <a:gd name="T25" fmla="*/ 112 h 385"/>
                <a:gd name="T26" fmla="*/ 112 w 505"/>
                <a:gd name="T27" fmla="*/ 168 h 385"/>
                <a:gd name="T28" fmla="*/ 72 w 505"/>
                <a:gd name="T29" fmla="*/ 224 h 385"/>
                <a:gd name="T30" fmla="*/ 32 w 505"/>
                <a:gd name="T31" fmla="*/ 272 h 385"/>
                <a:gd name="T32" fmla="*/ 0 w 505"/>
                <a:gd name="T33" fmla="*/ 296 h 385"/>
                <a:gd name="T34" fmla="*/ 8 w 505"/>
                <a:gd name="T35" fmla="*/ 312 h 385"/>
                <a:gd name="T36" fmla="*/ 16 w 505"/>
                <a:gd name="T37" fmla="*/ 360 h 385"/>
                <a:gd name="T38" fmla="*/ 56 w 505"/>
                <a:gd name="T39" fmla="*/ 384 h 385"/>
                <a:gd name="T40" fmla="*/ 40 w 505"/>
                <a:gd name="T41" fmla="*/ 344 h 385"/>
                <a:gd name="T42" fmla="*/ 80 w 505"/>
                <a:gd name="T43" fmla="*/ 304 h 385"/>
                <a:gd name="T44" fmla="*/ 152 w 505"/>
                <a:gd name="T45" fmla="*/ 280 h 385"/>
                <a:gd name="T46" fmla="*/ 192 w 505"/>
                <a:gd name="T47" fmla="*/ 296 h 385"/>
                <a:gd name="T48" fmla="*/ 240 w 505"/>
                <a:gd name="T49" fmla="*/ 248 h 385"/>
                <a:gd name="T50" fmla="*/ 264 w 505"/>
                <a:gd name="T51" fmla="*/ 240 h 385"/>
                <a:gd name="T52" fmla="*/ 264 w 505"/>
                <a:gd name="T53" fmla="*/ 216 h 385"/>
                <a:gd name="T54" fmla="*/ 280 w 505"/>
                <a:gd name="T55" fmla="*/ 208 h 385"/>
                <a:gd name="T56" fmla="*/ 336 w 505"/>
                <a:gd name="T57" fmla="*/ 232 h 385"/>
                <a:gd name="T58" fmla="*/ 336 w 505"/>
                <a:gd name="T59" fmla="*/ 200 h 385"/>
                <a:gd name="T60" fmla="*/ 376 w 505"/>
                <a:gd name="T61" fmla="*/ 192 h 385"/>
                <a:gd name="T62" fmla="*/ 392 w 505"/>
                <a:gd name="T63" fmla="*/ 200 h 385"/>
                <a:gd name="T64" fmla="*/ 400 w 505"/>
                <a:gd name="T65" fmla="*/ 184 h 385"/>
                <a:gd name="T66" fmla="*/ 448 w 505"/>
                <a:gd name="T67" fmla="*/ 176 h 385"/>
                <a:gd name="T68" fmla="*/ 480 w 505"/>
                <a:gd name="T69" fmla="*/ 13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3333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gray">
            <a:xfrm>
              <a:off x="6012610" y="4725126"/>
              <a:ext cx="948502" cy="675644"/>
            </a:xfrm>
            <a:custGeom>
              <a:avLst/>
              <a:gdLst>
                <a:gd name="T0" fmla="*/ 344 w 497"/>
                <a:gd name="T1" fmla="*/ 344 h 385"/>
                <a:gd name="T2" fmla="*/ 416 w 497"/>
                <a:gd name="T3" fmla="*/ 296 h 385"/>
                <a:gd name="T4" fmla="*/ 448 w 497"/>
                <a:gd name="T5" fmla="*/ 240 h 385"/>
                <a:gd name="T6" fmla="*/ 480 w 497"/>
                <a:gd name="T7" fmla="*/ 184 h 385"/>
                <a:gd name="T8" fmla="*/ 496 w 497"/>
                <a:gd name="T9" fmla="*/ 160 h 385"/>
                <a:gd name="T10" fmla="*/ 480 w 497"/>
                <a:gd name="T11" fmla="*/ 128 h 385"/>
                <a:gd name="T12" fmla="*/ 456 w 497"/>
                <a:gd name="T13" fmla="*/ 96 h 385"/>
                <a:gd name="T14" fmla="*/ 440 w 497"/>
                <a:gd name="T15" fmla="*/ 112 h 385"/>
                <a:gd name="T16" fmla="*/ 424 w 497"/>
                <a:gd name="T17" fmla="*/ 104 h 385"/>
                <a:gd name="T18" fmla="*/ 440 w 497"/>
                <a:gd name="T19" fmla="*/ 56 h 385"/>
                <a:gd name="T20" fmla="*/ 440 w 497"/>
                <a:gd name="T21" fmla="*/ 16 h 385"/>
                <a:gd name="T22" fmla="*/ 408 w 497"/>
                <a:gd name="T23" fmla="*/ 8 h 385"/>
                <a:gd name="T24" fmla="*/ 376 w 497"/>
                <a:gd name="T25" fmla="*/ 24 h 385"/>
                <a:gd name="T26" fmla="*/ 360 w 497"/>
                <a:gd name="T27" fmla="*/ 24 h 385"/>
                <a:gd name="T28" fmla="*/ 320 w 497"/>
                <a:gd name="T29" fmla="*/ 32 h 385"/>
                <a:gd name="T30" fmla="*/ 288 w 497"/>
                <a:gd name="T31" fmla="*/ 64 h 385"/>
                <a:gd name="T32" fmla="*/ 264 w 497"/>
                <a:gd name="T33" fmla="*/ 72 h 385"/>
                <a:gd name="T34" fmla="*/ 224 w 497"/>
                <a:gd name="T35" fmla="*/ 96 h 385"/>
                <a:gd name="T36" fmla="*/ 184 w 497"/>
                <a:gd name="T37" fmla="*/ 88 h 385"/>
                <a:gd name="T38" fmla="*/ 160 w 497"/>
                <a:gd name="T39" fmla="*/ 72 h 385"/>
                <a:gd name="T40" fmla="*/ 144 w 497"/>
                <a:gd name="T41" fmla="*/ 88 h 385"/>
                <a:gd name="T42" fmla="*/ 96 w 497"/>
                <a:gd name="T43" fmla="*/ 128 h 385"/>
                <a:gd name="T44" fmla="*/ 32 w 497"/>
                <a:gd name="T45" fmla="*/ 112 h 385"/>
                <a:gd name="T46" fmla="*/ 0 w 497"/>
                <a:gd name="T47" fmla="*/ 128 h 385"/>
                <a:gd name="T48" fmla="*/ 32 w 497"/>
                <a:gd name="T49" fmla="*/ 144 h 385"/>
                <a:gd name="T50" fmla="*/ 88 w 497"/>
                <a:gd name="T51" fmla="*/ 168 h 385"/>
                <a:gd name="T52" fmla="*/ 104 w 497"/>
                <a:gd name="T53" fmla="*/ 208 h 385"/>
                <a:gd name="T54" fmla="*/ 56 w 497"/>
                <a:gd name="T55" fmla="*/ 224 h 385"/>
                <a:gd name="T56" fmla="*/ 88 w 497"/>
                <a:gd name="T57" fmla="*/ 248 h 385"/>
                <a:gd name="T58" fmla="*/ 136 w 497"/>
                <a:gd name="T59" fmla="*/ 280 h 385"/>
                <a:gd name="T60" fmla="*/ 136 w 497"/>
                <a:gd name="T61" fmla="*/ 304 h 385"/>
                <a:gd name="T62" fmla="*/ 208 w 497"/>
                <a:gd name="T63" fmla="*/ 360 h 385"/>
                <a:gd name="T64" fmla="*/ 248 w 497"/>
                <a:gd name="T65" fmla="*/ 360 h 385"/>
                <a:gd name="T66" fmla="*/ 256 w 497"/>
                <a:gd name="T67" fmla="*/ 344 h 385"/>
                <a:gd name="T68" fmla="*/ 296 w 497"/>
                <a:gd name="T69" fmla="*/ 376 h 385"/>
                <a:gd name="T70" fmla="*/ 336 w 497"/>
                <a:gd name="T71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invGray">
            <a:xfrm>
              <a:off x="5921704" y="4344433"/>
              <a:ext cx="704945" cy="622484"/>
            </a:xfrm>
            <a:custGeom>
              <a:avLst/>
              <a:gdLst>
                <a:gd name="T0" fmla="*/ 48 w 369"/>
                <a:gd name="T1" fmla="*/ 320 h 353"/>
                <a:gd name="T2" fmla="*/ 32 w 369"/>
                <a:gd name="T3" fmla="*/ 264 h 353"/>
                <a:gd name="T4" fmla="*/ 56 w 369"/>
                <a:gd name="T5" fmla="*/ 192 h 353"/>
                <a:gd name="T6" fmla="*/ 8 w 369"/>
                <a:gd name="T7" fmla="*/ 160 h 353"/>
                <a:gd name="T8" fmla="*/ 16 w 369"/>
                <a:gd name="T9" fmla="*/ 136 h 353"/>
                <a:gd name="T10" fmla="*/ 48 w 369"/>
                <a:gd name="T11" fmla="*/ 136 h 353"/>
                <a:gd name="T12" fmla="*/ 104 w 369"/>
                <a:gd name="T13" fmla="*/ 120 h 353"/>
                <a:gd name="T14" fmla="*/ 168 w 369"/>
                <a:gd name="T15" fmla="*/ 112 h 353"/>
                <a:gd name="T16" fmla="*/ 136 w 369"/>
                <a:gd name="T17" fmla="*/ 80 h 353"/>
                <a:gd name="T18" fmla="*/ 144 w 369"/>
                <a:gd name="T19" fmla="*/ 40 h 353"/>
                <a:gd name="T20" fmla="*/ 184 w 369"/>
                <a:gd name="T21" fmla="*/ 40 h 353"/>
                <a:gd name="T22" fmla="*/ 208 w 369"/>
                <a:gd name="T23" fmla="*/ 48 h 353"/>
                <a:gd name="T24" fmla="*/ 232 w 369"/>
                <a:gd name="T25" fmla="*/ 40 h 353"/>
                <a:gd name="T26" fmla="*/ 248 w 369"/>
                <a:gd name="T27" fmla="*/ 0 h 353"/>
                <a:gd name="T28" fmla="*/ 288 w 369"/>
                <a:gd name="T29" fmla="*/ 16 h 353"/>
                <a:gd name="T30" fmla="*/ 320 w 369"/>
                <a:gd name="T31" fmla="*/ 72 h 353"/>
                <a:gd name="T32" fmla="*/ 344 w 369"/>
                <a:gd name="T33" fmla="*/ 88 h 353"/>
                <a:gd name="T34" fmla="*/ 360 w 369"/>
                <a:gd name="T35" fmla="*/ 64 h 353"/>
                <a:gd name="T36" fmla="*/ 360 w 369"/>
                <a:gd name="T37" fmla="*/ 96 h 353"/>
                <a:gd name="T38" fmla="*/ 360 w 369"/>
                <a:gd name="T39" fmla="*/ 128 h 353"/>
                <a:gd name="T40" fmla="*/ 336 w 369"/>
                <a:gd name="T41" fmla="*/ 168 h 353"/>
                <a:gd name="T42" fmla="*/ 368 w 369"/>
                <a:gd name="T43" fmla="*/ 184 h 353"/>
                <a:gd name="T44" fmla="*/ 360 w 369"/>
                <a:gd name="T45" fmla="*/ 208 h 353"/>
                <a:gd name="T46" fmla="*/ 368 w 369"/>
                <a:gd name="T47" fmla="*/ 232 h 353"/>
                <a:gd name="T48" fmla="*/ 344 w 369"/>
                <a:gd name="T49" fmla="*/ 256 h 353"/>
                <a:gd name="T50" fmla="*/ 344 w 369"/>
                <a:gd name="T51" fmla="*/ 280 h 353"/>
                <a:gd name="T52" fmla="*/ 312 w 369"/>
                <a:gd name="T53" fmla="*/ 288 h 353"/>
                <a:gd name="T54" fmla="*/ 272 w 369"/>
                <a:gd name="T55" fmla="*/ 312 h 353"/>
                <a:gd name="T56" fmla="*/ 232 w 369"/>
                <a:gd name="T57" fmla="*/ 304 h 353"/>
                <a:gd name="T58" fmla="*/ 208 w 369"/>
                <a:gd name="T59" fmla="*/ 288 h 353"/>
                <a:gd name="T60" fmla="*/ 192 w 369"/>
                <a:gd name="T61" fmla="*/ 304 h 353"/>
                <a:gd name="T62" fmla="*/ 144 w 369"/>
                <a:gd name="T63" fmla="*/ 352 h 353"/>
                <a:gd name="T64" fmla="*/ 80 w 369"/>
                <a:gd name="T65" fmla="*/ 328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invGray">
            <a:xfrm>
              <a:off x="5125854" y="4301562"/>
              <a:ext cx="1085718" cy="1085490"/>
            </a:xfrm>
            <a:custGeom>
              <a:avLst/>
              <a:gdLst>
                <a:gd name="T0" fmla="*/ 528 w 569"/>
                <a:gd name="T1" fmla="*/ 448 h 617"/>
                <a:gd name="T2" fmla="*/ 560 w 569"/>
                <a:gd name="T3" fmla="*/ 416 h 617"/>
                <a:gd name="T4" fmla="*/ 528 w 569"/>
                <a:gd name="T5" fmla="*/ 408 h 617"/>
                <a:gd name="T6" fmla="*/ 496 w 569"/>
                <a:gd name="T7" fmla="*/ 384 h 617"/>
                <a:gd name="T8" fmla="*/ 464 w 569"/>
                <a:gd name="T9" fmla="*/ 360 h 617"/>
                <a:gd name="T10" fmla="*/ 480 w 569"/>
                <a:gd name="T11" fmla="*/ 320 h 617"/>
                <a:gd name="T12" fmla="*/ 472 w 569"/>
                <a:gd name="T13" fmla="*/ 248 h 617"/>
                <a:gd name="T14" fmla="*/ 424 w 569"/>
                <a:gd name="T15" fmla="*/ 224 h 617"/>
                <a:gd name="T16" fmla="*/ 416 w 569"/>
                <a:gd name="T17" fmla="*/ 176 h 617"/>
                <a:gd name="T18" fmla="*/ 448 w 569"/>
                <a:gd name="T19" fmla="*/ 168 h 617"/>
                <a:gd name="T20" fmla="*/ 512 w 569"/>
                <a:gd name="T21" fmla="*/ 160 h 617"/>
                <a:gd name="T22" fmla="*/ 512 w 569"/>
                <a:gd name="T23" fmla="*/ 112 h 617"/>
                <a:gd name="T24" fmla="*/ 464 w 569"/>
                <a:gd name="T25" fmla="*/ 112 h 617"/>
                <a:gd name="T26" fmla="*/ 432 w 569"/>
                <a:gd name="T27" fmla="*/ 64 h 617"/>
                <a:gd name="T28" fmla="*/ 408 w 569"/>
                <a:gd name="T29" fmla="*/ 96 h 617"/>
                <a:gd name="T30" fmla="*/ 384 w 569"/>
                <a:gd name="T31" fmla="*/ 144 h 617"/>
                <a:gd name="T32" fmla="*/ 368 w 569"/>
                <a:gd name="T33" fmla="*/ 240 h 617"/>
                <a:gd name="T34" fmla="*/ 336 w 569"/>
                <a:gd name="T35" fmla="*/ 224 h 617"/>
                <a:gd name="T36" fmla="*/ 288 w 569"/>
                <a:gd name="T37" fmla="*/ 240 h 617"/>
                <a:gd name="T38" fmla="*/ 272 w 569"/>
                <a:gd name="T39" fmla="*/ 224 h 617"/>
                <a:gd name="T40" fmla="*/ 232 w 569"/>
                <a:gd name="T41" fmla="*/ 104 h 617"/>
                <a:gd name="T42" fmla="*/ 216 w 569"/>
                <a:gd name="T43" fmla="*/ 112 h 617"/>
                <a:gd name="T44" fmla="*/ 208 w 569"/>
                <a:gd name="T45" fmla="*/ 72 h 617"/>
                <a:gd name="T46" fmla="*/ 160 w 569"/>
                <a:gd name="T47" fmla="*/ 40 h 617"/>
                <a:gd name="T48" fmla="*/ 136 w 569"/>
                <a:gd name="T49" fmla="*/ 80 h 617"/>
                <a:gd name="T50" fmla="*/ 136 w 569"/>
                <a:gd name="T51" fmla="*/ 0 h 617"/>
                <a:gd name="T52" fmla="*/ 112 w 569"/>
                <a:gd name="T53" fmla="*/ 0 h 617"/>
                <a:gd name="T54" fmla="*/ 96 w 569"/>
                <a:gd name="T55" fmla="*/ 32 h 617"/>
                <a:gd name="T56" fmla="*/ 88 w 569"/>
                <a:gd name="T57" fmla="*/ 64 h 617"/>
                <a:gd name="T58" fmla="*/ 80 w 569"/>
                <a:gd name="T59" fmla="*/ 96 h 617"/>
                <a:gd name="T60" fmla="*/ 104 w 569"/>
                <a:gd name="T61" fmla="*/ 112 h 617"/>
                <a:gd name="T62" fmla="*/ 88 w 569"/>
                <a:gd name="T63" fmla="*/ 240 h 617"/>
                <a:gd name="T64" fmla="*/ 24 w 569"/>
                <a:gd name="T65" fmla="*/ 280 h 617"/>
                <a:gd name="T66" fmla="*/ 8 w 569"/>
                <a:gd name="T67" fmla="*/ 312 h 617"/>
                <a:gd name="T68" fmla="*/ 0 w 569"/>
                <a:gd name="T69" fmla="*/ 376 h 617"/>
                <a:gd name="T70" fmla="*/ 48 w 569"/>
                <a:gd name="T71" fmla="*/ 368 h 617"/>
                <a:gd name="T72" fmla="*/ 80 w 569"/>
                <a:gd name="T73" fmla="*/ 392 h 617"/>
                <a:gd name="T74" fmla="*/ 88 w 569"/>
                <a:gd name="T75" fmla="*/ 408 h 617"/>
                <a:gd name="T76" fmla="*/ 96 w 569"/>
                <a:gd name="T77" fmla="*/ 448 h 617"/>
                <a:gd name="T78" fmla="*/ 120 w 569"/>
                <a:gd name="T79" fmla="*/ 464 h 617"/>
                <a:gd name="T80" fmla="*/ 112 w 569"/>
                <a:gd name="T81" fmla="*/ 504 h 617"/>
                <a:gd name="T82" fmla="*/ 104 w 569"/>
                <a:gd name="T83" fmla="*/ 528 h 617"/>
                <a:gd name="T84" fmla="*/ 144 w 569"/>
                <a:gd name="T85" fmla="*/ 560 h 617"/>
                <a:gd name="T86" fmla="*/ 200 w 569"/>
                <a:gd name="T87" fmla="*/ 576 h 617"/>
                <a:gd name="T88" fmla="*/ 224 w 569"/>
                <a:gd name="T89" fmla="*/ 568 h 617"/>
                <a:gd name="T90" fmla="*/ 232 w 569"/>
                <a:gd name="T91" fmla="*/ 600 h 617"/>
                <a:gd name="T92" fmla="*/ 264 w 569"/>
                <a:gd name="T93" fmla="*/ 592 h 617"/>
                <a:gd name="T94" fmla="*/ 272 w 569"/>
                <a:gd name="T95" fmla="*/ 512 h 617"/>
                <a:gd name="T96" fmla="*/ 328 w 569"/>
                <a:gd name="T97" fmla="*/ 504 h 617"/>
                <a:gd name="T98" fmla="*/ 352 w 569"/>
                <a:gd name="T99" fmla="*/ 512 h 617"/>
                <a:gd name="T100" fmla="*/ 384 w 569"/>
                <a:gd name="T101" fmla="*/ 512 h 617"/>
                <a:gd name="T102" fmla="*/ 416 w 569"/>
                <a:gd name="T103" fmla="*/ 520 h 617"/>
                <a:gd name="T104" fmla="*/ 440 w 569"/>
                <a:gd name="T105" fmla="*/ 504 h 617"/>
                <a:gd name="T106" fmla="*/ 488 w 569"/>
                <a:gd name="T107" fmla="*/ 472 h 617"/>
                <a:gd name="T108" fmla="*/ 520 w 569"/>
                <a:gd name="T109" fmla="*/ 464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invGray">
            <a:xfrm>
              <a:off x="3098495" y="3048019"/>
              <a:ext cx="2308651" cy="1380440"/>
            </a:xfrm>
            <a:custGeom>
              <a:avLst/>
              <a:gdLst>
                <a:gd name="T0" fmla="*/ 1184 w 1209"/>
                <a:gd name="T1" fmla="*/ 728 h 785"/>
                <a:gd name="T2" fmla="*/ 1160 w 1209"/>
                <a:gd name="T3" fmla="*/ 728 h 785"/>
                <a:gd name="T4" fmla="*/ 1160 w 1209"/>
                <a:gd name="T5" fmla="*/ 784 h 785"/>
                <a:gd name="T6" fmla="*/ 1112 w 1209"/>
                <a:gd name="T7" fmla="*/ 760 h 785"/>
                <a:gd name="T8" fmla="*/ 1088 w 1209"/>
                <a:gd name="T9" fmla="*/ 752 h 785"/>
                <a:gd name="T10" fmla="*/ 1024 w 1209"/>
                <a:gd name="T11" fmla="*/ 720 h 785"/>
                <a:gd name="T12" fmla="*/ 1040 w 1209"/>
                <a:gd name="T13" fmla="*/ 696 h 785"/>
                <a:gd name="T14" fmla="*/ 1032 w 1209"/>
                <a:gd name="T15" fmla="*/ 680 h 785"/>
                <a:gd name="T16" fmla="*/ 1000 w 1209"/>
                <a:gd name="T17" fmla="*/ 664 h 785"/>
                <a:gd name="T18" fmla="*/ 976 w 1209"/>
                <a:gd name="T19" fmla="*/ 680 h 785"/>
                <a:gd name="T20" fmla="*/ 928 w 1209"/>
                <a:gd name="T21" fmla="*/ 648 h 785"/>
                <a:gd name="T22" fmla="*/ 832 w 1209"/>
                <a:gd name="T23" fmla="*/ 696 h 785"/>
                <a:gd name="T24" fmla="*/ 808 w 1209"/>
                <a:gd name="T25" fmla="*/ 720 h 785"/>
                <a:gd name="T26" fmla="*/ 728 w 1209"/>
                <a:gd name="T27" fmla="*/ 736 h 785"/>
                <a:gd name="T28" fmla="*/ 656 w 1209"/>
                <a:gd name="T29" fmla="*/ 712 h 785"/>
                <a:gd name="T30" fmla="*/ 632 w 1209"/>
                <a:gd name="T31" fmla="*/ 680 h 785"/>
                <a:gd name="T32" fmla="*/ 584 w 1209"/>
                <a:gd name="T33" fmla="*/ 704 h 785"/>
                <a:gd name="T34" fmla="*/ 536 w 1209"/>
                <a:gd name="T35" fmla="*/ 728 h 785"/>
                <a:gd name="T36" fmla="*/ 456 w 1209"/>
                <a:gd name="T37" fmla="*/ 672 h 785"/>
                <a:gd name="T38" fmla="*/ 408 w 1209"/>
                <a:gd name="T39" fmla="*/ 640 h 785"/>
                <a:gd name="T40" fmla="*/ 360 w 1209"/>
                <a:gd name="T41" fmla="*/ 624 h 785"/>
                <a:gd name="T42" fmla="*/ 320 w 1209"/>
                <a:gd name="T43" fmla="*/ 592 h 785"/>
                <a:gd name="T44" fmla="*/ 272 w 1209"/>
                <a:gd name="T45" fmla="*/ 520 h 785"/>
                <a:gd name="T46" fmla="*/ 248 w 1209"/>
                <a:gd name="T47" fmla="*/ 512 h 785"/>
                <a:gd name="T48" fmla="*/ 208 w 1209"/>
                <a:gd name="T49" fmla="*/ 456 h 785"/>
                <a:gd name="T50" fmla="*/ 160 w 1209"/>
                <a:gd name="T51" fmla="*/ 384 h 785"/>
                <a:gd name="T52" fmla="*/ 120 w 1209"/>
                <a:gd name="T53" fmla="*/ 408 h 785"/>
                <a:gd name="T54" fmla="*/ 64 w 1209"/>
                <a:gd name="T55" fmla="*/ 328 h 785"/>
                <a:gd name="T56" fmla="*/ 32 w 1209"/>
                <a:gd name="T57" fmla="*/ 272 h 785"/>
                <a:gd name="T58" fmla="*/ 0 w 1209"/>
                <a:gd name="T59" fmla="*/ 256 h 785"/>
                <a:gd name="T60" fmla="*/ 16 w 1209"/>
                <a:gd name="T61" fmla="*/ 176 h 785"/>
                <a:gd name="T62" fmla="*/ 48 w 1209"/>
                <a:gd name="T63" fmla="*/ 192 h 785"/>
                <a:gd name="T64" fmla="*/ 80 w 1209"/>
                <a:gd name="T65" fmla="*/ 184 h 785"/>
                <a:gd name="T66" fmla="*/ 80 w 1209"/>
                <a:gd name="T67" fmla="*/ 128 h 785"/>
                <a:gd name="T68" fmla="*/ 56 w 1209"/>
                <a:gd name="T69" fmla="*/ 96 h 785"/>
                <a:gd name="T70" fmla="*/ 80 w 1209"/>
                <a:gd name="T71" fmla="*/ 48 h 785"/>
                <a:gd name="T72" fmla="*/ 152 w 1209"/>
                <a:gd name="T73" fmla="*/ 40 h 785"/>
                <a:gd name="T74" fmla="*/ 208 w 1209"/>
                <a:gd name="T75" fmla="*/ 8 h 785"/>
                <a:gd name="T76" fmla="*/ 288 w 1209"/>
                <a:gd name="T77" fmla="*/ 16 h 785"/>
                <a:gd name="T78" fmla="*/ 344 w 1209"/>
                <a:gd name="T79" fmla="*/ 56 h 785"/>
                <a:gd name="T80" fmla="*/ 432 w 1209"/>
                <a:gd name="T81" fmla="*/ 56 h 785"/>
                <a:gd name="T82" fmla="*/ 528 w 1209"/>
                <a:gd name="T83" fmla="*/ 40 h 785"/>
                <a:gd name="T84" fmla="*/ 664 w 1209"/>
                <a:gd name="T85" fmla="*/ 56 h 785"/>
                <a:gd name="T86" fmla="*/ 712 w 1209"/>
                <a:gd name="T87" fmla="*/ 72 h 785"/>
                <a:gd name="T88" fmla="*/ 704 w 1209"/>
                <a:gd name="T89" fmla="*/ 96 h 785"/>
                <a:gd name="T90" fmla="*/ 728 w 1209"/>
                <a:gd name="T91" fmla="*/ 136 h 785"/>
                <a:gd name="T92" fmla="*/ 712 w 1209"/>
                <a:gd name="T93" fmla="*/ 184 h 785"/>
                <a:gd name="T94" fmla="*/ 696 w 1209"/>
                <a:gd name="T95" fmla="*/ 248 h 785"/>
                <a:gd name="T96" fmla="*/ 736 w 1209"/>
                <a:gd name="T97" fmla="*/ 320 h 785"/>
                <a:gd name="T98" fmla="*/ 832 w 1209"/>
                <a:gd name="T99" fmla="*/ 368 h 785"/>
                <a:gd name="T100" fmla="*/ 936 w 1209"/>
                <a:gd name="T101" fmla="*/ 416 h 785"/>
                <a:gd name="T102" fmla="*/ 992 w 1209"/>
                <a:gd name="T103" fmla="*/ 424 h 785"/>
                <a:gd name="T104" fmla="*/ 1008 w 1209"/>
                <a:gd name="T105" fmla="*/ 480 h 785"/>
                <a:gd name="T106" fmla="*/ 1040 w 1209"/>
                <a:gd name="T107" fmla="*/ 496 h 785"/>
                <a:gd name="T108" fmla="*/ 1056 w 1209"/>
                <a:gd name="T109" fmla="*/ 472 h 785"/>
                <a:gd name="T110" fmla="*/ 1080 w 1209"/>
                <a:gd name="T111" fmla="*/ 480 h 785"/>
                <a:gd name="T112" fmla="*/ 1096 w 1209"/>
                <a:gd name="T113" fmla="*/ 464 h 785"/>
                <a:gd name="T114" fmla="*/ 1136 w 1209"/>
                <a:gd name="T115" fmla="*/ 440 h 785"/>
                <a:gd name="T116" fmla="*/ 1176 w 1209"/>
                <a:gd name="T117" fmla="*/ 456 h 785"/>
                <a:gd name="T118" fmla="*/ 1208 w 1209"/>
                <a:gd name="T119" fmla="*/ 536 h 785"/>
                <a:gd name="T120" fmla="*/ 1208 w 1209"/>
                <a:gd name="T121" fmla="*/ 576 h 785"/>
                <a:gd name="T122" fmla="*/ 1200 w 1209"/>
                <a:gd name="T123" fmla="*/ 712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gray">
            <a:xfrm>
              <a:off x="5268215" y="3613914"/>
              <a:ext cx="1449338" cy="1112926"/>
            </a:xfrm>
            <a:custGeom>
              <a:avLst/>
              <a:gdLst>
                <a:gd name="T0" fmla="*/ 696 w 761"/>
                <a:gd name="T1" fmla="*/ 488 h 633"/>
                <a:gd name="T2" fmla="*/ 672 w 761"/>
                <a:gd name="T3" fmla="*/ 504 h 633"/>
                <a:gd name="T4" fmla="*/ 656 w 761"/>
                <a:gd name="T5" fmla="*/ 488 h 633"/>
                <a:gd name="T6" fmla="*/ 608 w 761"/>
                <a:gd name="T7" fmla="*/ 432 h 633"/>
                <a:gd name="T8" fmla="*/ 584 w 761"/>
                <a:gd name="T9" fmla="*/ 424 h 633"/>
                <a:gd name="T10" fmla="*/ 552 w 761"/>
                <a:gd name="T11" fmla="*/ 440 h 633"/>
                <a:gd name="T12" fmla="*/ 536 w 761"/>
                <a:gd name="T13" fmla="*/ 472 h 633"/>
                <a:gd name="T14" fmla="*/ 512 w 761"/>
                <a:gd name="T15" fmla="*/ 464 h 633"/>
                <a:gd name="T16" fmla="*/ 472 w 761"/>
                <a:gd name="T17" fmla="*/ 472 h 633"/>
                <a:gd name="T18" fmla="*/ 504 w 761"/>
                <a:gd name="T19" fmla="*/ 496 h 633"/>
                <a:gd name="T20" fmla="*/ 456 w 761"/>
                <a:gd name="T21" fmla="*/ 528 h 633"/>
                <a:gd name="T22" fmla="*/ 416 w 761"/>
                <a:gd name="T23" fmla="*/ 520 h 633"/>
                <a:gd name="T24" fmla="*/ 392 w 761"/>
                <a:gd name="T25" fmla="*/ 456 h 633"/>
                <a:gd name="T26" fmla="*/ 360 w 761"/>
                <a:gd name="T27" fmla="*/ 488 h 633"/>
                <a:gd name="T28" fmla="*/ 336 w 761"/>
                <a:gd name="T29" fmla="*/ 504 h 633"/>
                <a:gd name="T30" fmla="*/ 296 w 761"/>
                <a:gd name="T31" fmla="*/ 536 h 633"/>
                <a:gd name="T32" fmla="*/ 272 w 761"/>
                <a:gd name="T33" fmla="*/ 632 h 633"/>
                <a:gd name="T34" fmla="*/ 248 w 761"/>
                <a:gd name="T35" fmla="*/ 632 h 633"/>
                <a:gd name="T36" fmla="*/ 216 w 761"/>
                <a:gd name="T37" fmla="*/ 624 h 633"/>
                <a:gd name="T38" fmla="*/ 200 w 761"/>
                <a:gd name="T39" fmla="*/ 576 h 633"/>
                <a:gd name="T40" fmla="*/ 144 w 761"/>
                <a:gd name="T41" fmla="*/ 496 h 633"/>
                <a:gd name="T42" fmla="*/ 128 w 761"/>
                <a:gd name="T43" fmla="*/ 480 h 633"/>
                <a:gd name="T44" fmla="*/ 104 w 761"/>
                <a:gd name="T45" fmla="*/ 424 h 633"/>
                <a:gd name="T46" fmla="*/ 80 w 761"/>
                <a:gd name="T47" fmla="*/ 464 h 633"/>
                <a:gd name="T48" fmla="*/ 72 w 761"/>
                <a:gd name="T49" fmla="*/ 248 h 633"/>
                <a:gd name="T50" fmla="*/ 72 w 761"/>
                <a:gd name="T51" fmla="*/ 216 h 633"/>
                <a:gd name="T52" fmla="*/ 40 w 761"/>
                <a:gd name="T53" fmla="*/ 136 h 633"/>
                <a:gd name="T54" fmla="*/ 0 w 761"/>
                <a:gd name="T55" fmla="*/ 104 h 633"/>
                <a:gd name="T56" fmla="*/ 8 w 761"/>
                <a:gd name="T57" fmla="*/ 64 h 633"/>
                <a:gd name="T58" fmla="*/ 16 w 761"/>
                <a:gd name="T59" fmla="*/ 32 h 633"/>
                <a:gd name="T60" fmla="*/ 32 w 761"/>
                <a:gd name="T61" fmla="*/ 0 h 633"/>
                <a:gd name="T62" fmla="*/ 64 w 761"/>
                <a:gd name="T63" fmla="*/ 16 h 633"/>
                <a:gd name="T64" fmla="*/ 88 w 761"/>
                <a:gd name="T65" fmla="*/ 80 h 633"/>
                <a:gd name="T66" fmla="*/ 128 w 761"/>
                <a:gd name="T67" fmla="*/ 120 h 633"/>
                <a:gd name="T68" fmla="*/ 152 w 761"/>
                <a:gd name="T69" fmla="*/ 104 h 633"/>
                <a:gd name="T70" fmla="*/ 176 w 761"/>
                <a:gd name="T71" fmla="*/ 128 h 633"/>
                <a:gd name="T72" fmla="*/ 224 w 761"/>
                <a:gd name="T73" fmla="*/ 96 h 633"/>
                <a:gd name="T74" fmla="*/ 288 w 761"/>
                <a:gd name="T75" fmla="*/ 96 h 633"/>
                <a:gd name="T76" fmla="*/ 296 w 761"/>
                <a:gd name="T77" fmla="*/ 40 h 633"/>
                <a:gd name="T78" fmla="*/ 320 w 761"/>
                <a:gd name="T79" fmla="*/ 32 h 633"/>
                <a:gd name="T80" fmla="*/ 344 w 761"/>
                <a:gd name="T81" fmla="*/ 48 h 633"/>
                <a:gd name="T82" fmla="*/ 400 w 761"/>
                <a:gd name="T83" fmla="*/ 72 h 633"/>
                <a:gd name="T84" fmla="*/ 416 w 761"/>
                <a:gd name="T85" fmla="*/ 136 h 633"/>
                <a:gd name="T86" fmla="*/ 472 w 761"/>
                <a:gd name="T87" fmla="*/ 160 h 633"/>
                <a:gd name="T88" fmla="*/ 512 w 761"/>
                <a:gd name="T89" fmla="*/ 136 h 633"/>
                <a:gd name="T90" fmla="*/ 552 w 761"/>
                <a:gd name="T91" fmla="*/ 144 h 633"/>
                <a:gd name="T92" fmla="*/ 624 w 761"/>
                <a:gd name="T93" fmla="*/ 184 h 633"/>
                <a:gd name="T94" fmla="*/ 704 w 761"/>
                <a:gd name="T95" fmla="*/ 224 h 633"/>
                <a:gd name="T96" fmla="*/ 760 w 761"/>
                <a:gd name="T97" fmla="*/ 256 h 633"/>
                <a:gd name="T98" fmla="*/ 744 w 761"/>
                <a:gd name="T99" fmla="*/ 296 h 633"/>
                <a:gd name="T100" fmla="*/ 664 w 761"/>
                <a:gd name="T101" fmla="*/ 312 h 633"/>
                <a:gd name="T102" fmla="*/ 648 w 761"/>
                <a:gd name="T103" fmla="*/ 336 h 633"/>
                <a:gd name="T104" fmla="*/ 656 w 761"/>
                <a:gd name="T105" fmla="*/ 360 h 633"/>
                <a:gd name="T106" fmla="*/ 656 w 761"/>
                <a:gd name="T107" fmla="*/ 376 h 633"/>
                <a:gd name="T108" fmla="*/ 704 w 761"/>
                <a:gd name="T109" fmla="*/ 456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invGray">
            <a:xfrm>
              <a:off x="4427770" y="2838809"/>
              <a:ext cx="1497364" cy="1085489"/>
            </a:xfrm>
            <a:custGeom>
              <a:avLst/>
              <a:gdLst>
                <a:gd name="T0" fmla="*/ 672 w 785"/>
                <a:gd name="T1" fmla="*/ 536 h 617"/>
                <a:gd name="T2" fmla="*/ 616 w 785"/>
                <a:gd name="T3" fmla="*/ 568 h 617"/>
                <a:gd name="T4" fmla="*/ 592 w 785"/>
                <a:gd name="T5" fmla="*/ 544 h 617"/>
                <a:gd name="T6" fmla="*/ 568 w 785"/>
                <a:gd name="T7" fmla="*/ 560 h 617"/>
                <a:gd name="T8" fmla="*/ 528 w 785"/>
                <a:gd name="T9" fmla="*/ 520 h 617"/>
                <a:gd name="T10" fmla="*/ 504 w 785"/>
                <a:gd name="T11" fmla="*/ 456 h 617"/>
                <a:gd name="T12" fmla="*/ 472 w 785"/>
                <a:gd name="T13" fmla="*/ 440 h 617"/>
                <a:gd name="T14" fmla="*/ 456 w 785"/>
                <a:gd name="T15" fmla="*/ 456 h 617"/>
                <a:gd name="T16" fmla="*/ 464 w 785"/>
                <a:gd name="T17" fmla="*/ 480 h 617"/>
                <a:gd name="T18" fmla="*/ 440 w 785"/>
                <a:gd name="T19" fmla="*/ 536 h 617"/>
                <a:gd name="T20" fmla="*/ 456 w 785"/>
                <a:gd name="T21" fmla="*/ 552 h 617"/>
                <a:gd name="T22" fmla="*/ 424 w 785"/>
                <a:gd name="T23" fmla="*/ 584 h 617"/>
                <a:gd name="T24" fmla="*/ 400 w 785"/>
                <a:gd name="T25" fmla="*/ 600 h 617"/>
                <a:gd name="T26" fmla="*/ 376 w 785"/>
                <a:gd name="T27" fmla="*/ 592 h 617"/>
                <a:gd name="T28" fmla="*/ 368 w 785"/>
                <a:gd name="T29" fmla="*/ 608 h 617"/>
                <a:gd name="T30" fmla="*/ 336 w 785"/>
                <a:gd name="T31" fmla="*/ 600 h 617"/>
                <a:gd name="T32" fmla="*/ 320 w 785"/>
                <a:gd name="T33" fmla="*/ 568 h 617"/>
                <a:gd name="T34" fmla="*/ 232 w 785"/>
                <a:gd name="T35" fmla="*/ 536 h 617"/>
                <a:gd name="T36" fmla="*/ 136 w 785"/>
                <a:gd name="T37" fmla="*/ 496 h 617"/>
                <a:gd name="T38" fmla="*/ 40 w 785"/>
                <a:gd name="T39" fmla="*/ 440 h 617"/>
                <a:gd name="T40" fmla="*/ 0 w 785"/>
                <a:gd name="T41" fmla="*/ 368 h 617"/>
                <a:gd name="T42" fmla="*/ 16 w 785"/>
                <a:gd name="T43" fmla="*/ 304 h 617"/>
                <a:gd name="T44" fmla="*/ 32 w 785"/>
                <a:gd name="T45" fmla="*/ 248 h 617"/>
                <a:gd name="T46" fmla="*/ 8 w 785"/>
                <a:gd name="T47" fmla="*/ 216 h 617"/>
                <a:gd name="T48" fmla="*/ 48 w 785"/>
                <a:gd name="T49" fmla="*/ 208 h 617"/>
                <a:gd name="T50" fmla="*/ 104 w 785"/>
                <a:gd name="T51" fmla="*/ 224 h 617"/>
                <a:gd name="T52" fmla="*/ 96 w 785"/>
                <a:gd name="T53" fmla="*/ 184 h 617"/>
                <a:gd name="T54" fmla="*/ 128 w 785"/>
                <a:gd name="T55" fmla="*/ 136 h 617"/>
                <a:gd name="T56" fmla="*/ 88 w 785"/>
                <a:gd name="T57" fmla="*/ 72 h 617"/>
                <a:gd name="T58" fmla="*/ 152 w 785"/>
                <a:gd name="T59" fmla="*/ 16 h 617"/>
                <a:gd name="T60" fmla="*/ 288 w 785"/>
                <a:gd name="T61" fmla="*/ 0 h 617"/>
                <a:gd name="T62" fmla="*/ 384 w 785"/>
                <a:gd name="T63" fmla="*/ 40 h 617"/>
                <a:gd name="T64" fmla="*/ 456 w 785"/>
                <a:gd name="T65" fmla="*/ 104 h 617"/>
                <a:gd name="T66" fmla="*/ 472 w 785"/>
                <a:gd name="T67" fmla="*/ 48 h 617"/>
                <a:gd name="T68" fmla="*/ 528 w 785"/>
                <a:gd name="T69" fmla="*/ 72 h 617"/>
                <a:gd name="T70" fmla="*/ 592 w 785"/>
                <a:gd name="T71" fmla="*/ 96 h 617"/>
                <a:gd name="T72" fmla="*/ 656 w 785"/>
                <a:gd name="T73" fmla="*/ 120 h 617"/>
                <a:gd name="T74" fmla="*/ 728 w 785"/>
                <a:gd name="T75" fmla="*/ 176 h 617"/>
                <a:gd name="T76" fmla="*/ 768 w 785"/>
                <a:gd name="T77" fmla="*/ 232 h 617"/>
                <a:gd name="T78" fmla="*/ 784 w 785"/>
                <a:gd name="T79" fmla="*/ 336 h 617"/>
                <a:gd name="T80" fmla="*/ 752 w 785"/>
                <a:gd name="T81" fmla="*/ 360 h 617"/>
                <a:gd name="T82" fmla="*/ 712 w 785"/>
                <a:gd name="T83" fmla="*/ 408 h 617"/>
                <a:gd name="T84" fmla="*/ 736 w 785"/>
                <a:gd name="T85" fmla="*/ 432 h 617"/>
                <a:gd name="T86" fmla="*/ 704 w 785"/>
                <a:gd name="T87" fmla="*/ 456 h 617"/>
                <a:gd name="T88" fmla="*/ 656 w 785"/>
                <a:gd name="T89" fmla="*/ 448 h 617"/>
                <a:gd name="T90" fmla="*/ 664 w 785"/>
                <a:gd name="T91" fmla="*/ 488 h 617"/>
                <a:gd name="T92" fmla="*/ 712 w 785"/>
                <a:gd name="T93" fmla="*/ 504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B25538"/>
            </a:solidFill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gray">
            <a:xfrm>
              <a:off x="7142922" y="4215820"/>
              <a:ext cx="581451" cy="751097"/>
            </a:xfrm>
            <a:custGeom>
              <a:avLst/>
              <a:gdLst>
                <a:gd name="T0" fmla="*/ 272 w 305"/>
                <a:gd name="T1" fmla="*/ 40 h 425"/>
                <a:gd name="T2" fmla="*/ 280 w 305"/>
                <a:gd name="T3" fmla="*/ 72 h 425"/>
                <a:gd name="T4" fmla="*/ 304 w 305"/>
                <a:gd name="T5" fmla="*/ 88 h 425"/>
                <a:gd name="T6" fmla="*/ 304 w 305"/>
                <a:gd name="T7" fmla="*/ 136 h 425"/>
                <a:gd name="T8" fmla="*/ 272 w 305"/>
                <a:gd name="T9" fmla="*/ 152 h 425"/>
                <a:gd name="T10" fmla="*/ 272 w 305"/>
                <a:gd name="T11" fmla="*/ 160 h 425"/>
                <a:gd name="T12" fmla="*/ 240 w 305"/>
                <a:gd name="T13" fmla="*/ 160 h 425"/>
                <a:gd name="T14" fmla="*/ 224 w 305"/>
                <a:gd name="T15" fmla="*/ 176 h 425"/>
                <a:gd name="T16" fmla="*/ 224 w 305"/>
                <a:gd name="T17" fmla="*/ 200 h 425"/>
                <a:gd name="T18" fmla="*/ 232 w 305"/>
                <a:gd name="T19" fmla="*/ 208 h 425"/>
                <a:gd name="T20" fmla="*/ 208 w 305"/>
                <a:gd name="T21" fmla="*/ 240 h 425"/>
                <a:gd name="T22" fmla="*/ 192 w 305"/>
                <a:gd name="T23" fmla="*/ 240 h 425"/>
                <a:gd name="T24" fmla="*/ 192 w 305"/>
                <a:gd name="T25" fmla="*/ 272 h 425"/>
                <a:gd name="T26" fmla="*/ 192 w 305"/>
                <a:gd name="T27" fmla="*/ 280 h 425"/>
                <a:gd name="T28" fmla="*/ 192 w 305"/>
                <a:gd name="T29" fmla="*/ 304 h 425"/>
                <a:gd name="T30" fmla="*/ 176 w 305"/>
                <a:gd name="T31" fmla="*/ 320 h 425"/>
                <a:gd name="T32" fmla="*/ 168 w 305"/>
                <a:gd name="T33" fmla="*/ 360 h 425"/>
                <a:gd name="T34" fmla="*/ 160 w 305"/>
                <a:gd name="T35" fmla="*/ 384 h 425"/>
                <a:gd name="T36" fmla="*/ 160 w 305"/>
                <a:gd name="T37" fmla="*/ 392 h 425"/>
                <a:gd name="T38" fmla="*/ 152 w 305"/>
                <a:gd name="T39" fmla="*/ 416 h 425"/>
                <a:gd name="T40" fmla="*/ 136 w 305"/>
                <a:gd name="T41" fmla="*/ 416 h 425"/>
                <a:gd name="T42" fmla="*/ 128 w 305"/>
                <a:gd name="T43" fmla="*/ 408 h 425"/>
                <a:gd name="T44" fmla="*/ 64 w 305"/>
                <a:gd name="T45" fmla="*/ 424 h 425"/>
                <a:gd name="T46" fmla="*/ 56 w 305"/>
                <a:gd name="T47" fmla="*/ 416 h 425"/>
                <a:gd name="T48" fmla="*/ 80 w 305"/>
                <a:gd name="T49" fmla="*/ 368 h 425"/>
                <a:gd name="T50" fmla="*/ 56 w 305"/>
                <a:gd name="T51" fmla="*/ 360 h 425"/>
                <a:gd name="T52" fmla="*/ 40 w 305"/>
                <a:gd name="T53" fmla="*/ 368 h 425"/>
                <a:gd name="T54" fmla="*/ 24 w 305"/>
                <a:gd name="T55" fmla="*/ 360 h 425"/>
                <a:gd name="T56" fmla="*/ 24 w 305"/>
                <a:gd name="T57" fmla="*/ 320 h 425"/>
                <a:gd name="T58" fmla="*/ 40 w 305"/>
                <a:gd name="T59" fmla="*/ 312 h 425"/>
                <a:gd name="T60" fmla="*/ 48 w 305"/>
                <a:gd name="T61" fmla="*/ 312 h 425"/>
                <a:gd name="T62" fmla="*/ 48 w 305"/>
                <a:gd name="T63" fmla="*/ 288 h 425"/>
                <a:gd name="T64" fmla="*/ 32 w 305"/>
                <a:gd name="T65" fmla="*/ 288 h 425"/>
                <a:gd name="T66" fmla="*/ 32 w 305"/>
                <a:gd name="T67" fmla="*/ 272 h 425"/>
                <a:gd name="T68" fmla="*/ 16 w 305"/>
                <a:gd name="T69" fmla="*/ 264 h 425"/>
                <a:gd name="T70" fmla="*/ 16 w 305"/>
                <a:gd name="T71" fmla="*/ 216 h 425"/>
                <a:gd name="T72" fmla="*/ 0 w 305"/>
                <a:gd name="T73" fmla="*/ 200 h 425"/>
                <a:gd name="T74" fmla="*/ 8 w 305"/>
                <a:gd name="T75" fmla="*/ 176 h 425"/>
                <a:gd name="T76" fmla="*/ 32 w 305"/>
                <a:gd name="T77" fmla="*/ 152 h 425"/>
                <a:gd name="T78" fmla="*/ 32 w 305"/>
                <a:gd name="T79" fmla="*/ 128 h 425"/>
                <a:gd name="T80" fmla="*/ 24 w 305"/>
                <a:gd name="T81" fmla="*/ 120 h 425"/>
                <a:gd name="T82" fmla="*/ 32 w 305"/>
                <a:gd name="T83" fmla="*/ 104 h 425"/>
                <a:gd name="T84" fmla="*/ 16 w 305"/>
                <a:gd name="T85" fmla="*/ 80 h 425"/>
                <a:gd name="T86" fmla="*/ 32 w 305"/>
                <a:gd name="T87" fmla="*/ 64 h 425"/>
                <a:gd name="T88" fmla="*/ 56 w 305"/>
                <a:gd name="T89" fmla="*/ 56 h 425"/>
                <a:gd name="T90" fmla="*/ 112 w 305"/>
                <a:gd name="T91" fmla="*/ 24 h 425"/>
                <a:gd name="T92" fmla="*/ 144 w 305"/>
                <a:gd name="T93" fmla="*/ 8 h 425"/>
                <a:gd name="T94" fmla="*/ 168 w 305"/>
                <a:gd name="T95" fmla="*/ 8 h 425"/>
                <a:gd name="T96" fmla="*/ 184 w 305"/>
                <a:gd name="T97" fmla="*/ 0 h 425"/>
                <a:gd name="T98" fmla="*/ 192 w 305"/>
                <a:gd name="T99" fmla="*/ 8 h 425"/>
                <a:gd name="T100" fmla="*/ 184 w 305"/>
                <a:gd name="T101" fmla="*/ 16 h 425"/>
                <a:gd name="T102" fmla="*/ 184 w 305"/>
                <a:gd name="T103" fmla="*/ 32 h 425"/>
                <a:gd name="T104" fmla="*/ 208 w 305"/>
                <a:gd name="T105" fmla="*/ 32 h 425"/>
                <a:gd name="T106" fmla="*/ 208 w 305"/>
                <a:gd name="T107" fmla="*/ 16 h 425"/>
                <a:gd name="T108" fmla="*/ 216 w 305"/>
                <a:gd name="T109" fmla="*/ 0 h 425"/>
                <a:gd name="T110" fmla="*/ 232 w 305"/>
                <a:gd name="T111" fmla="*/ 16 h 425"/>
                <a:gd name="T112" fmla="*/ 240 w 305"/>
                <a:gd name="T113" fmla="*/ 32 h 425"/>
                <a:gd name="T114" fmla="*/ 272 w 305"/>
                <a:gd name="T115" fmla="*/ 32 h 425"/>
                <a:gd name="T116" fmla="*/ 272 w 305"/>
                <a:gd name="T117" fmla="*/ 4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gray">
            <a:xfrm>
              <a:off x="6561472" y="4215820"/>
              <a:ext cx="672356" cy="737378"/>
            </a:xfrm>
            <a:custGeom>
              <a:avLst/>
              <a:gdLst>
                <a:gd name="T0" fmla="*/ 336 w 353"/>
                <a:gd name="T1" fmla="*/ 104 h 417"/>
                <a:gd name="T2" fmla="*/ 344 w 353"/>
                <a:gd name="T3" fmla="*/ 128 h 417"/>
                <a:gd name="T4" fmla="*/ 312 w 353"/>
                <a:gd name="T5" fmla="*/ 176 h 417"/>
                <a:gd name="T6" fmla="*/ 320 w 353"/>
                <a:gd name="T7" fmla="*/ 216 h 417"/>
                <a:gd name="T8" fmla="*/ 320 w 353"/>
                <a:gd name="T9" fmla="*/ 264 h 417"/>
                <a:gd name="T10" fmla="*/ 328 w 353"/>
                <a:gd name="T11" fmla="*/ 288 h 417"/>
                <a:gd name="T12" fmla="*/ 352 w 353"/>
                <a:gd name="T13" fmla="*/ 312 h 417"/>
                <a:gd name="T14" fmla="*/ 328 w 353"/>
                <a:gd name="T15" fmla="*/ 320 h 417"/>
                <a:gd name="T16" fmla="*/ 320 w 353"/>
                <a:gd name="T17" fmla="*/ 368 h 417"/>
                <a:gd name="T18" fmla="*/ 272 w 353"/>
                <a:gd name="T19" fmla="*/ 400 h 417"/>
                <a:gd name="T20" fmla="*/ 224 w 353"/>
                <a:gd name="T21" fmla="*/ 376 h 417"/>
                <a:gd name="T22" fmla="*/ 216 w 353"/>
                <a:gd name="T23" fmla="*/ 408 h 417"/>
                <a:gd name="T24" fmla="*/ 192 w 353"/>
                <a:gd name="T25" fmla="*/ 416 h 417"/>
                <a:gd name="T26" fmla="*/ 168 w 353"/>
                <a:gd name="T27" fmla="*/ 384 h 417"/>
                <a:gd name="T28" fmla="*/ 152 w 353"/>
                <a:gd name="T29" fmla="*/ 400 h 417"/>
                <a:gd name="T30" fmla="*/ 144 w 353"/>
                <a:gd name="T31" fmla="*/ 352 h 417"/>
                <a:gd name="T32" fmla="*/ 152 w 353"/>
                <a:gd name="T33" fmla="*/ 312 h 417"/>
                <a:gd name="T34" fmla="*/ 144 w 353"/>
                <a:gd name="T35" fmla="*/ 288 h 417"/>
                <a:gd name="T36" fmla="*/ 96 w 353"/>
                <a:gd name="T37" fmla="*/ 312 h 417"/>
                <a:gd name="T38" fmla="*/ 64 w 353"/>
                <a:gd name="T39" fmla="*/ 304 h 417"/>
                <a:gd name="T40" fmla="*/ 32 w 353"/>
                <a:gd name="T41" fmla="*/ 312 h 417"/>
                <a:gd name="T42" fmla="*/ 24 w 353"/>
                <a:gd name="T43" fmla="*/ 304 h 417"/>
                <a:gd name="T44" fmla="*/ 16 w 353"/>
                <a:gd name="T45" fmla="*/ 264 h 417"/>
                <a:gd name="T46" fmla="*/ 24 w 353"/>
                <a:gd name="T47" fmla="*/ 240 h 417"/>
                <a:gd name="T48" fmla="*/ 0 w 353"/>
                <a:gd name="T49" fmla="*/ 224 h 417"/>
                <a:gd name="T50" fmla="*/ 24 w 353"/>
                <a:gd name="T51" fmla="*/ 168 h 417"/>
                <a:gd name="T52" fmla="*/ 24 w 353"/>
                <a:gd name="T53" fmla="*/ 136 h 417"/>
                <a:gd name="T54" fmla="*/ 24 w 353"/>
                <a:gd name="T55" fmla="*/ 120 h 417"/>
                <a:gd name="T56" fmla="*/ 48 w 353"/>
                <a:gd name="T57" fmla="*/ 32 h 417"/>
                <a:gd name="T58" fmla="*/ 104 w 353"/>
                <a:gd name="T59" fmla="*/ 40 h 417"/>
                <a:gd name="T60" fmla="*/ 112 w 353"/>
                <a:gd name="T61" fmla="*/ 0 h 417"/>
                <a:gd name="T62" fmla="*/ 184 w 353"/>
                <a:gd name="T63" fmla="*/ 16 h 417"/>
                <a:gd name="T64" fmla="*/ 248 w 353"/>
                <a:gd name="T65" fmla="*/ 40 h 417"/>
                <a:gd name="T66" fmla="*/ 288 w 353"/>
                <a:gd name="T67" fmla="*/ 32 h 417"/>
                <a:gd name="T68" fmla="*/ 304 w 353"/>
                <a:gd name="T69" fmla="*/ 8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gray">
            <a:xfrm>
              <a:off x="6503155" y="3797401"/>
              <a:ext cx="931350" cy="562465"/>
            </a:xfrm>
            <a:custGeom>
              <a:avLst/>
              <a:gdLst>
                <a:gd name="T0" fmla="*/ 488 w 489"/>
                <a:gd name="T1" fmla="*/ 248 h 321"/>
                <a:gd name="T2" fmla="*/ 448 w 489"/>
                <a:gd name="T3" fmla="*/ 264 h 321"/>
                <a:gd name="T4" fmla="*/ 392 w 489"/>
                <a:gd name="T5" fmla="*/ 296 h 321"/>
                <a:gd name="T6" fmla="*/ 368 w 489"/>
                <a:gd name="T7" fmla="*/ 304 h 321"/>
                <a:gd name="T8" fmla="*/ 352 w 489"/>
                <a:gd name="T9" fmla="*/ 320 h 321"/>
                <a:gd name="T10" fmla="*/ 328 w 489"/>
                <a:gd name="T11" fmla="*/ 320 h 321"/>
                <a:gd name="T12" fmla="*/ 336 w 489"/>
                <a:gd name="T13" fmla="*/ 272 h 321"/>
                <a:gd name="T14" fmla="*/ 320 w 489"/>
                <a:gd name="T15" fmla="*/ 272 h 321"/>
                <a:gd name="T16" fmla="*/ 288 w 489"/>
                <a:gd name="T17" fmla="*/ 288 h 321"/>
                <a:gd name="T18" fmla="*/ 280 w 489"/>
                <a:gd name="T19" fmla="*/ 280 h 321"/>
                <a:gd name="T20" fmla="*/ 240 w 489"/>
                <a:gd name="T21" fmla="*/ 280 h 321"/>
                <a:gd name="T22" fmla="*/ 224 w 489"/>
                <a:gd name="T23" fmla="*/ 256 h 321"/>
                <a:gd name="T24" fmla="*/ 184 w 489"/>
                <a:gd name="T25" fmla="*/ 256 h 321"/>
                <a:gd name="T26" fmla="*/ 144 w 489"/>
                <a:gd name="T27" fmla="*/ 240 h 321"/>
                <a:gd name="T28" fmla="*/ 128 w 489"/>
                <a:gd name="T29" fmla="*/ 248 h 321"/>
                <a:gd name="T30" fmla="*/ 136 w 489"/>
                <a:gd name="T31" fmla="*/ 280 h 321"/>
                <a:gd name="T32" fmla="*/ 112 w 489"/>
                <a:gd name="T33" fmla="*/ 272 h 321"/>
                <a:gd name="T34" fmla="*/ 80 w 489"/>
                <a:gd name="T35" fmla="*/ 272 h 321"/>
                <a:gd name="T36" fmla="*/ 48 w 489"/>
                <a:gd name="T37" fmla="*/ 320 h 321"/>
                <a:gd name="T38" fmla="*/ 8 w 489"/>
                <a:gd name="T39" fmla="*/ 272 h 321"/>
                <a:gd name="T40" fmla="*/ 0 w 489"/>
                <a:gd name="T41" fmla="*/ 272 h 321"/>
                <a:gd name="T42" fmla="*/ 8 w 489"/>
                <a:gd name="T43" fmla="*/ 256 h 321"/>
                <a:gd name="T44" fmla="*/ 16 w 489"/>
                <a:gd name="T45" fmla="*/ 248 h 321"/>
                <a:gd name="T46" fmla="*/ 0 w 489"/>
                <a:gd name="T47" fmla="*/ 232 h 321"/>
                <a:gd name="T48" fmla="*/ 0 w 489"/>
                <a:gd name="T49" fmla="*/ 224 h 321"/>
                <a:gd name="T50" fmla="*/ 16 w 489"/>
                <a:gd name="T51" fmla="*/ 208 h 321"/>
                <a:gd name="T52" fmla="*/ 72 w 489"/>
                <a:gd name="T53" fmla="*/ 208 h 321"/>
                <a:gd name="T54" fmla="*/ 96 w 489"/>
                <a:gd name="T55" fmla="*/ 192 h 321"/>
                <a:gd name="T56" fmla="*/ 112 w 489"/>
                <a:gd name="T57" fmla="*/ 184 h 321"/>
                <a:gd name="T58" fmla="*/ 112 w 489"/>
                <a:gd name="T59" fmla="*/ 160 h 321"/>
                <a:gd name="T60" fmla="*/ 80 w 489"/>
                <a:gd name="T61" fmla="*/ 120 h 321"/>
                <a:gd name="T62" fmla="*/ 72 w 489"/>
                <a:gd name="T63" fmla="*/ 80 h 321"/>
                <a:gd name="T64" fmla="*/ 88 w 489"/>
                <a:gd name="T65" fmla="*/ 56 h 321"/>
                <a:gd name="T66" fmla="*/ 88 w 489"/>
                <a:gd name="T67" fmla="*/ 40 h 321"/>
                <a:gd name="T68" fmla="*/ 72 w 489"/>
                <a:gd name="T69" fmla="*/ 8 h 321"/>
                <a:gd name="T70" fmla="*/ 128 w 489"/>
                <a:gd name="T71" fmla="*/ 8 h 321"/>
                <a:gd name="T72" fmla="*/ 144 w 489"/>
                <a:gd name="T73" fmla="*/ 16 h 321"/>
                <a:gd name="T74" fmla="*/ 168 w 489"/>
                <a:gd name="T75" fmla="*/ 0 h 321"/>
                <a:gd name="T76" fmla="*/ 208 w 489"/>
                <a:gd name="T77" fmla="*/ 72 h 321"/>
                <a:gd name="T78" fmla="*/ 280 w 489"/>
                <a:gd name="T79" fmla="*/ 72 h 321"/>
                <a:gd name="T80" fmla="*/ 296 w 489"/>
                <a:gd name="T81" fmla="*/ 80 h 321"/>
                <a:gd name="T82" fmla="*/ 312 w 489"/>
                <a:gd name="T83" fmla="*/ 72 h 321"/>
                <a:gd name="T84" fmla="*/ 336 w 489"/>
                <a:gd name="T85" fmla="*/ 88 h 321"/>
                <a:gd name="T86" fmla="*/ 336 w 489"/>
                <a:gd name="T87" fmla="*/ 112 h 321"/>
                <a:gd name="T88" fmla="*/ 352 w 489"/>
                <a:gd name="T89" fmla="*/ 128 h 321"/>
                <a:gd name="T90" fmla="*/ 360 w 489"/>
                <a:gd name="T91" fmla="*/ 112 h 321"/>
                <a:gd name="T92" fmla="*/ 376 w 489"/>
                <a:gd name="T93" fmla="*/ 128 h 321"/>
                <a:gd name="T94" fmla="*/ 408 w 489"/>
                <a:gd name="T95" fmla="*/ 128 h 321"/>
                <a:gd name="T96" fmla="*/ 416 w 489"/>
                <a:gd name="T97" fmla="*/ 120 h 321"/>
                <a:gd name="T98" fmla="*/ 464 w 489"/>
                <a:gd name="T99" fmla="*/ 152 h 321"/>
                <a:gd name="T100" fmla="*/ 472 w 489"/>
                <a:gd name="T101" fmla="*/ 192 h 321"/>
                <a:gd name="T102" fmla="*/ 472 w 489"/>
                <a:gd name="T103" fmla="*/ 216 h 321"/>
                <a:gd name="T104" fmla="*/ 488 w 489"/>
                <a:gd name="T105" fmla="*/ 24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gray">
            <a:xfrm>
              <a:off x="7249264" y="3598480"/>
              <a:ext cx="581451" cy="679074"/>
            </a:xfrm>
            <a:custGeom>
              <a:avLst/>
              <a:gdLst>
                <a:gd name="T0" fmla="*/ 88 w 305"/>
                <a:gd name="T1" fmla="*/ 0 h 385"/>
                <a:gd name="T2" fmla="*/ 128 w 305"/>
                <a:gd name="T3" fmla="*/ 32 h 385"/>
                <a:gd name="T4" fmla="*/ 176 w 305"/>
                <a:gd name="T5" fmla="*/ 64 h 385"/>
                <a:gd name="T6" fmla="*/ 200 w 305"/>
                <a:gd name="T7" fmla="*/ 96 h 385"/>
                <a:gd name="T8" fmla="*/ 240 w 305"/>
                <a:gd name="T9" fmla="*/ 136 h 385"/>
                <a:gd name="T10" fmla="*/ 272 w 305"/>
                <a:gd name="T11" fmla="*/ 144 h 385"/>
                <a:gd name="T12" fmla="*/ 248 w 305"/>
                <a:gd name="T13" fmla="*/ 144 h 385"/>
                <a:gd name="T14" fmla="*/ 232 w 305"/>
                <a:gd name="T15" fmla="*/ 176 h 385"/>
                <a:gd name="T16" fmla="*/ 248 w 305"/>
                <a:gd name="T17" fmla="*/ 224 h 385"/>
                <a:gd name="T18" fmla="*/ 288 w 305"/>
                <a:gd name="T19" fmla="*/ 248 h 385"/>
                <a:gd name="T20" fmla="*/ 288 w 305"/>
                <a:gd name="T21" fmla="*/ 296 h 385"/>
                <a:gd name="T22" fmla="*/ 280 w 305"/>
                <a:gd name="T23" fmla="*/ 320 h 385"/>
                <a:gd name="T24" fmla="*/ 264 w 305"/>
                <a:gd name="T25" fmla="*/ 312 h 385"/>
                <a:gd name="T26" fmla="*/ 272 w 305"/>
                <a:gd name="T27" fmla="*/ 344 h 385"/>
                <a:gd name="T28" fmla="*/ 264 w 305"/>
                <a:gd name="T29" fmla="*/ 360 h 385"/>
                <a:gd name="T30" fmla="*/ 224 w 305"/>
                <a:gd name="T31" fmla="*/ 384 h 385"/>
                <a:gd name="T32" fmla="*/ 184 w 305"/>
                <a:gd name="T33" fmla="*/ 384 h 385"/>
                <a:gd name="T34" fmla="*/ 152 w 305"/>
                <a:gd name="T35" fmla="*/ 368 h 385"/>
                <a:gd name="T36" fmla="*/ 128 w 305"/>
                <a:gd name="T37" fmla="*/ 384 h 385"/>
                <a:gd name="T38" fmla="*/ 136 w 305"/>
                <a:gd name="T39" fmla="*/ 360 h 385"/>
                <a:gd name="T40" fmla="*/ 120 w 305"/>
                <a:gd name="T41" fmla="*/ 368 h 385"/>
                <a:gd name="T42" fmla="*/ 80 w 305"/>
                <a:gd name="T43" fmla="*/ 312 h 385"/>
                <a:gd name="T44" fmla="*/ 72 w 305"/>
                <a:gd name="T45" fmla="*/ 264 h 385"/>
                <a:gd name="T46" fmla="*/ 72 w 305"/>
                <a:gd name="T47" fmla="*/ 216 h 385"/>
                <a:gd name="T48" fmla="*/ 72 w 305"/>
                <a:gd name="T49" fmla="*/ 160 h 385"/>
                <a:gd name="T50" fmla="*/ 24 w 305"/>
                <a:gd name="T51" fmla="*/ 152 h 385"/>
                <a:gd name="T52" fmla="*/ 0 w 305"/>
                <a:gd name="T53" fmla="*/ 136 h 385"/>
                <a:gd name="T54" fmla="*/ 32 w 305"/>
                <a:gd name="T55" fmla="*/ 120 h 385"/>
                <a:gd name="T56" fmla="*/ 40 w 305"/>
                <a:gd name="T57" fmla="*/ 40 h 385"/>
                <a:gd name="T58" fmla="*/ 72 w 305"/>
                <a:gd name="T59" fmla="*/ 56 h 385"/>
                <a:gd name="T60" fmla="*/ 104 w 305"/>
                <a:gd name="T61" fmla="*/ 48 h 385"/>
                <a:gd name="T62" fmla="*/ 80 w 305"/>
                <a:gd name="T63" fmla="*/ 1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gray">
            <a:xfrm>
              <a:off x="6731275" y="3387556"/>
              <a:ext cx="718667" cy="632773"/>
            </a:xfrm>
            <a:custGeom>
              <a:avLst/>
              <a:gdLst>
                <a:gd name="T0" fmla="*/ 200 w 377"/>
                <a:gd name="T1" fmla="*/ 8 h 361"/>
                <a:gd name="T2" fmla="*/ 248 w 377"/>
                <a:gd name="T3" fmla="*/ 0 h 361"/>
                <a:gd name="T4" fmla="*/ 264 w 377"/>
                <a:gd name="T5" fmla="*/ 16 h 361"/>
                <a:gd name="T6" fmla="*/ 304 w 377"/>
                <a:gd name="T7" fmla="*/ 24 h 361"/>
                <a:gd name="T8" fmla="*/ 320 w 377"/>
                <a:gd name="T9" fmla="*/ 16 h 361"/>
                <a:gd name="T10" fmla="*/ 336 w 377"/>
                <a:gd name="T11" fmla="*/ 16 h 361"/>
                <a:gd name="T12" fmla="*/ 280 w 377"/>
                <a:gd name="T13" fmla="*/ 64 h 361"/>
                <a:gd name="T14" fmla="*/ 272 w 377"/>
                <a:gd name="T15" fmla="*/ 88 h 361"/>
                <a:gd name="T16" fmla="*/ 280 w 377"/>
                <a:gd name="T17" fmla="*/ 96 h 361"/>
                <a:gd name="T18" fmla="*/ 288 w 377"/>
                <a:gd name="T19" fmla="*/ 96 h 361"/>
                <a:gd name="T20" fmla="*/ 320 w 377"/>
                <a:gd name="T21" fmla="*/ 128 h 361"/>
                <a:gd name="T22" fmla="*/ 352 w 377"/>
                <a:gd name="T23" fmla="*/ 128 h 361"/>
                <a:gd name="T24" fmla="*/ 352 w 377"/>
                <a:gd name="T25" fmla="*/ 144 h 361"/>
                <a:gd name="T26" fmla="*/ 376 w 377"/>
                <a:gd name="T27" fmla="*/ 152 h 361"/>
                <a:gd name="T28" fmla="*/ 376 w 377"/>
                <a:gd name="T29" fmla="*/ 168 h 361"/>
                <a:gd name="T30" fmla="*/ 352 w 377"/>
                <a:gd name="T31" fmla="*/ 192 h 361"/>
                <a:gd name="T32" fmla="*/ 352 w 377"/>
                <a:gd name="T33" fmla="*/ 176 h 361"/>
                <a:gd name="T34" fmla="*/ 328 w 377"/>
                <a:gd name="T35" fmla="*/ 160 h 361"/>
                <a:gd name="T36" fmla="*/ 312 w 377"/>
                <a:gd name="T37" fmla="*/ 160 h 361"/>
                <a:gd name="T38" fmla="*/ 312 w 377"/>
                <a:gd name="T39" fmla="*/ 208 h 361"/>
                <a:gd name="T40" fmla="*/ 304 w 377"/>
                <a:gd name="T41" fmla="*/ 240 h 361"/>
                <a:gd name="T42" fmla="*/ 280 w 377"/>
                <a:gd name="T43" fmla="*/ 240 h 361"/>
                <a:gd name="T44" fmla="*/ 272 w 377"/>
                <a:gd name="T45" fmla="*/ 248 h 361"/>
                <a:gd name="T46" fmla="*/ 288 w 377"/>
                <a:gd name="T47" fmla="*/ 256 h 361"/>
                <a:gd name="T48" fmla="*/ 296 w 377"/>
                <a:gd name="T49" fmla="*/ 272 h 361"/>
                <a:gd name="T50" fmla="*/ 320 w 377"/>
                <a:gd name="T51" fmla="*/ 288 h 361"/>
                <a:gd name="T52" fmla="*/ 344 w 377"/>
                <a:gd name="T53" fmla="*/ 280 h 361"/>
                <a:gd name="T54" fmla="*/ 352 w 377"/>
                <a:gd name="T55" fmla="*/ 336 h 361"/>
                <a:gd name="T56" fmla="*/ 304 w 377"/>
                <a:gd name="T57" fmla="*/ 360 h 361"/>
                <a:gd name="T58" fmla="*/ 296 w 377"/>
                <a:gd name="T59" fmla="*/ 352 h 361"/>
                <a:gd name="T60" fmla="*/ 288 w 377"/>
                <a:gd name="T61" fmla="*/ 360 h 361"/>
                <a:gd name="T62" fmla="*/ 256 w 377"/>
                <a:gd name="T63" fmla="*/ 360 h 361"/>
                <a:gd name="T64" fmla="*/ 240 w 377"/>
                <a:gd name="T65" fmla="*/ 344 h 361"/>
                <a:gd name="T66" fmla="*/ 232 w 377"/>
                <a:gd name="T67" fmla="*/ 360 h 361"/>
                <a:gd name="T68" fmla="*/ 216 w 377"/>
                <a:gd name="T69" fmla="*/ 344 h 361"/>
                <a:gd name="T70" fmla="*/ 216 w 377"/>
                <a:gd name="T71" fmla="*/ 320 h 361"/>
                <a:gd name="T72" fmla="*/ 192 w 377"/>
                <a:gd name="T73" fmla="*/ 304 h 361"/>
                <a:gd name="T74" fmla="*/ 176 w 377"/>
                <a:gd name="T75" fmla="*/ 312 h 361"/>
                <a:gd name="T76" fmla="*/ 160 w 377"/>
                <a:gd name="T77" fmla="*/ 304 h 361"/>
                <a:gd name="T78" fmla="*/ 88 w 377"/>
                <a:gd name="T79" fmla="*/ 296 h 361"/>
                <a:gd name="T80" fmla="*/ 48 w 377"/>
                <a:gd name="T81" fmla="*/ 232 h 361"/>
                <a:gd name="T82" fmla="*/ 16 w 377"/>
                <a:gd name="T83" fmla="*/ 184 h 361"/>
                <a:gd name="T84" fmla="*/ 0 w 377"/>
                <a:gd name="T85" fmla="*/ 128 h 361"/>
                <a:gd name="T86" fmla="*/ 32 w 377"/>
                <a:gd name="T87" fmla="*/ 128 h 361"/>
                <a:gd name="T88" fmla="*/ 112 w 377"/>
                <a:gd name="T89" fmla="*/ 80 h 361"/>
                <a:gd name="T90" fmla="*/ 136 w 377"/>
                <a:gd name="T91" fmla="*/ 80 h 361"/>
                <a:gd name="T92" fmla="*/ 168 w 377"/>
                <a:gd name="T93" fmla="*/ 80 h 361"/>
                <a:gd name="T94" fmla="*/ 192 w 377"/>
                <a:gd name="T95" fmla="*/ 48 h 361"/>
                <a:gd name="T96" fmla="*/ 200 w 377"/>
                <a:gd name="T97" fmla="*/ 8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invGray">
            <a:xfrm>
              <a:off x="6717554" y="2811372"/>
              <a:ext cx="475109" cy="804256"/>
            </a:xfrm>
            <a:custGeom>
              <a:avLst/>
              <a:gdLst>
                <a:gd name="T0" fmla="*/ 208 w 249"/>
                <a:gd name="T1" fmla="*/ 336 h 457"/>
                <a:gd name="T2" fmla="*/ 200 w 249"/>
                <a:gd name="T3" fmla="*/ 376 h 457"/>
                <a:gd name="T4" fmla="*/ 176 w 249"/>
                <a:gd name="T5" fmla="*/ 408 h 457"/>
                <a:gd name="T6" fmla="*/ 136 w 249"/>
                <a:gd name="T7" fmla="*/ 400 h 457"/>
                <a:gd name="T8" fmla="*/ 80 w 249"/>
                <a:gd name="T9" fmla="*/ 432 h 457"/>
                <a:gd name="T10" fmla="*/ 40 w 249"/>
                <a:gd name="T11" fmla="*/ 456 h 457"/>
                <a:gd name="T12" fmla="*/ 8 w 249"/>
                <a:gd name="T13" fmla="*/ 456 h 457"/>
                <a:gd name="T14" fmla="*/ 0 w 249"/>
                <a:gd name="T15" fmla="*/ 448 h 457"/>
                <a:gd name="T16" fmla="*/ 16 w 249"/>
                <a:gd name="T17" fmla="*/ 384 h 457"/>
                <a:gd name="T18" fmla="*/ 24 w 249"/>
                <a:gd name="T19" fmla="*/ 368 h 457"/>
                <a:gd name="T20" fmla="*/ 8 w 249"/>
                <a:gd name="T21" fmla="*/ 328 h 457"/>
                <a:gd name="T22" fmla="*/ 16 w 249"/>
                <a:gd name="T23" fmla="*/ 264 h 457"/>
                <a:gd name="T24" fmla="*/ 24 w 249"/>
                <a:gd name="T25" fmla="*/ 224 h 457"/>
                <a:gd name="T26" fmla="*/ 32 w 249"/>
                <a:gd name="T27" fmla="*/ 208 h 457"/>
                <a:gd name="T28" fmla="*/ 16 w 249"/>
                <a:gd name="T29" fmla="*/ 192 h 457"/>
                <a:gd name="T30" fmla="*/ 32 w 249"/>
                <a:gd name="T31" fmla="*/ 160 h 457"/>
                <a:gd name="T32" fmla="*/ 56 w 249"/>
                <a:gd name="T33" fmla="*/ 112 h 457"/>
                <a:gd name="T34" fmla="*/ 56 w 249"/>
                <a:gd name="T35" fmla="*/ 80 h 457"/>
                <a:gd name="T36" fmla="*/ 72 w 249"/>
                <a:gd name="T37" fmla="*/ 80 h 457"/>
                <a:gd name="T38" fmla="*/ 120 w 249"/>
                <a:gd name="T39" fmla="*/ 24 h 457"/>
                <a:gd name="T40" fmla="*/ 144 w 249"/>
                <a:gd name="T41" fmla="*/ 16 h 457"/>
                <a:gd name="T42" fmla="*/ 168 w 249"/>
                <a:gd name="T43" fmla="*/ 0 h 457"/>
                <a:gd name="T44" fmla="*/ 176 w 249"/>
                <a:gd name="T45" fmla="*/ 8 h 457"/>
                <a:gd name="T46" fmla="*/ 216 w 249"/>
                <a:gd name="T47" fmla="*/ 0 h 457"/>
                <a:gd name="T48" fmla="*/ 240 w 249"/>
                <a:gd name="T49" fmla="*/ 24 h 457"/>
                <a:gd name="T50" fmla="*/ 216 w 249"/>
                <a:gd name="T51" fmla="*/ 32 h 457"/>
                <a:gd name="T52" fmla="*/ 208 w 249"/>
                <a:gd name="T53" fmla="*/ 48 h 457"/>
                <a:gd name="T54" fmla="*/ 240 w 249"/>
                <a:gd name="T55" fmla="*/ 48 h 457"/>
                <a:gd name="T56" fmla="*/ 248 w 249"/>
                <a:gd name="T57" fmla="*/ 88 h 457"/>
                <a:gd name="T58" fmla="*/ 232 w 249"/>
                <a:gd name="T59" fmla="*/ 120 h 457"/>
                <a:gd name="T60" fmla="*/ 216 w 249"/>
                <a:gd name="T61" fmla="*/ 104 h 457"/>
                <a:gd name="T62" fmla="*/ 192 w 249"/>
                <a:gd name="T63" fmla="*/ 120 h 457"/>
                <a:gd name="T64" fmla="*/ 200 w 249"/>
                <a:gd name="T65" fmla="*/ 136 h 457"/>
                <a:gd name="T66" fmla="*/ 184 w 249"/>
                <a:gd name="T67" fmla="*/ 160 h 457"/>
                <a:gd name="T68" fmla="*/ 224 w 249"/>
                <a:gd name="T69" fmla="*/ 216 h 457"/>
                <a:gd name="T70" fmla="*/ 192 w 249"/>
                <a:gd name="T71" fmla="*/ 304 h 457"/>
                <a:gd name="T72" fmla="*/ 208 w 249"/>
                <a:gd name="T73" fmla="*/ 33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gray">
            <a:xfrm>
              <a:off x="6211572" y="2951988"/>
              <a:ext cx="614039" cy="1068341"/>
            </a:xfrm>
            <a:custGeom>
              <a:avLst/>
              <a:gdLst>
                <a:gd name="T0" fmla="*/ 320 w 321"/>
                <a:gd name="T1" fmla="*/ 480 h 609"/>
                <a:gd name="T2" fmla="*/ 296 w 321"/>
                <a:gd name="T3" fmla="*/ 496 h 609"/>
                <a:gd name="T4" fmla="*/ 280 w 321"/>
                <a:gd name="T5" fmla="*/ 488 h 609"/>
                <a:gd name="T6" fmla="*/ 224 w 321"/>
                <a:gd name="T7" fmla="*/ 488 h 609"/>
                <a:gd name="T8" fmla="*/ 240 w 321"/>
                <a:gd name="T9" fmla="*/ 520 h 609"/>
                <a:gd name="T10" fmla="*/ 224 w 321"/>
                <a:gd name="T11" fmla="*/ 560 h 609"/>
                <a:gd name="T12" fmla="*/ 232 w 321"/>
                <a:gd name="T13" fmla="*/ 608 h 609"/>
                <a:gd name="T14" fmla="*/ 200 w 321"/>
                <a:gd name="T15" fmla="*/ 600 h 609"/>
                <a:gd name="T16" fmla="*/ 152 w 321"/>
                <a:gd name="T17" fmla="*/ 568 h 609"/>
                <a:gd name="T18" fmla="*/ 96 w 321"/>
                <a:gd name="T19" fmla="*/ 552 h 609"/>
                <a:gd name="T20" fmla="*/ 56 w 321"/>
                <a:gd name="T21" fmla="*/ 520 h 609"/>
                <a:gd name="T22" fmla="*/ 16 w 321"/>
                <a:gd name="T23" fmla="*/ 520 h 609"/>
                <a:gd name="T24" fmla="*/ 16 w 321"/>
                <a:gd name="T25" fmla="*/ 512 h 609"/>
                <a:gd name="T26" fmla="*/ 0 w 321"/>
                <a:gd name="T27" fmla="*/ 504 h 609"/>
                <a:gd name="T28" fmla="*/ 8 w 321"/>
                <a:gd name="T29" fmla="*/ 496 h 609"/>
                <a:gd name="T30" fmla="*/ 8 w 321"/>
                <a:gd name="T31" fmla="*/ 472 h 609"/>
                <a:gd name="T32" fmla="*/ 0 w 321"/>
                <a:gd name="T33" fmla="*/ 464 h 609"/>
                <a:gd name="T34" fmla="*/ 16 w 321"/>
                <a:gd name="T35" fmla="*/ 456 h 609"/>
                <a:gd name="T36" fmla="*/ 48 w 321"/>
                <a:gd name="T37" fmla="*/ 456 h 609"/>
                <a:gd name="T38" fmla="*/ 48 w 321"/>
                <a:gd name="T39" fmla="*/ 344 h 609"/>
                <a:gd name="T40" fmla="*/ 88 w 321"/>
                <a:gd name="T41" fmla="*/ 344 h 609"/>
                <a:gd name="T42" fmla="*/ 88 w 321"/>
                <a:gd name="T43" fmla="*/ 360 h 609"/>
                <a:gd name="T44" fmla="*/ 112 w 321"/>
                <a:gd name="T45" fmla="*/ 360 h 609"/>
                <a:gd name="T46" fmla="*/ 112 w 321"/>
                <a:gd name="T47" fmla="*/ 328 h 609"/>
                <a:gd name="T48" fmla="*/ 160 w 321"/>
                <a:gd name="T49" fmla="*/ 328 h 609"/>
                <a:gd name="T50" fmla="*/ 168 w 321"/>
                <a:gd name="T51" fmla="*/ 280 h 609"/>
                <a:gd name="T52" fmla="*/ 168 w 321"/>
                <a:gd name="T53" fmla="*/ 248 h 609"/>
                <a:gd name="T54" fmla="*/ 144 w 321"/>
                <a:gd name="T55" fmla="*/ 232 h 609"/>
                <a:gd name="T56" fmla="*/ 112 w 321"/>
                <a:gd name="T57" fmla="*/ 208 h 609"/>
                <a:gd name="T58" fmla="*/ 96 w 321"/>
                <a:gd name="T59" fmla="*/ 184 h 609"/>
                <a:gd name="T60" fmla="*/ 104 w 321"/>
                <a:gd name="T61" fmla="*/ 144 h 609"/>
                <a:gd name="T62" fmla="*/ 120 w 321"/>
                <a:gd name="T63" fmla="*/ 128 h 609"/>
                <a:gd name="T64" fmla="*/ 144 w 321"/>
                <a:gd name="T65" fmla="*/ 144 h 609"/>
                <a:gd name="T66" fmla="*/ 176 w 321"/>
                <a:gd name="T67" fmla="*/ 144 h 609"/>
                <a:gd name="T68" fmla="*/ 184 w 321"/>
                <a:gd name="T69" fmla="*/ 120 h 609"/>
                <a:gd name="T70" fmla="*/ 200 w 321"/>
                <a:gd name="T71" fmla="*/ 120 h 609"/>
                <a:gd name="T72" fmla="*/ 192 w 321"/>
                <a:gd name="T73" fmla="*/ 88 h 609"/>
                <a:gd name="T74" fmla="*/ 248 w 321"/>
                <a:gd name="T75" fmla="*/ 32 h 609"/>
                <a:gd name="T76" fmla="*/ 248 w 321"/>
                <a:gd name="T77" fmla="*/ 16 h 609"/>
                <a:gd name="T78" fmla="*/ 280 w 321"/>
                <a:gd name="T79" fmla="*/ 16 h 609"/>
                <a:gd name="T80" fmla="*/ 288 w 321"/>
                <a:gd name="T81" fmla="*/ 24 h 609"/>
                <a:gd name="T82" fmla="*/ 296 w 321"/>
                <a:gd name="T83" fmla="*/ 8 h 609"/>
                <a:gd name="T84" fmla="*/ 304 w 321"/>
                <a:gd name="T85" fmla="*/ 0 h 609"/>
                <a:gd name="T86" fmla="*/ 320 w 321"/>
                <a:gd name="T87" fmla="*/ 24 h 609"/>
                <a:gd name="T88" fmla="*/ 320 w 321"/>
                <a:gd name="T89" fmla="*/ 32 h 609"/>
                <a:gd name="T90" fmla="*/ 280 w 321"/>
                <a:gd name="T91" fmla="*/ 112 h 609"/>
                <a:gd name="T92" fmla="*/ 296 w 321"/>
                <a:gd name="T93" fmla="*/ 128 h 609"/>
                <a:gd name="T94" fmla="*/ 280 w 321"/>
                <a:gd name="T95" fmla="*/ 184 h 609"/>
                <a:gd name="T96" fmla="*/ 272 w 321"/>
                <a:gd name="T97" fmla="*/ 248 h 609"/>
                <a:gd name="T98" fmla="*/ 288 w 321"/>
                <a:gd name="T99" fmla="*/ 288 h 609"/>
                <a:gd name="T100" fmla="*/ 264 w 321"/>
                <a:gd name="T101" fmla="*/ 360 h 609"/>
                <a:gd name="T102" fmla="*/ 272 w 321"/>
                <a:gd name="T103" fmla="*/ 376 h 609"/>
                <a:gd name="T104" fmla="*/ 288 w 321"/>
                <a:gd name="T105" fmla="*/ 432 h 609"/>
                <a:gd name="T106" fmla="*/ 320 w 321"/>
                <a:gd name="T107" fmla="*/ 48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invGray">
            <a:xfrm>
              <a:off x="6098369" y="2965707"/>
              <a:ext cx="334462" cy="550461"/>
            </a:xfrm>
            <a:custGeom>
              <a:avLst/>
              <a:gdLst>
                <a:gd name="T0" fmla="*/ 176 w 177"/>
                <a:gd name="T1" fmla="*/ 120 h 313"/>
                <a:gd name="T2" fmla="*/ 160 w 177"/>
                <a:gd name="T3" fmla="*/ 104 h 313"/>
                <a:gd name="T4" fmla="*/ 120 w 177"/>
                <a:gd name="T5" fmla="*/ 88 h 313"/>
                <a:gd name="T6" fmla="*/ 136 w 177"/>
                <a:gd name="T7" fmla="*/ 32 h 313"/>
                <a:gd name="T8" fmla="*/ 128 w 177"/>
                <a:gd name="T9" fmla="*/ 0 h 313"/>
                <a:gd name="T10" fmla="*/ 72 w 177"/>
                <a:gd name="T11" fmla="*/ 56 h 313"/>
                <a:gd name="T12" fmla="*/ 64 w 177"/>
                <a:gd name="T13" fmla="*/ 112 h 313"/>
                <a:gd name="T14" fmla="*/ 40 w 177"/>
                <a:gd name="T15" fmla="*/ 120 h 313"/>
                <a:gd name="T16" fmla="*/ 8 w 177"/>
                <a:gd name="T17" fmla="*/ 144 h 313"/>
                <a:gd name="T18" fmla="*/ 0 w 177"/>
                <a:gd name="T19" fmla="*/ 168 h 313"/>
                <a:gd name="T20" fmla="*/ 40 w 177"/>
                <a:gd name="T21" fmla="*/ 192 h 313"/>
                <a:gd name="T22" fmla="*/ 40 w 177"/>
                <a:gd name="T23" fmla="*/ 224 h 313"/>
                <a:gd name="T24" fmla="*/ 48 w 177"/>
                <a:gd name="T25" fmla="*/ 240 h 313"/>
                <a:gd name="T26" fmla="*/ 40 w 177"/>
                <a:gd name="T27" fmla="*/ 264 h 313"/>
                <a:gd name="T28" fmla="*/ 48 w 177"/>
                <a:gd name="T29" fmla="*/ 280 h 313"/>
                <a:gd name="T30" fmla="*/ 96 w 177"/>
                <a:gd name="T31" fmla="*/ 312 h 313"/>
                <a:gd name="T32" fmla="*/ 112 w 177"/>
                <a:gd name="T33" fmla="*/ 312 h 313"/>
                <a:gd name="T34" fmla="*/ 112 w 177"/>
                <a:gd name="T35" fmla="*/ 296 h 313"/>
                <a:gd name="T36" fmla="*/ 128 w 177"/>
                <a:gd name="T37" fmla="*/ 272 h 313"/>
                <a:gd name="T38" fmla="*/ 120 w 177"/>
                <a:gd name="T39" fmla="*/ 240 h 313"/>
                <a:gd name="T40" fmla="*/ 112 w 177"/>
                <a:gd name="T41" fmla="*/ 240 h 313"/>
                <a:gd name="T42" fmla="*/ 104 w 177"/>
                <a:gd name="T43" fmla="*/ 208 h 313"/>
                <a:gd name="T44" fmla="*/ 120 w 177"/>
                <a:gd name="T45" fmla="*/ 208 h 313"/>
                <a:gd name="T46" fmla="*/ 120 w 177"/>
                <a:gd name="T47" fmla="*/ 176 h 313"/>
                <a:gd name="T48" fmla="*/ 136 w 177"/>
                <a:gd name="T49" fmla="*/ 176 h 313"/>
                <a:gd name="T50" fmla="*/ 152 w 177"/>
                <a:gd name="T51" fmla="*/ 184 h 313"/>
                <a:gd name="T52" fmla="*/ 160 w 177"/>
                <a:gd name="T53" fmla="*/ 136 h 313"/>
                <a:gd name="T54" fmla="*/ 176 w 177"/>
                <a:gd name="T55" fmla="*/ 12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invGray">
            <a:xfrm>
              <a:off x="4899448" y="2416960"/>
              <a:ext cx="1634580" cy="1478186"/>
            </a:xfrm>
            <a:custGeom>
              <a:avLst/>
              <a:gdLst>
                <a:gd name="T0" fmla="*/ 632 w 857"/>
                <a:gd name="T1" fmla="*/ 480 h 841"/>
                <a:gd name="T2" fmla="*/ 672 w 857"/>
                <a:gd name="T3" fmla="*/ 536 h 841"/>
                <a:gd name="T4" fmla="*/ 672 w 857"/>
                <a:gd name="T5" fmla="*/ 568 h 841"/>
                <a:gd name="T6" fmla="*/ 736 w 857"/>
                <a:gd name="T7" fmla="*/ 624 h 841"/>
                <a:gd name="T8" fmla="*/ 744 w 857"/>
                <a:gd name="T9" fmla="*/ 600 h 841"/>
                <a:gd name="T10" fmla="*/ 752 w 857"/>
                <a:gd name="T11" fmla="*/ 552 h 841"/>
                <a:gd name="T12" fmla="*/ 736 w 857"/>
                <a:gd name="T13" fmla="*/ 520 h 841"/>
                <a:gd name="T14" fmla="*/ 752 w 857"/>
                <a:gd name="T15" fmla="*/ 488 h 841"/>
                <a:gd name="T16" fmla="*/ 800 w 857"/>
                <a:gd name="T17" fmla="*/ 512 h 841"/>
                <a:gd name="T18" fmla="*/ 856 w 857"/>
                <a:gd name="T19" fmla="*/ 552 h 841"/>
                <a:gd name="T20" fmla="*/ 800 w 857"/>
                <a:gd name="T21" fmla="*/ 632 h 841"/>
                <a:gd name="T22" fmla="*/ 776 w 857"/>
                <a:gd name="T23" fmla="*/ 664 h 841"/>
                <a:gd name="T24" fmla="*/ 736 w 857"/>
                <a:gd name="T25" fmla="*/ 648 h 841"/>
                <a:gd name="T26" fmla="*/ 704 w 857"/>
                <a:gd name="T27" fmla="*/ 752 h 841"/>
                <a:gd name="T28" fmla="*/ 696 w 857"/>
                <a:gd name="T29" fmla="*/ 776 h 841"/>
                <a:gd name="T30" fmla="*/ 688 w 857"/>
                <a:gd name="T31" fmla="*/ 808 h 841"/>
                <a:gd name="T32" fmla="*/ 632 w 857"/>
                <a:gd name="T33" fmla="*/ 840 h 841"/>
                <a:gd name="T34" fmla="*/ 592 w 857"/>
                <a:gd name="T35" fmla="*/ 760 h 841"/>
                <a:gd name="T36" fmla="*/ 576 w 857"/>
                <a:gd name="T37" fmla="*/ 752 h 841"/>
                <a:gd name="T38" fmla="*/ 528 w 857"/>
                <a:gd name="T39" fmla="*/ 696 h 841"/>
                <a:gd name="T40" fmla="*/ 496 w 857"/>
                <a:gd name="T41" fmla="*/ 712 h 841"/>
                <a:gd name="T42" fmla="*/ 488 w 857"/>
                <a:gd name="T43" fmla="*/ 728 h 841"/>
                <a:gd name="T44" fmla="*/ 480 w 857"/>
                <a:gd name="T45" fmla="*/ 776 h 841"/>
                <a:gd name="T46" fmla="*/ 464 w 857"/>
                <a:gd name="T47" fmla="*/ 744 h 841"/>
                <a:gd name="T48" fmla="*/ 416 w 857"/>
                <a:gd name="T49" fmla="*/ 728 h 841"/>
                <a:gd name="T50" fmla="*/ 408 w 857"/>
                <a:gd name="T51" fmla="*/ 688 h 841"/>
                <a:gd name="T52" fmla="*/ 456 w 857"/>
                <a:gd name="T53" fmla="*/ 696 h 841"/>
                <a:gd name="T54" fmla="*/ 488 w 857"/>
                <a:gd name="T55" fmla="*/ 672 h 841"/>
                <a:gd name="T56" fmla="*/ 464 w 857"/>
                <a:gd name="T57" fmla="*/ 640 h 841"/>
                <a:gd name="T58" fmla="*/ 504 w 857"/>
                <a:gd name="T59" fmla="*/ 600 h 841"/>
                <a:gd name="T60" fmla="*/ 536 w 857"/>
                <a:gd name="T61" fmla="*/ 568 h 841"/>
                <a:gd name="T62" fmla="*/ 480 w 857"/>
                <a:gd name="T63" fmla="*/ 408 h 841"/>
                <a:gd name="T64" fmla="*/ 408 w 857"/>
                <a:gd name="T65" fmla="*/ 360 h 841"/>
                <a:gd name="T66" fmla="*/ 344 w 857"/>
                <a:gd name="T67" fmla="*/ 336 h 841"/>
                <a:gd name="T68" fmla="*/ 280 w 857"/>
                <a:gd name="T69" fmla="*/ 312 h 841"/>
                <a:gd name="T70" fmla="*/ 208 w 857"/>
                <a:gd name="T71" fmla="*/ 336 h 841"/>
                <a:gd name="T72" fmla="*/ 48 w 857"/>
                <a:gd name="T73" fmla="*/ 240 h 841"/>
                <a:gd name="T74" fmla="*/ 8 w 857"/>
                <a:gd name="T75" fmla="*/ 160 h 841"/>
                <a:gd name="T76" fmla="*/ 48 w 857"/>
                <a:gd name="T77" fmla="*/ 152 h 841"/>
                <a:gd name="T78" fmla="*/ 112 w 857"/>
                <a:gd name="T79" fmla="*/ 96 h 841"/>
                <a:gd name="T80" fmla="*/ 136 w 857"/>
                <a:gd name="T81" fmla="*/ 64 h 841"/>
                <a:gd name="T82" fmla="*/ 216 w 857"/>
                <a:gd name="T83" fmla="*/ 32 h 841"/>
                <a:gd name="T84" fmla="*/ 232 w 857"/>
                <a:gd name="T85" fmla="*/ 0 h 841"/>
                <a:gd name="T86" fmla="*/ 288 w 857"/>
                <a:gd name="T87" fmla="*/ 72 h 841"/>
                <a:gd name="T88" fmla="*/ 296 w 857"/>
                <a:gd name="T89" fmla="*/ 128 h 841"/>
                <a:gd name="T90" fmla="*/ 312 w 857"/>
                <a:gd name="T91" fmla="*/ 176 h 841"/>
                <a:gd name="T92" fmla="*/ 336 w 857"/>
                <a:gd name="T93" fmla="*/ 192 h 841"/>
                <a:gd name="T94" fmla="*/ 408 w 857"/>
                <a:gd name="T95" fmla="*/ 176 h 841"/>
                <a:gd name="T96" fmla="*/ 408 w 857"/>
                <a:gd name="T97" fmla="*/ 216 h 841"/>
                <a:gd name="T98" fmla="*/ 384 w 857"/>
                <a:gd name="T99" fmla="*/ 256 h 841"/>
                <a:gd name="T100" fmla="*/ 432 w 857"/>
                <a:gd name="T101" fmla="*/ 328 h 841"/>
                <a:gd name="T102" fmla="*/ 496 w 857"/>
                <a:gd name="T103" fmla="*/ 344 h 841"/>
                <a:gd name="T104" fmla="*/ 528 w 857"/>
                <a:gd name="T105" fmla="*/ 320 h 841"/>
                <a:gd name="T106" fmla="*/ 584 w 857"/>
                <a:gd name="T107" fmla="*/ 320 h 841"/>
                <a:gd name="T108" fmla="*/ 624 w 857"/>
                <a:gd name="T109" fmla="*/ 336 h 841"/>
                <a:gd name="T110" fmla="*/ 576 w 857"/>
                <a:gd name="T111" fmla="*/ 392 h 841"/>
                <a:gd name="T112" fmla="*/ 600 w 857"/>
                <a:gd name="T113" fmla="*/ 456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invGray">
            <a:xfrm>
              <a:off x="5419153" y="1051953"/>
              <a:ext cx="2715151" cy="2182982"/>
            </a:xfrm>
            <a:custGeom>
              <a:avLst/>
              <a:gdLst>
                <a:gd name="T0" fmla="*/ 16 w 1425"/>
                <a:gd name="T1" fmla="*/ 896 h 1241"/>
                <a:gd name="T2" fmla="*/ 64 w 1425"/>
                <a:gd name="T3" fmla="*/ 968 h 1241"/>
                <a:gd name="T4" fmla="*/ 136 w 1425"/>
                <a:gd name="T5" fmla="*/ 976 h 1241"/>
                <a:gd name="T6" fmla="*/ 112 w 1425"/>
                <a:gd name="T7" fmla="*/ 1032 h 1241"/>
                <a:gd name="T8" fmla="*/ 216 w 1425"/>
                <a:gd name="T9" fmla="*/ 1128 h 1241"/>
                <a:gd name="T10" fmla="*/ 256 w 1425"/>
                <a:gd name="T11" fmla="*/ 1096 h 1241"/>
                <a:gd name="T12" fmla="*/ 352 w 1425"/>
                <a:gd name="T13" fmla="*/ 1104 h 1241"/>
                <a:gd name="T14" fmla="*/ 328 w 1425"/>
                <a:gd name="T15" fmla="*/ 1240 h 1241"/>
                <a:gd name="T16" fmla="*/ 424 w 1425"/>
                <a:gd name="T17" fmla="*/ 1200 h 1241"/>
                <a:gd name="T18" fmla="*/ 496 w 1425"/>
                <a:gd name="T19" fmla="*/ 1112 h 1241"/>
                <a:gd name="T20" fmla="*/ 560 w 1425"/>
                <a:gd name="T21" fmla="*/ 1224 h 1241"/>
                <a:gd name="T22" fmla="*/ 600 w 1425"/>
                <a:gd name="T23" fmla="*/ 1200 h 1241"/>
                <a:gd name="T24" fmla="*/ 664 w 1425"/>
                <a:gd name="T25" fmla="*/ 1112 h 1241"/>
                <a:gd name="T26" fmla="*/ 704 w 1425"/>
                <a:gd name="T27" fmla="*/ 1096 h 1241"/>
                <a:gd name="T28" fmla="*/ 736 w 1425"/>
                <a:gd name="T29" fmla="*/ 1096 h 1241"/>
                <a:gd name="T30" fmla="*/ 800 w 1425"/>
                <a:gd name="T31" fmla="*/ 1024 h 1241"/>
                <a:gd name="T32" fmla="*/ 864 w 1425"/>
                <a:gd name="T33" fmla="*/ 1008 h 1241"/>
                <a:gd name="T34" fmla="*/ 896 w 1425"/>
                <a:gd name="T35" fmla="*/ 920 h 1241"/>
                <a:gd name="T36" fmla="*/ 944 w 1425"/>
                <a:gd name="T37" fmla="*/ 912 h 1241"/>
                <a:gd name="T38" fmla="*/ 1008 w 1425"/>
                <a:gd name="T39" fmla="*/ 872 h 1241"/>
                <a:gd name="T40" fmla="*/ 1088 w 1425"/>
                <a:gd name="T41" fmla="*/ 824 h 1241"/>
                <a:gd name="T42" fmla="*/ 1128 w 1425"/>
                <a:gd name="T43" fmla="*/ 920 h 1241"/>
                <a:gd name="T44" fmla="*/ 1176 w 1425"/>
                <a:gd name="T45" fmla="*/ 888 h 1241"/>
                <a:gd name="T46" fmla="*/ 1176 w 1425"/>
                <a:gd name="T47" fmla="*/ 840 h 1241"/>
                <a:gd name="T48" fmla="*/ 1352 w 1425"/>
                <a:gd name="T49" fmla="*/ 784 h 1241"/>
                <a:gd name="T50" fmla="*/ 1376 w 1425"/>
                <a:gd name="T51" fmla="*/ 728 h 1241"/>
                <a:gd name="T52" fmla="*/ 1312 w 1425"/>
                <a:gd name="T53" fmla="*/ 672 h 1241"/>
                <a:gd name="T54" fmla="*/ 1264 w 1425"/>
                <a:gd name="T55" fmla="*/ 560 h 1241"/>
                <a:gd name="T56" fmla="*/ 1336 w 1425"/>
                <a:gd name="T57" fmla="*/ 560 h 1241"/>
                <a:gd name="T58" fmla="*/ 1352 w 1425"/>
                <a:gd name="T59" fmla="*/ 472 h 1241"/>
                <a:gd name="T60" fmla="*/ 1296 w 1425"/>
                <a:gd name="T61" fmla="*/ 432 h 1241"/>
                <a:gd name="T62" fmla="*/ 1392 w 1425"/>
                <a:gd name="T63" fmla="*/ 296 h 1241"/>
                <a:gd name="T64" fmla="*/ 1424 w 1425"/>
                <a:gd name="T65" fmla="*/ 128 h 1241"/>
                <a:gd name="T66" fmla="*/ 1344 w 1425"/>
                <a:gd name="T67" fmla="*/ 128 h 1241"/>
                <a:gd name="T68" fmla="*/ 1264 w 1425"/>
                <a:gd name="T69" fmla="*/ 72 h 1241"/>
                <a:gd name="T70" fmla="*/ 1192 w 1425"/>
                <a:gd name="T71" fmla="*/ 64 h 1241"/>
                <a:gd name="T72" fmla="*/ 1168 w 1425"/>
                <a:gd name="T73" fmla="*/ 0 h 1241"/>
                <a:gd name="T74" fmla="*/ 1160 w 1425"/>
                <a:gd name="T75" fmla="*/ 64 h 1241"/>
                <a:gd name="T76" fmla="*/ 1128 w 1425"/>
                <a:gd name="T77" fmla="*/ 168 h 1241"/>
                <a:gd name="T78" fmla="*/ 1120 w 1425"/>
                <a:gd name="T79" fmla="*/ 240 h 1241"/>
                <a:gd name="T80" fmla="*/ 992 w 1425"/>
                <a:gd name="T81" fmla="*/ 280 h 1241"/>
                <a:gd name="T82" fmla="*/ 992 w 1425"/>
                <a:gd name="T83" fmla="*/ 432 h 1241"/>
                <a:gd name="T84" fmla="*/ 1056 w 1425"/>
                <a:gd name="T85" fmla="*/ 416 h 1241"/>
                <a:gd name="T86" fmla="*/ 1136 w 1425"/>
                <a:gd name="T87" fmla="*/ 448 h 1241"/>
                <a:gd name="T88" fmla="*/ 1136 w 1425"/>
                <a:gd name="T89" fmla="*/ 504 h 1241"/>
                <a:gd name="T90" fmla="*/ 1040 w 1425"/>
                <a:gd name="T91" fmla="*/ 536 h 1241"/>
                <a:gd name="T92" fmla="*/ 992 w 1425"/>
                <a:gd name="T93" fmla="*/ 592 h 1241"/>
                <a:gd name="T94" fmla="*/ 864 w 1425"/>
                <a:gd name="T95" fmla="*/ 664 h 1241"/>
                <a:gd name="T96" fmla="*/ 760 w 1425"/>
                <a:gd name="T97" fmla="*/ 648 h 1241"/>
                <a:gd name="T98" fmla="*/ 768 w 1425"/>
                <a:gd name="T99" fmla="*/ 752 h 1241"/>
                <a:gd name="T100" fmla="*/ 640 w 1425"/>
                <a:gd name="T101" fmla="*/ 848 h 1241"/>
                <a:gd name="T102" fmla="*/ 456 w 1425"/>
                <a:gd name="T103" fmla="*/ 880 h 1241"/>
                <a:gd name="T104" fmla="*/ 352 w 1425"/>
                <a:gd name="T105" fmla="*/ 888 h 1241"/>
                <a:gd name="T106" fmla="*/ 248 w 1425"/>
                <a:gd name="T107" fmla="*/ 864 h 1241"/>
                <a:gd name="T108" fmla="*/ 96 w 1425"/>
                <a:gd name="T109" fmla="*/ 816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invGray">
            <a:xfrm>
              <a:off x="2916684" y="1418927"/>
              <a:ext cx="2427000" cy="1816008"/>
            </a:xfrm>
            <a:custGeom>
              <a:avLst/>
              <a:gdLst>
                <a:gd name="T0" fmla="*/ 1256 w 1273"/>
                <a:gd name="T1" fmla="*/ 576 h 1033"/>
                <a:gd name="T2" fmla="*/ 1240 w 1273"/>
                <a:gd name="T3" fmla="*/ 632 h 1033"/>
                <a:gd name="T4" fmla="*/ 1176 w 1273"/>
                <a:gd name="T5" fmla="*/ 632 h 1033"/>
                <a:gd name="T6" fmla="*/ 1152 w 1273"/>
                <a:gd name="T7" fmla="*/ 664 h 1033"/>
                <a:gd name="T8" fmla="*/ 1080 w 1273"/>
                <a:gd name="T9" fmla="*/ 720 h 1033"/>
                <a:gd name="T10" fmla="*/ 1048 w 1273"/>
                <a:gd name="T11" fmla="*/ 728 h 1033"/>
                <a:gd name="T12" fmla="*/ 936 w 1273"/>
                <a:gd name="T13" fmla="*/ 824 h 1033"/>
                <a:gd name="T14" fmla="*/ 880 w 1273"/>
                <a:gd name="T15" fmla="*/ 880 h 1033"/>
                <a:gd name="T16" fmla="*/ 920 w 1273"/>
                <a:gd name="T17" fmla="*/ 944 h 1033"/>
                <a:gd name="T18" fmla="*/ 888 w 1273"/>
                <a:gd name="T19" fmla="*/ 992 h 1033"/>
                <a:gd name="T20" fmla="*/ 896 w 1273"/>
                <a:gd name="T21" fmla="*/ 1032 h 1033"/>
                <a:gd name="T22" fmla="*/ 840 w 1273"/>
                <a:gd name="T23" fmla="*/ 1016 h 1033"/>
                <a:gd name="T24" fmla="*/ 808 w 1273"/>
                <a:gd name="T25" fmla="*/ 1000 h 1033"/>
                <a:gd name="T26" fmla="*/ 736 w 1273"/>
                <a:gd name="T27" fmla="*/ 960 h 1033"/>
                <a:gd name="T28" fmla="*/ 600 w 1273"/>
                <a:gd name="T29" fmla="*/ 984 h 1033"/>
                <a:gd name="T30" fmla="*/ 512 w 1273"/>
                <a:gd name="T31" fmla="*/ 992 h 1033"/>
                <a:gd name="T32" fmla="*/ 432 w 1273"/>
                <a:gd name="T33" fmla="*/ 952 h 1033"/>
                <a:gd name="T34" fmla="*/ 368 w 1273"/>
                <a:gd name="T35" fmla="*/ 960 h 1033"/>
                <a:gd name="T36" fmla="*/ 272 w 1273"/>
                <a:gd name="T37" fmla="*/ 928 h 1033"/>
                <a:gd name="T38" fmla="*/ 216 w 1273"/>
                <a:gd name="T39" fmla="*/ 984 h 1033"/>
                <a:gd name="T40" fmla="*/ 152 w 1273"/>
                <a:gd name="T41" fmla="*/ 944 h 1033"/>
                <a:gd name="T42" fmla="*/ 104 w 1273"/>
                <a:gd name="T43" fmla="*/ 864 h 1033"/>
                <a:gd name="T44" fmla="*/ 56 w 1273"/>
                <a:gd name="T45" fmla="*/ 800 h 1033"/>
                <a:gd name="T46" fmla="*/ 64 w 1273"/>
                <a:gd name="T47" fmla="*/ 776 h 1033"/>
                <a:gd name="T48" fmla="*/ 40 w 1273"/>
                <a:gd name="T49" fmla="*/ 712 h 1033"/>
                <a:gd name="T50" fmla="*/ 0 w 1273"/>
                <a:gd name="T51" fmla="*/ 688 h 1033"/>
                <a:gd name="T52" fmla="*/ 32 w 1273"/>
                <a:gd name="T53" fmla="*/ 688 h 1033"/>
                <a:gd name="T54" fmla="*/ 32 w 1273"/>
                <a:gd name="T55" fmla="*/ 616 h 1033"/>
                <a:gd name="T56" fmla="*/ 24 w 1273"/>
                <a:gd name="T57" fmla="*/ 568 h 1033"/>
                <a:gd name="T58" fmla="*/ 0 w 1273"/>
                <a:gd name="T59" fmla="*/ 520 h 1033"/>
                <a:gd name="T60" fmla="*/ 88 w 1273"/>
                <a:gd name="T61" fmla="*/ 464 h 1033"/>
                <a:gd name="T62" fmla="*/ 136 w 1273"/>
                <a:gd name="T63" fmla="*/ 456 h 1033"/>
                <a:gd name="T64" fmla="*/ 152 w 1273"/>
                <a:gd name="T65" fmla="*/ 480 h 1033"/>
                <a:gd name="T66" fmla="*/ 200 w 1273"/>
                <a:gd name="T67" fmla="*/ 480 h 1033"/>
                <a:gd name="T68" fmla="*/ 304 w 1273"/>
                <a:gd name="T69" fmla="*/ 456 h 1033"/>
                <a:gd name="T70" fmla="*/ 416 w 1273"/>
                <a:gd name="T71" fmla="*/ 424 h 1033"/>
                <a:gd name="T72" fmla="*/ 424 w 1273"/>
                <a:gd name="T73" fmla="*/ 376 h 1033"/>
                <a:gd name="T74" fmla="*/ 472 w 1273"/>
                <a:gd name="T75" fmla="*/ 232 h 1033"/>
                <a:gd name="T76" fmla="*/ 456 w 1273"/>
                <a:gd name="T77" fmla="*/ 200 h 1033"/>
                <a:gd name="T78" fmla="*/ 592 w 1273"/>
                <a:gd name="T79" fmla="*/ 224 h 1033"/>
                <a:gd name="T80" fmla="*/ 664 w 1273"/>
                <a:gd name="T81" fmla="*/ 96 h 1033"/>
                <a:gd name="T82" fmla="*/ 784 w 1273"/>
                <a:gd name="T83" fmla="*/ 128 h 1033"/>
                <a:gd name="T84" fmla="*/ 784 w 1273"/>
                <a:gd name="T85" fmla="*/ 80 h 1033"/>
                <a:gd name="T86" fmla="*/ 840 w 1273"/>
                <a:gd name="T87" fmla="*/ 40 h 1033"/>
                <a:gd name="T88" fmla="*/ 880 w 1273"/>
                <a:gd name="T89" fmla="*/ 0 h 1033"/>
                <a:gd name="T90" fmla="*/ 928 w 1273"/>
                <a:gd name="T91" fmla="*/ 16 h 1033"/>
                <a:gd name="T92" fmla="*/ 928 w 1273"/>
                <a:gd name="T93" fmla="*/ 48 h 1033"/>
                <a:gd name="T94" fmla="*/ 960 w 1273"/>
                <a:gd name="T95" fmla="*/ 112 h 1033"/>
                <a:gd name="T96" fmla="*/ 1024 w 1273"/>
                <a:gd name="T97" fmla="*/ 144 h 1033"/>
                <a:gd name="T98" fmla="*/ 1040 w 1273"/>
                <a:gd name="T99" fmla="*/ 248 h 1033"/>
                <a:gd name="T100" fmla="*/ 1016 w 1273"/>
                <a:gd name="T101" fmla="*/ 336 h 1033"/>
                <a:gd name="T102" fmla="*/ 1112 w 1273"/>
                <a:gd name="T103" fmla="*/ 368 h 1033"/>
                <a:gd name="T104" fmla="*/ 1208 w 1273"/>
                <a:gd name="T105" fmla="*/ 440 h 1033"/>
                <a:gd name="T106" fmla="*/ 1232 w 1273"/>
                <a:gd name="T107" fmla="*/ 480 h 1033"/>
                <a:gd name="T108" fmla="*/ 1272 w 1273"/>
                <a:gd name="T109" fmla="*/ 568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invGray">
            <a:xfrm>
              <a:off x="7967931" y="4752564"/>
              <a:ext cx="243558" cy="454430"/>
            </a:xfrm>
            <a:custGeom>
              <a:avLst/>
              <a:gdLst>
                <a:gd name="T0" fmla="*/ 24 w 129"/>
                <a:gd name="T1" fmla="*/ 232 h 257"/>
                <a:gd name="T2" fmla="*/ 32 w 129"/>
                <a:gd name="T3" fmla="*/ 248 h 257"/>
                <a:gd name="T4" fmla="*/ 56 w 129"/>
                <a:gd name="T5" fmla="*/ 256 h 257"/>
                <a:gd name="T6" fmla="*/ 64 w 129"/>
                <a:gd name="T7" fmla="*/ 224 h 257"/>
                <a:gd name="T8" fmla="*/ 104 w 129"/>
                <a:gd name="T9" fmla="*/ 184 h 257"/>
                <a:gd name="T10" fmla="*/ 104 w 129"/>
                <a:gd name="T11" fmla="*/ 128 h 257"/>
                <a:gd name="T12" fmla="*/ 120 w 129"/>
                <a:gd name="T13" fmla="*/ 96 h 257"/>
                <a:gd name="T14" fmla="*/ 128 w 129"/>
                <a:gd name="T15" fmla="*/ 72 h 257"/>
                <a:gd name="T16" fmla="*/ 112 w 129"/>
                <a:gd name="T17" fmla="*/ 56 h 257"/>
                <a:gd name="T18" fmla="*/ 104 w 129"/>
                <a:gd name="T19" fmla="*/ 0 h 257"/>
                <a:gd name="T20" fmla="*/ 64 w 129"/>
                <a:gd name="T21" fmla="*/ 24 h 257"/>
                <a:gd name="T22" fmla="*/ 48 w 129"/>
                <a:gd name="T23" fmla="*/ 24 h 257"/>
                <a:gd name="T24" fmla="*/ 56 w 129"/>
                <a:gd name="T25" fmla="*/ 40 h 257"/>
                <a:gd name="T26" fmla="*/ 24 w 129"/>
                <a:gd name="T27" fmla="*/ 72 h 257"/>
                <a:gd name="T28" fmla="*/ 24 w 129"/>
                <a:gd name="T29" fmla="*/ 112 h 257"/>
                <a:gd name="T30" fmla="*/ 0 w 129"/>
                <a:gd name="T31" fmla="*/ 136 h 257"/>
                <a:gd name="T32" fmla="*/ 8 w 129"/>
                <a:gd name="T33" fmla="*/ 168 h 257"/>
                <a:gd name="T34" fmla="*/ 16 w 129"/>
                <a:gd name="T35" fmla="*/ 224 h 257"/>
                <a:gd name="T36" fmla="*/ 24 w 129"/>
                <a:gd name="T37" fmla="*/ 23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254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</p:grpSp>
      <p:cxnSp>
        <p:nvCxnSpPr>
          <p:cNvPr id="37" name="直接连接符 36"/>
          <p:cNvCxnSpPr/>
          <p:nvPr/>
        </p:nvCxnSpPr>
        <p:spPr>
          <a:xfrm flipH="1">
            <a:off x="467544" y="3032355"/>
            <a:ext cx="3042960" cy="0"/>
          </a:xfrm>
          <a:prstGeom prst="line">
            <a:avLst/>
          </a:prstGeom>
          <a:ln>
            <a:solidFill>
              <a:srgbClr val="B25538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6052308" y="3721789"/>
            <a:ext cx="2624148" cy="0"/>
          </a:xfrm>
          <a:prstGeom prst="line">
            <a:avLst/>
          </a:prstGeom>
          <a:ln>
            <a:solidFill>
              <a:srgbClr val="B25538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73"/>
          <p:cNvSpPr>
            <a:spLocks noEditPoints="1"/>
          </p:cNvSpPr>
          <p:nvPr/>
        </p:nvSpPr>
        <p:spPr bwMode="auto">
          <a:xfrm>
            <a:off x="6342217" y="3380983"/>
            <a:ext cx="256892" cy="316461"/>
          </a:xfrm>
          <a:custGeom>
            <a:avLst/>
            <a:gdLst>
              <a:gd name="T0" fmla="*/ 328 w 414"/>
              <a:gd name="T1" fmla="*/ 246 h 510"/>
              <a:gd name="T2" fmla="*/ 288 w 414"/>
              <a:gd name="T3" fmla="*/ 200 h 510"/>
              <a:gd name="T4" fmla="*/ 154 w 414"/>
              <a:gd name="T5" fmla="*/ 4 h 510"/>
              <a:gd name="T6" fmla="*/ 104 w 414"/>
              <a:gd name="T7" fmla="*/ 32 h 510"/>
              <a:gd name="T8" fmla="*/ 88 w 414"/>
              <a:gd name="T9" fmla="*/ 82 h 510"/>
              <a:gd name="T10" fmla="*/ 116 w 414"/>
              <a:gd name="T11" fmla="*/ 156 h 510"/>
              <a:gd name="T12" fmla="*/ 132 w 414"/>
              <a:gd name="T13" fmla="*/ 216 h 510"/>
              <a:gd name="T14" fmla="*/ 38 w 414"/>
              <a:gd name="T15" fmla="*/ 236 h 510"/>
              <a:gd name="T16" fmla="*/ 2 w 414"/>
              <a:gd name="T17" fmla="*/ 276 h 510"/>
              <a:gd name="T18" fmla="*/ 4 w 414"/>
              <a:gd name="T19" fmla="*/ 318 h 510"/>
              <a:gd name="T20" fmla="*/ 12 w 414"/>
              <a:gd name="T21" fmla="*/ 368 h 510"/>
              <a:gd name="T22" fmla="*/ 22 w 414"/>
              <a:gd name="T23" fmla="*/ 396 h 510"/>
              <a:gd name="T24" fmla="*/ 44 w 414"/>
              <a:gd name="T25" fmla="*/ 416 h 510"/>
              <a:gd name="T26" fmla="*/ 56 w 414"/>
              <a:gd name="T27" fmla="*/ 450 h 510"/>
              <a:gd name="T28" fmla="*/ 84 w 414"/>
              <a:gd name="T29" fmla="*/ 464 h 510"/>
              <a:gd name="T30" fmla="*/ 96 w 414"/>
              <a:gd name="T31" fmla="*/ 496 h 510"/>
              <a:gd name="T32" fmla="*/ 166 w 414"/>
              <a:gd name="T33" fmla="*/ 510 h 510"/>
              <a:gd name="T34" fmla="*/ 222 w 414"/>
              <a:gd name="T35" fmla="*/ 510 h 510"/>
              <a:gd name="T36" fmla="*/ 292 w 414"/>
              <a:gd name="T37" fmla="*/ 482 h 510"/>
              <a:gd name="T38" fmla="*/ 394 w 414"/>
              <a:gd name="T39" fmla="*/ 438 h 510"/>
              <a:gd name="T40" fmla="*/ 414 w 414"/>
              <a:gd name="T41" fmla="*/ 344 h 510"/>
              <a:gd name="T42" fmla="*/ 392 w 414"/>
              <a:gd name="T43" fmla="*/ 250 h 510"/>
              <a:gd name="T44" fmla="*/ 108 w 414"/>
              <a:gd name="T45" fmla="*/ 368 h 510"/>
              <a:gd name="T46" fmla="*/ 126 w 414"/>
              <a:gd name="T47" fmla="*/ 386 h 510"/>
              <a:gd name="T48" fmla="*/ 52 w 414"/>
              <a:gd name="T49" fmla="*/ 380 h 510"/>
              <a:gd name="T50" fmla="*/ 46 w 414"/>
              <a:gd name="T51" fmla="*/ 362 h 510"/>
              <a:gd name="T52" fmla="*/ 200 w 414"/>
              <a:gd name="T53" fmla="*/ 396 h 510"/>
              <a:gd name="T54" fmla="*/ 94 w 414"/>
              <a:gd name="T55" fmla="*/ 432 h 510"/>
              <a:gd name="T56" fmla="*/ 130 w 414"/>
              <a:gd name="T57" fmla="*/ 416 h 510"/>
              <a:gd name="T58" fmla="*/ 216 w 414"/>
              <a:gd name="T59" fmla="*/ 456 h 510"/>
              <a:gd name="T60" fmla="*/ 122 w 414"/>
              <a:gd name="T61" fmla="*/ 476 h 510"/>
              <a:gd name="T62" fmla="*/ 256 w 414"/>
              <a:gd name="T63" fmla="*/ 464 h 510"/>
              <a:gd name="T64" fmla="*/ 252 w 414"/>
              <a:gd name="T65" fmla="*/ 416 h 510"/>
              <a:gd name="T66" fmla="*/ 234 w 414"/>
              <a:gd name="T67" fmla="*/ 372 h 510"/>
              <a:gd name="T68" fmla="*/ 210 w 414"/>
              <a:gd name="T69" fmla="*/ 334 h 510"/>
              <a:gd name="T70" fmla="*/ 200 w 414"/>
              <a:gd name="T71" fmla="*/ 306 h 510"/>
              <a:gd name="T72" fmla="*/ 154 w 414"/>
              <a:gd name="T73" fmla="*/ 268 h 510"/>
              <a:gd name="T74" fmla="*/ 106 w 414"/>
              <a:gd name="T75" fmla="*/ 266 h 510"/>
              <a:gd name="T76" fmla="*/ 88 w 414"/>
              <a:gd name="T77" fmla="*/ 306 h 510"/>
              <a:gd name="T78" fmla="*/ 132 w 414"/>
              <a:gd name="T79" fmla="*/ 292 h 510"/>
              <a:gd name="T80" fmla="*/ 166 w 414"/>
              <a:gd name="T81" fmla="*/ 310 h 510"/>
              <a:gd name="T82" fmla="*/ 60 w 414"/>
              <a:gd name="T83" fmla="*/ 334 h 510"/>
              <a:gd name="T84" fmla="*/ 34 w 414"/>
              <a:gd name="T85" fmla="*/ 308 h 510"/>
              <a:gd name="T86" fmla="*/ 36 w 414"/>
              <a:gd name="T87" fmla="*/ 270 h 510"/>
              <a:gd name="T88" fmla="*/ 96 w 414"/>
              <a:gd name="T89" fmla="*/ 248 h 510"/>
              <a:gd name="T90" fmla="*/ 168 w 414"/>
              <a:gd name="T91" fmla="*/ 228 h 510"/>
              <a:gd name="T92" fmla="*/ 132 w 414"/>
              <a:gd name="T93" fmla="*/ 122 h 510"/>
              <a:gd name="T94" fmla="*/ 120 w 414"/>
              <a:gd name="T95" fmla="*/ 82 h 510"/>
              <a:gd name="T96" fmla="*/ 148 w 414"/>
              <a:gd name="T97" fmla="*/ 40 h 510"/>
              <a:gd name="T98" fmla="*/ 272 w 414"/>
              <a:gd name="T99" fmla="*/ 230 h 510"/>
              <a:gd name="T100" fmla="*/ 320 w 414"/>
              <a:gd name="T101" fmla="*/ 276 h 510"/>
              <a:gd name="T102" fmla="*/ 380 w 414"/>
              <a:gd name="T103" fmla="*/ 314 h 510"/>
              <a:gd name="T104" fmla="*/ 380 w 414"/>
              <a:gd name="T105" fmla="*/ 378 h 510"/>
              <a:gd name="T106" fmla="*/ 302 w 414"/>
              <a:gd name="T107" fmla="*/ 432 h 510"/>
              <a:gd name="T108" fmla="*/ 260 w 414"/>
              <a:gd name="T109" fmla="*/ 468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4" h="510">
                <a:moveTo>
                  <a:pt x="392" y="250"/>
                </a:moveTo>
                <a:lnTo>
                  <a:pt x="392" y="246"/>
                </a:lnTo>
                <a:lnTo>
                  <a:pt x="342" y="246"/>
                </a:lnTo>
                <a:lnTo>
                  <a:pt x="342" y="246"/>
                </a:lnTo>
                <a:lnTo>
                  <a:pt x="328" y="246"/>
                </a:lnTo>
                <a:lnTo>
                  <a:pt x="322" y="242"/>
                </a:lnTo>
                <a:lnTo>
                  <a:pt x="322" y="242"/>
                </a:lnTo>
                <a:lnTo>
                  <a:pt x="314" y="236"/>
                </a:lnTo>
                <a:lnTo>
                  <a:pt x="298" y="214"/>
                </a:lnTo>
                <a:lnTo>
                  <a:pt x="288" y="200"/>
                </a:lnTo>
                <a:lnTo>
                  <a:pt x="288" y="200"/>
                </a:lnTo>
                <a:lnTo>
                  <a:pt x="262" y="166"/>
                </a:lnTo>
                <a:lnTo>
                  <a:pt x="190" y="92"/>
                </a:lnTo>
                <a:lnTo>
                  <a:pt x="170" y="0"/>
                </a:lnTo>
                <a:lnTo>
                  <a:pt x="154" y="4"/>
                </a:lnTo>
                <a:lnTo>
                  <a:pt x="154" y="4"/>
                </a:lnTo>
                <a:lnTo>
                  <a:pt x="138" y="10"/>
                </a:lnTo>
                <a:lnTo>
                  <a:pt x="126" y="16"/>
                </a:lnTo>
                <a:lnTo>
                  <a:pt x="114" y="24"/>
                </a:lnTo>
                <a:lnTo>
                  <a:pt x="104" y="32"/>
                </a:lnTo>
                <a:lnTo>
                  <a:pt x="98" y="42"/>
                </a:lnTo>
                <a:lnTo>
                  <a:pt x="92" y="54"/>
                </a:lnTo>
                <a:lnTo>
                  <a:pt x="90" y="68"/>
                </a:lnTo>
                <a:lnTo>
                  <a:pt x="88" y="82"/>
                </a:lnTo>
                <a:lnTo>
                  <a:pt x="88" y="82"/>
                </a:lnTo>
                <a:lnTo>
                  <a:pt x="90" y="94"/>
                </a:lnTo>
                <a:lnTo>
                  <a:pt x="94" y="110"/>
                </a:lnTo>
                <a:lnTo>
                  <a:pt x="100" y="126"/>
                </a:lnTo>
                <a:lnTo>
                  <a:pt x="110" y="144"/>
                </a:lnTo>
                <a:lnTo>
                  <a:pt x="116" y="156"/>
                </a:lnTo>
                <a:lnTo>
                  <a:pt x="116" y="156"/>
                </a:lnTo>
                <a:lnTo>
                  <a:pt x="128" y="184"/>
                </a:lnTo>
                <a:lnTo>
                  <a:pt x="132" y="200"/>
                </a:lnTo>
                <a:lnTo>
                  <a:pt x="136" y="216"/>
                </a:lnTo>
                <a:lnTo>
                  <a:pt x="132" y="216"/>
                </a:lnTo>
                <a:lnTo>
                  <a:pt x="132" y="216"/>
                </a:lnTo>
                <a:lnTo>
                  <a:pt x="104" y="216"/>
                </a:lnTo>
                <a:lnTo>
                  <a:pt x="78" y="220"/>
                </a:lnTo>
                <a:lnTo>
                  <a:pt x="56" y="226"/>
                </a:lnTo>
                <a:lnTo>
                  <a:pt x="38" y="236"/>
                </a:lnTo>
                <a:lnTo>
                  <a:pt x="38" y="236"/>
                </a:lnTo>
                <a:lnTo>
                  <a:pt x="20" y="246"/>
                </a:lnTo>
                <a:lnTo>
                  <a:pt x="10" y="260"/>
                </a:lnTo>
                <a:lnTo>
                  <a:pt x="6" y="268"/>
                </a:lnTo>
                <a:lnTo>
                  <a:pt x="2" y="276"/>
                </a:lnTo>
                <a:lnTo>
                  <a:pt x="0" y="284"/>
                </a:lnTo>
                <a:lnTo>
                  <a:pt x="0" y="292"/>
                </a:lnTo>
                <a:lnTo>
                  <a:pt x="0" y="292"/>
                </a:lnTo>
                <a:lnTo>
                  <a:pt x="2" y="306"/>
                </a:lnTo>
                <a:lnTo>
                  <a:pt x="4" y="318"/>
                </a:lnTo>
                <a:lnTo>
                  <a:pt x="10" y="332"/>
                </a:lnTo>
                <a:lnTo>
                  <a:pt x="20" y="342"/>
                </a:lnTo>
                <a:lnTo>
                  <a:pt x="20" y="342"/>
                </a:lnTo>
                <a:lnTo>
                  <a:pt x="14" y="356"/>
                </a:lnTo>
                <a:lnTo>
                  <a:pt x="12" y="368"/>
                </a:lnTo>
                <a:lnTo>
                  <a:pt x="12" y="368"/>
                </a:lnTo>
                <a:lnTo>
                  <a:pt x="12" y="376"/>
                </a:lnTo>
                <a:lnTo>
                  <a:pt x="14" y="384"/>
                </a:lnTo>
                <a:lnTo>
                  <a:pt x="18" y="390"/>
                </a:lnTo>
                <a:lnTo>
                  <a:pt x="22" y="396"/>
                </a:lnTo>
                <a:lnTo>
                  <a:pt x="22" y="396"/>
                </a:lnTo>
                <a:lnTo>
                  <a:pt x="30" y="404"/>
                </a:lnTo>
                <a:lnTo>
                  <a:pt x="44" y="410"/>
                </a:lnTo>
                <a:lnTo>
                  <a:pt x="44" y="410"/>
                </a:lnTo>
                <a:lnTo>
                  <a:pt x="44" y="416"/>
                </a:lnTo>
                <a:lnTo>
                  <a:pt x="44" y="416"/>
                </a:lnTo>
                <a:lnTo>
                  <a:pt x="44" y="430"/>
                </a:lnTo>
                <a:lnTo>
                  <a:pt x="48" y="438"/>
                </a:lnTo>
                <a:lnTo>
                  <a:pt x="52" y="444"/>
                </a:lnTo>
                <a:lnTo>
                  <a:pt x="56" y="450"/>
                </a:lnTo>
                <a:lnTo>
                  <a:pt x="64" y="456"/>
                </a:lnTo>
                <a:lnTo>
                  <a:pt x="72" y="460"/>
                </a:lnTo>
                <a:lnTo>
                  <a:pt x="84" y="462"/>
                </a:lnTo>
                <a:lnTo>
                  <a:pt x="84" y="462"/>
                </a:lnTo>
                <a:lnTo>
                  <a:pt x="84" y="464"/>
                </a:lnTo>
                <a:lnTo>
                  <a:pt x="84" y="464"/>
                </a:lnTo>
                <a:lnTo>
                  <a:pt x="84" y="472"/>
                </a:lnTo>
                <a:lnTo>
                  <a:pt x="86" y="480"/>
                </a:lnTo>
                <a:lnTo>
                  <a:pt x="90" y="488"/>
                </a:lnTo>
                <a:lnTo>
                  <a:pt x="96" y="496"/>
                </a:lnTo>
                <a:lnTo>
                  <a:pt x="104" y="502"/>
                </a:lnTo>
                <a:lnTo>
                  <a:pt x="116" y="506"/>
                </a:lnTo>
                <a:lnTo>
                  <a:pt x="130" y="510"/>
                </a:lnTo>
                <a:lnTo>
                  <a:pt x="148" y="510"/>
                </a:lnTo>
                <a:lnTo>
                  <a:pt x="166" y="510"/>
                </a:lnTo>
                <a:lnTo>
                  <a:pt x="178" y="504"/>
                </a:lnTo>
                <a:lnTo>
                  <a:pt x="178" y="504"/>
                </a:lnTo>
                <a:lnTo>
                  <a:pt x="202" y="508"/>
                </a:lnTo>
                <a:lnTo>
                  <a:pt x="222" y="510"/>
                </a:lnTo>
                <a:lnTo>
                  <a:pt x="222" y="510"/>
                </a:lnTo>
                <a:lnTo>
                  <a:pt x="246" y="510"/>
                </a:lnTo>
                <a:lnTo>
                  <a:pt x="248" y="508"/>
                </a:lnTo>
                <a:lnTo>
                  <a:pt x="248" y="508"/>
                </a:lnTo>
                <a:lnTo>
                  <a:pt x="270" y="496"/>
                </a:lnTo>
                <a:lnTo>
                  <a:pt x="292" y="482"/>
                </a:lnTo>
                <a:lnTo>
                  <a:pt x="314" y="464"/>
                </a:lnTo>
                <a:lnTo>
                  <a:pt x="334" y="442"/>
                </a:lnTo>
                <a:lnTo>
                  <a:pt x="394" y="442"/>
                </a:lnTo>
                <a:lnTo>
                  <a:pt x="394" y="438"/>
                </a:lnTo>
                <a:lnTo>
                  <a:pt x="394" y="438"/>
                </a:lnTo>
                <a:lnTo>
                  <a:pt x="404" y="414"/>
                </a:lnTo>
                <a:lnTo>
                  <a:pt x="410" y="392"/>
                </a:lnTo>
                <a:lnTo>
                  <a:pt x="412" y="368"/>
                </a:lnTo>
                <a:lnTo>
                  <a:pt x="414" y="344"/>
                </a:lnTo>
                <a:lnTo>
                  <a:pt x="414" y="344"/>
                </a:lnTo>
                <a:lnTo>
                  <a:pt x="412" y="320"/>
                </a:lnTo>
                <a:lnTo>
                  <a:pt x="408" y="296"/>
                </a:lnTo>
                <a:lnTo>
                  <a:pt x="402" y="274"/>
                </a:lnTo>
                <a:lnTo>
                  <a:pt x="392" y="250"/>
                </a:lnTo>
                <a:lnTo>
                  <a:pt x="392" y="250"/>
                </a:lnTo>
                <a:close/>
                <a:moveTo>
                  <a:pt x="46" y="362"/>
                </a:moveTo>
                <a:lnTo>
                  <a:pt x="46" y="362"/>
                </a:lnTo>
                <a:lnTo>
                  <a:pt x="64" y="366"/>
                </a:lnTo>
                <a:lnTo>
                  <a:pt x="88" y="368"/>
                </a:lnTo>
                <a:lnTo>
                  <a:pt x="108" y="368"/>
                </a:lnTo>
                <a:lnTo>
                  <a:pt x="166" y="342"/>
                </a:lnTo>
                <a:lnTo>
                  <a:pt x="166" y="342"/>
                </a:lnTo>
                <a:lnTo>
                  <a:pt x="180" y="348"/>
                </a:lnTo>
                <a:lnTo>
                  <a:pt x="190" y="358"/>
                </a:lnTo>
                <a:lnTo>
                  <a:pt x="126" y="386"/>
                </a:lnTo>
                <a:lnTo>
                  <a:pt x="86" y="386"/>
                </a:lnTo>
                <a:lnTo>
                  <a:pt x="86" y="386"/>
                </a:lnTo>
                <a:lnTo>
                  <a:pt x="66" y="384"/>
                </a:lnTo>
                <a:lnTo>
                  <a:pt x="52" y="380"/>
                </a:lnTo>
                <a:lnTo>
                  <a:pt x="52" y="380"/>
                </a:lnTo>
                <a:lnTo>
                  <a:pt x="46" y="374"/>
                </a:lnTo>
                <a:lnTo>
                  <a:pt x="44" y="372"/>
                </a:lnTo>
                <a:lnTo>
                  <a:pt x="44" y="368"/>
                </a:lnTo>
                <a:lnTo>
                  <a:pt x="44" y="368"/>
                </a:lnTo>
                <a:lnTo>
                  <a:pt x="46" y="362"/>
                </a:lnTo>
                <a:lnTo>
                  <a:pt x="46" y="362"/>
                </a:lnTo>
                <a:close/>
                <a:moveTo>
                  <a:pt x="130" y="416"/>
                </a:moveTo>
                <a:lnTo>
                  <a:pt x="190" y="390"/>
                </a:lnTo>
                <a:lnTo>
                  <a:pt x="190" y="390"/>
                </a:lnTo>
                <a:lnTo>
                  <a:pt x="200" y="396"/>
                </a:lnTo>
                <a:lnTo>
                  <a:pt x="206" y="404"/>
                </a:lnTo>
                <a:lnTo>
                  <a:pt x="140" y="432"/>
                </a:lnTo>
                <a:lnTo>
                  <a:pt x="112" y="432"/>
                </a:lnTo>
                <a:lnTo>
                  <a:pt x="112" y="432"/>
                </a:lnTo>
                <a:lnTo>
                  <a:pt x="94" y="432"/>
                </a:lnTo>
                <a:lnTo>
                  <a:pt x="82" y="428"/>
                </a:lnTo>
                <a:lnTo>
                  <a:pt x="74" y="424"/>
                </a:lnTo>
                <a:lnTo>
                  <a:pt x="72" y="420"/>
                </a:lnTo>
                <a:lnTo>
                  <a:pt x="72" y="416"/>
                </a:lnTo>
                <a:lnTo>
                  <a:pt x="130" y="416"/>
                </a:lnTo>
                <a:close/>
                <a:moveTo>
                  <a:pt x="146" y="464"/>
                </a:moveTo>
                <a:lnTo>
                  <a:pt x="200" y="440"/>
                </a:lnTo>
                <a:lnTo>
                  <a:pt x="200" y="440"/>
                </a:lnTo>
                <a:lnTo>
                  <a:pt x="208" y="448"/>
                </a:lnTo>
                <a:lnTo>
                  <a:pt x="216" y="456"/>
                </a:lnTo>
                <a:lnTo>
                  <a:pt x="158" y="482"/>
                </a:lnTo>
                <a:lnTo>
                  <a:pt x="146" y="482"/>
                </a:lnTo>
                <a:lnTo>
                  <a:pt x="146" y="482"/>
                </a:lnTo>
                <a:lnTo>
                  <a:pt x="132" y="480"/>
                </a:lnTo>
                <a:lnTo>
                  <a:pt x="122" y="476"/>
                </a:lnTo>
                <a:lnTo>
                  <a:pt x="116" y="470"/>
                </a:lnTo>
                <a:lnTo>
                  <a:pt x="114" y="464"/>
                </a:lnTo>
                <a:lnTo>
                  <a:pt x="146" y="464"/>
                </a:lnTo>
                <a:close/>
                <a:moveTo>
                  <a:pt x="260" y="468"/>
                </a:moveTo>
                <a:lnTo>
                  <a:pt x="256" y="464"/>
                </a:lnTo>
                <a:lnTo>
                  <a:pt x="256" y="464"/>
                </a:lnTo>
                <a:lnTo>
                  <a:pt x="244" y="442"/>
                </a:lnTo>
                <a:lnTo>
                  <a:pt x="238" y="434"/>
                </a:lnTo>
                <a:lnTo>
                  <a:pt x="230" y="426"/>
                </a:lnTo>
                <a:lnTo>
                  <a:pt x="252" y="416"/>
                </a:lnTo>
                <a:lnTo>
                  <a:pt x="248" y="410"/>
                </a:lnTo>
                <a:lnTo>
                  <a:pt x="248" y="410"/>
                </a:lnTo>
                <a:lnTo>
                  <a:pt x="236" y="390"/>
                </a:lnTo>
                <a:lnTo>
                  <a:pt x="222" y="376"/>
                </a:lnTo>
                <a:lnTo>
                  <a:pt x="234" y="372"/>
                </a:lnTo>
                <a:lnTo>
                  <a:pt x="232" y="366"/>
                </a:lnTo>
                <a:lnTo>
                  <a:pt x="232" y="366"/>
                </a:lnTo>
                <a:lnTo>
                  <a:pt x="224" y="354"/>
                </a:lnTo>
                <a:lnTo>
                  <a:pt x="218" y="344"/>
                </a:lnTo>
                <a:lnTo>
                  <a:pt x="210" y="334"/>
                </a:lnTo>
                <a:lnTo>
                  <a:pt x="200" y="328"/>
                </a:lnTo>
                <a:lnTo>
                  <a:pt x="208" y="322"/>
                </a:lnTo>
                <a:lnTo>
                  <a:pt x="206" y="318"/>
                </a:lnTo>
                <a:lnTo>
                  <a:pt x="206" y="318"/>
                </a:lnTo>
                <a:lnTo>
                  <a:pt x="200" y="306"/>
                </a:lnTo>
                <a:lnTo>
                  <a:pt x="192" y="294"/>
                </a:lnTo>
                <a:lnTo>
                  <a:pt x="184" y="286"/>
                </a:lnTo>
                <a:lnTo>
                  <a:pt x="174" y="278"/>
                </a:lnTo>
                <a:lnTo>
                  <a:pt x="164" y="272"/>
                </a:lnTo>
                <a:lnTo>
                  <a:pt x="154" y="268"/>
                </a:lnTo>
                <a:lnTo>
                  <a:pt x="142" y="264"/>
                </a:lnTo>
                <a:lnTo>
                  <a:pt x="128" y="264"/>
                </a:lnTo>
                <a:lnTo>
                  <a:pt x="128" y="264"/>
                </a:lnTo>
                <a:lnTo>
                  <a:pt x="118" y="264"/>
                </a:lnTo>
                <a:lnTo>
                  <a:pt x="106" y="266"/>
                </a:lnTo>
                <a:lnTo>
                  <a:pt x="106" y="266"/>
                </a:lnTo>
                <a:lnTo>
                  <a:pt x="82" y="276"/>
                </a:lnTo>
                <a:lnTo>
                  <a:pt x="40" y="276"/>
                </a:lnTo>
                <a:lnTo>
                  <a:pt x="68" y="306"/>
                </a:lnTo>
                <a:lnTo>
                  <a:pt x="88" y="306"/>
                </a:lnTo>
                <a:lnTo>
                  <a:pt x="90" y="304"/>
                </a:lnTo>
                <a:lnTo>
                  <a:pt x="90" y="304"/>
                </a:lnTo>
                <a:lnTo>
                  <a:pt x="116" y="296"/>
                </a:lnTo>
                <a:lnTo>
                  <a:pt x="116" y="296"/>
                </a:lnTo>
                <a:lnTo>
                  <a:pt x="132" y="292"/>
                </a:lnTo>
                <a:lnTo>
                  <a:pt x="132" y="292"/>
                </a:lnTo>
                <a:lnTo>
                  <a:pt x="142" y="294"/>
                </a:lnTo>
                <a:lnTo>
                  <a:pt x="150" y="298"/>
                </a:lnTo>
                <a:lnTo>
                  <a:pt x="160" y="302"/>
                </a:lnTo>
                <a:lnTo>
                  <a:pt x="166" y="310"/>
                </a:lnTo>
                <a:lnTo>
                  <a:pt x="102" y="338"/>
                </a:lnTo>
                <a:lnTo>
                  <a:pt x="80" y="338"/>
                </a:lnTo>
                <a:lnTo>
                  <a:pt x="80" y="338"/>
                </a:lnTo>
                <a:lnTo>
                  <a:pt x="70" y="338"/>
                </a:lnTo>
                <a:lnTo>
                  <a:pt x="60" y="334"/>
                </a:lnTo>
                <a:lnTo>
                  <a:pt x="52" y="330"/>
                </a:lnTo>
                <a:lnTo>
                  <a:pt x="44" y="324"/>
                </a:lnTo>
                <a:lnTo>
                  <a:pt x="44" y="324"/>
                </a:lnTo>
                <a:lnTo>
                  <a:pt x="38" y="316"/>
                </a:lnTo>
                <a:lnTo>
                  <a:pt x="34" y="308"/>
                </a:lnTo>
                <a:lnTo>
                  <a:pt x="30" y="300"/>
                </a:lnTo>
                <a:lnTo>
                  <a:pt x="30" y="290"/>
                </a:lnTo>
                <a:lnTo>
                  <a:pt x="30" y="290"/>
                </a:lnTo>
                <a:lnTo>
                  <a:pt x="32" y="280"/>
                </a:lnTo>
                <a:lnTo>
                  <a:pt x="36" y="270"/>
                </a:lnTo>
                <a:lnTo>
                  <a:pt x="46" y="264"/>
                </a:lnTo>
                <a:lnTo>
                  <a:pt x="58" y="258"/>
                </a:lnTo>
                <a:lnTo>
                  <a:pt x="58" y="258"/>
                </a:lnTo>
                <a:lnTo>
                  <a:pt x="74" y="252"/>
                </a:lnTo>
                <a:lnTo>
                  <a:pt x="96" y="248"/>
                </a:lnTo>
                <a:lnTo>
                  <a:pt x="120" y="246"/>
                </a:lnTo>
                <a:lnTo>
                  <a:pt x="148" y="246"/>
                </a:lnTo>
                <a:lnTo>
                  <a:pt x="168" y="246"/>
                </a:lnTo>
                <a:lnTo>
                  <a:pt x="168" y="228"/>
                </a:lnTo>
                <a:lnTo>
                  <a:pt x="168" y="228"/>
                </a:lnTo>
                <a:lnTo>
                  <a:pt x="166" y="206"/>
                </a:lnTo>
                <a:lnTo>
                  <a:pt x="160" y="180"/>
                </a:lnTo>
                <a:lnTo>
                  <a:pt x="150" y="156"/>
                </a:lnTo>
                <a:lnTo>
                  <a:pt x="138" y="130"/>
                </a:lnTo>
                <a:lnTo>
                  <a:pt x="132" y="122"/>
                </a:lnTo>
                <a:lnTo>
                  <a:pt x="132" y="122"/>
                </a:lnTo>
                <a:lnTo>
                  <a:pt x="126" y="110"/>
                </a:lnTo>
                <a:lnTo>
                  <a:pt x="122" y="102"/>
                </a:lnTo>
                <a:lnTo>
                  <a:pt x="120" y="92"/>
                </a:lnTo>
                <a:lnTo>
                  <a:pt x="120" y="82"/>
                </a:lnTo>
                <a:lnTo>
                  <a:pt x="120" y="82"/>
                </a:lnTo>
                <a:lnTo>
                  <a:pt x="122" y="68"/>
                </a:lnTo>
                <a:lnTo>
                  <a:pt x="126" y="58"/>
                </a:lnTo>
                <a:lnTo>
                  <a:pt x="136" y="48"/>
                </a:lnTo>
                <a:lnTo>
                  <a:pt x="148" y="40"/>
                </a:lnTo>
                <a:lnTo>
                  <a:pt x="164" y="108"/>
                </a:lnTo>
                <a:lnTo>
                  <a:pt x="242" y="192"/>
                </a:lnTo>
                <a:lnTo>
                  <a:pt x="242" y="192"/>
                </a:lnTo>
                <a:lnTo>
                  <a:pt x="272" y="230"/>
                </a:lnTo>
                <a:lnTo>
                  <a:pt x="272" y="230"/>
                </a:lnTo>
                <a:lnTo>
                  <a:pt x="294" y="258"/>
                </a:lnTo>
                <a:lnTo>
                  <a:pt x="304" y="268"/>
                </a:lnTo>
                <a:lnTo>
                  <a:pt x="312" y="272"/>
                </a:lnTo>
                <a:lnTo>
                  <a:pt x="312" y="272"/>
                </a:lnTo>
                <a:lnTo>
                  <a:pt x="320" y="276"/>
                </a:lnTo>
                <a:lnTo>
                  <a:pt x="334" y="278"/>
                </a:lnTo>
                <a:lnTo>
                  <a:pt x="372" y="278"/>
                </a:lnTo>
                <a:lnTo>
                  <a:pt x="372" y="278"/>
                </a:lnTo>
                <a:lnTo>
                  <a:pt x="376" y="296"/>
                </a:lnTo>
                <a:lnTo>
                  <a:pt x="380" y="314"/>
                </a:lnTo>
                <a:lnTo>
                  <a:pt x="382" y="330"/>
                </a:lnTo>
                <a:lnTo>
                  <a:pt x="384" y="348"/>
                </a:lnTo>
                <a:lnTo>
                  <a:pt x="384" y="348"/>
                </a:lnTo>
                <a:lnTo>
                  <a:pt x="382" y="364"/>
                </a:lnTo>
                <a:lnTo>
                  <a:pt x="380" y="378"/>
                </a:lnTo>
                <a:lnTo>
                  <a:pt x="372" y="410"/>
                </a:lnTo>
                <a:lnTo>
                  <a:pt x="320" y="410"/>
                </a:lnTo>
                <a:lnTo>
                  <a:pt x="318" y="412"/>
                </a:lnTo>
                <a:lnTo>
                  <a:pt x="318" y="412"/>
                </a:lnTo>
                <a:lnTo>
                  <a:pt x="302" y="432"/>
                </a:lnTo>
                <a:lnTo>
                  <a:pt x="282" y="452"/>
                </a:lnTo>
                <a:lnTo>
                  <a:pt x="262" y="468"/>
                </a:lnTo>
                <a:lnTo>
                  <a:pt x="238" y="484"/>
                </a:lnTo>
                <a:lnTo>
                  <a:pt x="224" y="484"/>
                </a:lnTo>
                <a:lnTo>
                  <a:pt x="260" y="468"/>
                </a:lnTo>
                <a:close/>
              </a:path>
            </a:pathLst>
          </a:custGeom>
          <a:solidFill>
            <a:srgbClr val="B255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73"/>
          <p:cNvSpPr>
            <a:spLocks noEditPoints="1"/>
          </p:cNvSpPr>
          <p:nvPr/>
        </p:nvSpPr>
        <p:spPr bwMode="auto">
          <a:xfrm>
            <a:off x="570352" y="2670194"/>
            <a:ext cx="256892" cy="316461"/>
          </a:xfrm>
          <a:custGeom>
            <a:avLst/>
            <a:gdLst>
              <a:gd name="T0" fmla="*/ 328 w 414"/>
              <a:gd name="T1" fmla="*/ 246 h 510"/>
              <a:gd name="T2" fmla="*/ 288 w 414"/>
              <a:gd name="T3" fmla="*/ 200 h 510"/>
              <a:gd name="T4" fmla="*/ 154 w 414"/>
              <a:gd name="T5" fmla="*/ 4 h 510"/>
              <a:gd name="T6" fmla="*/ 104 w 414"/>
              <a:gd name="T7" fmla="*/ 32 h 510"/>
              <a:gd name="T8" fmla="*/ 88 w 414"/>
              <a:gd name="T9" fmla="*/ 82 h 510"/>
              <a:gd name="T10" fmla="*/ 116 w 414"/>
              <a:gd name="T11" fmla="*/ 156 h 510"/>
              <a:gd name="T12" fmla="*/ 132 w 414"/>
              <a:gd name="T13" fmla="*/ 216 h 510"/>
              <a:gd name="T14" fmla="*/ 38 w 414"/>
              <a:gd name="T15" fmla="*/ 236 h 510"/>
              <a:gd name="T16" fmla="*/ 2 w 414"/>
              <a:gd name="T17" fmla="*/ 276 h 510"/>
              <a:gd name="T18" fmla="*/ 4 w 414"/>
              <a:gd name="T19" fmla="*/ 318 h 510"/>
              <a:gd name="T20" fmla="*/ 12 w 414"/>
              <a:gd name="T21" fmla="*/ 368 h 510"/>
              <a:gd name="T22" fmla="*/ 22 w 414"/>
              <a:gd name="T23" fmla="*/ 396 h 510"/>
              <a:gd name="T24" fmla="*/ 44 w 414"/>
              <a:gd name="T25" fmla="*/ 416 h 510"/>
              <a:gd name="T26" fmla="*/ 56 w 414"/>
              <a:gd name="T27" fmla="*/ 450 h 510"/>
              <a:gd name="T28" fmla="*/ 84 w 414"/>
              <a:gd name="T29" fmla="*/ 464 h 510"/>
              <a:gd name="T30" fmla="*/ 96 w 414"/>
              <a:gd name="T31" fmla="*/ 496 h 510"/>
              <a:gd name="T32" fmla="*/ 166 w 414"/>
              <a:gd name="T33" fmla="*/ 510 h 510"/>
              <a:gd name="T34" fmla="*/ 222 w 414"/>
              <a:gd name="T35" fmla="*/ 510 h 510"/>
              <a:gd name="T36" fmla="*/ 292 w 414"/>
              <a:gd name="T37" fmla="*/ 482 h 510"/>
              <a:gd name="T38" fmla="*/ 394 w 414"/>
              <a:gd name="T39" fmla="*/ 438 h 510"/>
              <a:gd name="T40" fmla="*/ 414 w 414"/>
              <a:gd name="T41" fmla="*/ 344 h 510"/>
              <a:gd name="T42" fmla="*/ 392 w 414"/>
              <a:gd name="T43" fmla="*/ 250 h 510"/>
              <a:gd name="T44" fmla="*/ 108 w 414"/>
              <a:gd name="T45" fmla="*/ 368 h 510"/>
              <a:gd name="T46" fmla="*/ 126 w 414"/>
              <a:gd name="T47" fmla="*/ 386 h 510"/>
              <a:gd name="T48" fmla="*/ 52 w 414"/>
              <a:gd name="T49" fmla="*/ 380 h 510"/>
              <a:gd name="T50" fmla="*/ 46 w 414"/>
              <a:gd name="T51" fmla="*/ 362 h 510"/>
              <a:gd name="T52" fmla="*/ 200 w 414"/>
              <a:gd name="T53" fmla="*/ 396 h 510"/>
              <a:gd name="T54" fmla="*/ 94 w 414"/>
              <a:gd name="T55" fmla="*/ 432 h 510"/>
              <a:gd name="T56" fmla="*/ 130 w 414"/>
              <a:gd name="T57" fmla="*/ 416 h 510"/>
              <a:gd name="T58" fmla="*/ 216 w 414"/>
              <a:gd name="T59" fmla="*/ 456 h 510"/>
              <a:gd name="T60" fmla="*/ 122 w 414"/>
              <a:gd name="T61" fmla="*/ 476 h 510"/>
              <a:gd name="T62" fmla="*/ 256 w 414"/>
              <a:gd name="T63" fmla="*/ 464 h 510"/>
              <a:gd name="T64" fmla="*/ 252 w 414"/>
              <a:gd name="T65" fmla="*/ 416 h 510"/>
              <a:gd name="T66" fmla="*/ 234 w 414"/>
              <a:gd name="T67" fmla="*/ 372 h 510"/>
              <a:gd name="T68" fmla="*/ 210 w 414"/>
              <a:gd name="T69" fmla="*/ 334 h 510"/>
              <a:gd name="T70" fmla="*/ 200 w 414"/>
              <a:gd name="T71" fmla="*/ 306 h 510"/>
              <a:gd name="T72" fmla="*/ 154 w 414"/>
              <a:gd name="T73" fmla="*/ 268 h 510"/>
              <a:gd name="T74" fmla="*/ 106 w 414"/>
              <a:gd name="T75" fmla="*/ 266 h 510"/>
              <a:gd name="T76" fmla="*/ 88 w 414"/>
              <a:gd name="T77" fmla="*/ 306 h 510"/>
              <a:gd name="T78" fmla="*/ 132 w 414"/>
              <a:gd name="T79" fmla="*/ 292 h 510"/>
              <a:gd name="T80" fmla="*/ 166 w 414"/>
              <a:gd name="T81" fmla="*/ 310 h 510"/>
              <a:gd name="T82" fmla="*/ 60 w 414"/>
              <a:gd name="T83" fmla="*/ 334 h 510"/>
              <a:gd name="T84" fmla="*/ 34 w 414"/>
              <a:gd name="T85" fmla="*/ 308 h 510"/>
              <a:gd name="T86" fmla="*/ 36 w 414"/>
              <a:gd name="T87" fmla="*/ 270 h 510"/>
              <a:gd name="T88" fmla="*/ 96 w 414"/>
              <a:gd name="T89" fmla="*/ 248 h 510"/>
              <a:gd name="T90" fmla="*/ 168 w 414"/>
              <a:gd name="T91" fmla="*/ 228 h 510"/>
              <a:gd name="T92" fmla="*/ 132 w 414"/>
              <a:gd name="T93" fmla="*/ 122 h 510"/>
              <a:gd name="T94" fmla="*/ 120 w 414"/>
              <a:gd name="T95" fmla="*/ 82 h 510"/>
              <a:gd name="T96" fmla="*/ 148 w 414"/>
              <a:gd name="T97" fmla="*/ 40 h 510"/>
              <a:gd name="T98" fmla="*/ 272 w 414"/>
              <a:gd name="T99" fmla="*/ 230 h 510"/>
              <a:gd name="T100" fmla="*/ 320 w 414"/>
              <a:gd name="T101" fmla="*/ 276 h 510"/>
              <a:gd name="T102" fmla="*/ 380 w 414"/>
              <a:gd name="T103" fmla="*/ 314 h 510"/>
              <a:gd name="T104" fmla="*/ 380 w 414"/>
              <a:gd name="T105" fmla="*/ 378 h 510"/>
              <a:gd name="T106" fmla="*/ 302 w 414"/>
              <a:gd name="T107" fmla="*/ 432 h 510"/>
              <a:gd name="T108" fmla="*/ 260 w 414"/>
              <a:gd name="T109" fmla="*/ 468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4" h="510">
                <a:moveTo>
                  <a:pt x="392" y="250"/>
                </a:moveTo>
                <a:lnTo>
                  <a:pt x="392" y="246"/>
                </a:lnTo>
                <a:lnTo>
                  <a:pt x="342" y="246"/>
                </a:lnTo>
                <a:lnTo>
                  <a:pt x="342" y="246"/>
                </a:lnTo>
                <a:lnTo>
                  <a:pt x="328" y="246"/>
                </a:lnTo>
                <a:lnTo>
                  <a:pt x="322" y="242"/>
                </a:lnTo>
                <a:lnTo>
                  <a:pt x="322" y="242"/>
                </a:lnTo>
                <a:lnTo>
                  <a:pt x="314" y="236"/>
                </a:lnTo>
                <a:lnTo>
                  <a:pt x="298" y="214"/>
                </a:lnTo>
                <a:lnTo>
                  <a:pt x="288" y="200"/>
                </a:lnTo>
                <a:lnTo>
                  <a:pt x="288" y="200"/>
                </a:lnTo>
                <a:lnTo>
                  <a:pt x="262" y="166"/>
                </a:lnTo>
                <a:lnTo>
                  <a:pt x="190" y="92"/>
                </a:lnTo>
                <a:lnTo>
                  <a:pt x="170" y="0"/>
                </a:lnTo>
                <a:lnTo>
                  <a:pt x="154" y="4"/>
                </a:lnTo>
                <a:lnTo>
                  <a:pt x="154" y="4"/>
                </a:lnTo>
                <a:lnTo>
                  <a:pt x="138" y="10"/>
                </a:lnTo>
                <a:lnTo>
                  <a:pt x="126" y="16"/>
                </a:lnTo>
                <a:lnTo>
                  <a:pt x="114" y="24"/>
                </a:lnTo>
                <a:lnTo>
                  <a:pt x="104" y="32"/>
                </a:lnTo>
                <a:lnTo>
                  <a:pt x="98" y="42"/>
                </a:lnTo>
                <a:lnTo>
                  <a:pt x="92" y="54"/>
                </a:lnTo>
                <a:lnTo>
                  <a:pt x="90" y="68"/>
                </a:lnTo>
                <a:lnTo>
                  <a:pt x="88" y="82"/>
                </a:lnTo>
                <a:lnTo>
                  <a:pt x="88" y="82"/>
                </a:lnTo>
                <a:lnTo>
                  <a:pt x="90" y="94"/>
                </a:lnTo>
                <a:lnTo>
                  <a:pt x="94" y="110"/>
                </a:lnTo>
                <a:lnTo>
                  <a:pt x="100" y="126"/>
                </a:lnTo>
                <a:lnTo>
                  <a:pt x="110" y="144"/>
                </a:lnTo>
                <a:lnTo>
                  <a:pt x="116" y="156"/>
                </a:lnTo>
                <a:lnTo>
                  <a:pt x="116" y="156"/>
                </a:lnTo>
                <a:lnTo>
                  <a:pt x="128" y="184"/>
                </a:lnTo>
                <a:lnTo>
                  <a:pt x="132" y="200"/>
                </a:lnTo>
                <a:lnTo>
                  <a:pt x="136" y="216"/>
                </a:lnTo>
                <a:lnTo>
                  <a:pt x="132" y="216"/>
                </a:lnTo>
                <a:lnTo>
                  <a:pt x="132" y="216"/>
                </a:lnTo>
                <a:lnTo>
                  <a:pt x="104" y="216"/>
                </a:lnTo>
                <a:lnTo>
                  <a:pt x="78" y="220"/>
                </a:lnTo>
                <a:lnTo>
                  <a:pt x="56" y="226"/>
                </a:lnTo>
                <a:lnTo>
                  <a:pt x="38" y="236"/>
                </a:lnTo>
                <a:lnTo>
                  <a:pt x="38" y="236"/>
                </a:lnTo>
                <a:lnTo>
                  <a:pt x="20" y="246"/>
                </a:lnTo>
                <a:lnTo>
                  <a:pt x="10" y="260"/>
                </a:lnTo>
                <a:lnTo>
                  <a:pt x="6" y="268"/>
                </a:lnTo>
                <a:lnTo>
                  <a:pt x="2" y="276"/>
                </a:lnTo>
                <a:lnTo>
                  <a:pt x="0" y="284"/>
                </a:lnTo>
                <a:lnTo>
                  <a:pt x="0" y="292"/>
                </a:lnTo>
                <a:lnTo>
                  <a:pt x="0" y="292"/>
                </a:lnTo>
                <a:lnTo>
                  <a:pt x="2" y="306"/>
                </a:lnTo>
                <a:lnTo>
                  <a:pt x="4" y="318"/>
                </a:lnTo>
                <a:lnTo>
                  <a:pt x="10" y="332"/>
                </a:lnTo>
                <a:lnTo>
                  <a:pt x="20" y="342"/>
                </a:lnTo>
                <a:lnTo>
                  <a:pt x="20" y="342"/>
                </a:lnTo>
                <a:lnTo>
                  <a:pt x="14" y="356"/>
                </a:lnTo>
                <a:lnTo>
                  <a:pt x="12" y="368"/>
                </a:lnTo>
                <a:lnTo>
                  <a:pt x="12" y="368"/>
                </a:lnTo>
                <a:lnTo>
                  <a:pt x="12" y="376"/>
                </a:lnTo>
                <a:lnTo>
                  <a:pt x="14" y="384"/>
                </a:lnTo>
                <a:lnTo>
                  <a:pt x="18" y="390"/>
                </a:lnTo>
                <a:lnTo>
                  <a:pt x="22" y="396"/>
                </a:lnTo>
                <a:lnTo>
                  <a:pt x="22" y="396"/>
                </a:lnTo>
                <a:lnTo>
                  <a:pt x="30" y="404"/>
                </a:lnTo>
                <a:lnTo>
                  <a:pt x="44" y="410"/>
                </a:lnTo>
                <a:lnTo>
                  <a:pt x="44" y="410"/>
                </a:lnTo>
                <a:lnTo>
                  <a:pt x="44" y="416"/>
                </a:lnTo>
                <a:lnTo>
                  <a:pt x="44" y="416"/>
                </a:lnTo>
                <a:lnTo>
                  <a:pt x="44" y="430"/>
                </a:lnTo>
                <a:lnTo>
                  <a:pt x="48" y="438"/>
                </a:lnTo>
                <a:lnTo>
                  <a:pt x="52" y="444"/>
                </a:lnTo>
                <a:lnTo>
                  <a:pt x="56" y="450"/>
                </a:lnTo>
                <a:lnTo>
                  <a:pt x="64" y="456"/>
                </a:lnTo>
                <a:lnTo>
                  <a:pt x="72" y="460"/>
                </a:lnTo>
                <a:lnTo>
                  <a:pt x="84" y="462"/>
                </a:lnTo>
                <a:lnTo>
                  <a:pt x="84" y="462"/>
                </a:lnTo>
                <a:lnTo>
                  <a:pt x="84" y="464"/>
                </a:lnTo>
                <a:lnTo>
                  <a:pt x="84" y="464"/>
                </a:lnTo>
                <a:lnTo>
                  <a:pt x="84" y="472"/>
                </a:lnTo>
                <a:lnTo>
                  <a:pt x="86" y="480"/>
                </a:lnTo>
                <a:lnTo>
                  <a:pt x="90" y="488"/>
                </a:lnTo>
                <a:lnTo>
                  <a:pt x="96" y="496"/>
                </a:lnTo>
                <a:lnTo>
                  <a:pt x="104" y="502"/>
                </a:lnTo>
                <a:lnTo>
                  <a:pt x="116" y="506"/>
                </a:lnTo>
                <a:lnTo>
                  <a:pt x="130" y="510"/>
                </a:lnTo>
                <a:lnTo>
                  <a:pt x="148" y="510"/>
                </a:lnTo>
                <a:lnTo>
                  <a:pt x="166" y="510"/>
                </a:lnTo>
                <a:lnTo>
                  <a:pt x="178" y="504"/>
                </a:lnTo>
                <a:lnTo>
                  <a:pt x="178" y="504"/>
                </a:lnTo>
                <a:lnTo>
                  <a:pt x="202" y="508"/>
                </a:lnTo>
                <a:lnTo>
                  <a:pt x="222" y="510"/>
                </a:lnTo>
                <a:lnTo>
                  <a:pt x="222" y="510"/>
                </a:lnTo>
                <a:lnTo>
                  <a:pt x="246" y="510"/>
                </a:lnTo>
                <a:lnTo>
                  <a:pt x="248" y="508"/>
                </a:lnTo>
                <a:lnTo>
                  <a:pt x="248" y="508"/>
                </a:lnTo>
                <a:lnTo>
                  <a:pt x="270" y="496"/>
                </a:lnTo>
                <a:lnTo>
                  <a:pt x="292" y="482"/>
                </a:lnTo>
                <a:lnTo>
                  <a:pt x="314" y="464"/>
                </a:lnTo>
                <a:lnTo>
                  <a:pt x="334" y="442"/>
                </a:lnTo>
                <a:lnTo>
                  <a:pt x="394" y="442"/>
                </a:lnTo>
                <a:lnTo>
                  <a:pt x="394" y="438"/>
                </a:lnTo>
                <a:lnTo>
                  <a:pt x="394" y="438"/>
                </a:lnTo>
                <a:lnTo>
                  <a:pt x="404" y="414"/>
                </a:lnTo>
                <a:lnTo>
                  <a:pt x="410" y="392"/>
                </a:lnTo>
                <a:lnTo>
                  <a:pt x="412" y="368"/>
                </a:lnTo>
                <a:lnTo>
                  <a:pt x="414" y="344"/>
                </a:lnTo>
                <a:lnTo>
                  <a:pt x="414" y="344"/>
                </a:lnTo>
                <a:lnTo>
                  <a:pt x="412" y="320"/>
                </a:lnTo>
                <a:lnTo>
                  <a:pt x="408" y="296"/>
                </a:lnTo>
                <a:lnTo>
                  <a:pt x="402" y="274"/>
                </a:lnTo>
                <a:lnTo>
                  <a:pt x="392" y="250"/>
                </a:lnTo>
                <a:lnTo>
                  <a:pt x="392" y="250"/>
                </a:lnTo>
                <a:close/>
                <a:moveTo>
                  <a:pt x="46" y="362"/>
                </a:moveTo>
                <a:lnTo>
                  <a:pt x="46" y="362"/>
                </a:lnTo>
                <a:lnTo>
                  <a:pt x="64" y="366"/>
                </a:lnTo>
                <a:lnTo>
                  <a:pt x="88" y="368"/>
                </a:lnTo>
                <a:lnTo>
                  <a:pt x="108" y="368"/>
                </a:lnTo>
                <a:lnTo>
                  <a:pt x="166" y="342"/>
                </a:lnTo>
                <a:lnTo>
                  <a:pt x="166" y="342"/>
                </a:lnTo>
                <a:lnTo>
                  <a:pt x="180" y="348"/>
                </a:lnTo>
                <a:lnTo>
                  <a:pt x="190" y="358"/>
                </a:lnTo>
                <a:lnTo>
                  <a:pt x="126" y="386"/>
                </a:lnTo>
                <a:lnTo>
                  <a:pt x="86" y="386"/>
                </a:lnTo>
                <a:lnTo>
                  <a:pt x="86" y="386"/>
                </a:lnTo>
                <a:lnTo>
                  <a:pt x="66" y="384"/>
                </a:lnTo>
                <a:lnTo>
                  <a:pt x="52" y="380"/>
                </a:lnTo>
                <a:lnTo>
                  <a:pt x="52" y="380"/>
                </a:lnTo>
                <a:lnTo>
                  <a:pt x="46" y="374"/>
                </a:lnTo>
                <a:lnTo>
                  <a:pt x="44" y="372"/>
                </a:lnTo>
                <a:lnTo>
                  <a:pt x="44" y="368"/>
                </a:lnTo>
                <a:lnTo>
                  <a:pt x="44" y="368"/>
                </a:lnTo>
                <a:lnTo>
                  <a:pt x="46" y="362"/>
                </a:lnTo>
                <a:lnTo>
                  <a:pt x="46" y="362"/>
                </a:lnTo>
                <a:close/>
                <a:moveTo>
                  <a:pt x="130" y="416"/>
                </a:moveTo>
                <a:lnTo>
                  <a:pt x="190" y="390"/>
                </a:lnTo>
                <a:lnTo>
                  <a:pt x="190" y="390"/>
                </a:lnTo>
                <a:lnTo>
                  <a:pt x="200" y="396"/>
                </a:lnTo>
                <a:lnTo>
                  <a:pt x="206" y="404"/>
                </a:lnTo>
                <a:lnTo>
                  <a:pt x="140" y="432"/>
                </a:lnTo>
                <a:lnTo>
                  <a:pt x="112" y="432"/>
                </a:lnTo>
                <a:lnTo>
                  <a:pt x="112" y="432"/>
                </a:lnTo>
                <a:lnTo>
                  <a:pt x="94" y="432"/>
                </a:lnTo>
                <a:lnTo>
                  <a:pt x="82" y="428"/>
                </a:lnTo>
                <a:lnTo>
                  <a:pt x="74" y="424"/>
                </a:lnTo>
                <a:lnTo>
                  <a:pt x="72" y="420"/>
                </a:lnTo>
                <a:lnTo>
                  <a:pt x="72" y="416"/>
                </a:lnTo>
                <a:lnTo>
                  <a:pt x="130" y="416"/>
                </a:lnTo>
                <a:close/>
                <a:moveTo>
                  <a:pt x="146" y="464"/>
                </a:moveTo>
                <a:lnTo>
                  <a:pt x="200" y="440"/>
                </a:lnTo>
                <a:lnTo>
                  <a:pt x="200" y="440"/>
                </a:lnTo>
                <a:lnTo>
                  <a:pt x="208" y="448"/>
                </a:lnTo>
                <a:lnTo>
                  <a:pt x="216" y="456"/>
                </a:lnTo>
                <a:lnTo>
                  <a:pt x="158" y="482"/>
                </a:lnTo>
                <a:lnTo>
                  <a:pt x="146" y="482"/>
                </a:lnTo>
                <a:lnTo>
                  <a:pt x="146" y="482"/>
                </a:lnTo>
                <a:lnTo>
                  <a:pt x="132" y="480"/>
                </a:lnTo>
                <a:lnTo>
                  <a:pt x="122" y="476"/>
                </a:lnTo>
                <a:lnTo>
                  <a:pt x="116" y="470"/>
                </a:lnTo>
                <a:lnTo>
                  <a:pt x="114" y="464"/>
                </a:lnTo>
                <a:lnTo>
                  <a:pt x="146" y="464"/>
                </a:lnTo>
                <a:close/>
                <a:moveTo>
                  <a:pt x="260" y="468"/>
                </a:moveTo>
                <a:lnTo>
                  <a:pt x="256" y="464"/>
                </a:lnTo>
                <a:lnTo>
                  <a:pt x="256" y="464"/>
                </a:lnTo>
                <a:lnTo>
                  <a:pt x="244" y="442"/>
                </a:lnTo>
                <a:lnTo>
                  <a:pt x="238" y="434"/>
                </a:lnTo>
                <a:lnTo>
                  <a:pt x="230" y="426"/>
                </a:lnTo>
                <a:lnTo>
                  <a:pt x="252" y="416"/>
                </a:lnTo>
                <a:lnTo>
                  <a:pt x="248" y="410"/>
                </a:lnTo>
                <a:lnTo>
                  <a:pt x="248" y="410"/>
                </a:lnTo>
                <a:lnTo>
                  <a:pt x="236" y="390"/>
                </a:lnTo>
                <a:lnTo>
                  <a:pt x="222" y="376"/>
                </a:lnTo>
                <a:lnTo>
                  <a:pt x="234" y="372"/>
                </a:lnTo>
                <a:lnTo>
                  <a:pt x="232" y="366"/>
                </a:lnTo>
                <a:lnTo>
                  <a:pt x="232" y="366"/>
                </a:lnTo>
                <a:lnTo>
                  <a:pt x="224" y="354"/>
                </a:lnTo>
                <a:lnTo>
                  <a:pt x="218" y="344"/>
                </a:lnTo>
                <a:lnTo>
                  <a:pt x="210" y="334"/>
                </a:lnTo>
                <a:lnTo>
                  <a:pt x="200" y="328"/>
                </a:lnTo>
                <a:lnTo>
                  <a:pt x="208" y="322"/>
                </a:lnTo>
                <a:lnTo>
                  <a:pt x="206" y="318"/>
                </a:lnTo>
                <a:lnTo>
                  <a:pt x="206" y="318"/>
                </a:lnTo>
                <a:lnTo>
                  <a:pt x="200" y="306"/>
                </a:lnTo>
                <a:lnTo>
                  <a:pt x="192" y="294"/>
                </a:lnTo>
                <a:lnTo>
                  <a:pt x="184" y="286"/>
                </a:lnTo>
                <a:lnTo>
                  <a:pt x="174" y="278"/>
                </a:lnTo>
                <a:lnTo>
                  <a:pt x="164" y="272"/>
                </a:lnTo>
                <a:lnTo>
                  <a:pt x="154" y="268"/>
                </a:lnTo>
                <a:lnTo>
                  <a:pt x="142" y="264"/>
                </a:lnTo>
                <a:lnTo>
                  <a:pt x="128" y="264"/>
                </a:lnTo>
                <a:lnTo>
                  <a:pt x="128" y="264"/>
                </a:lnTo>
                <a:lnTo>
                  <a:pt x="118" y="264"/>
                </a:lnTo>
                <a:lnTo>
                  <a:pt x="106" y="266"/>
                </a:lnTo>
                <a:lnTo>
                  <a:pt x="106" y="266"/>
                </a:lnTo>
                <a:lnTo>
                  <a:pt x="82" y="276"/>
                </a:lnTo>
                <a:lnTo>
                  <a:pt x="40" y="276"/>
                </a:lnTo>
                <a:lnTo>
                  <a:pt x="68" y="306"/>
                </a:lnTo>
                <a:lnTo>
                  <a:pt x="88" y="306"/>
                </a:lnTo>
                <a:lnTo>
                  <a:pt x="90" y="304"/>
                </a:lnTo>
                <a:lnTo>
                  <a:pt x="90" y="304"/>
                </a:lnTo>
                <a:lnTo>
                  <a:pt x="116" y="296"/>
                </a:lnTo>
                <a:lnTo>
                  <a:pt x="116" y="296"/>
                </a:lnTo>
                <a:lnTo>
                  <a:pt x="132" y="292"/>
                </a:lnTo>
                <a:lnTo>
                  <a:pt x="132" y="292"/>
                </a:lnTo>
                <a:lnTo>
                  <a:pt x="142" y="294"/>
                </a:lnTo>
                <a:lnTo>
                  <a:pt x="150" y="298"/>
                </a:lnTo>
                <a:lnTo>
                  <a:pt x="160" y="302"/>
                </a:lnTo>
                <a:lnTo>
                  <a:pt x="166" y="310"/>
                </a:lnTo>
                <a:lnTo>
                  <a:pt x="102" y="338"/>
                </a:lnTo>
                <a:lnTo>
                  <a:pt x="80" y="338"/>
                </a:lnTo>
                <a:lnTo>
                  <a:pt x="80" y="338"/>
                </a:lnTo>
                <a:lnTo>
                  <a:pt x="70" y="338"/>
                </a:lnTo>
                <a:lnTo>
                  <a:pt x="60" y="334"/>
                </a:lnTo>
                <a:lnTo>
                  <a:pt x="52" y="330"/>
                </a:lnTo>
                <a:lnTo>
                  <a:pt x="44" y="324"/>
                </a:lnTo>
                <a:lnTo>
                  <a:pt x="44" y="324"/>
                </a:lnTo>
                <a:lnTo>
                  <a:pt x="38" y="316"/>
                </a:lnTo>
                <a:lnTo>
                  <a:pt x="34" y="308"/>
                </a:lnTo>
                <a:lnTo>
                  <a:pt x="30" y="300"/>
                </a:lnTo>
                <a:lnTo>
                  <a:pt x="30" y="290"/>
                </a:lnTo>
                <a:lnTo>
                  <a:pt x="30" y="290"/>
                </a:lnTo>
                <a:lnTo>
                  <a:pt x="32" y="280"/>
                </a:lnTo>
                <a:lnTo>
                  <a:pt x="36" y="270"/>
                </a:lnTo>
                <a:lnTo>
                  <a:pt x="46" y="264"/>
                </a:lnTo>
                <a:lnTo>
                  <a:pt x="58" y="258"/>
                </a:lnTo>
                <a:lnTo>
                  <a:pt x="58" y="258"/>
                </a:lnTo>
                <a:lnTo>
                  <a:pt x="74" y="252"/>
                </a:lnTo>
                <a:lnTo>
                  <a:pt x="96" y="248"/>
                </a:lnTo>
                <a:lnTo>
                  <a:pt x="120" y="246"/>
                </a:lnTo>
                <a:lnTo>
                  <a:pt x="148" y="246"/>
                </a:lnTo>
                <a:lnTo>
                  <a:pt x="168" y="246"/>
                </a:lnTo>
                <a:lnTo>
                  <a:pt x="168" y="228"/>
                </a:lnTo>
                <a:lnTo>
                  <a:pt x="168" y="228"/>
                </a:lnTo>
                <a:lnTo>
                  <a:pt x="166" y="206"/>
                </a:lnTo>
                <a:lnTo>
                  <a:pt x="160" y="180"/>
                </a:lnTo>
                <a:lnTo>
                  <a:pt x="150" y="156"/>
                </a:lnTo>
                <a:lnTo>
                  <a:pt x="138" y="130"/>
                </a:lnTo>
                <a:lnTo>
                  <a:pt x="132" y="122"/>
                </a:lnTo>
                <a:lnTo>
                  <a:pt x="132" y="122"/>
                </a:lnTo>
                <a:lnTo>
                  <a:pt x="126" y="110"/>
                </a:lnTo>
                <a:lnTo>
                  <a:pt x="122" y="102"/>
                </a:lnTo>
                <a:lnTo>
                  <a:pt x="120" y="92"/>
                </a:lnTo>
                <a:lnTo>
                  <a:pt x="120" y="82"/>
                </a:lnTo>
                <a:lnTo>
                  <a:pt x="120" y="82"/>
                </a:lnTo>
                <a:lnTo>
                  <a:pt x="122" y="68"/>
                </a:lnTo>
                <a:lnTo>
                  <a:pt x="126" y="58"/>
                </a:lnTo>
                <a:lnTo>
                  <a:pt x="136" y="48"/>
                </a:lnTo>
                <a:lnTo>
                  <a:pt x="148" y="40"/>
                </a:lnTo>
                <a:lnTo>
                  <a:pt x="164" y="108"/>
                </a:lnTo>
                <a:lnTo>
                  <a:pt x="242" y="192"/>
                </a:lnTo>
                <a:lnTo>
                  <a:pt x="242" y="192"/>
                </a:lnTo>
                <a:lnTo>
                  <a:pt x="272" y="230"/>
                </a:lnTo>
                <a:lnTo>
                  <a:pt x="272" y="230"/>
                </a:lnTo>
                <a:lnTo>
                  <a:pt x="294" y="258"/>
                </a:lnTo>
                <a:lnTo>
                  <a:pt x="304" y="268"/>
                </a:lnTo>
                <a:lnTo>
                  <a:pt x="312" y="272"/>
                </a:lnTo>
                <a:lnTo>
                  <a:pt x="312" y="272"/>
                </a:lnTo>
                <a:lnTo>
                  <a:pt x="320" y="276"/>
                </a:lnTo>
                <a:lnTo>
                  <a:pt x="334" y="278"/>
                </a:lnTo>
                <a:lnTo>
                  <a:pt x="372" y="278"/>
                </a:lnTo>
                <a:lnTo>
                  <a:pt x="372" y="278"/>
                </a:lnTo>
                <a:lnTo>
                  <a:pt x="376" y="296"/>
                </a:lnTo>
                <a:lnTo>
                  <a:pt x="380" y="314"/>
                </a:lnTo>
                <a:lnTo>
                  <a:pt x="382" y="330"/>
                </a:lnTo>
                <a:lnTo>
                  <a:pt x="384" y="348"/>
                </a:lnTo>
                <a:lnTo>
                  <a:pt x="384" y="348"/>
                </a:lnTo>
                <a:lnTo>
                  <a:pt x="382" y="364"/>
                </a:lnTo>
                <a:lnTo>
                  <a:pt x="380" y="378"/>
                </a:lnTo>
                <a:lnTo>
                  <a:pt x="372" y="410"/>
                </a:lnTo>
                <a:lnTo>
                  <a:pt x="320" y="410"/>
                </a:lnTo>
                <a:lnTo>
                  <a:pt x="318" y="412"/>
                </a:lnTo>
                <a:lnTo>
                  <a:pt x="318" y="412"/>
                </a:lnTo>
                <a:lnTo>
                  <a:pt x="302" y="432"/>
                </a:lnTo>
                <a:lnTo>
                  <a:pt x="282" y="452"/>
                </a:lnTo>
                <a:lnTo>
                  <a:pt x="262" y="468"/>
                </a:lnTo>
                <a:lnTo>
                  <a:pt x="238" y="484"/>
                </a:lnTo>
                <a:lnTo>
                  <a:pt x="224" y="484"/>
                </a:lnTo>
                <a:lnTo>
                  <a:pt x="260" y="468"/>
                </a:lnTo>
                <a:close/>
              </a:path>
            </a:pathLst>
          </a:custGeom>
          <a:solidFill>
            <a:srgbClr val="B255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27584" y="264375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内容说明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88226" y="3354546"/>
            <a:ext cx="126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内容说明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标题区</a:t>
            </a:r>
            <a:endParaRPr lang="zh-CN" altLang="en-US" dirty="0"/>
          </a:p>
        </p:txBody>
      </p:sp>
      <p:grpSp>
        <p:nvGrpSpPr>
          <p:cNvPr id="3096" name="组合 3095"/>
          <p:cNvGrpSpPr/>
          <p:nvPr/>
        </p:nvGrpSpPr>
        <p:grpSpPr>
          <a:xfrm>
            <a:off x="971550" y="1419623"/>
            <a:ext cx="1076325" cy="2747963"/>
            <a:chOff x="971550" y="1276350"/>
            <a:chExt cx="1076325" cy="2747963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536700" y="3467100"/>
              <a:ext cx="249238" cy="557213"/>
            </a:xfrm>
            <a:custGeom>
              <a:avLst/>
              <a:gdLst>
                <a:gd name="T0" fmla="*/ 2 w 157"/>
                <a:gd name="T1" fmla="*/ 291 h 351"/>
                <a:gd name="T2" fmla="*/ 2 w 157"/>
                <a:gd name="T3" fmla="*/ 291 h 351"/>
                <a:gd name="T4" fmla="*/ 6 w 157"/>
                <a:gd name="T5" fmla="*/ 306 h 351"/>
                <a:gd name="T6" fmla="*/ 11 w 157"/>
                <a:gd name="T7" fmla="*/ 320 h 351"/>
                <a:gd name="T8" fmla="*/ 21 w 157"/>
                <a:gd name="T9" fmla="*/ 330 h 351"/>
                <a:gd name="T10" fmla="*/ 31 w 157"/>
                <a:gd name="T11" fmla="*/ 339 h 351"/>
                <a:gd name="T12" fmla="*/ 43 w 157"/>
                <a:gd name="T13" fmla="*/ 346 h 351"/>
                <a:gd name="T14" fmla="*/ 57 w 157"/>
                <a:gd name="T15" fmla="*/ 349 h 351"/>
                <a:gd name="T16" fmla="*/ 71 w 157"/>
                <a:gd name="T17" fmla="*/ 351 h 351"/>
                <a:gd name="T18" fmla="*/ 86 w 157"/>
                <a:gd name="T19" fmla="*/ 349 h 351"/>
                <a:gd name="T20" fmla="*/ 100 w 157"/>
                <a:gd name="T21" fmla="*/ 348 h 351"/>
                <a:gd name="T22" fmla="*/ 114 w 157"/>
                <a:gd name="T23" fmla="*/ 342 h 351"/>
                <a:gd name="T24" fmla="*/ 126 w 157"/>
                <a:gd name="T25" fmla="*/ 336 h 351"/>
                <a:gd name="T26" fmla="*/ 138 w 157"/>
                <a:gd name="T27" fmla="*/ 327 h 351"/>
                <a:gd name="T28" fmla="*/ 147 w 157"/>
                <a:gd name="T29" fmla="*/ 317 h 351"/>
                <a:gd name="T30" fmla="*/ 154 w 157"/>
                <a:gd name="T31" fmla="*/ 303 h 351"/>
                <a:gd name="T32" fmla="*/ 157 w 157"/>
                <a:gd name="T33" fmla="*/ 289 h 351"/>
                <a:gd name="T34" fmla="*/ 157 w 157"/>
                <a:gd name="T35" fmla="*/ 274 h 351"/>
                <a:gd name="T36" fmla="*/ 157 w 157"/>
                <a:gd name="T37" fmla="*/ 274 h 351"/>
                <a:gd name="T38" fmla="*/ 157 w 157"/>
                <a:gd name="T39" fmla="*/ 0 h 351"/>
                <a:gd name="T40" fmla="*/ 0 w 157"/>
                <a:gd name="T41" fmla="*/ 0 h 351"/>
                <a:gd name="T42" fmla="*/ 0 w 157"/>
                <a:gd name="T43" fmla="*/ 0 h 351"/>
                <a:gd name="T44" fmla="*/ 0 w 157"/>
                <a:gd name="T45" fmla="*/ 146 h 351"/>
                <a:gd name="T46" fmla="*/ 2 w 157"/>
                <a:gd name="T47" fmla="*/ 291 h 351"/>
                <a:gd name="T48" fmla="*/ 2 w 157"/>
                <a:gd name="T49" fmla="*/ 29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7" h="351">
                  <a:moveTo>
                    <a:pt x="2" y="291"/>
                  </a:moveTo>
                  <a:lnTo>
                    <a:pt x="2" y="291"/>
                  </a:lnTo>
                  <a:lnTo>
                    <a:pt x="6" y="306"/>
                  </a:lnTo>
                  <a:lnTo>
                    <a:pt x="11" y="320"/>
                  </a:lnTo>
                  <a:lnTo>
                    <a:pt x="21" y="330"/>
                  </a:lnTo>
                  <a:lnTo>
                    <a:pt x="31" y="339"/>
                  </a:lnTo>
                  <a:lnTo>
                    <a:pt x="43" y="346"/>
                  </a:lnTo>
                  <a:lnTo>
                    <a:pt x="57" y="349"/>
                  </a:lnTo>
                  <a:lnTo>
                    <a:pt x="71" y="351"/>
                  </a:lnTo>
                  <a:lnTo>
                    <a:pt x="86" y="349"/>
                  </a:lnTo>
                  <a:lnTo>
                    <a:pt x="100" y="348"/>
                  </a:lnTo>
                  <a:lnTo>
                    <a:pt x="114" y="342"/>
                  </a:lnTo>
                  <a:lnTo>
                    <a:pt x="126" y="336"/>
                  </a:lnTo>
                  <a:lnTo>
                    <a:pt x="138" y="327"/>
                  </a:lnTo>
                  <a:lnTo>
                    <a:pt x="147" y="317"/>
                  </a:lnTo>
                  <a:lnTo>
                    <a:pt x="154" y="303"/>
                  </a:lnTo>
                  <a:lnTo>
                    <a:pt x="157" y="289"/>
                  </a:lnTo>
                  <a:lnTo>
                    <a:pt x="157" y="274"/>
                  </a:lnTo>
                  <a:lnTo>
                    <a:pt x="157" y="274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2" y="291"/>
                  </a:lnTo>
                  <a:lnTo>
                    <a:pt x="2" y="291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220788" y="3467100"/>
              <a:ext cx="261938" cy="557213"/>
            </a:xfrm>
            <a:custGeom>
              <a:avLst/>
              <a:gdLst>
                <a:gd name="T0" fmla="*/ 1 w 165"/>
                <a:gd name="T1" fmla="*/ 275 h 351"/>
                <a:gd name="T2" fmla="*/ 1 w 165"/>
                <a:gd name="T3" fmla="*/ 275 h 351"/>
                <a:gd name="T4" fmla="*/ 1 w 165"/>
                <a:gd name="T5" fmla="*/ 289 h 351"/>
                <a:gd name="T6" fmla="*/ 5 w 165"/>
                <a:gd name="T7" fmla="*/ 301 h 351"/>
                <a:gd name="T8" fmla="*/ 8 w 165"/>
                <a:gd name="T9" fmla="*/ 311 h 351"/>
                <a:gd name="T10" fmla="*/ 15 w 165"/>
                <a:gd name="T11" fmla="*/ 322 h 351"/>
                <a:gd name="T12" fmla="*/ 22 w 165"/>
                <a:gd name="T13" fmla="*/ 330 h 351"/>
                <a:gd name="T14" fmla="*/ 32 w 165"/>
                <a:gd name="T15" fmla="*/ 337 h 351"/>
                <a:gd name="T16" fmla="*/ 41 w 165"/>
                <a:gd name="T17" fmla="*/ 342 h 351"/>
                <a:gd name="T18" fmla="*/ 53 w 165"/>
                <a:gd name="T19" fmla="*/ 346 h 351"/>
                <a:gd name="T20" fmla="*/ 63 w 165"/>
                <a:gd name="T21" fmla="*/ 349 h 351"/>
                <a:gd name="T22" fmla="*/ 75 w 165"/>
                <a:gd name="T23" fmla="*/ 351 h 351"/>
                <a:gd name="T24" fmla="*/ 87 w 165"/>
                <a:gd name="T25" fmla="*/ 351 h 351"/>
                <a:gd name="T26" fmla="*/ 100 w 165"/>
                <a:gd name="T27" fmla="*/ 349 h 351"/>
                <a:gd name="T28" fmla="*/ 112 w 165"/>
                <a:gd name="T29" fmla="*/ 348 h 351"/>
                <a:gd name="T30" fmla="*/ 124 w 165"/>
                <a:gd name="T31" fmla="*/ 342 h 351"/>
                <a:gd name="T32" fmla="*/ 134 w 165"/>
                <a:gd name="T33" fmla="*/ 337 h 351"/>
                <a:gd name="T34" fmla="*/ 144 w 165"/>
                <a:gd name="T35" fmla="*/ 330 h 351"/>
                <a:gd name="T36" fmla="*/ 144 w 165"/>
                <a:gd name="T37" fmla="*/ 330 h 351"/>
                <a:gd name="T38" fmla="*/ 149 w 165"/>
                <a:gd name="T39" fmla="*/ 315 h 351"/>
                <a:gd name="T40" fmla="*/ 155 w 165"/>
                <a:gd name="T41" fmla="*/ 299 h 351"/>
                <a:gd name="T42" fmla="*/ 160 w 165"/>
                <a:gd name="T43" fmla="*/ 268 h 351"/>
                <a:gd name="T44" fmla="*/ 163 w 165"/>
                <a:gd name="T45" fmla="*/ 237 h 351"/>
                <a:gd name="T46" fmla="*/ 165 w 165"/>
                <a:gd name="T47" fmla="*/ 205 h 351"/>
                <a:gd name="T48" fmla="*/ 165 w 165"/>
                <a:gd name="T49" fmla="*/ 205 h 351"/>
                <a:gd name="T50" fmla="*/ 163 w 165"/>
                <a:gd name="T51" fmla="*/ 0 h 351"/>
                <a:gd name="T52" fmla="*/ 0 w 165"/>
                <a:gd name="T53" fmla="*/ 0 h 351"/>
                <a:gd name="T54" fmla="*/ 0 w 165"/>
                <a:gd name="T55" fmla="*/ 0 h 351"/>
                <a:gd name="T56" fmla="*/ 1 w 165"/>
                <a:gd name="T57" fmla="*/ 275 h 351"/>
                <a:gd name="T58" fmla="*/ 1 w 165"/>
                <a:gd name="T59" fmla="*/ 27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351">
                  <a:moveTo>
                    <a:pt x="1" y="275"/>
                  </a:moveTo>
                  <a:lnTo>
                    <a:pt x="1" y="275"/>
                  </a:lnTo>
                  <a:lnTo>
                    <a:pt x="1" y="289"/>
                  </a:lnTo>
                  <a:lnTo>
                    <a:pt x="5" y="301"/>
                  </a:lnTo>
                  <a:lnTo>
                    <a:pt x="8" y="311"/>
                  </a:lnTo>
                  <a:lnTo>
                    <a:pt x="15" y="322"/>
                  </a:lnTo>
                  <a:lnTo>
                    <a:pt x="22" y="330"/>
                  </a:lnTo>
                  <a:lnTo>
                    <a:pt x="32" y="337"/>
                  </a:lnTo>
                  <a:lnTo>
                    <a:pt x="41" y="342"/>
                  </a:lnTo>
                  <a:lnTo>
                    <a:pt x="53" y="346"/>
                  </a:lnTo>
                  <a:lnTo>
                    <a:pt x="63" y="349"/>
                  </a:lnTo>
                  <a:lnTo>
                    <a:pt x="75" y="351"/>
                  </a:lnTo>
                  <a:lnTo>
                    <a:pt x="87" y="351"/>
                  </a:lnTo>
                  <a:lnTo>
                    <a:pt x="100" y="349"/>
                  </a:lnTo>
                  <a:lnTo>
                    <a:pt x="112" y="348"/>
                  </a:lnTo>
                  <a:lnTo>
                    <a:pt x="124" y="342"/>
                  </a:lnTo>
                  <a:lnTo>
                    <a:pt x="134" y="337"/>
                  </a:lnTo>
                  <a:lnTo>
                    <a:pt x="144" y="330"/>
                  </a:lnTo>
                  <a:lnTo>
                    <a:pt x="144" y="330"/>
                  </a:lnTo>
                  <a:lnTo>
                    <a:pt x="149" y="315"/>
                  </a:lnTo>
                  <a:lnTo>
                    <a:pt x="155" y="299"/>
                  </a:lnTo>
                  <a:lnTo>
                    <a:pt x="160" y="268"/>
                  </a:lnTo>
                  <a:lnTo>
                    <a:pt x="163" y="237"/>
                  </a:lnTo>
                  <a:lnTo>
                    <a:pt x="165" y="205"/>
                  </a:lnTo>
                  <a:lnTo>
                    <a:pt x="165" y="205"/>
                  </a:lnTo>
                  <a:lnTo>
                    <a:pt x="16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75"/>
                  </a:lnTo>
                  <a:lnTo>
                    <a:pt x="1" y="275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304925" y="1284288"/>
              <a:ext cx="428625" cy="427038"/>
            </a:xfrm>
            <a:custGeom>
              <a:avLst/>
              <a:gdLst>
                <a:gd name="T0" fmla="*/ 131 w 270"/>
                <a:gd name="T1" fmla="*/ 269 h 269"/>
                <a:gd name="T2" fmla="*/ 131 w 270"/>
                <a:gd name="T3" fmla="*/ 269 h 269"/>
                <a:gd name="T4" fmla="*/ 115 w 270"/>
                <a:gd name="T5" fmla="*/ 269 h 269"/>
                <a:gd name="T6" fmla="*/ 102 w 270"/>
                <a:gd name="T7" fmla="*/ 265 h 269"/>
                <a:gd name="T8" fmla="*/ 88 w 270"/>
                <a:gd name="T9" fmla="*/ 262 h 269"/>
                <a:gd name="T10" fmla="*/ 74 w 270"/>
                <a:gd name="T11" fmla="*/ 257 h 269"/>
                <a:gd name="T12" fmla="*/ 62 w 270"/>
                <a:gd name="T13" fmla="*/ 250 h 269"/>
                <a:gd name="T14" fmla="*/ 52 w 270"/>
                <a:gd name="T15" fmla="*/ 243 h 269"/>
                <a:gd name="T16" fmla="*/ 41 w 270"/>
                <a:gd name="T17" fmla="*/ 232 h 269"/>
                <a:gd name="T18" fmla="*/ 31 w 270"/>
                <a:gd name="T19" fmla="*/ 222 h 269"/>
                <a:gd name="T20" fmla="*/ 31 w 270"/>
                <a:gd name="T21" fmla="*/ 222 h 269"/>
                <a:gd name="T22" fmla="*/ 21 w 270"/>
                <a:gd name="T23" fmla="*/ 210 h 269"/>
                <a:gd name="T24" fmla="*/ 12 w 270"/>
                <a:gd name="T25" fmla="*/ 195 h 269"/>
                <a:gd name="T26" fmla="*/ 7 w 270"/>
                <a:gd name="T27" fmla="*/ 179 h 269"/>
                <a:gd name="T28" fmla="*/ 2 w 270"/>
                <a:gd name="T29" fmla="*/ 164 h 269"/>
                <a:gd name="T30" fmla="*/ 0 w 270"/>
                <a:gd name="T31" fmla="*/ 146 h 269"/>
                <a:gd name="T32" fmla="*/ 0 w 270"/>
                <a:gd name="T33" fmla="*/ 129 h 269"/>
                <a:gd name="T34" fmla="*/ 2 w 270"/>
                <a:gd name="T35" fmla="*/ 112 h 269"/>
                <a:gd name="T36" fmla="*/ 7 w 270"/>
                <a:gd name="T37" fmla="*/ 93 h 269"/>
                <a:gd name="T38" fmla="*/ 7 w 270"/>
                <a:gd name="T39" fmla="*/ 93 h 269"/>
                <a:gd name="T40" fmla="*/ 12 w 270"/>
                <a:gd name="T41" fmla="*/ 76 h 269"/>
                <a:gd name="T42" fmla="*/ 21 w 270"/>
                <a:gd name="T43" fmla="*/ 60 h 269"/>
                <a:gd name="T44" fmla="*/ 31 w 270"/>
                <a:gd name="T45" fmla="*/ 47 h 269"/>
                <a:gd name="T46" fmla="*/ 41 w 270"/>
                <a:gd name="T47" fmla="*/ 35 h 269"/>
                <a:gd name="T48" fmla="*/ 55 w 270"/>
                <a:gd name="T49" fmla="*/ 24 h 269"/>
                <a:gd name="T50" fmla="*/ 69 w 270"/>
                <a:gd name="T51" fmla="*/ 16 h 269"/>
                <a:gd name="T52" fmla="*/ 83 w 270"/>
                <a:gd name="T53" fmla="*/ 9 h 269"/>
                <a:gd name="T54" fmla="*/ 100 w 270"/>
                <a:gd name="T55" fmla="*/ 5 h 269"/>
                <a:gd name="T56" fmla="*/ 100 w 270"/>
                <a:gd name="T57" fmla="*/ 5 h 269"/>
                <a:gd name="T58" fmla="*/ 115 w 270"/>
                <a:gd name="T59" fmla="*/ 0 h 269"/>
                <a:gd name="T60" fmla="*/ 133 w 270"/>
                <a:gd name="T61" fmla="*/ 0 h 269"/>
                <a:gd name="T62" fmla="*/ 133 w 270"/>
                <a:gd name="T63" fmla="*/ 0 h 269"/>
                <a:gd name="T64" fmla="*/ 150 w 270"/>
                <a:gd name="T65" fmla="*/ 0 h 269"/>
                <a:gd name="T66" fmla="*/ 167 w 270"/>
                <a:gd name="T67" fmla="*/ 4 h 269"/>
                <a:gd name="T68" fmla="*/ 182 w 270"/>
                <a:gd name="T69" fmla="*/ 10 h 269"/>
                <a:gd name="T70" fmla="*/ 198 w 270"/>
                <a:gd name="T71" fmla="*/ 17 h 269"/>
                <a:gd name="T72" fmla="*/ 213 w 270"/>
                <a:gd name="T73" fmla="*/ 28 h 269"/>
                <a:gd name="T74" fmla="*/ 227 w 270"/>
                <a:gd name="T75" fmla="*/ 40 h 269"/>
                <a:gd name="T76" fmla="*/ 239 w 270"/>
                <a:gd name="T77" fmla="*/ 54 h 269"/>
                <a:gd name="T78" fmla="*/ 250 w 270"/>
                <a:gd name="T79" fmla="*/ 67 h 269"/>
                <a:gd name="T80" fmla="*/ 250 w 270"/>
                <a:gd name="T81" fmla="*/ 67 h 269"/>
                <a:gd name="T82" fmla="*/ 257 w 270"/>
                <a:gd name="T83" fmla="*/ 81 h 269"/>
                <a:gd name="T84" fmla="*/ 263 w 270"/>
                <a:gd name="T85" fmla="*/ 95 h 269"/>
                <a:gd name="T86" fmla="*/ 267 w 270"/>
                <a:gd name="T87" fmla="*/ 110 h 269"/>
                <a:gd name="T88" fmla="*/ 270 w 270"/>
                <a:gd name="T89" fmla="*/ 124 h 269"/>
                <a:gd name="T90" fmla="*/ 270 w 270"/>
                <a:gd name="T91" fmla="*/ 138 h 269"/>
                <a:gd name="T92" fmla="*/ 269 w 270"/>
                <a:gd name="T93" fmla="*/ 153 h 269"/>
                <a:gd name="T94" fmla="*/ 265 w 270"/>
                <a:gd name="T95" fmla="*/ 167 h 269"/>
                <a:gd name="T96" fmla="*/ 260 w 270"/>
                <a:gd name="T97" fmla="*/ 181 h 269"/>
                <a:gd name="T98" fmla="*/ 260 w 270"/>
                <a:gd name="T99" fmla="*/ 181 h 269"/>
                <a:gd name="T100" fmla="*/ 253 w 270"/>
                <a:gd name="T101" fmla="*/ 200 h 269"/>
                <a:gd name="T102" fmla="*/ 241 w 270"/>
                <a:gd name="T103" fmla="*/ 215 h 269"/>
                <a:gd name="T104" fmla="*/ 229 w 270"/>
                <a:gd name="T105" fmla="*/ 231 h 269"/>
                <a:gd name="T106" fmla="*/ 212 w 270"/>
                <a:gd name="T107" fmla="*/ 244 h 269"/>
                <a:gd name="T108" fmla="*/ 195 w 270"/>
                <a:gd name="T109" fmla="*/ 255 h 269"/>
                <a:gd name="T110" fmla="*/ 174 w 270"/>
                <a:gd name="T111" fmla="*/ 262 h 269"/>
                <a:gd name="T112" fmla="*/ 153 w 270"/>
                <a:gd name="T113" fmla="*/ 267 h 269"/>
                <a:gd name="T114" fmla="*/ 131 w 270"/>
                <a:gd name="T115" fmla="*/ 269 h 269"/>
                <a:gd name="T116" fmla="*/ 131 w 270"/>
                <a:gd name="T11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69">
                  <a:moveTo>
                    <a:pt x="131" y="269"/>
                  </a:moveTo>
                  <a:lnTo>
                    <a:pt x="131" y="269"/>
                  </a:lnTo>
                  <a:lnTo>
                    <a:pt x="115" y="269"/>
                  </a:lnTo>
                  <a:lnTo>
                    <a:pt x="102" y="265"/>
                  </a:lnTo>
                  <a:lnTo>
                    <a:pt x="88" y="262"/>
                  </a:lnTo>
                  <a:lnTo>
                    <a:pt x="74" y="257"/>
                  </a:lnTo>
                  <a:lnTo>
                    <a:pt x="62" y="250"/>
                  </a:lnTo>
                  <a:lnTo>
                    <a:pt x="52" y="243"/>
                  </a:lnTo>
                  <a:lnTo>
                    <a:pt x="41" y="232"/>
                  </a:lnTo>
                  <a:lnTo>
                    <a:pt x="31" y="222"/>
                  </a:lnTo>
                  <a:lnTo>
                    <a:pt x="31" y="222"/>
                  </a:lnTo>
                  <a:lnTo>
                    <a:pt x="21" y="210"/>
                  </a:lnTo>
                  <a:lnTo>
                    <a:pt x="12" y="195"/>
                  </a:lnTo>
                  <a:lnTo>
                    <a:pt x="7" y="179"/>
                  </a:lnTo>
                  <a:lnTo>
                    <a:pt x="2" y="164"/>
                  </a:lnTo>
                  <a:lnTo>
                    <a:pt x="0" y="146"/>
                  </a:lnTo>
                  <a:lnTo>
                    <a:pt x="0" y="129"/>
                  </a:lnTo>
                  <a:lnTo>
                    <a:pt x="2" y="112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12" y="76"/>
                  </a:lnTo>
                  <a:lnTo>
                    <a:pt x="21" y="60"/>
                  </a:lnTo>
                  <a:lnTo>
                    <a:pt x="31" y="47"/>
                  </a:lnTo>
                  <a:lnTo>
                    <a:pt x="41" y="35"/>
                  </a:lnTo>
                  <a:lnTo>
                    <a:pt x="55" y="24"/>
                  </a:lnTo>
                  <a:lnTo>
                    <a:pt x="69" y="16"/>
                  </a:lnTo>
                  <a:lnTo>
                    <a:pt x="83" y="9"/>
                  </a:lnTo>
                  <a:lnTo>
                    <a:pt x="100" y="5"/>
                  </a:lnTo>
                  <a:lnTo>
                    <a:pt x="100" y="5"/>
                  </a:lnTo>
                  <a:lnTo>
                    <a:pt x="115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0" y="0"/>
                  </a:lnTo>
                  <a:lnTo>
                    <a:pt x="167" y="4"/>
                  </a:lnTo>
                  <a:lnTo>
                    <a:pt x="182" y="10"/>
                  </a:lnTo>
                  <a:lnTo>
                    <a:pt x="198" y="17"/>
                  </a:lnTo>
                  <a:lnTo>
                    <a:pt x="213" y="28"/>
                  </a:lnTo>
                  <a:lnTo>
                    <a:pt x="227" y="40"/>
                  </a:lnTo>
                  <a:lnTo>
                    <a:pt x="239" y="54"/>
                  </a:lnTo>
                  <a:lnTo>
                    <a:pt x="250" y="67"/>
                  </a:lnTo>
                  <a:lnTo>
                    <a:pt x="250" y="67"/>
                  </a:lnTo>
                  <a:lnTo>
                    <a:pt x="257" y="81"/>
                  </a:lnTo>
                  <a:lnTo>
                    <a:pt x="263" y="95"/>
                  </a:lnTo>
                  <a:lnTo>
                    <a:pt x="267" y="110"/>
                  </a:lnTo>
                  <a:lnTo>
                    <a:pt x="270" y="124"/>
                  </a:lnTo>
                  <a:lnTo>
                    <a:pt x="270" y="138"/>
                  </a:lnTo>
                  <a:lnTo>
                    <a:pt x="269" y="153"/>
                  </a:lnTo>
                  <a:lnTo>
                    <a:pt x="265" y="167"/>
                  </a:lnTo>
                  <a:lnTo>
                    <a:pt x="260" y="181"/>
                  </a:lnTo>
                  <a:lnTo>
                    <a:pt x="260" y="181"/>
                  </a:lnTo>
                  <a:lnTo>
                    <a:pt x="253" y="200"/>
                  </a:lnTo>
                  <a:lnTo>
                    <a:pt x="241" y="215"/>
                  </a:lnTo>
                  <a:lnTo>
                    <a:pt x="229" y="231"/>
                  </a:lnTo>
                  <a:lnTo>
                    <a:pt x="212" y="244"/>
                  </a:lnTo>
                  <a:lnTo>
                    <a:pt x="195" y="255"/>
                  </a:lnTo>
                  <a:lnTo>
                    <a:pt x="174" y="262"/>
                  </a:lnTo>
                  <a:lnTo>
                    <a:pt x="153" y="267"/>
                  </a:lnTo>
                  <a:lnTo>
                    <a:pt x="131" y="269"/>
                  </a:lnTo>
                  <a:lnTo>
                    <a:pt x="131" y="269"/>
                  </a:lnTo>
                  <a:close/>
                </a:path>
              </a:pathLst>
            </a:custGeom>
            <a:solidFill>
              <a:srgbClr val="D9D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296988" y="1276350"/>
              <a:ext cx="444500" cy="442913"/>
            </a:xfrm>
            <a:custGeom>
              <a:avLst/>
              <a:gdLst>
                <a:gd name="T0" fmla="*/ 138 w 280"/>
                <a:gd name="T1" fmla="*/ 10 h 279"/>
                <a:gd name="T2" fmla="*/ 170 w 280"/>
                <a:gd name="T3" fmla="*/ 14 h 279"/>
                <a:gd name="T4" fmla="*/ 201 w 280"/>
                <a:gd name="T5" fmla="*/ 28 h 279"/>
                <a:gd name="T6" fmla="*/ 227 w 280"/>
                <a:gd name="T7" fmla="*/ 48 h 279"/>
                <a:gd name="T8" fmla="*/ 249 w 280"/>
                <a:gd name="T9" fmla="*/ 76 h 279"/>
                <a:gd name="T10" fmla="*/ 258 w 280"/>
                <a:gd name="T11" fmla="*/ 89 h 279"/>
                <a:gd name="T12" fmla="*/ 267 w 280"/>
                <a:gd name="T13" fmla="*/ 115 h 279"/>
                <a:gd name="T14" fmla="*/ 270 w 280"/>
                <a:gd name="T15" fmla="*/ 143 h 279"/>
                <a:gd name="T16" fmla="*/ 265 w 280"/>
                <a:gd name="T17" fmla="*/ 170 h 279"/>
                <a:gd name="T18" fmla="*/ 260 w 280"/>
                <a:gd name="T19" fmla="*/ 184 h 279"/>
                <a:gd name="T20" fmla="*/ 260 w 280"/>
                <a:gd name="T21" fmla="*/ 184 h 279"/>
                <a:gd name="T22" fmla="*/ 251 w 280"/>
                <a:gd name="T23" fmla="*/ 205 h 279"/>
                <a:gd name="T24" fmla="*/ 239 w 280"/>
                <a:gd name="T25" fmla="*/ 222 h 279"/>
                <a:gd name="T26" fmla="*/ 210 w 280"/>
                <a:gd name="T27" fmla="*/ 248 h 279"/>
                <a:gd name="T28" fmla="*/ 174 w 280"/>
                <a:gd name="T29" fmla="*/ 263 h 279"/>
                <a:gd name="T30" fmla="*/ 136 w 280"/>
                <a:gd name="T31" fmla="*/ 268 h 279"/>
                <a:gd name="T32" fmla="*/ 122 w 280"/>
                <a:gd name="T33" fmla="*/ 268 h 279"/>
                <a:gd name="T34" fmla="*/ 95 w 280"/>
                <a:gd name="T35" fmla="*/ 262 h 279"/>
                <a:gd name="T36" fmla="*/ 70 w 280"/>
                <a:gd name="T37" fmla="*/ 251 h 279"/>
                <a:gd name="T38" fmla="*/ 50 w 280"/>
                <a:gd name="T39" fmla="*/ 234 h 279"/>
                <a:gd name="T40" fmla="*/ 41 w 280"/>
                <a:gd name="T41" fmla="*/ 224 h 279"/>
                <a:gd name="T42" fmla="*/ 39 w 280"/>
                <a:gd name="T43" fmla="*/ 224 h 279"/>
                <a:gd name="T44" fmla="*/ 22 w 280"/>
                <a:gd name="T45" fmla="*/ 198 h 279"/>
                <a:gd name="T46" fmla="*/ 12 w 280"/>
                <a:gd name="T47" fmla="*/ 167 h 279"/>
                <a:gd name="T48" fmla="*/ 10 w 280"/>
                <a:gd name="T49" fmla="*/ 134 h 279"/>
                <a:gd name="T50" fmla="*/ 17 w 280"/>
                <a:gd name="T51" fmla="*/ 100 h 279"/>
                <a:gd name="T52" fmla="*/ 22 w 280"/>
                <a:gd name="T53" fmla="*/ 84 h 279"/>
                <a:gd name="T54" fmla="*/ 39 w 280"/>
                <a:gd name="T55" fmla="*/ 55 h 279"/>
                <a:gd name="T56" fmla="*/ 62 w 280"/>
                <a:gd name="T57" fmla="*/ 34 h 279"/>
                <a:gd name="T58" fmla="*/ 89 w 280"/>
                <a:gd name="T59" fmla="*/ 19 h 279"/>
                <a:gd name="T60" fmla="*/ 107 w 280"/>
                <a:gd name="T61" fmla="*/ 15 h 279"/>
                <a:gd name="T62" fmla="*/ 107 w 280"/>
                <a:gd name="T63" fmla="*/ 15 h 279"/>
                <a:gd name="T64" fmla="*/ 138 w 280"/>
                <a:gd name="T65" fmla="*/ 10 h 279"/>
                <a:gd name="T66" fmla="*/ 138 w 280"/>
                <a:gd name="T67" fmla="*/ 0 h 279"/>
                <a:gd name="T68" fmla="*/ 103 w 280"/>
                <a:gd name="T69" fmla="*/ 5 h 279"/>
                <a:gd name="T70" fmla="*/ 86 w 280"/>
                <a:gd name="T71" fmla="*/ 10 h 279"/>
                <a:gd name="T72" fmla="*/ 55 w 280"/>
                <a:gd name="T73" fmla="*/ 26 h 279"/>
                <a:gd name="T74" fmla="*/ 29 w 280"/>
                <a:gd name="T75" fmla="*/ 52 h 279"/>
                <a:gd name="T76" fmla="*/ 12 w 280"/>
                <a:gd name="T77" fmla="*/ 81 h 279"/>
                <a:gd name="T78" fmla="*/ 2 w 280"/>
                <a:gd name="T79" fmla="*/ 115 h 279"/>
                <a:gd name="T80" fmla="*/ 0 w 280"/>
                <a:gd name="T81" fmla="*/ 150 h 279"/>
                <a:gd name="T82" fmla="*/ 5 w 280"/>
                <a:gd name="T83" fmla="*/ 184 h 279"/>
                <a:gd name="T84" fmla="*/ 21 w 280"/>
                <a:gd name="T85" fmla="*/ 217 h 279"/>
                <a:gd name="T86" fmla="*/ 33 w 280"/>
                <a:gd name="T87" fmla="*/ 231 h 279"/>
                <a:gd name="T88" fmla="*/ 53 w 280"/>
                <a:gd name="T89" fmla="*/ 251 h 279"/>
                <a:gd name="T90" fmla="*/ 79 w 280"/>
                <a:gd name="T91" fmla="*/ 267 h 279"/>
                <a:gd name="T92" fmla="*/ 107 w 280"/>
                <a:gd name="T93" fmla="*/ 275 h 279"/>
                <a:gd name="T94" fmla="*/ 136 w 280"/>
                <a:gd name="T95" fmla="*/ 279 h 279"/>
                <a:gd name="T96" fmla="*/ 158 w 280"/>
                <a:gd name="T97" fmla="*/ 277 h 279"/>
                <a:gd name="T98" fmla="*/ 200 w 280"/>
                <a:gd name="T99" fmla="*/ 265 h 279"/>
                <a:gd name="T100" fmla="*/ 236 w 280"/>
                <a:gd name="T101" fmla="*/ 243 h 279"/>
                <a:gd name="T102" fmla="*/ 262 w 280"/>
                <a:gd name="T103" fmla="*/ 208 h 279"/>
                <a:gd name="T104" fmla="*/ 270 w 280"/>
                <a:gd name="T105" fmla="*/ 188 h 279"/>
                <a:gd name="T106" fmla="*/ 275 w 280"/>
                <a:gd name="T107" fmla="*/ 170 h 279"/>
                <a:gd name="T108" fmla="*/ 280 w 280"/>
                <a:gd name="T109" fmla="*/ 138 h 279"/>
                <a:gd name="T110" fmla="*/ 275 w 280"/>
                <a:gd name="T111" fmla="*/ 105 h 279"/>
                <a:gd name="T112" fmla="*/ 262 w 280"/>
                <a:gd name="T113" fmla="*/ 74 h 279"/>
                <a:gd name="T114" fmla="*/ 243 w 280"/>
                <a:gd name="T115" fmla="*/ 48 h 279"/>
                <a:gd name="T116" fmla="*/ 217 w 280"/>
                <a:gd name="T117" fmla="*/ 26 h 279"/>
                <a:gd name="T118" fmla="*/ 187 w 280"/>
                <a:gd name="T119" fmla="*/ 9 h 279"/>
                <a:gd name="T120" fmla="*/ 155 w 280"/>
                <a:gd name="T121" fmla="*/ 0 h 279"/>
                <a:gd name="T122" fmla="*/ 138 w 280"/>
                <a:gd name="T12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0" h="279">
                  <a:moveTo>
                    <a:pt x="138" y="10"/>
                  </a:moveTo>
                  <a:lnTo>
                    <a:pt x="138" y="10"/>
                  </a:lnTo>
                  <a:lnTo>
                    <a:pt x="155" y="10"/>
                  </a:lnTo>
                  <a:lnTo>
                    <a:pt x="170" y="14"/>
                  </a:lnTo>
                  <a:lnTo>
                    <a:pt x="186" y="21"/>
                  </a:lnTo>
                  <a:lnTo>
                    <a:pt x="201" y="28"/>
                  </a:lnTo>
                  <a:lnTo>
                    <a:pt x="215" y="38"/>
                  </a:lnTo>
                  <a:lnTo>
                    <a:pt x="227" y="48"/>
                  </a:lnTo>
                  <a:lnTo>
                    <a:pt x="239" y="62"/>
                  </a:lnTo>
                  <a:lnTo>
                    <a:pt x="249" y="76"/>
                  </a:lnTo>
                  <a:lnTo>
                    <a:pt x="249" y="76"/>
                  </a:lnTo>
                  <a:lnTo>
                    <a:pt x="258" y="89"/>
                  </a:lnTo>
                  <a:lnTo>
                    <a:pt x="263" y="102"/>
                  </a:lnTo>
                  <a:lnTo>
                    <a:pt x="267" y="115"/>
                  </a:lnTo>
                  <a:lnTo>
                    <a:pt x="268" y="129"/>
                  </a:lnTo>
                  <a:lnTo>
                    <a:pt x="270" y="143"/>
                  </a:lnTo>
                  <a:lnTo>
                    <a:pt x="268" y="157"/>
                  </a:lnTo>
                  <a:lnTo>
                    <a:pt x="265" y="170"/>
                  </a:lnTo>
                  <a:lnTo>
                    <a:pt x="260" y="182"/>
                  </a:lnTo>
                  <a:lnTo>
                    <a:pt x="260" y="184"/>
                  </a:lnTo>
                  <a:lnTo>
                    <a:pt x="260" y="184"/>
                  </a:lnTo>
                  <a:lnTo>
                    <a:pt x="260" y="184"/>
                  </a:lnTo>
                  <a:lnTo>
                    <a:pt x="256" y="194"/>
                  </a:lnTo>
                  <a:lnTo>
                    <a:pt x="251" y="205"/>
                  </a:lnTo>
                  <a:lnTo>
                    <a:pt x="246" y="213"/>
                  </a:lnTo>
                  <a:lnTo>
                    <a:pt x="239" y="222"/>
                  </a:lnTo>
                  <a:lnTo>
                    <a:pt x="225" y="236"/>
                  </a:lnTo>
                  <a:lnTo>
                    <a:pt x="210" y="248"/>
                  </a:lnTo>
                  <a:lnTo>
                    <a:pt x="191" y="256"/>
                  </a:lnTo>
                  <a:lnTo>
                    <a:pt x="174" y="263"/>
                  </a:lnTo>
                  <a:lnTo>
                    <a:pt x="155" y="267"/>
                  </a:lnTo>
                  <a:lnTo>
                    <a:pt x="136" y="268"/>
                  </a:lnTo>
                  <a:lnTo>
                    <a:pt x="136" y="268"/>
                  </a:lnTo>
                  <a:lnTo>
                    <a:pt x="122" y="268"/>
                  </a:lnTo>
                  <a:lnTo>
                    <a:pt x="108" y="265"/>
                  </a:lnTo>
                  <a:lnTo>
                    <a:pt x="95" y="262"/>
                  </a:lnTo>
                  <a:lnTo>
                    <a:pt x="82" y="256"/>
                  </a:lnTo>
                  <a:lnTo>
                    <a:pt x="70" y="251"/>
                  </a:lnTo>
                  <a:lnTo>
                    <a:pt x="60" y="243"/>
                  </a:lnTo>
                  <a:lnTo>
                    <a:pt x="50" y="234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9" y="224"/>
                  </a:lnTo>
                  <a:lnTo>
                    <a:pt x="39" y="224"/>
                  </a:lnTo>
                  <a:lnTo>
                    <a:pt x="31" y="212"/>
                  </a:lnTo>
                  <a:lnTo>
                    <a:pt x="22" y="198"/>
                  </a:lnTo>
                  <a:lnTo>
                    <a:pt x="15" y="182"/>
                  </a:lnTo>
                  <a:lnTo>
                    <a:pt x="12" y="167"/>
                  </a:lnTo>
                  <a:lnTo>
                    <a:pt x="10" y="151"/>
                  </a:lnTo>
                  <a:lnTo>
                    <a:pt x="10" y="134"/>
                  </a:lnTo>
                  <a:lnTo>
                    <a:pt x="12" y="117"/>
                  </a:lnTo>
                  <a:lnTo>
                    <a:pt x="17" y="100"/>
                  </a:lnTo>
                  <a:lnTo>
                    <a:pt x="17" y="100"/>
                  </a:lnTo>
                  <a:lnTo>
                    <a:pt x="22" y="84"/>
                  </a:lnTo>
                  <a:lnTo>
                    <a:pt x="31" y="69"/>
                  </a:lnTo>
                  <a:lnTo>
                    <a:pt x="39" y="55"/>
                  </a:lnTo>
                  <a:lnTo>
                    <a:pt x="50" y="43"/>
                  </a:lnTo>
                  <a:lnTo>
                    <a:pt x="62" y="34"/>
                  </a:lnTo>
                  <a:lnTo>
                    <a:pt x="76" y="26"/>
                  </a:lnTo>
                  <a:lnTo>
                    <a:pt x="89" y="19"/>
                  </a:lnTo>
                  <a:lnTo>
                    <a:pt x="105" y="15"/>
                  </a:lnTo>
                  <a:lnTo>
                    <a:pt x="107" y="15"/>
                  </a:lnTo>
                  <a:lnTo>
                    <a:pt x="107" y="15"/>
                  </a:lnTo>
                  <a:lnTo>
                    <a:pt x="107" y="15"/>
                  </a:lnTo>
                  <a:lnTo>
                    <a:pt x="122" y="10"/>
                  </a:lnTo>
                  <a:lnTo>
                    <a:pt x="138" y="10"/>
                  </a:lnTo>
                  <a:close/>
                  <a:moveTo>
                    <a:pt x="138" y="0"/>
                  </a:moveTo>
                  <a:lnTo>
                    <a:pt x="138" y="0"/>
                  </a:lnTo>
                  <a:lnTo>
                    <a:pt x="120" y="0"/>
                  </a:lnTo>
                  <a:lnTo>
                    <a:pt x="103" y="5"/>
                  </a:lnTo>
                  <a:lnTo>
                    <a:pt x="103" y="5"/>
                  </a:lnTo>
                  <a:lnTo>
                    <a:pt x="86" y="10"/>
                  </a:lnTo>
                  <a:lnTo>
                    <a:pt x="69" y="17"/>
                  </a:lnTo>
                  <a:lnTo>
                    <a:pt x="55" y="26"/>
                  </a:lnTo>
                  <a:lnTo>
                    <a:pt x="41" y="38"/>
                  </a:lnTo>
                  <a:lnTo>
                    <a:pt x="29" y="52"/>
                  </a:lnTo>
                  <a:lnTo>
                    <a:pt x="21" y="65"/>
                  </a:lnTo>
                  <a:lnTo>
                    <a:pt x="12" y="81"/>
                  </a:lnTo>
                  <a:lnTo>
                    <a:pt x="5" y="98"/>
                  </a:lnTo>
                  <a:lnTo>
                    <a:pt x="2" y="115"/>
                  </a:lnTo>
                  <a:lnTo>
                    <a:pt x="0" y="132"/>
                  </a:lnTo>
                  <a:lnTo>
                    <a:pt x="0" y="150"/>
                  </a:lnTo>
                  <a:lnTo>
                    <a:pt x="2" y="167"/>
                  </a:lnTo>
                  <a:lnTo>
                    <a:pt x="5" y="184"/>
                  </a:lnTo>
                  <a:lnTo>
                    <a:pt x="12" y="201"/>
                  </a:lnTo>
                  <a:lnTo>
                    <a:pt x="21" y="217"/>
                  </a:lnTo>
                  <a:lnTo>
                    <a:pt x="33" y="231"/>
                  </a:lnTo>
                  <a:lnTo>
                    <a:pt x="33" y="231"/>
                  </a:lnTo>
                  <a:lnTo>
                    <a:pt x="43" y="243"/>
                  </a:lnTo>
                  <a:lnTo>
                    <a:pt x="53" y="251"/>
                  </a:lnTo>
                  <a:lnTo>
                    <a:pt x="65" y="260"/>
                  </a:lnTo>
                  <a:lnTo>
                    <a:pt x="79" y="267"/>
                  </a:lnTo>
                  <a:lnTo>
                    <a:pt x="93" y="272"/>
                  </a:lnTo>
                  <a:lnTo>
                    <a:pt x="107" y="275"/>
                  </a:lnTo>
                  <a:lnTo>
                    <a:pt x="122" y="279"/>
                  </a:lnTo>
                  <a:lnTo>
                    <a:pt x="136" y="279"/>
                  </a:lnTo>
                  <a:lnTo>
                    <a:pt x="136" y="279"/>
                  </a:lnTo>
                  <a:lnTo>
                    <a:pt x="158" y="277"/>
                  </a:lnTo>
                  <a:lnTo>
                    <a:pt x="179" y="274"/>
                  </a:lnTo>
                  <a:lnTo>
                    <a:pt x="200" y="265"/>
                  </a:lnTo>
                  <a:lnTo>
                    <a:pt x="218" y="255"/>
                  </a:lnTo>
                  <a:lnTo>
                    <a:pt x="236" y="243"/>
                  </a:lnTo>
                  <a:lnTo>
                    <a:pt x="249" y="227"/>
                  </a:lnTo>
                  <a:lnTo>
                    <a:pt x="262" y="208"/>
                  </a:lnTo>
                  <a:lnTo>
                    <a:pt x="267" y="198"/>
                  </a:lnTo>
                  <a:lnTo>
                    <a:pt x="270" y="188"/>
                  </a:lnTo>
                  <a:lnTo>
                    <a:pt x="270" y="188"/>
                  </a:lnTo>
                  <a:lnTo>
                    <a:pt x="275" y="170"/>
                  </a:lnTo>
                  <a:lnTo>
                    <a:pt x="279" y="155"/>
                  </a:lnTo>
                  <a:lnTo>
                    <a:pt x="280" y="138"/>
                  </a:lnTo>
                  <a:lnTo>
                    <a:pt x="279" y="120"/>
                  </a:lnTo>
                  <a:lnTo>
                    <a:pt x="275" y="105"/>
                  </a:lnTo>
                  <a:lnTo>
                    <a:pt x="270" y="89"/>
                  </a:lnTo>
                  <a:lnTo>
                    <a:pt x="262" y="74"/>
                  </a:lnTo>
                  <a:lnTo>
                    <a:pt x="253" y="60"/>
                  </a:lnTo>
                  <a:lnTo>
                    <a:pt x="243" y="48"/>
                  </a:lnTo>
                  <a:lnTo>
                    <a:pt x="231" y="36"/>
                  </a:lnTo>
                  <a:lnTo>
                    <a:pt x="217" y="26"/>
                  </a:lnTo>
                  <a:lnTo>
                    <a:pt x="203" y="17"/>
                  </a:lnTo>
                  <a:lnTo>
                    <a:pt x="187" y="9"/>
                  </a:lnTo>
                  <a:lnTo>
                    <a:pt x="170" y="3"/>
                  </a:lnTo>
                  <a:lnTo>
                    <a:pt x="155" y="0"/>
                  </a:lnTo>
                  <a:lnTo>
                    <a:pt x="138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312863" y="1292225"/>
              <a:ext cx="412750" cy="409575"/>
            </a:xfrm>
            <a:custGeom>
              <a:avLst/>
              <a:gdLst>
                <a:gd name="T0" fmla="*/ 128 w 260"/>
                <a:gd name="T1" fmla="*/ 0 h 258"/>
                <a:gd name="T2" fmla="*/ 160 w 260"/>
                <a:gd name="T3" fmla="*/ 4 h 258"/>
                <a:gd name="T4" fmla="*/ 191 w 260"/>
                <a:gd name="T5" fmla="*/ 18 h 258"/>
                <a:gd name="T6" fmla="*/ 217 w 260"/>
                <a:gd name="T7" fmla="*/ 38 h 258"/>
                <a:gd name="T8" fmla="*/ 239 w 260"/>
                <a:gd name="T9" fmla="*/ 66 h 258"/>
                <a:gd name="T10" fmla="*/ 248 w 260"/>
                <a:gd name="T11" fmla="*/ 79 h 258"/>
                <a:gd name="T12" fmla="*/ 257 w 260"/>
                <a:gd name="T13" fmla="*/ 105 h 258"/>
                <a:gd name="T14" fmla="*/ 260 w 260"/>
                <a:gd name="T15" fmla="*/ 133 h 258"/>
                <a:gd name="T16" fmla="*/ 255 w 260"/>
                <a:gd name="T17" fmla="*/ 160 h 258"/>
                <a:gd name="T18" fmla="*/ 250 w 260"/>
                <a:gd name="T19" fmla="*/ 174 h 258"/>
                <a:gd name="T20" fmla="*/ 250 w 260"/>
                <a:gd name="T21" fmla="*/ 174 h 258"/>
                <a:gd name="T22" fmla="*/ 241 w 260"/>
                <a:gd name="T23" fmla="*/ 195 h 258"/>
                <a:gd name="T24" fmla="*/ 229 w 260"/>
                <a:gd name="T25" fmla="*/ 212 h 258"/>
                <a:gd name="T26" fmla="*/ 200 w 260"/>
                <a:gd name="T27" fmla="*/ 238 h 258"/>
                <a:gd name="T28" fmla="*/ 164 w 260"/>
                <a:gd name="T29" fmla="*/ 253 h 258"/>
                <a:gd name="T30" fmla="*/ 126 w 260"/>
                <a:gd name="T31" fmla="*/ 258 h 258"/>
                <a:gd name="T32" fmla="*/ 112 w 260"/>
                <a:gd name="T33" fmla="*/ 258 h 258"/>
                <a:gd name="T34" fmla="*/ 85 w 260"/>
                <a:gd name="T35" fmla="*/ 252 h 258"/>
                <a:gd name="T36" fmla="*/ 60 w 260"/>
                <a:gd name="T37" fmla="*/ 241 h 258"/>
                <a:gd name="T38" fmla="*/ 40 w 260"/>
                <a:gd name="T39" fmla="*/ 224 h 258"/>
                <a:gd name="T40" fmla="*/ 31 w 260"/>
                <a:gd name="T41" fmla="*/ 214 h 258"/>
                <a:gd name="T42" fmla="*/ 29 w 260"/>
                <a:gd name="T43" fmla="*/ 214 h 258"/>
                <a:gd name="T44" fmla="*/ 12 w 260"/>
                <a:gd name="T45" fmla="*/ 188 h 258"/>
                <a:gd name="T46" fmla="*/ 2 w 260"/>
                <a:gd name="T47" fmla="*/ 157 h 258"/>
                <a:gd name="T48" fmla="*/ 0 w 260"/>
                <a:gd name="T49" fmla="*/ 124 h 258"/>
                <a:gd name="T50" fmla="*/ 7 w 260"/>
                <a:gd name="T51" fmla="*/ 90 h 258"/>
                <a:gd name="T52" fmla="*/ 12 w 260"/>
                <a:gd name="T53" fmla="*/ 74 h 258"/>
                <a:gd name="T54" fmla="*/ 29 w 260"/>
                <a:gd name="T55" fmla="*/ 45 h 258"/>
                <a:gd name="T56" fmla="*/ 52 w 260"/>
                <a:gd name="T57" fmla="*/ 24 h 258"/>
                <a:gd name="T58" fmla="*/ 79 w 260"/>
                <a:gd name="T59" fmla="*/ 9 h 258"/>
                <a:gd name="T60" fmla="*/ 97 w 260"/>
                <a:gd name="T61" fmla="*/ 5 h 258"/>
                <a:gd name="T62" fmla="*/ 97 w 260"/>
                <a:gd name="T63" fmla="*/ 5 h 258"/>
                <a:gd name="T64" fmla="*/ 128 w 260"/>
                <a:gd name="T6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258">
                  <a:moveTo>
                    <a:pt x="128" y="0"/>
                  </a:moveTo>
                  <a:lnTo>
                    <a:pt x="128" y="0"/>
                  </a:lnTo>
                  <a:lnTo>
                    <a:pt x="145" y="0"/>
                  </a:lnTo>
                  <a:lnTo>
                    <a:pt x="160" y="4"/>
                  </a:lnTo>
                  <a:lnTo>
                    <a:pt x="176" y="11"/>
                  </a:lnTo>
                  <a:lnTo>
                    <a:pt x="191" y="18"/>
                  </a:lnTo>
                  <a:lnTo>
                    <a:pt x="205" y="28"/>
                  </a:lnTo>
                  <a:lnTo>
                    <a:pt x="217" y="38"/>
                  </a:lnTo>
                  <a:lnTo>
                    <a:pt x="229" y="52"/>
                  </a:lnTo>
                  <a:lnTo>
                    <a:pt x="239" y="66"/>
                  </a:lnTo>
                  <a:lnTo>
                    <a:pt x="239" y="66"/>
                  </a:lnTo>
                  <a:lnTo>
                    <a:pt x="248" y="79"/>
                  </a:lnTo>
                  <a:lnTo>
                    <a:pt x="253" y="92"/>
                  </a:lnTo>
                  <a:lnTo>
                    <a:pt x="257" y="105"/>
                  </a:lnTo>
                  <a:lnTo>
                    <a:pt x="258" y="119"/>
                  </a:lnTo>
                  <a:lnTo>
                    <a:pt x="260" y="133"/>
                  </a:lnTo>
                  <a:lnTo>
                    <a:pt x="258" y="147"/>
                  </a:lnTo>
                  <a:lnTo>
                    <a:pt x="255" y="160"/>
                  </a:lnTo>
                  <a:lnTo>
                    <a:pt x="250" y="172"/>
                  </a:lnTo>
                  <a:lnTo>
                    <a:pt x="250" y="174"/>
                  </a:lnTo>
                  <a:lnTo>
                    <a:pt x="250" y="174"/>
                  </a:lnTo>
                  <a:lnTo>
                    <a:pt x="250" y="174"/>
                  </a:lnTo>
                  <a:lnTo>
                    <a:pt x="246" y="184"/>
                  </a:lnTo>
                  <a:lnTo>
                    <a:pt x="241" y="195"/>
                  </a:lnTo>
                  <a:lnTo>
                    <a:pt x="236" y="203"/>
                  </a:lnTo>
                  <a:lnTo>
                    <a:pt x="229" y="212"/>
                  </a:lnTo>
                  <a:lnTo>
                    <a:pt x="215" y="226"/>
                  </a:lnTo>
                  <a:lnTo>
                    <a:pt x="200" y="238"/>
                  </a:lnTo>
                  <a:lnTo>
                    <a:pt x="181" y="246"/>
                  </a:lnTo>
                  <a:lnTo>
                    <a:pt x="164" y="253"/>
                  </a:lnTo>
                  <a:lnTo>
                    <a:pt x="145" y="257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12" y="258"/>
                  </a:lnTo>
                  <a:lnTo>
                    <a:pt x="98" y="255"/>
                  </a:lnTo>
                  <a:lnTo>
                    <a:pt x="85" y="252"/>
                  </a:lnTo>
                  <a:lnTo>
                    <a:pt x="72" y="246"/>
                  </a:lnTo>
                  <a:lnTo>
                    <a:pt x="60" y="241"/>
                  </a:lnTo>
                  <a:lnTo>
                    <a:pt x="50" y="233"/>
                  </a:lnTo>
                  <a:lnTo>
                    <a:pt x="40" y="224"/>
                  </a:lnTo>
                  <a:lnTo>
                    <a:pt x="31" y="214"/>
                  </a:lnTo>
                  <a:lnTo>
                    <a:pt x="31" y="214"/>
                  </a:lnTo>
                  <a:lnTo>
                    <a:pt x="29" y="214"/>
                  </a:lnTo>
                  <a:lnTo>
                    <a:pt x="29" y="214"/>
                  </a:lnTo>
                  <a:lnTo>
                    <a:pt x="21" y="202"/>
                  </a:lnTo>
                  <a:lnTo>
                    <a:pt x="12" y="188"/>
                  </a:lnTo>
                  <a:lnTo>
                    <a:pt x="5" y="172"/>
                  </a:lnTo>
                  <a:lnTo>
                    <a:pt x="2" y="157"/>
                  </a:lnTo>
                  <a:lnTo>
                    <a:pt x="0" y="141"/>
                  </a:lnTo>
                  <a:lnTo>
                    <a:pt x="0" y="124"/>
                  </a:lnTo>
                  <a:lnTo>
                    <a:pt x="2" y="107"/>
                  </a:lnTo>
                  <a:lnTo>
                    <a:pt x="7" y="90"/>
                  </a:lnTo>
                  <a:lnTo>
                    <a:pt x="7" y="90"/>
                  </a:lnTo>
                  <a:lnTo>
                    <a:pt x="12" y="74"/>
                  </a:lnTo>
                  <a:lnTo>
                    <a:pt x="21" y="59"/>
                  </a:lnTo>
                  <a:lnTo>
                    <a:pt x="29" y="45"/>
                  </a:lnTo>
                  <a:lnTo>
                    <a:pt x="40" y="33"/>
                  </a:lnTo>
                  <a:lnTo>
                    <a:pt x="52" y="24"/>
                  </a:lnTo>
                  <a:lnTo>
                    <a:pt x="66" y="16"/>
                  </a:lnTo>
                  <a:lnTo>
                    <a:pt x="79" y="9"/>
                  </a:lnTo>
                  <a:lnTo>
                    <a:pt x="95" y="5"/>
                  </a:lnTo>
                  <a:lnTo>
                    <a:pt x="97" y="5"/>
                  </a:lnTo>
                  <a:lnTo>
                    <a:pt x="97" y="5"/>
                  </a:lnTo>
                  <a:lnTo>
                    <a:pt x="97" y="5"/>
                  </a:lnTo>
                  <a:lnTo>
                    <a:pt x="112" y="0"/>
                  </a:lnTo>
                  <a:lnTo>
                    <a:pt x="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296988" y="1276350"/>
              <a:ext cx="444500" cy="442913"/>
            </a:xfrm>
            <a:custGeom>
              <a:avLst/>
              <a:gdLst>
                <a:gd name="T0" fmla="*/ 138 w 280"/>
                <a:gd name="T1" fmla="*/ 0 h 279"/>
                <a:gd name="T2" fmla="*/ 138 w 280"/>
                <a:gd name="T3" fmla="*/ 0 h 279"/>
                <a:gd name="T4" fmla="*/ 120 w 280"/>
                <a:gd name="T5" fmla="*/ 0 h 279"/>
                <a:gd name="T6" fmla="*/ 103 w 280"/>
                <a:gd name="T7" fmla="*/ 5 h 279"/>
                <a:gd name="T8" fmla="*/ 103 w 280"/>
                <a:gd name="T9" fmla="*/ 5 h 279"/>
                <a:gd name="T10" fmla="*/ 86 w 280"/>
                <a:gd name="T11" fmla="*/ 10 h 279"/>
                <a:gd name="T12" fmla="*/ 69 w 280"/>
                <a:gd name="T13" fmla="*/ 17 h 279"/>
                <a:gd name="T14" fmla="*/ 55 w 280"/>
                <a:gd name="T15" fmla="*/ 26 h 279"/>
                <a:gd name="T16" fmla="*/ 41 w 280"/>
                <a:gd name="T17" fmla="*/ 38 h 279"/>
                <a:gd name="T18" fmla="*/ 29 w 280"/>
                <a:gd name="T19" fmla="*/ 52 h 279"/>
                <a:gd name="T20" fmla="*/ 21 w 280"/>
                <a:gd name="T21" fmla="*/ 65 h 279"/>
                <a:gd name="T22" fmla="*/ 12 w 280"/>
                <a:gd name="T23" fmla="*/ 81 h 279"/>
                <a:gd name="T24" fmla="*/ 5 w 280"/>
                <a:gd name="T25" fmla="*/ 98 h 279"/>
                <a:gd name="T26" fmla="*/ 2 w 280"/>
                <a:gd name="T27" fmla="*/ 115 h 279"/>
                <a:gd name="T28" fmla="*/ 0 w 280"/>
                <a:gd name="T29" fmla="*/ 132 h 279"/>
                <a:gd name="T30" fmla="*/ 0 w 280"/>
                <a:gd name="T31" fmla="*/ 150 h 279"/>
                <a:gd name="T32" fmla="*/ 2 w 280"/>
                <a:gd name="T33" fmla="*/ 167 h 279"/>
                <a:gd name="T34" fmla="*/ 5 w 280"/>
                <a:gd name="T35" fmla="*/ 184 h 279"/>
                <a:gd name="T36" fmla="*/ 12 w 280"/>
                <a:gd name="T37" fmla="*/ 201 h 279"/>
                <a:gd name="T38" fmla="*/ 21 w 280"/>
                <a:gd name="T39" fmla="*/ 217 h 279"/>
                <a:gd name="T40" fmla="*/ 33 w 280"/>
                <a:gd name="T41" fmla="*/ 231 h 279"/>
                <a:gd name="T42" fmla="*/ 33 w 280"/>
                <a:gd name="T43" fmla="*/ 231 h 279"/>
                <a:gd name="T44" fmla="*/ 43 w 280"/>
                <a:gd name="T45" fmla="*/ 243 h 279"/>
                <a:gd name="T46" fmla="*/ 53 w 280"/>
                <a:gd name="T47" fmla="*/ 251 h 279"/>
                <a:gd name="T48" fmla="*/ 65 w 280"/>
                <a:gd name="T49" fmla="*/ 260 h 279"/>
                <a:gd name="T50" fmla="*/ 79 w 280"/>
                <a:gd name="T51" fmla="*/ 267 h 279"/>
                <a:gd name="T52" fmla="*/ 93 w 280"/>
                <a:gd name="T53" fmla="*/ 272 h 279"/>
                <a:gd name="T54" fmla="*/ 107 w 280"/>
                <a:gd name="T55" fmla="*/ 275 h 279"/>
                <a:gd name="T56" fmla="*/ 122 w 280"/>
                <a:gd name="T57" fmla="*/ 279 h 279"/>
                <a:gd name="T58" fmla="*/ 136 w 280"/>
                <a:gd name="T59" fmla="*/ 279 h 279"/>
                <a:gd name="T60" fmla="*/ 136 w 280"/>
                <a:gd name="T61" fmla="*/ 279 h 279"/>
                <a:gd name="T62" fmla="*/ 158 w 280"/>
                <a:gd name="T63" fmla="*/ 277 h 279"/>
                <a:gd name="T64" fmla="*/ 179 w 280"/>
                <a:gd name="T65" fmla="*/ 274 h 279"/>
                <a:gd name="T66" fmla="*/ 200 w 280"/>
                <a:gd name="T67" fmla="*/ 265 h 279"/>
                <a:gd name="T68" fmla="*/ 218 w 280"/>
                <a:gd name="T69" fmla="*/ 255 h 279"/>
                <a:gd name="T70" fmla="*/ 236 w 280"/>
                <a:gd name="T71" fmla="*/ 243 h 279"/>
                <a:gd name="T72" fmla="*/ 249 w 280"/>
                <a:gd name="T73" fmla="*/ 227 h 279"/>
                <a:gd name="T74" fmla="*/ 262 w 280"/>
                <a:gd name="T75" fmla="*/ 208 h 279"/>
                <a:gd name="T76" fmla="*/ 267 w 280"/>
                <a:gd name="T77" fmla="*/ 198 h 279"/>
                <a:gd name="T78" fmla="*/ 270 w 280"/>
                <a:gd name="T79" fmla="*/ 188 h 279"/>
                <a:gd name="T80" fmla="*/ 270 w 280"/>
                <a:gd name="T81" fmla="*/ 188 h 279"/>
                <a:gd name="T82" fmla="*/ 275 w 280"/>
                <a:gd name="T83" fmla="*/ 170 h 279"/>
                <a:gd name="T84" fmla="*/ 279 w 280"/>
                <a:gd name="T85" fmla="*/ 155 h 279"/>
                <a:gd name="T86" fmla="*/ 280 w 280"/>
                <a:gd name="T87" fmla="*/ 138 h 279"/>
                <a:gd name="T88" fmla="*/ 279 w 280"/>
                <a:gd name="T89" fmla="*/ 120 h 279"/>
                <a:gd name="T90" fmla="*/ 275 w 280"/>
                <a:gd name="T91" fmla="*/ 105 h 279"/>
                <a:gd name="T92" fmla="*/ 270 w 280"/>
                <a:gd name="T93" fmla="*/ 89 h 279"/>
                <a:gd name="T94" fmla="*/ 262 w 280"/>
                <a:gd name="T95" fmla="*/ 74 h 279"/>
                <a:gd name="T96" fmla="*/ 253 w 280"/>
                <a:gd name="T97" fmla="*/ 60 h 279"/>
                <a:gd name="T98" fmla="*/ 243 w 280"/>
                <a:gd name="T99" fmla="*/ 48 h 279"/>
                <a:gd name="T100" fmla="*/ 231 w 280"/>
                <a:gd name="T101" fmla="*/ 36 h 279"/>
                <a:gd name="T102" fmla="*/ 217 w 280"/>
                <a:gd name="T103" fmla="*/ 26 h 279"/>
                <a:gd name="T104" fmla="*/ 203 w 280"/>
                <a:gd name="T105" fmla="*/ 17 h 279"/>
                <a:gd name="T106" fmla="*/ 187 w 280"/>
                <a:gd name="T107" fmla="*/ 9 h 279"/>
                <a:gd name="T108" fmla="*/ 170 w 280"/>
                <a:gd name="T109" fmla="*/ 3 h 279"/>
                <a:gd name="T110" fmla="*/ 155 w 280"/>
                <a:gd name="T111" fmla="*/ 0 h 279"/>
                <a:gd name="T112" fmla="*/ 138 w 280"/>
                <a:gd name="T113" fmla="*/ 0 h 279"/>
                <a:gd name="T114" fmla="*/ 138 w 280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0" h="279">
                  <a:moveTo>
                    <a:pt x="138" y="0"/>
                  </a:moveTo>
                  <a:lnTo>
                    <a:pt x="138" y="0"/>
                  </a:lnTo>
                  <a:lnTo>
                    <a:pt x="120" y="0"/>
                  </a:lnTo>
                  <a:lnTo>
                    <a:pt x="103" y="5"/>
                  </a:lnTo>
                  <a:lnTo>
                    <a:pt x="103" y="5"/>
                  </a:lnTo>
                  <a:lnTo>
                    <a:pt x="86" y="10"/>
                  </a:lnTo>
                  <a:lnTo>
                    <a:pt x="69" y="17"/>
                  </a:lnTo>
                  <a:lnTo>
                    <a:pt x="55" y="26"/>
                  </a:lnTo>
                  <a:lnTo>
                    <a:pt x="41" y="38"/>
                  </a:lnTo>
                  <a:lnTo>
                    <a:pt x="29" y="52"/>
                  </a:lnTo>
                  <a:lnTo>
                    <a:pt x="21" y="65"/>
                  </a:lnTo>
                  <a:lnTo>
                    <a:pt x="12" y="81"/>
                  </a:lnTo>
                  <a:lnTo>
                    <a:pt x="5" y="98"/>
                  </a:lnTo>
                  <a:lnTo>
                    <a:pt x="2" y="115"/>
                  </a:lnTo>
                  <a:lnTo>
                    <a:pt x="0" y="132"/>
                  </a:lnTo>
                  <a:lnTo>
                    <a:pt x="0" y="150"/>
                  </a:lnTo>
                  <a:lnTo>
                    <a:pt x="2" y="167"/>
                  </a:lnTo>
                  <a:lnTo>
                    <a:pt x="5" y="184"/>
                  </a:lnTo>
                  <a:lnTo>
                    <a:pt x="12" y="201"/>
                  </a:lnTo>
                  <a:lnTo>
                    <a:pt x="21" y="217"/>
                  </a:lnTo>
                  <a:lnTo>
                    <a:pt x="33" y="231"/>
                  </a:lnTo>
                  <a:lnTo>
                    <a:pt x="33" y="231"/>
                  </a:lnTo>
                  <a:lnTo>
                    <a:pt x="43" y="243"/>
                  </a:lnTo>
                  <a:lnTo>
                    <a:pt x="53" y="251"/>
                  </a:lnTo>
                  <a:lnTo>
                    <a:pt x="65" y="260"/>
                  </a:lnTo>
                  <a:lnTo>
                    <a:pt x="79" y="267"/>
                  </a:lnTo>
                  <a:lnTo>
                    <a:pt x="93" y="272"/>
                  </a:lnTo>
                  <a:lnTo>
                    <a:pt x="107" y="275"/>
                  </a:lnTo>
                  <a:lnTo>
                    <a:pt x="122" y="279"/>
                  </a:lnTo>
                  <a:lnTo>
                    <a:pt x="136" y="279"/>
                  </a:lnTo>
                  <a:lnTo>
                    <a:pt x="136" y="279"/>
                  </a:lnTo>
                  <a:lnTo>
                    <a:pt x="158" y="277"/>
                  </a:lnTo>
                  <a:lnTo>
                    <a:pt x="179" y="274"/>
                  </a:lnTo>
                  <a:lnTo>
                    <a:pt x="200" y="265"/>
                  </a:lnTo>
                  <a:lnTo>
                    <a:pt x="218" y="255"/>
                  </a:lnTo>
                  <a:lnTo>
                    <a:pt x="236" y="243"/>
                  </a:lnTo>
                  <a:lnTo>
                    <a:pt x="249" y="227"/>
                  </a:lnTo>
                  <a:lnTo>
                    <a:pt x="262" y="208"/>
                  </a:lnTo>
                  <a:lnTo>
                    <a:pt x="267" y="198"/>
                  </a:lnTo>
                  <a:lnTo>
                    <a:pt x="270" y="188"/>
                  </a:lnTo>
                  <a:lnTo>
                    <a:pt x="270" y="188"/>
                  </a:lnTo>
                  <a:lnTo>
                    <a:pt x="275" y="170"/>
                  </a:lnTo>
                  <a:lnTo>
                    <a:pt x="279" y="155"/>
                  </a:lnTo>
                  <a:lnTo>
                    <a:pt x="280" y="138"/>
                  </a:lnTo>
                  <a:lnTo>
                    <a:pt x="279" y="120"/>
                  </a:lnTo>
                  <a:lnTo>
                    <a:pt x="275" y="105"/>
                  </a:lnTo>
                  <a:lnTo>
                    <a:pt x="270" y="89"/>
                  </a:lnTo>
                  <a:lnTo>
                    <a:pt x="262" y="74"/>
                  </a:lnTo>
                  <a:lnTo>
                    <a:pt x="253" y="60"/>
                  </a:lnTo>
                  <a:lnTo>
                    <a:pt x="243" y="48"/>
                  </a:lnTo>
                  <a:lnTo>
                    <a:pt x="231" y="36"/>
                  </a:lnTo>
                  <a:lnTo>
                    <a:pt x="217" y="26"/>
                  </a:lnTo>
                  <a:lnTo>
                    <a:pt x="203" y="17"/>
                  </a:lnTo>
                  <a:lnTo>
                    <a:pt x="187" y="9"/>
                  </a:lnTo>
                  <a:lnTo>
                    <a:pt x="170" y="3"/>
                  </a:lnTo>
                  <a:lnTo>
                    <a:pt x="155" y="0"/>
                  </a:lnTo>
                  <a:lnTo>
                    <a:pt x="138" y="0"/>
                  </a:lnTo>
                  <a:lnTo>
                    <a:pt x="1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79488" y="1770063"/>
              <a:ext cx="1057275" cy="1689100"/>
            </a:xfrm>
            <a:custGeom>
              <a:avLst/>
              <a:gdLst>
                <a:gd name="T0" fmla="*/ 358 w 666"/>
                <a:gd name="T1" fmla="*/ 964 h 1064"/>
                <a:gd name="T2" fmla="*/ 358 w 666"/>
                <a:gd name="T3" fmla="*/ 716 h 1064"/>
                <a:gd name="T4" fmla="*/ 310 w 666"/>
                <a:gd name="T5" fmla="*/ 721 h 1064"/>
                <a:gd name="T6" fmla="*/ 310 w 666"/>
                <a:gd name="T7" fmla="*/ 1064 h 1064"/>
                <a:gd name="T8" fmla="*/ 157 w 666"/>
                <a:gd name="T9" fmla="*/ 751 h 1064"/>
                <a:gd name="T10" fmla="*/ 157 w 666"/>
                <a:gd name="T11" fmla="*/ 374 h 1064"/>
                <a:gd name="T12" fmla="*/ 110 w 666"/>
                <a:gd name="T13" fmla="*/ 369 h 1064"/>
                <a:gd name="T14" fmla="*/ 110 w 666"/>
                <a:gd name="T15" fmla="*/ 599 h 1064"/>
                <a:gd name="T16" fmla="*/ 107 w 666"/>
                <a:gd name="T17" fmla="*/ 628 h 1064"/>
                <a:gd name="T18" fmla="*/ 90 w 666"/>
                <a:gd name="T19" fmla="*/ 670 h 1064"/>
                <a:gd name="T20" fmla="*/ 69 w 666"/>
                <a:gd name="T21" fmla="*/ 685 h 1064"/>
                <a:gd name="T22" fmla="*/ 57 w 666"/>
                <a:gd name="T23" fmla="*/ 687 h 1064"/>
                <a:gd name="T24" fmla="*/ 43 w 666"/>
                <a:gd name="T25" fmla="*/ 687 h 1064"/>
                <a:gd name="T26" fmla="*/ 40 w 666"/>
                <a:gd name="T27" fmla="*/ 687 h 1064"/>
                <a:gd name="T28" fmla="*/ 19 w 666"/>
                <a:gd name="T29" fmla="*/ 678 h 1064"/>
                <a:gd name="T30" fmla="*/ 9 w 666"/>
                <a:gd name="T31" fmla="*/ 665 h 1064"/>
                <a:gd name="T32" fmla="*/ 2 w 666"/>
                <a:gd name="T33" fmla="*/ 634 h 1064"/>
                <a:gd name="T34" fmla="*/ 0 w 666"/>
                <a:gd name="T35" fmla="*/ 374 h 1064"/>
                <a:gd name="T36" fmla="*/ 2 w 666"/>
                <a:gd name="T37" fmla="*/ 143 h 1064"/>
                <a:gd name="T38" fmla="*/ 19 w 666"/>
                <a:gd name="T39" fmla="*/ 85 h 1064"/>
                <a:gd name="T40" fmla="*/ 54 w 666"/>
                <a:gd name="T41" fmla="*/ 42 h 1064"/>
                <a:gd name="T42" fmla="*/ 83 w 666"/>
                <a:gd name="T43" fmla="*/ 25 h 1064"/>
                <a:gd name="T44" fmla="*/ 122 w 666"/>
                <a:gd name="T45" fmla="*/ 12 h 1064"/>
                <a:gd name="T46" fmla="*/ 202 w 666"/>
                <a:gd name="T47" fmla="*/ 2 h 1064"/>
                <a:gd name="T48" fmla="*/ 288 w 666"/>
                <a:gd name="T49" fmla="*/ 2 h 1064"/>
                <a:gd name="T50" fmla="*/ 336 w 666"/>
                <a:gd name="T51" fmla="*/ 2 h 1064"/>
                <a:gd name="T52" fmla="*/ 386 w 666"/>
                <a:gd name="T53" fmla="*/ 2 h 1064"/>
                <a:gd name="T54" fmla="*/ 412 w 666"/>
                <a:gd name="T55" fmla="*/ 2 h 1064"/>
                <a:gd name="T56" fmla="*/ 477 w 666"/>
                <a:gd name="T57" fmla="*/ 2 h 1064"/>
                <a:gd name="T58" fmla="*/ 536 w 666"/>
                <a:gd name="T59" fmla="*/ 9 h 1064"/>
                <a:gd name="T60" fmla="*/ 591 w 666"/>
                <a:gd name="T61" fmla="*/ 31 h 1064"/>
                <a:gd name="T62" fmla="*/ 615 w 666"/>
                <a:gd name="T63" fmla="*/ 47 h 1064"/>
                <a:gd name="T64" fmla="*/ 632 w 666"/>
                <a:gd name="T65" fmla="*/ 64 h 1064"/>
                <a:gd name="T66" fmla="*/ 654 w 666"/>
                <a:gd name="T67" fmla="*/ 104 h 1064"/>
                <a:gd name="T68" fmla="*/ 666 w 666"/>
                <a:gd name="T69" fmla="*/ 173 h 1064"/>
                <a:gd name="T70" fmla="*/ 666 w 666"/>
                <a:gd name="T71" fmla="*/ 374 h 1064"/>
                <a:gd name="T72" fmla="*/ 666 w 666"/>
                <a:gd name="T73" fmla="*/ 616 h 1064"/>
                <a:gd name="T74" fmla="*/ 663 w 666"/>
                <a:gd name="T75" fmla="*/ 649 h 1064"/>
                <a:gd name="T76" fmla="*/ 649 w 666"/>
                <a:gd name="T77" fmla="*/ 677 h 1064"/>
                <a:gd name="T78" fmla="*/ 639 w 666"/>
                <a:gd name="T79" fmla="*/ 684 h 1064"/>
                <a:gd name="T80" fmla="*/ 623 w 666"/>
                <a:gd name="T81" fmla="*/ 687 h 1064"/>
                <a:gd name="T82" fmla="*/ 611 w 666"/>
                <a:gd name="T83" fmla="*/ 687 h 1064"/>
                <a:gd name="T84" fmla="*/ 592 w 666"/>
                <a:gd name="T85" fmla="*/ 684 h 1064"/>
                <a:gd name="T86" fmla="*/ 579 w 666"/>
                <a:gd name="T87" fmla="*/ 673 h 1064"/>
                <a:gd name="T88" fmla="*/ 560 w 666"/>
                <a:gd name="T89" fmla="*/ 632 h 1064"/>
                <a:gd name="T90" fmla="*/ 558 w 666"/>
                <a:gd name="T91" fmla="*/ 407 h 1064"/>
                <a:gd name="T92" fmla="*/ 503 w 666"/>
                <a:gd name="T93" fmla="*/ 374 h 1064"/>
                <a:gd name="T94" fmla="*/ 503 w 666"/>
                <a:gd name="T95" fmla="*/ 721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6" h="1064">
                  <a:moveTo>
                    <a:pt x="357" y="1064"/>
                  </a:moveTo>
                  <a:lnTo>
                    <a:pt x="357" y="1064"/>
                  </a:lnTo>
                  <a:lnTo>
                    <a:pt x="358" y="964"/>
                  </a:lnTo>
                  <a:lnTo>
                    <a:pt x="358" y="964"/>
                  </a:lnTo>
                  <a:lnTo>
                    <a:pt x="358" y="721"/>
                  </a:lnTo>
                  <a:lnTo>
                    <a:pt x="358" y="716"/>
                  </a:lnTo>
                  <a:lnTo>
                    <a:pt x="310" y="716"/>
                  </a:lnTo>
                  <a:lnTo>
                    <a:pt x="310" y="721"/>
                  </a:lnTo>
                  <a:lnTo>
                    <a:pt x="310" y="721"/>
                  </a:lnTo>
                  <a:lnTo>
                    <a:pt x="310" y="900"/>
                  </a:lnTo>
                  <a:lnTo>
                    <a:pt x="310" y="900"/>
                  </a:lnTo>
                  <a:lnTo>
                    <a:pt x="310" y="1064"/>
                  </a:lnTo>
                  <a:lnTo>
                    <a:pt x="157" y="1064"/>
                  </a:lnTo>
                  <a:lnTo>
                    <a:pt x="157" y="1064"/>
                  </a:lnTo>
                  <a:lnTo>
                    <a:pt x="157" y="751"/>
                  </a:lnTo>
                  <a:lnTo>
                    <a:pt x="157" y="721"/>
                  </a:lnTo>
                  <a:lnTo>
                    <a:pt x="157" y="721"/>
                  </a:lnTo>
                  <a:lnTo>
                    <a:pt x="157" y="374"/>
                  </a:lnTo>
                  <a:lnTo>
                    <a:pt x="157" y="369"/>
                  </a:lnTo>
                  <a:lnTo>
                    <a:pt x="110" y="369"/>
                  </a:lnTo>
                  <a:lnTo>
                    <a:pt x="110" y="369"/>
                  </a:lnTo>
                  <a:lnTo>
                    <a:pt x="110" y="436"/>
                  </a:lnTo>
                  <a:lnTo>
                    <a:pt x="110" y="436"/>
                  </a:lnTo>
                  <a:lnTo>
                    <a:pt x="110" y="599"/>
                  </a:lnTo>
                  <a:lnTo>
                    <a:pt x="110" y="599"/>
                  </a:lnTo>
                  <a:lnTo>
                    <a:pt x="109" y="615"/>
                  </a:lnTo>
                  <a:lnTo>
                    <a:pt x="107" y="628"/>
                  </a:lnTo>
                  <a:lnTo>
                    <a:pt x="103" y="644"/>
                  </a:lnTo>
                  <a:lnTo>
                    <a:pt x="97" y="658"/>
                  </a:lnTo>
                  <a:lnTo>
                    <a:pt x="90" y="670"/>
                  </a:lnTo>
                  <a:lnTo>
                    <a:pt x="81" y="678"/>
                  </a:lnTo>
                  <a:lnTo>
                    <a:pt x="74" y="682"/>
                  </a:lnTo>
                  <a:lnTo>
                    <a:pt x="69" y="685"/>
                  </a:lnTo>
                  <a:lnTo>
                    <a:pt x="62" y="687"/>
                  </a:lnTo>
                  <a:lnTo>
                    <a:pt x="57" y="687"/>
                  </a:lnTo>
                  <a:lnTo>
                    <a:pt x="57" y="687"/>
                  </a:lnTo>
                  <a:lnTo>
                    <a:pt x="45" y="687"/>
                  </a:lnTo>
                  <a:lnTo>
                    <a:pt x="45" y="685"/>
                  </a:lnTo>
                  <a:lnTo>
                    <a:pt x="43" y="687"/>
                  </a:lnTo>
                  <a:lnTo>
                    <a:pt x="43" y="687"/>
                  </a:lnTo>
                  <a:lnTo>
                    <a:pt x="40" y="687"/>
                  </a:lnTo>
                  <a:lnTo>
                    <a:pt x="40" y="687"/>
                  </a:lnTo>
                  <a:lnTo>
                    <a:pt x="33" y="685"/>
                  </a:lnTo>
                  <a:lnTo>
                    <a:pt x="26" y="682"/>
                  </a:lnTo>
                  <a:lnTo>
                    <a:pt x="19" y="678"/>
                  </a:lnTo>
                  <a:lnTo>
                    <a:pt x="16" y="675"/>
                  </a:lnTo>
                  <a:lnTo>
                    <a:pt x="16" y="675"/>
                  </a:lnTo>
                  <a:lnTo>
                    <a:pt x="9" y="665"/>
                  </a:lnTo>
                  <a:lnTo>
                    <a:pt x="4" y="654"/>
                  </a:lnTo>
                  <a:lnTo>
                    <a:pt x="2" y="644"/>
                  </a:lnTo>
                  <a:lnTo>
                    <a:pt x="2" y="634"/>
                  </a:lnTo>
                  <a:lnTo>
                    <a:pt x="2" y="634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2" y="164"/>
                  </a:lnTo>
                  <a:lnTo>
                    <a:pt x="2" y="164"/>
                  </a:lnTo>
                  <a:lnTo>
                    <a:pt x="2" y="143"/>
                  </a:lnTo>
                  <a:lnTo>
                    <a:pt x="5" y="123"/>
                  </a:lnTo>
                  <a:lnTo>
                    <a:pt x="10" y="104"/>
                  </a:lnTo>
                  <a:lnTo>
                    <a:pt x="19" y="85"/>
                  </a:lnTo>
                  <a:lnTo>
                    <a:pt x="28" y="69"/>
                  </a:lnTo>
                  <a:lnTo>
                    <a:pt x="40" y="54"/>
                  </a:lnTo>
                  <a:lnTo>
                    <a:pt x="54" y="42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83" y="25"/>
                  </a:lnTo>
                  <a:lnTo>
                    <a:pt x="83" y="25"/>
                  </a:lnTo>
                  <a:lnTo>
                    <a:pt x="103" y="18"/>
                  </a:lnTo>
                  <a:lnTo>
                    <a:pt x="122" y="12"/>
                  </a:lnTo>
                  <a:lnTo>
                    <a:pt x="143" y="7"/>
                  </a:lnTo>
                  <a:lnTo>
                    <a:pt x="162" y="6"/>
                  </a:lnTo>
                  <a:lnTo>
                    <a:pt x="202" y="2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336" y="2"/>
                  </a:lnTo>
                  <a:lnTo>
                    <a:pt x="336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86" y="2"/>
                  </a:lnTo>
                  <a:lnTo>
                    <a:pt x="386" y="2"/>
                  </a:lnTo>
                  <a:lnTo>
                    <a:pt x="412" y="2"/>
                  </a:lnTo>
                  <a:lnTo>
                    <a:pt x="412" y="2"/>
                  </a:lnTo>
                  <a:lnTo>
                    <a:pt x="437" y="2"/>
                  </a:lnTo>
                  <a:lnTo>
                    <a:pt x="437" y="2"/>
                  </a:lnTo>
                  <a:lnTo>
                    <a:pt x="477" y="2"/>
                  </a:lnTo>
                  <a:lnTo>
                    <a:pt x="496" y="4"/>
                  </a:lnTo>
                  <a:lnTo>
                    <a:pt x="515" y="6"/>
                  </a:lnTo>
                  <a:lnTo>
                    <a:pt x="536" y="9"/>
                  </a:lnTo>
                  <a:lnTo>
                    <a:pt x="554" y="14"/>
                  </a:lnTo>
                  <a:lnTo>
                    <a:pt x="573" y="21"/>
                  </a:lnTo>
                  <a:lnTo>
                    <a:pt x="591" y="31"/>
                  </a:lnTo>
                  <a:lnTo>
                    <a:pt x="591" y="31"/>
                  </a:lnTo>
                  <a:lnTo>
                    <a:pt x="603" y="38"/>
                  </a:lnTo>
                  <a:lnTo>
                    <a:pt x="615" y="47"/>
                  </a:lnTo>
                  <a:lnTo>
                    <a:pt x="615" y="47"/>
                  </a:lnTo>
                  <a:lnTo>
                    <a:pt x="623" y="56"/>
                  </a:lnTo>
                  <a:lnTo>
                    <a:pt x="632" y="64"/>
                  </a:lnTo>
                  <a:lnTo>
                    <a:pt x="639" y="73"/>
                  </a:lnTo>
                  <a:lnTo>
                    <a:pt x="644" y="83"/>
                  </a:lnTo>
                  <a:lnTo>
                    <a:pt x="654" y="104"/>
                  </a:lnTo>
                  <a:lnTo>
                    <a:pt x="659" y="126"/>
                  </a:lnTo>
                  <a:lnTo>
                    <a:pt x="663" y="150"/>
                  </a:lnTo>
                  <a:lnTo>
                    <a:pt x="666" y="173"/>
                  </a:lnTo>
                  <a:lnTo>
                    <a:pt x="666" y="217"/>
                  </a:lnTo>
                  <a:lnTo>
                    <a:pt x="666" y="217"/>
                  </a:lnTo>
                  <a:lnTo>
                    <a:pt x="666" y="374"/>
                  </a:lnTo>
                  <a:lnTo>
                    <a:pt x="666" y="398"/>
                  </a:lnTo>
                  <a:lnTo>
                    <a:pt x="666" y="398"/>
                  </a:lnTo>
                  <a:lnTo>
                    <a:pt x="666" y="616"/>
                  </a:lnTo>
                  <a:lnTo>
                    <a:pt x="666" y="616"/>
                  </a:lnTo>
                  <a:lnTo>
                    <a:pt x="666" y="632"/>
                  </a:lnTo>
                  <a:lnTo>
                    <a:pt x="663" y="649"/>
                  </a:lnTo>
                  <a:lnTo>
                    <a:pt x="658" y="663"/>
                  </a:lnTo>
                  <a:lnTo>
                    <a:pt x="654" y="670"/>
                  </a:lnTo>
                  <a:lnTo>
                    <a:pt x="649" y="677"/>
                  </a:lnTo>
                  <a:lnTo>
                    <a:pt x="649" y="677"/>
                  </a:lnTo>
                  <a:lnTo>
                    <a:pt x="644" y="680"/>
                  </a:lnTo>
                  <a:lnTo>
                    <a:pt x="639" y="684"/>
                  </a:lnTo>
                  <a:lnTo>
                    <a:pt x="632" y="685"/>
                  </a:lnTo>
                  <a:lnTo>
                    <a:pt x="625" y="687"/>
                  </a:lnTo>
                  <a:lnTo>
                    <a:pt x="623" y="687"/>
                  </a:lnTo>
                  <a:lnTo>
                    <a:pt x="623" y="687"/>
                  </a:lnTo>
                  <a:lnTo>
                    <a:pt x="623" y="687"/>
                  </a:lnTo>
                  <a:lnTo>
                    <a:pt x="611" y="687"/>
                  </a:lnTo>
                  <a:lnTo>
                    <a:pt x="611" y="687"/>
                  </a:lnTo>
                  <a:lnTo>
                    <a:pt x="601" y="687"/>
                  </a:lnTo>
                  <a:lnTo>
                    <a:pt x="592" y="684"/>
                  </a:lnTo>
                  <a:lnTo>
                    <a:pt x="584" y="678"/>
                  </a:lnTo>
                  <a:lnTo>
                    <a:pt x="579" y="673"/>
                  </a:lnTo>
                  <a:lnTo>
                    <a:pt x="579" y="673"/>
                  </a:lnTo>
                  <a:lnTo>
                    <a:pt x="570" y="661"/>
                  </a:lnTo>
                  <a:lnTo>
                    <a:pt x="563" y="647"/>
                  </a:lnTo>
                  <a:lnTo>
                    <a:pt x="560" y="632"/>
                  </a:lnTo>
                  <a:lnTo>
                    <a:pt x="558" y="616"/>
                  </a:lnTo>
                  <a:lnTo>
                    <a:pt x="558" y="616"/>
                  </a:lnTo>
                  <a:lnTo>
                    <a:pt x="558" y="407"/>
                  </a:lnTo>
                  <a:lnTo>
                    <a:pt x="558" y="369"/>
                  </a:lnTo>
                  <a:lnTo>
                    <a:pt x="503" y="369"/>
                  </a:lnTo>
                  <a:lnTo>
                    <a:pt x="503" y="374"/>
                  </a:lnTo>
                  <a:lnTo>
                    <a:pt x="503" y="374"/>
                  </a:lnTo>
                  <a:lnTo>
                    <a:pt x="503" y="721"/>
                  </a:lnTo>
                  <a:lnTo>
                    <a:pt x="503" y="721"/>
                  </a:lnTo>
                  <a:lnTo>
                    <a:pt x="503" y="1064"/>
                  </a:lnTo>
                  <a:lnTo>
                    <a:pt x="357" y="1064"/>
                  </a:lnTo>
                  <a:close/>
                </a:path>
              </a:pathLst>
            </a:custGeom>
            <a:solidFill>
              <a:srgbClr val="D9D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971550" y="1762125"/>
              <a:ext cx="1076325" cy="1704975"/>
            </a:xfrm>
            <a:custGeom>
              <a:avLst/>
              <a:gdLst>
                <a:gd name="T0" fmla="*/ 341 w 678"/>
                <a:gd name="T1" fmla="*/ 12 h 1074"/>
                <a:gd name="T2" fmla="*/ 391 w 678"/>
                <a:gd name="T3" fmla="*/ 12 h 1074"/>
                <a:gd name="T4" fmla="*/ 480 w 678"/>
                <a:gd name="T5" fmla="*/ 12 h 1074"/>
                <a:gd name="T6" fmla="*/ 575 w 678"/>
                <a:gd name="T7" fmla="*/ 31 h 1074"/>
                <a:gd name="T8" fmla="*/ 616 w 678"/>
                <a:gd name="T9" fmla="*/ 57 h 1074"/>
                <a:gd name="T10" fmla="*/ 654 w 678"/>
                <a:gd name="T11" fmla="*/ 110 h 1074"/>
                <a:gd name="T12" fmla="*/ 666 w 678"/>
                <a:gd name="T13" fmla="*/ 222 h 1074"/>
                <a:gd name="T14" fmla="*/ 666 w 678"/>
                <a:gd name="T15" fmla="*/ 621 h 1074"/>
                <a:gd name="T16" fmla="*/ 658 w 678"/>
                <a:gd name="T17" fmla="*/ 666 h 1074"/>
                <a:gd name="T18" fmla="*/ 640 w 678"/>
                <a:gd name="T19" fmla="*/ 683 h 1074"/>
                <a:gd name="T20" fmla="*/ 627 w 678"/>
                <a:gd name="T21" fmla="*/ 687 h 1074"/>
                <a:gd name="T22" fmla="*/ 599 w 678"/>
                <a:gd name="T23" fmla="*/ 683 h 1074"/>
                <a:gd name="T24" fmla="*/ 573 w 678"/>
                <a:gd name="T25" fmla="*/ 651 h 1074"/>
                <a:gd name="T26" fmla="*/ 568 w 678"/>
                <a:gd name="T27" fmla="*/ 379 h 1074"/>
                <a:gd name="T28" fmla="*/ 503 w 678"/>
                <a:gd name="T29" fmla="*/ 379 h 1074"/>
                <a:gd name="T30" fmla="*/ 367 w 678"/>
                <a:gd name="T31" fmla="*/ 1064 h 1074"/>
                <a:gd name="T32" fmla="*/ 368 w 678"/>
                <a:gd name="T33" fmla="*/ 716 h 1074"/>
                <a:gd name="T34" fmla="*/ 310 w 678"/>
                <a:gd name="T35" fmla="*/ 726 h 1074"/>
                <a:gd name="T36" fmla="*/ 167 w 678"/>
                <a:gd name="T37" fmla="*/ 1064 h 1074"/>
                <a:gd name="T38" fmla="*/ 167 w 678"/>
                <a:gd name="T39" fmla="*/ 369 h 1074"/>
                <a:gd name="T40" fmla="*/ 110 w 678"/>
                <a:gd name="T41" fmla="*/ 379 h 1074"/>
                <a:gd name="T42" fmla="*/ 108 w 678"/>
                <a:gd name="T43" fmla="*/ 618 h 1074"/>
                <a:gd name="T44" fmla="*/ 83 w 678"/>
                <a:gd name="T45" fmla="*/ 680 h 1074"/>
                <a:gd name="T46" fmla="*/ 52 w 678"/>
                <a:gd name="T47" fmla="*/ 687 h 1074"/>
                <a:gd name="T48" fmla="*/ 45 w 678"/>
                <a:gd name="T49" fmla="*/ 687 h 1074"/>
                <a:gd name="T50" fmla="*/ 19 w 678"/>
                <a:gd name="T51" fmla="*/ 668 h 1074"/>
                <a:gd name="T52" fmla="*/ 12 w 678"/>
                <a:gd name="T53" fmla="*/ 637 h 1074"/>
                <a:gd name="T54" fmla="*/ 12 w 678"/>
                <a:gd name="T55" fmla="*/ 169 h 1074"/>
                <a:gd name="T56" fmla="*/ 38 w 678"/>
                <a:gd name="T57" fmla="*/ 76 h 1074"/>
                <a:gd name="T58" fmla="*/ 90 w 678"/>
                <a:gd name="T59" fmla="*/ 35 h 1074"/>
                <a:gd name="T60" fmla="*/ 169 w 678"/>
                <a:gd name="T61" fmla="*/ 16 h 1074"/>
                <a:gd name="T62" fmla="*/ 203 w 678"/>
                <a:gd name="T63" fmla="*/ 2 h 1074"/>
                <a:gd name="T64" fmla="*/ 86 w 678"/>
                <a:gd name="T65" fmla="*/ 24 h 1074"/>
                <a:gd name="T66" fmla="*/ 40 w 678"/>
                <a:gd name="T67" fmla="*/ 57 h 1074"/>
                <a:gd name="T68" fmla="*/ 2 w 678"/>
                <a:gd name="T69" fmla="*/ 148 h 1074"/>
                <a:gd name="T70" fmla="*/ 2 w 678"/>
                <a:gd name="T71" fmla="*/ 637 h 1074"/>
                <a:gd name="T72" fmla="*/ 12 w 678"/>
                <a:gd name="T73" fmla="*/ 677 h 1074"/>
                <a:gd name="T74" fmla="*/ 45 w 678"/>
                <a:gd name="T75" fmla="*/ 697 h 1074"/>
                <a:gd name="T76" fmla="*/ 69 w 678"/>
                <a:gd name="T77" fmla="*/ 697 h 1074"/>
                <a:gd name="T78" fmla="*/ 107 w 678"/>
                <a:gd name="T79" fmla="*/ 664 h 1074"/>
                <a:gd name="T80" fmla="*/ 121 w 678"/>
                <a:gd name="T81" fmla="*/ 604 h 1074"/>
                <a:gd name="T82" fmla="*/ 157 w 678"/>
                <a:gd name="T83" fmla="*/ 726 h 1074"/>
                <a:gd name="T84" fmla="*/ 320 w 678"/>
                <a:gd name="T85" fmla="*/ 726 h 1074"/>
                <a:gd name="T86" fmla="*/ 513 w 678"/>
                <a:gd name="T87" fmla="*/ 1074 h 1074"/>
                <a:gd name="T88" fmla="*/ 558 w 678"/>
                <a:gd name="T89" fmla="*/ 379 h 1074"/>
                <a:gd name="T90" fmla="*/ 566 w 678"/>
                <a:gd name="T91" fmla="*/ 661 h 1074"/>
                <a:gd name="T92" fmla="*/ 616 w 678"/>
                <a:gd name="T93" fmla="*/ 697 h 1074"/>
                <a:gd name="T94" fmla="*/ 630 w 678"/>
                <a:gd name="T95" fmla="*/ 697 h 1074"/>
                <a:gd name="T96" fmla="*/ 668 w 678"/>
                <a:gd name="T97" fmla="*/ 670 h 1074"/>
                <a:gd name="T98" fmla="*/ 677 w 678"/>
                <a:gd name="T99" fmla="*/ 621 h 1074"/>
                <a:gd name="T100" fmla="*/ 677 w 678"/>
                <a:gd name="T101" fmla="*/ 174 h 1074"/>
                <a:gd name="T102" fmla="*/ 647 w 678"/>
                <a:gd name="T103" fmla="*/ 74 h 1074"/>
                <a:gd name="T104" fmla="*/ 611 w 678"/>
                <a:gd name="T105" fmla="*/ 38 h 1074"/>
                <a:gd name="T106" fmla="*/ 544 w 678"/>
                <a:gd name="T107" fmla="*/ 11 h 1074"/>
                <a:gd name="T108" fmla="*/ 442 w 678"/>
                <a:gd name="T109" fmla="*/ 2 h 1074"/>
                <a:gd name="T110" fmla="*/ 341 w 678"/>
                <a:gd name="T111" fmla="*/ 2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8" h="1074">
                  <a:moveTo>
                    <a:pt x="243" y="11"/>
                  </a:moveTo>
                  <a:lnTo>
                    <a:pt x="243" y="11"/>
                  </a:lnTo>
                  <a:lnTo>
                    <a:pt x="293" y="12"/>
                  </a:lnTo>
                  <a:lnTo>
                    <a:pt x="293" y="12"/>
                  </a:lnTo>
                  <a:lnTo>
                    <a:pt x="341" y="12"/>
                  </a:lnTo>
                  <a:lnTo>
                    <a:pt x="341" y="12"/>
                  </a:lnTo>
                  <a:lnTo>
                    <a:pt x="375" y="12"/>
                  </a:lnTo>
                  <a:lnTo>
                    <a:pt x="375" y="12"/>
                  </a:lnTo>
                  <a:lnTo>
                    <a:pt x="391" y="12"/>
                  </a:lnTo>
                  <a:lnTo>
                    <a:pt x="391" y="12"/>
                  </a:lnTo>
                  <a:lnTo>
                    <a:pt x="417" y="12"/>
                  </a:lnTo>
                  <a:lnTo>
                    <a:pt x="417" y="12"/>
                  </a:lnTo>
                  <a:lnTo>
                    <a:pt x="442" y="12"/>
                  </a:lnTo>
                  <a:lnTo>
                    <a:pt x="442" y="12"/>
                  </a:lnTo>
                  <a:lnTo>
                    <a:pt x="480" y="12"/>
                  </a:lnTo>
                  <a:lnTo>
                    <a:pt x="501" y="14"/>
                  </a:lnTo>
                  <a:lnTo>
                    <a:pt x="520" y="16"/>
                  </a:lnTo>
                  <a:lnTo>
                    <a:pt x="539" y="19"/>
                  </a:lnTo>
                  <a:lnTo>
                    <a:pt x="558" y="24"/>
                  </a:lnTo>
                  <a:lnTo>
                    <a:pt x="575" y="31"/>
                  </a:lnTo>
                  <a:lnTo>
                    <a:pt x="594" y="40"/>
                  </a:lnTo>
                  <a:lnTo>
                    <a:pt x="594" y="40"/>
                  </a:lnTo>
                  <a:lnTo>
                    <a:pt x="606" y="48"/>
                  </a:lnTo>
                  <a:lnTo>
                    <a:pt x="616" y="57"/>
                  </a:lnTo>
                  <a:lnTo>
                    <a:pt x="616" y="57"/>
                  </a:lnTo>
                  <a:lnTo>
                    <a:pt x="625" y="64"/>
                  </a:lnTo>
                  <a:lnTo>
                    <a:pt x="632" y="73"/>
                  </a:lnTo>
                  <a:lnTo>
                    <a:pt x="639" y="81"/>
                  </a:lnTo>
                  <a:lnTo>
                    <a:pt x="646" y="91"/>
                  </a:lnTo>
                  <a:lnTo>
                    <a:pt x="654" y="110"/>
                  </a:lnTo>
                  <a:lnTo>
                    <a:pt x="659" y="133"/>
                  </a:lnTo>
                  <a:lnTo>
                    <a:pt x="663" y="155"/>
                  </a:lnTo>
                  <a:lnTo>
                    <a:pt x="666" y="178"/>
                  </a:lnTo>
                  <a:lnTo>
                    <a:pt x="666" y="222"/>
                  </a:lnTo>
                  <a:lnTo>
                    <a:pt x="666" y="222"/>
                  </a:lnTo>
                  <a:lnTo>
                    <a:pt x="666" y="379"/>
                  </a:lnTo>
                  <a:lnTo>
                    <a:pt x="666" y="403"/>
                  </a:lnTo>
                  <a:lnTo>
                    <a:pt x="666" y="403"/>
                  </a:lnTo>
                  <a:lnTo>
                    <a:pt x="666" y="621"/>
                  </a:lnTo>
                  <a:lnTo>
                    <a:pt x="666" y="621"/>
                  </a:lnTo>
                  <a:lnTo>
                    <a:pt x="666" y="623"/>
                  </a:lnTo>
                  <a:lnTo>
                    <a:pt x="666" y="623"/>
                  </a:lnTo>
                  <a:lnTo>
                    <a:pt x="666" y="637"/>
                  </a:lnTo>
                  <a:lnTo>
                    <a:pt x="663" y="652"/>
                  </a:lnTo>
                  <a:lnTo>
                    <a:pt x="658" y="666"/>
                  </a:lnTo>
                  <a:lnTo>
                    <a:pt x="654" y="671"/>
                  </a:lnTo>
                  <a:lnTo>
                    <a:pt x="651" y="678"/>
                  </a:lnTo>
                  <a:lnTo>
                    <a:pt x="651" y="678"/>
                  </a:lnTo>
                  <a:lnTo>
                    <a:pt x="646" y="682"/>
                  </a:lnTo>
                  <a:lnTo>
                    <a:pt x="640" y="683"/>
                  </a:lnTo>
                  <a:lnTo>
                    <a:pt x="637" y="685"/>
                  </a:lnTo>
                  <a:lnTo>
                    <a:pt x="630" y="685"/>
                  </a:lnTo>
                  <a:lnTo>
                    <a:pt x="630" y="685"/>
                  </a:lnTo>
                  <a:lnTo>
                    <a:pt x="628" y="685"/>
                  </a:lnTo>
                  <a:lnTo>
                    <a:pt x="627" y="687"/>
                  </a:lnTo>
                  <a:lnTo>
                    <a:pt x="627" y="687"/>
                  </a:lnTo>
                  <a:lnTo>
                    <a:pt x="616" y="687"/>
                  </a:lnTo>
                  <a:lnTo>
                    <a:pt x="616" y="687"/>
                  </a:lnTo>
                  <a:lnTo>
                    <a:pt x="608" y="687"/>
                  </a:lnTo>
                  <a:lnTo>
                    <a:pt x="599" y="683"/>
                  </a:lnTo>
                  <a:lnTo>
                    <a:pt x="592" y="678"/>
                  </a:lnTo>
                  <a:lnTo>
                    <a:pt x="587" y="675"/>
                  </a:lnTo>
                  <a:lnTo>
                    <a:pt x="587" y="675"/>
                  </a:lnTo>
                  <a:lnTo>
                    <a:pt x="578" y="663"/>
                  </a:lnTo>
                  <a:lnTo>
                    <a:pt x="573" y="651"/>
                  </a:lnTo>
                  <a:lnTo>
                    <a:pt x="570" y="637"/>
                  </a:lnTo>
                  <a:lnTo>
                    <a:pt x="568" y="621"/>
                  </a:lnTo>
                  <a:lnTo>
                    <a:pt x="568" y="621"/>
                  </a:lnTo>
                  <a:lnTo>
                    <a:pt x="568" y="412"/>
                  </a:lnTo>
                  <a:lnTo>
                    <a:pt x="568" y="379"/>
                  </a:lnTo>
                  <a:lnTo>
                    <a:pt x="568" y="369"/>
                  </a:lnTo>
                  <a:lnTo>
                    <a:pt x="558" y="369"/>
                  </a:lnTo>
                  <a:lnTo>
                    <a:pt x="513" y="369"/>
                  </a:lnTo>
                  <a:lnTo>
                    <a:pt x="503" y="369"/>
                  </a:lnTo>
                  <a:lnTo>
                    <a:pt x="503" y="379"/>
                  </a:lnTo>
                  <a:lnTo>
                    <a:pt x="503" y="379"/>
                  </a:lnTo>
                  <a:lnTo>
                    <a:pt x="503" y="726"/>
                  </a:lnTo>
                  <a:lnTo>
                    <a:pt x="503" y="726"/>
                  </a:lnTo>
                  <a:lnTo>
                    <a:pt x="503" y="1064"/>
                  </a:lnTo>
                  <a:lnTo>
                    <a:pt x="367" y="1064"/>
                  </a:lnTo>
                  <a:lnTo>
                    <a:pt x="367" y="1064"/>
                  </a:lnTo>
                  <a:lnTo>
                    <a:pt x="368" y="969"/>
                  </a:lnTo>
                  <a:lnTo>
                    <a:pt x="368" y="969"/>
                  </a:lnTo>
                  <a:lnTo>
                    <a:pt x="368" y="726"/>
                  </a:lnTo>
                  <a:lnTo>
                    <a:pt x="368" y="716"/>
                  </a:lnTo>
                  <a:lnTo>
                    <a:pt x="356" y="716"/>
                  </a:lnTo>
                  <a:lnTo>
                    <a:pt x="320" y="716"/>
                  </a:lnTo>
                  <a:lnTo>
                    <a:pt x="310" y="716"/>
                  </a:lnTo>
                  <a:lnTo>
                    <a:pt x="310" y="726"/>
                  </a:lnTo>
                  <a:lnTo>
                    <a:pt x="310" y="726"/>
                  </a:lnTo>
                  <a:lnTo>
                    <a:pt x="310" y="905"/>
                  </a:lnTo>
                  <a:lnTo>
                    <a:pt x="310" y="905"/>
                  </a:lnTo>
                  <a:lnTo>
                    <a:pt x="310" y="1064"/>
                  </a:lnTo>
                  <a:lnTo>
                    <a:pt x="167" y="1064"/>
                  </a:lnTo>
                  <a:lnTo>
                    <a:pt x="167" y="1064"/>
                  </a:lnTo>
                  <a:lnTo>
                    <a:pt x="167" y="756"/>
                  </a:lnTo>
                  <a:lnTo>
                    <a:pt x="167" y="726"/>
                  </a:lnTo>
                  <a:lnTo>
                    <a:pt x="167" y="726"/>
                  </a:lnTo>
                  <a:lnTo>
                    <a:pt x="167" y="379"/>
                  </a:lnTo>
                  <a:lnTo>
                    <a:pt x="167" y="369"/>
                  </a:lnTo>
                  <a:lnTo>
                    <a:pt x="157" y="369"/>
                  </a:lnTo>
                  <a:lnTo>
                    <a:pt x="121" y="369"/>
                  </a:lnTo>
                  <a:lnTo>
                    <a:pt x="110" y="369"/>
                  </a:lnTo>
                  <a:lnTo>
                    <a:pt x="110" y="379"/>
                  </a:lnTo>
                  <a:lnTo>
                    <a:pt x="110" y="379"/>
                  </a:lnTo>
                  <a:lnTo>
                    <a:pt x="110" y="441"/>
                  </a:lnTo>
                  <a:lnTo>
                    <a:pt x="110" y="441"/>
                  </a:lnTo>
                  <a:lnTo>
                    <a:pt x="110" y="604"/>
                  </a:lnTo>
                  <a:lnTo>
                    <a:pt x="110" y="604"/>
                  </a:lnTo>
                  <a:lnTo>
                    <a:pt x="108" y="618"/>
                  </a:lnTo>
                  <a:lnTo>
                    <a:pt x="107" y="632"/>
                  </a:lnTo>
                  <a:lnTo>
                    <a:pt x="103" y="646"/>
                  </a:lnTo>
                  <a:lnTo>
                    <a:pt x="98" y="659"/>
                  </a:lnTo>
                  <a:lnTo>
                    <a:pt x="91" y="670"/>
                  </a:lnTo>
                  <a:lnTo>
                    <a:pt x="83" y="680"/>
                  </a:lnTo>
                  <a:lnTo>
                    <a:pt x="72" y="685"/>
                  </a:lnTo>
                  <a:lnTo>
                    <a:pt x="67" y="687"/>
                  </a:lnTo>
                  <a:lnTo>
                    <a:pt x="62" y="687"/>
                  </a:lnTo>
                  <a:lnTo>
                    <a:pt x="62" y="687"/>
                  </a:lnTo>
                  <a:lnTo>
                    <a:pt x="52" y="687"/>
                  </a:lnTo>
                  <a:lnTo>
                    <a:pt x="50" y="685"/>
                  </a:lnTo>
                  <a:lnTo>
                    <a:pt x="48" y="685"/>
                  </a:lnTo>
                  <a:lnTo>
                    <a:pt x="48" y="685"/>
                  </a:lnTo>
                  <a:lnTo>
                    <a:pt x="45" y="687"/>
                  </a:lnTo>
                  <a:lnTo>
                    <a:pt x="45" y="687"/>
                  </a:lnTo>
                  <a:lnTo>
                    <a:pt x="38" y="685"/>
                  </a:lnTo>
                  <a:lnTo>
                    <a:pt x="33" y="683"/>
                  </a:lnTo>
                  <a:lnTo>
                    <a:pt x="24" y="677"/>
                  </a:lnTo>
                  <a:lnTo>
                    <a:pt x="24" y="677"/>
                  </a:lnTo>
                  <a:lnTo>
                    <a:pt x="19" y="668"/>
                  </a:lnTo>
                  <a:lnTo>
                    <a:pt x="14" y="658"/>
                  </a:lnTo>
                  <a:lnTo>
                    <a:pt x="12" y="649"/>
                  </a:lnTo>
                  <a:lnTo>
                    <a:pt x="12" y="639"/>
                  </a:lnTo>
                  <a:lnTo>
                    <a:pt x="12" y="639"/>
                  </a:lnTo>
                  <a:lnTo>
                    <a:pt x="12" y="637"/>
                  </a:lnTo>
                  <a:lnTo>
                    <a:pt x="12" y="637"/>
                  </a:lnTo>
                  <a:lnTo>
                    <a:pt x="10" y="379"/>
                  </a:lnTo>
                  <a:lnTo>
                    <a:pt x="10" y="379"/>
                  </a:lnTo>
                  <a:lnTo>
                    <a:pt x="12" y="169"/>
                  </a:lnTo>
                  <a:lnTo>
                    <a:pt x="12" y="169"/>
                  </a:lnTo>
                  <a:lnTo>
                    <a:pt x="12" y="148"/>
                  </a:lnTo>
                  <a:lnTo>
                    <a:pt x="15" y="129"/>
                  </a:lnTo>
                  <a:lnTo>
                    <a:pt x="21" y="110"/>
                  </a:lnTo>
                  <a:lnTo>
                    <a:pt x="28" y="93"/>
                  </a:lnTo>
                  <a:lnTo>
                    <a:pt x="38" y="76"/>
                  </a:lnTo>
                  <a:lnTo>
                    <a:pt x="50" y="62"/>
                  </a:lnTo>
                  <a:lnTo>
                    <a:pt x="62" y="50"/>
                  </a:lnTo>
                  <a:lnTo>
                    <a:pt x="77" y="40"/>
                  </a:lnTo>
                  <a:lnTo>
                    <a:pt x="77" y="40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110" y="28"/>
                  </a:lnTo>
                  <a:lnTo>
                    <a:pt x="129" y="23"/>
                  </a:lnTo>
                  <a:lnTo>
                    <a:pt x="148" y="17"/>
                  </a:lnTo>
                  <a:lnTo>
                    <a:pt x="169" y="16"/>
                  </a:lnTo>
                  <a:lnTo>
                    <a:pt x="207" y="12"/>
                  </a:lnTo>
                  <a:lnTo>
                    <a:pt x="243" y="11"/>
                  </a:lnTo>
                  <a:close/>
                  <a:moveTo>
                    <a:pt x="243" y="0"/>
                  </a:moveTo>
                  <a:lnTo>
                    <a:pt x="243" y="0"/>
                  </a:lnTo>
                  <a:lnTo>
                    <a:pt x="203" y="2"/>
                  </a:lnTo>
                  <a:lnTo>
                    <a:pt x="164" y="5"/>
                  </a:lnTo>
                  <a:lnTo>
                    <a:pt x="145" y="9"/>
                  </a:lnTo>
                  <a:lnTo>
                    <a:pt x="124" y="12"/>
                  </a:lnTo>
                  <a:lnTo>
                    <a:pt x="105" y="17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72" y="31"/>
                  </a:lnTo>
                  <a:lnTo>
                    <a:pt x="72" y="31"/>
                  </a:lnTo>
                  <a:lnTo>
                    <a:pt x="55" y="43"/>
                  </a:lnTo>
                  <a:lnTo>
                    <a:pt x="40" y="57"/>
                  </a:lnTo>
                  <a:lnTo>
                    <a:pt x="28" y="73"/>
                  </a:lnTo>
                  <a:lnTo>
                    <a:pt x="17" y="90"/>
                  </a:lnTo>
                  <a:lnTo>
                    <a:pt x="10" y="109"/>
                  </a:lnTo>
                  <a:lnTo>
                    <a:pt x="5" y="129"/>
                  </a:lnTo>
                  <a:lnTo>
                    <a:pt x="2" y="148"/>
                  </a:lnTo>
                  <a:lnTo>
                    <a:pt x="2" y="169"/>
                  </a:lnTo>
                  <a:lnTo>
                    <a:pt x="2" y="169"/>
                  </a:lnTo>
                  <a:lnTo>
                    <a:pt x="0" y="379"/>
                  </a:lnTo>
                  <a:lnTo>
                    <a:pt x="0" y="379"/>
                  </a:lnTo>
                  <a:lnTo>
                    <a:pt x="2" y="637"/>
                  </a:lnTo>
                  <a:lnTo>
                    <a:pt x="2" y="637"/>
                  </a:lnTo>
                  <a:lnTo>
                    <a:pt x="2" y="647"/>
                  </a:lnTo>
                  <a:lnTo>
                    <a:pt x="3" y="658"/>
                  </a:lnTo>
                  <a:lnTo>
                    <a:pt x="7" y="668"/>
                  </a:lnTo>
                  <a:lnTo>
                    <a:pt x="12" y="677"/>
                  </a:lnTo>
                  <a:lnTo>
                    <a:pt x="19" y="685"/>
                  </a:lnTo>
                  <a:lnTo>
                    <a:pt x="26" y="690"/>
                  </a:lnTo>
                  <a:lnTo>
                    <a:pt x="34" y="695"/>
                  </a:lnTo>
                  <a:lnTo>
                    <a:pt x="45" y="697"/>
                  </a:lnTo>
                  <a:lnTo>
                    <a:pt x="45" y="697"/>
                  </a:lnTo>
                  <a:lnTo>
                    <a:pt x="48" y="697"/>
                  </a:lnTo>
                  <a:lnTo>
                    <a:pt x="48" y="697"/>
                  </a:lnTo>
                  <a:lnTo>
                    <a:pt x="62" y="697"/>
                  </a:lnTo>
                  <a:lnTo>
                    <a:pt x="62" y="697"/>
                  </a:lnTo>
                  <a:lnTo>
                    <a:pt x="69" y="697"/>
                  </a:lnTo>
                  <a:lnTo>
                    <a:pt x="76" y="695"/>
                  </a:lnTo>
                  <a:lnTo>
                    <a:pt x="83" y="692"/>
                  </a:lnTo>
                  <a:lnTo>
                    <a:pt x="88" y="689"/>
                  </a:lnTo>
                  <a:lnTo>
                    <a:pt x="98" y="678"/>
                  </a:lnTo>
                  <a:lnTo>
                    <a:pt x="107" y="664"/>
                  </a:lnTo>
                  <a:lnTo>
                    <a:pt x="114" y="651"/>
                  </a:lnTo>
                  <a:lnTo>
                    <a:pt x="117" y="635"/>
                  </a:lnTo>
                  <a:lnTo>
                    <a:pt x="119" y="620"/>
                  </a:lnTo>
                  <a:lnTo>
                    <a:pt x="121" y="604"/>
                  </a:lnTo>
                  <a:lnTo>
                    <a:pt x="121" y="604"/>
                  </a:lnTo>
                  <a:lnTo>
                    <a:pt x="121" y="492"/>
                  </a:lnTo>
                  <a:lnTo>
                    <a:pt x="121" y="379"/>
                  </a:lnTo>
                  <a:lnTo>
                    <a:pt x="157" y="379"/>
                  </a:lnTo>
                  <a:lnTo>
                    <a:pt x="157" y="379"/>
                  </a:lnTo>
                  <a:lnTo>
                    <a:pt x="157" y="726"/>
                  </a:lnTo>
                  <a:lnTo>
                    <a:pt x="157" y="726"/>
                  </a:lnTo>
                  <a:lnTo>
                    <a:pt x="157" y="1074"/>
                  </a:lnTo>
                  <a:lnTo>
                    <a:pt x="320" y="1074"/>
                  </a:lnTo>
                  <a:lnTo>
                    <a:pt x="320" y="1074"/>
                  </a:lnTo>
                  <a:lnTo>
                    <a:pt x="320" y="726"/>
                  </a:lnTo>
                  <a:lnTo>
                    <a:pt x="356" y="726"/>
                  </a:lnTo>
                  <a:lnTo>
                    <a:pt x="356" y="726"/>
                  </a:lnTo>
                  <a:lnTo>
                    <a:pt x="356" y="1074"/>
                  </a:lnTo>
                  <a:lnTo>
                    <a:pt x="513" y="1074"/>
                  </a:lnTo>
                  <a:lnTo>
                    <a:pt x="513" y="1074"/>
                  </a:lnTo>
                  <a:lnTo>
                    <a:pt x="513" y="726"/>
                  </a:lnTo>
                  <a:lnTo>
                    <a:pt x="513" y="726"/>
                  </a:lnTo>
                  <a:lnTo>
                    <a:pt x="513" y="379"/>
                  </a:lnTo>
                  <a:lnTo>
                    <a:pt x="558" y="379"/>
                  </a:lnTo>
                  <a:lnTo>
                    <a:pt x="558" y="379"/>
                  </a:lnTo>
                  <a:lnTo>
                    <a:pt x="558" y="621"/>
                  </a:lnTo>
                  <a:lnTo>
                    <a:pt x="558" y="621"/>
                  </a:lnTo>
                  <a:lnTo>
                    <a:pt x="558" y="635"/>
                  </a:lnTo>
                  <a:lnTo>
                    <a:pt x="561" y="649"/>
                  </a:lnTo>
                  <a:lnTo>
                    <a:pt x="566" y="661"/>
                  </a:lnTo>
                  <a:lnTo>
                    <a:pt x="573" y="673"/>
                  </a:lnTo>
                  <a:lnTo>
                    <a:pt x="582" y="683"/>
                  </a:lnTo>
                  <a:lnTo>
                    <a:pt x="592" y="690"/>
                  </a:lnTo>
                  <a:lnTo>
                    <a:pt x="603" y="695"/>
                  </a:lnTo>
                  <a:lnTo>
                    <a:pt x="616" y="697"/>
                  </a:lnTo>
                  <a:lnTo>
                    <a:pt x="616" y="697"/>
                  </a:lnTo>
                  <a:lnTo>
                    <a:pt x="628" y="697"/>
                  </a:lnTo>
                  <a:lnTo>
                    <a:pt x="628" y="697"/>
                  </a:lnTo>
                  <a:lnTo>
                    <a:pt x="630" y="697"/>
                  </a:lnTo>
                  <a:lnTo>
                    <a:pt x="630" y="697"/>
                  </a:lnTo>
                  <a:lnTo>
                    <a:pt x="637" y="695"/>
                  </a:lnTo>
                  <a:lnTo>
                    <a:pt x="642" y="694"/>
                  </a:lnTo>
                  <a:lnTo>
                    <a:pt x="652" y="689"/>
                  </a:lnTo>
                  <a:lnTo>
                    <a:pt x="661" y="680"/>
                  </a:lnTo>
                  <a:lnTo>
                    <a:pt x="668" y="670"/>
                  </a:lnTo>
                  <a:lnTo>
                    <a:pt x="673" y="659"/>
                  </a:lnTo>
                  <a:lnTo>
                    <a:pt x="675" y="646"/>
                  </a:lnTo>
                  <a:lnTo>
                    <a:pt x="677" y="633"/>
                  </a:lnTo>
                  <a:lnTo>
                    <a:pt x="677" y="621"/>
                  </a:lnTo>
                  <a:lnTo>
                    <a:pt x="677" y="621"/>
                  </a:lnTo>
                  <a:lnTo>
                    <a:pt x="677" y="379"/>
                  </a:lnTo>
                  <a:lnTo>
                    <a:pt x="677" y="379"/>
                  </a:lnTo>
                  <a:lnTo>
                    <a:pt x="678" y="222"/>
                  </a:lnTo>
                  <a:lnTo>
                    <a:pt x="678" y="222"/>
                  </a:lnTo>
                  <a:lnTo>
                    <a:pt x="677" y="174"/>
                  </a:lnTo>
                  <a:lnTo>
                    <a:pt x="673" y="152"/>
                  </a:lnTo>
                  <a:lnTo>
                    <a:pt x="670" y="128"/>
                  </a:lnTo>
                  <a:lnTo>
                    <a:pt x="663" y="105"/>
                  </a:lnTo>
                  <a:lnTo>
                    <a:pt x="652" y="85"/>
                  </a:lnTo>
                  <a:lnTo>
                    <a:pt x="647" y="74"/>
                  </a:lnTo>
                  <a:lnTo>
                    <a:pt x="640" y="64"/>
                  </a:lnTo>
                  <a:lnTo>
                    <a:pt x="632" y="55"/>
                  </a:lnTo>
                  <a:lnTo>
                    <a:pt x="623" y="48"/>
                  </a:lnTo>
                  <a:lnTo>
                    <a:pt x="623" y="48"/>
                  </a:lnTo>
                  <a:lnTo>
                    <a:pt x="611" y="38"/>
                  </a:lnTo>
                  <a:lnTo>
                    <a:pt x="599" y="31"/>
                  </a:lnTo>
                  <a:lnTo>
                    <a:pt x="599" y="31"/>
                  </a:lnTo>
                  <a:lnTo>
                    <a:pt x="580" y="23"/>
                  </a:lnTo>
                  <a:lnTo>
                    <a:pt x="563" y="16"/>
                  </a:lnTo>
                  <a:lnTo>
                    <a:pt x="544" y="11"/>
                  </a:lnTo>
                  <a:lnTo>
                    <a:pt x="523" y="5"/>
                  </a:lnTo>
                  <a:lnTo>
                    <a:pt x="504" y="4"/>
                  </a:lnTo>
                  <a:lnTo>
                    <a:pt x="484" y="2"/>
                  </a:lnTo>
                  <a:lnTo>
                    <a:pt x="442" y="2"/>
                  </a:lnTo>
                  <a:lnTo>
                    <a:pt x="442" y="2"/>
                  </a:lnTo>
                  <a:lnTo>
                    <a:pt x="391" y="2"/>
                  </a:lnTo>
                  <a:lnTo>
                    <a:pt x="391" y="2"/>
                  </a:lnTo>
                  <a:lnTo>
                    <a:pt x="375" y="2"/>
                  </a:lnTo>
                  <a:lnTo>
                    <a:pt x="375" y="2"/>
                  </a:lnTo>
                  <a:lnTo>
                    <a:pt x="341" y="2"/>
                  </a:lnTo>
                  <a:lnTo>
                    <a:pt x="341" y="2"/>
                  </a:lnTo>
                  <a:lnTo>
                    <a:pt x="243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987425" y="1779588"/>
              <a:ext cx="1041400" cy="1671638"/>
            </a:xfrm>
            <a:custGeom>
              <a:avLst/>
              <a:gdLst>
                <a:gd name="T0" fmla="*/ 283 w 656"/>
                <a:gd name="T1" fmla="*/ 1 h 1053"/>
                <a:gd name="T2" fmla="*/ 331 w 656"/>
                <a:gd name="T3" fmla="*/ 1 h 1053"/>
                <a:gd name="T4" fmla="*/ 381 w 656"/>
                <a:gd name="T5" fmla="*/ 1 h 1053"/>
                <a:gd name="T6" fmla="*/ 407 w 656"/>
                <a:gd name="T7" fmla="*/ 1 h 1053"/>
                <a:gd name="T8" fmla="*/ 470 w 656"/>
                <a:gd name="T9" fmla="*/ 1 h 1053"/>
                <a:gd name="T10" fmla="*/ 529 w 656"/>
                <a:gd name="T11" fmla="*/ 8 h 1053"/>
                <a:gd name="T12" fmla="*/ 584 w 656"/>
                <a:gd name="T13" fmla="*/ 29 h 1053"/>
                <a:gd name="T14" fmla="*/ 606 w 656"/>
                <a:gd name="T15" fmla="*/ 46 h 1053"/>
                <a:gd name="T16" fmla="*/ 622 w 656"/>
                <a:gd name="T17" fmla="*/ 62 h 1053"/>
                <a:gd name="T18" fmla="*/ 644 w 656"/>
                <a:gd name="T19" fmla="*/ 99 h 1053"/>
                <a:gd name="T20" fmla="*/ 656 w 656"/>
                <a:gd name="T21" fmla="*/ 167 h 1053"/>
                <a:gd name="T22" fmla="*/ 656 w 656"/>
                <a:gd name="T23" fmla="*/ 368 h 1053"/>
                <a:gd name="T24" fmla="*/ 656 w 656"/>
                <a:gd name="T25" fmla="*/ 610 h 1053"/>
                <a:gd name="T26" fmla="*/ 656 w 656"/>
                <a:gd name="T27" fmla="*/ 612 h 1053"/>
                <a:gd name="T28" fmla="*/ 648 w 656"/>
                <a:gd name="T29" fmla="*/ 655 h 1053"/>
                <a:gd name="T30" fmla="*/ 641 w 656"/>
                <a:gd name="T31" fmla="*/ 667 h 1053"/>
                <a:gd name="T32" fmla="*/ 627 w 656"/>
                <a:gd name="T33" fmla="*/ 674 h 1053"/>
                <a:gd name="T34" fmla="*/ 618 w 656"/>
                <a:gd name="T35" fmla="*/ 674 h 1053"/>
                <a:gd name="T36" fmla="*/ 606 w 656"/>
                <a:gd name="T37" fmla="*/ 676 h 1053"/>
                <a:gd name="T38" fmla="*/ 589 w 656"/>
                <a:gd name="T39" fmla="*/ 672 h 1053"/>
                <a:gd name="T40" fmla="*/ 577 w 656"/>
                <a:gd name="T41" fmla="*/ 664 h 1053"/>
                <a:gd name="T42" fmla="*/ 560 w 656"/>
                <a:gd name="T43" fmla="*/ 626 h 1053"/>
                <a:gd name="T44" fmla="*/ 558 w 656"/>
                <a:gd name="T45" fmla="*/ 401 h 1053"/>
                <a:gd name="T46" fmla="*/ 548 w 656"/>
                <a:gd name="T47" fmla="*/ 358 h 1053"/>
                <a:gd name="T48" fmla="*/ 493 w 656"/>
                <a:gd name="T49" fmla="*/ 368 h 1053"/>
                <a:gd name="T50" fmla="*/ 493 w 656"/>
                <a:gd name="T51" fmla="*/ 715 h 1053"/>
                <a:gd name="T52" fmla="*/ 357 w 656"/>
                <a:gd name="T53" fmla="*/ 1053 h 1053"/>
                <a:gd name="T54" fmla="*/ 358 w 656"/>
                <a:gd name="T55" fmla="*/ 715 h 1053"/>
                <a:gd name="T56" fmla="*/ 310 w 656"/>
                <a:gd name="T57" fmla="*/ 705 h 1053"/>
                <a:gd name="T58" fmla="*/ 300 w 656"/>
                <a:gd name="T59" fmla="*/ 715 h 1053"/>
                <a:gd name="T60" fmla="*/ 300 w 656"/>
                <a:gd name="T61" fmla="*/ 1053 h 1053"/>
                <a:gd name="T62" fmla="*/ 157 w 656"/>
                <a:gd name="T63" fmla="*/ 745 h 1053"/>
                <a:gd name="T64" fmla="*/ 157 w 656"/>
                <a:gd name="T65" fmla="*/ 368 h 1053"/>
                <a:gd name="T66" fmla="*/ 111 w 656"/>
                <a:gd name="T67" fmla="*/ 358 h 1053"/>
                <a:gd name="T68" fmla="*/ 100 w 656"/>
                <a:gd name="T69" fmla="*/ 368 h 1053"/>
                <a:gd name="T70" fmla="*/ 100 w 656"/>
                <a:gd name="T71" fmla="*/ 593 h 1053"/>
                <a:gd name="T72" fmla="*/ 97 w 656"/>
                <a:gd name="T73" fmla="*/ 621 h 1053"/>
                <a:gd name="T74" fmla="*/ 81 w 656"/>
                <a:gd name="T75" fmla="*/ 659 h 1053"/>
                <a:gd name="T76" fmla="*/ 57 w 656"/>
                <a:gd name="T77" fmla="*/ 676 h 1053"/>
                <a:gd name="T78" fmla="*/ 42 w 656"/>
                <a:gd name="T79" fmla="*/ 676 h 1053"/>
                <a:gd name="T80" fmla="*/ 38 w 656"/>
                <a:gd name="T81" fmla="*/ 674 h 1053"/>
                <a:gd name="T82" fmla="*/ 28 w 656"/>
                <a:gd name="T83" fmla="*/ 674 h 1053"/>
                <a:gd name="T84" fmla="*/ 14 w 656"/>
                <a:gd name="T85" fmla="*/ 666 h 1053"/>
                <a:gd name="T86" fmla="*/ 2 w 656"/>
                <a:gd name="T87" fmla="*/ 638 h 1053"/>
                <a:gd name="T88" fmla="*/ 2 w 656"/>
                <a:gd name="T89" fmla="*/ 626 h 1053"/>
                <a:gd name="T90" fmla="*/ 0 w 656"/>
                <a:gd name="T91" fmla="*/ 368 h 1053"/>
                <a:gd name="T92" fmla="*/ 2 w 656"/>
                <a:gd name="T93" fmla="*/ 137 h 1053"/>
                <a:gd name="T94" fmla="*/ 18 w 656"/>
                <a:gd name="T95" fmla="*/ 82 h 1053"/>
                <a:gd name="T96" fmla="*/ 52 w 656"/>
                <a:gd name="T97" fmla="*/ 39 h 1053"/>
                <a:gd name="T98" fmla="*/ 80 w 656"/>
                <a:gd name="T99" fmla="*/ 24 h 1053"/>
                <a:gd name="T100" fmla="*/ 119 w 656"/>
                <a:gd name="T101" fmla="*/ 12 h 1053"/>
                <a:gd name="T102" fmla="*/ 197 w 656"/>
                <a:gd name="T103" fmla="*/ 1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6" h="1053">
                  <a:moveTo>
                    <a:pt x="233" y="0"/>
                  </a:moveTo>
                  <a:lnTo>
                    <a:pt x="233" y="0"/>
                  </a:lnTo>
                  <a:lnTo>
                    <a:pt x="283" y="1"/>
                  </a:lnTo>
                  <a:lnTo>
                    <a:pt x="283" y="1"/>
                  </a:lnTo>
                  <a:lnTo>
                    <a:pt x="331" y="1"/>
                  </a:lnTo>
                  <a:lnTo>
                    <a:pt x="331" y="1"/>
                  </a:lnTo>
                  <a:lnTo>
                    <a:pt x="365" y="1"/>
                  </a:lnTo>
                  <a:lnTo>
                    <a:pt x="365" y="1"/>
                  </a:lnTo>
                  <a:lnTo>
                    <a:pt x="381" y="1"/>
                  </a:lnTo>
                  <a:lnTo>
                    <a:pt x="381" y="1"/>
                  </a:lnTo>
                  <a:lnTo>
                    <a:pt x="407" y="1"/>
                  </a:lnTo>
                  <a:lnTo>
                    <a:pt x="407" y="1"/>
                  </a:lnTo>
                  <a:lnTo>
                    <a:pt x="432" y="1"/>
                  </a:lnTo>
                  <a:lnTo>
                    <a:pt x="432" y="1"/>
                  </a:lnTo>
                  <a:lnTo>
                    <a:pt x="470" y="1"/>
                  </a:lnTo>
                  <a:lnTo>
                    <a:pt x="491" y="3"/>
                  </a:lnTo>
                  <a:lnTo>
                    <a:pt x="510" y="5"/>
                  </a:lnTo>
                  <a:lnTo>
                    <a:pt x="529" y="8"/>
                  </a:lnTo>
                  <a:lnTo>
                    <a:pt x="548" y="13"/>
                  </a:lnTo>
                  <a:lnTo>
                    <a:pt x="565" y="20"/>
                  </a:lnTo>
                  <a:lnTo>
                    <a:pt x="584" y="29"/>
                  </a:lnTo>
                  <a:lnTo>
                    <a:pt x="584" y="29"/>
                  </a:lnTo>
                  <a:lnTo>
                    <a:pt x="596" y="37"/>
                  </a:lnTo>
                  <a:lnTo>
                    <a:pt x="606" y="46"/>
                  </a:lnTo>
                  <a:lnTo>
                    <a:pt x="606" y="46"/>
                  </a:lnTo>
                  <a:lnTo>
                    <a:pt x="615" y="53"/>
                  </a:lnTo>
                  <a:lnTo>
                    <a:pt x="622" y="62"/>
                  </a:lnTo>
                  <a:lnTo>
                    <a:pt x="629" y="70"/>
                  </a:lnTo>
                  <a:lnTo>
                    <a:pt x="636" y="80"/>
                  </a:lnTo>
                  <a:lnTo>
                    <a:pt x="644" y="99"/>
                  </a:lnTo>
                  <a:lnTo>
                    <a:pt x="649" y="122"/>
                  </a:lnTo>
                  <a:lnTo>
                    <a:pt x="653" y="144"/>
                  </a:lnTo>
                  <a:lnTo>
                    <a:pt x="656" y="167"/>
                  </a:lnTo>
                  <a:lnTo>
                    <a:pt x="656" y="211"/>
                  </a:lnTo>
                  <a:lnTo>
                    <a:pt x="656" y="211"/>
                  </a:lnTo>
                  <a:lnTo>
                    <a:pt x="656" y="368"/>
                  </a:lnTo>
                  <a:lnTo>
                    <a:pt x="656" y="392"/>
                  </a:lnTo>
                  <a:lnTo>
                    <a:pt x="656" y="392"/>
                  </a:lnTo>
                  <a:lnTo>
                    <a:pt x="656" y="610"/>
                  </a:lnTo>
                  <a:lnTo>
                    <a:pt x="656" y="610"/>
                  </a:lnTo>
                  <a:lnTo>
                    <a:pt x="656" y="612"/>
                  </a:lnTo>
                  <a:lnTo>
                    <a:pt x="656" y="612"/>
                  </a:lnTo>
                  <a:lnTo>
                    <a:pt x="656" y="626"/>
                  </a:lnTo>
                  <a:lnTo>
                    <a:pt x="653" y="641"/>
                  </a:lnTo>
                  <a:lnTo>
                    <a:pt x="648" y="655"/>
                  </a:lnTo>
                  <a:lnTo>
                    <a:pt x="644" y="660"/>
                  </a:lnTo>
                  <a:lnTo>
                    <a:pt x="641" y="667"/>
                  </a:lnTo>
                  <a:lnTo>
                    <a:pt x="641" y="667"/>
                  </a:lnTo>
                  <a:lnTo>
                    <a:pt x="636" y="671"/>
                  </a:lnTo>
                  <a:lnTo>
                    <a:pt x="630" y="672"/>
                  </a:lnTo>
                  <a:lnTo>
                    <a:pt x="627" y="674"/>
                  </a:lnTo>
                  <a:lnTo>
                    <a:pt x="620" y="674"/>
                  </a:lnTo>
                  <a:lnTo>
                    <a:pt x="620" y="674"/>
                  </a:lnTo>
                  <a:lnTo>
                    <a:pt x="618" y="674"/>
                  </a:lnTo>
                  <a:lnTo>
                    <a:pt x="617" y="676"/>
                  </a:lnTo>
                  <a:lnTo>
                    <a:pt x="617" y="676"/>
                  </a:lnTo>
                  <a:lnTo>
                    <a:pt x="606" y="676"/>
                  </a:lnTo>
                  <a:lnTo>
                    <a:pt x="606" y="676"/>
                  </a:lnTo>
                  <a:lnTo>
                    <a:pt x="598" y="676"/>
                  </a:lnTo>
                  <a:lnTo>
                    <a:pt x="589" y="672"/>
                  </a:lnTo>
                  <a:lnTo>
                    <a:pt x="582" y="667"/>
                  </a:lnTo>
                  <a:lnTo>
                    <a:pt x="577" y="664"/>
                  </a:lnTo>
                  <a:lnTo>
                    <a:pt x="577" y="664"/>
                  </a:lnTo>
                  <a:lnTo>
                    <a:pt x="568" y="652"/>
                  </a:lnTo>
                  <a:lnTo>
                    <a:pt x="563" y="640"/>
                  </a:lnTo>
                  <a:lnTo>
                    <a:pt x="560" y="626"/>
                  </a:lnTo>
                  <a:lnTo>
                    <a:pt x="558" y="610"/>
                  </a:lnTo>
                  <a:lnTo>
                    <a:pt x="558" y="610"/>
                  </a:lnTo>
                  <a:lnTo>
                    <a:pt x="558" y="401"/>
                  </a:lnTo>
                  <a:lnTo>
                    <a:pt x="558" y="368"/>
                  </a:lnTo>
                  <a:lnTo>
                    <a:pt x="558" y="358"/>
                  </a:lnTo>
                  <a:lnTo>
                    <a:pt x="548" y="358"/>
                  </a:lnTo>
                  <a:lnTo>
                    <a:pt x="503" y="358"/>
                  </a:lnTo>
                  <a:lnTo>
                    <a:pt x="493" y="358"/>
                  </a:lnTo>
                  <a:lnTo>
                    <a:pt x="493" y="368"/>
                  </a:lnTo>
                  <a:lnTo>
                    <a:pt x="493" y="368"/>
                  </a:lnTo>
                  <a:lnTo>
                    <a:pt x="493" y="715"/>
                  </a:lnTo>
                  <a:lnTo>
                    <a:pt x="493" y="715"/>
                  </a:lnTo>
                  <a:lnTo>
                    <a:pt x="493" y="1053"/>
                  </a:lnTo>
                  <a:lnTo>
                    <a:pt x="357" y="1053"/>
                  </a:lnTo>
                  <a:lnTo>
                    <a:pt x="357" y="1053"/>
                  </a:lnTo>
                  <a:lnTo>
                    <a:pt x="358" y="958"/>
                  </a:lnTo>
                  <a:lnTo>
                    <a:pt x="358" y="958"/>
                  </a:lnTo>
                  <a:lnTo>
                    <a:pt x="358" y="715"/>
                  </a:lnTo>
                  <a:lnTo>
                    <a:pt x="358" y="705"/>
                  </a:lnTo>
                  <a:lnTo>
                    <a:pt x="346" y="705"/>
                  </a:lnTo>
                  <a:lnTo>
                    <a:pt x="310" y="705"/>
                  </a:lnTo>
                  <a:lnTo>
                    <a:pt x="300" y="705"/>
                  </a:lnTo>
                  <a:lnTo>
                    <a:pt x="300" y="715"/>
                  </a:lnTo>
                  <a:lnTo>
                    <a:pt x="300" y="715"/>
                  </a:lnTo>
                  <a:lnTo>
                    <a:pt x="300" y="894"/>
                  </a:lnTo>
                  <a:lnTo>
                    <a:pt x="300" y="894"/>
                  </a:lnTo>
                  <a:lnTo>
                    <a:pt x="300" y="1053"/>
                  </a:lnTo>
                  <a:lnTo>
                    <a:pt x="157" y="1053"/>
                  </a:lnTo>
                  <a:lnTo>
                    <a:pt x="157" y="1053"/>
                  </a:lnTo>
                  <a:lnTo>
                    <a:pt x="157" y="745"/>
                  </a:lnTo>
                  <a:lnTo>
                    <a:pt x="157" y="715"/>
                  </a:lnTo>
                  <a:lnTo>
                    <a:pt x="157" y="715"/>
                  </a:lnTo>
                  <a:lnTo>
                    <a:pt x="157" y="368"/>
                  </a:lnTo>
                  <a:lnTo>
                    <a:pt x="157" y="358"/>
                  </a:lnTo>
                  <a:lnTo>
                    <a:pt x="147" y="358"/>
                  </a:lnTo>
                  <a:lnTo>
                    <a:pt x="111" y="358"/>
                  </a:lnTo>
                  <a:lnTo>
                    <a:pt x="100" y="358"/>
                  </a:lnTo>
                  <a:lnTo>
                    <a:pt x="100" y="368"/>
                  </a:lnTo>
                  <a:lnTo>
                    <a:pt x="100" y="368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593"/>
                  </a:lnTo>
                  <a:lnTo>
                    <a:pt x="100" y="593"/>
                  </a:lnTo>
                  <a:lnTo>
                    <a:pt x="98" y="607"/>
                  </a:lnTo>
                  <a:lnTo>
                    <a:pt x="97" y="621"/>
                  </a:lnTo>
                  <a:lnTo>
                    <a:pt x="93" y="635"/>
                  </a:lnTo>
                  <a:lnTo>
                    <a:pt x="88" y="648"/>
                  </a:lnTo>
                  <a:lnTo>
                    <a:pt x="81" y="659"/>
                  </a:lnTo>
                  <a:lnTo>
                    <a:pt x="73" y="669"/>
                  </a:lnTo>
                  <a:lnTo>
                    <a:pt x="62" y="674"/>
                  </a:lnTo>
                  <a:lnTo>
                    <a:pt x="57" y="676"/>
                  </a:lnTo>
                  <a:lnTo>
                    <a:pt x="52" y="676"/>
                  </a:lnTo>
                  <a:lnTo>
                    <a:pt x="52" y="676"/>
                  </a:lnTo>
                  <a:lnTo>
                    <a:pt x="42" y="676"/>
                  </a:lnTo>
                  <a:lnTo>
                    <a:pt x="40" y="674"/>
                  </a:lnTo>
                  <a:lnTo>
                    <a:pt x="38" y="674"/>
                  </a:lnTo>
                  <a:lnTo>
                    <a:pt x="38" y="674"/>
                  </a:lnTo>
                  <a:lnTo>
                    <a:pt x="35" y="676"/>
                  </a:lnTo>
                  <a:lnTo>
                    <a:pt x="35" y="676"/>
                  </a:lnTo>
                  <a:lnTo>
                    <a:pt x="28" y="674"/>
                  </a:lnTo>
                  <a:lnTo>
                    <a:pt x="23" y="672"/>
                  </a:lnTo>
                  <a:lnTo>
                    <a:pt x="14" y="666"/>
                  </a:lnTo>
                  <a:lnTo>
                    <a:pt x="14" y="666"/>
                  </a:lnTo>
                  <a:lnTo>
                    <a:pt x="9" y="657"/>
                  </a:lnTo>
                  <a:lnTo>
                    <a:pt x="4" y="647"/>
                  </a:lnTo>
                  <a:lnTo>
                    <a:pt x="2" y="638"/>
                  </a:lnTo>
                  <a:lnTo>
                    <a:pt x="2" y="628"/>
                  </a:lnTo>
                  <a:lnTo>
                    <a:pt x="2" y="628"/>
                  </a:lnTo>
                  <a:lnTo>
                    <a:pt x="2" y="626"/>
                  </a:lnTo>
                  <a:lnTo>
                    <a:pt x="2" y="626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2" y="158"/>
                  </a:lnTo>
                  <a:lnTo>
                    <a:pt x="2" y="158"/>
                  </a:lnTo>
                  <a:lnTo>
                    <a:pt x="2" y="137"/>
                  </a:lnTo>
                  <a:lnTo>
                    <a:pt x="5" y="118"/>
                  </a:lnTo>
                  <a:lnTo>
                    <a:pt x="11" y="99"/>
                  </a:lnTo>
                  <a:lnTo>
                    <a:pt x="18" y="82"/>
                  </a:lnTo>
                  <a:lnTo>
                    <a:pt x="28" y="65"/>
                  </a:lnTo>
                  <a:lnTo>
                    <a:pt x="40" y="51"/>
                  </a:lnTo>
                  <a:lnTo>
                    <a:pt x="52" y="3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100" y="17"/>
                  </a:lnTo>
                  <a:lnTo>
                    <a:pt x="119" y="12"/>
                  </a:lnTo>
                  <a:lnTo>
                    <a:pt x="138" y="6"/>
                  </a:lnTo>
                  <a:lnTo>
                    <a:pt x="159" y="5"/>
                  </a:lnTo>
                  <a:lnTo>
                    <a:pt x="197" y="1"/>
                  </a:lnTo>
                  <a:lnTo>
                    <a:pt x="2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971550" y="1762125"/>
              <a:ext cx="1076325" cy="1704975"/>
            </a:xfrm>
            <a:custGeom>
              <a:avLst/>
              <a:gdLst>
                <a:gd name="T0" fmla="*/ 243 w 678"/>
                <a:gd name="T1" fmla="*/ 0 h 1074"/>
                <a:gd name="T2" fmla="*/ 164 w 678"/>
                <a:gd name="T3" fmla="*/ 5 h 1074"/>
                <a:gd name="T4" fmla="*/ 124 w 678"/>
                <a:gd name="T5" fmla="*/ 12 h 1074"/>
                <a:gd name="T6" fmla="*/ 86 w 678"/>
                <a:gd name="T7" fmla="*/ 24 h 1074"/>
                <a:gd name="T8" fmla="*/ 72 w 678"/>
                <a:gd name="T9" fmla="*/ 31 h 1074"/>
                <a:gd name="T10" fmla="*/ 55 w 678"/>
                <a:gd name="T11" fmla="*/ 43 h 1074"/>
                <a:gd name="T12" fmla="*/ 28 w 678"/>
                <a:gd name="T13" fmla="*/ 73 h 1074"/>
                <a:gd name="T14" fmla="*/ 10 w 678"/>
                <a:gd name="T15" fmla="*/ 109 h 1074"/>
                <a:gd name="T16" fmla="*/ 2 w 678"/>
                <a:gd name="T17" fmla="*/ 148 h 1074"/>
                <a:gd name="T18" fmla="*/ 2 w 678"/>
                <a:gd name="T19" fmla="*/ 169 h 1074"/>
                <a:gd name="T20" fmla="*/ 0 w 678"/>
                <a:gd name="T21" fmla="*/ 379 h 1074"/>
                <a:gd name="T22" fmla="*/ 2 w 678"/>
                <a:gd name="T23" fmla="*/ 637 h 1074"/>
                <a:gd name="T24" fmla="*/ 3 w 678"/>
                <a:gd name="T25" fmla="*/ 658 h 1074"/>
                <a:gd name="T26" fmla="*/ 12 w 678"/>
                <a:gd name="T27" fmla="*/ 677 h 1074"/>
                <a:gd name="T28" fmla="*/ 26 w 678"/>
                <a:gd name="T29" fmla="*/ 690 h 1074"/>
                <a:gd name="T30" fmla="*/ 45 w 678"/>
                <a:gd name="T31" fmla="*/ 697 h 1074"/>
                <a:gd name="T32" fmla="*/ 48 w 678"/>
                <a:gd name="T33" fmla="*/ 697 h 1074"/>
                <a:gd name="T34" fmla="*/ 62 w 678"/>
                <a:gd name="T35" fmla="*/ 697 h 1074"/>
                <a:gd name="T36" fmla="*/ 69 w 678"/>
                <a:gd name="T37" fmla="*/ 697 h 1074"/>
                <a:gd name="T38" fmla="*/ 83 w 678"/>
                <a:gd name="T39" fmla="*/ 692 h 1074"/>
                <a:gd name="T40" fmla="*/ 98 w 678"/>
                <a:gd name="T41" fmla="*/ 678 h 1074"/>
                <a:gd name="T42" fmla="*/ 114 w 678"/>
                <a:gd name="T43" fmla="*/ 651 h 1074"/>
                <a:gd name="T44" fmla="*/ 119 w 678"/>
                <a:gd name="T45" fmla="*/ 620 h 1074"/>
                <a:gd name="T46" fmla="*/ 121 w 678"/>
                <a:gd name="T47" fmla="*/ 604 h 1074"/>
                <a:gd name="T48" fmla="*/ 121 w 678"/>
                <a:gd name="T49" fmla="*/ 379 h 1074"/>
                <a:gd name="T50" fmla="*/ 157 w 678"/>
                <a:gd name="T51" fmla="*/ 379 h 1074"/>
                <a:gd name="T52" fmla="*/ 157 w 678"/>
                <a:gd name="T53" fmla="*/ 726 h 1074"/>
                <a:gd name="T54" fmla="*/ 320 w 678"/>
                <a:gd name="T55" fmla="*/ 1074 h 1074"/>
                <a:gd name="T56" fmla="*/ 320 w 678"/>
                <a:gd name="T57" fmla="*/ 726 h 1074"/>
                <a:gd name="T58" fmla="*/ 356 w 678"/>
                <a:gd name="T59" fmla="*/ 726 h 1074"/>
                <a:gd name="T60" fmla="*/ 513 w 678"/>
                <a:gd name="T61" fmla="*/ 1074 h 1074"/>
                <a:gd name="T62" fmla="*/ 513 w 678"/>
                <a:gd name="T63" fmla="*/ 726 h 1074"/>
                <a:gd name="T64" fmla="*/ 513 w 678"/>
                <a:gd name="T65" fmla="*/ 379 h 1074"/>
                <a:gd name="T66" fmla="*/ 558 w 678"/>
                <a:gd name="T67" fmla="*/ 379 h 1074"/>
                <a:gd name="T68" fmla="*/ 558 w 678"/>
                <a:gd name="T69" fmla="*/ 621 h 1074"/>
                <a:gd name="T70" fmla="*/ 561 w 678"/>
                <a:gd name="T71" fmla="*/ 649 h 1074"/>
                <a:gd name="T72" fmla="*/ 573 w 678"/>
                <a:gd name="T73" fmla="*/ 673 h 1074"/>
                <a:gd name="T74" fmla="*/ 592 w 678"/>
                <a:gd name="T75" fmla="*/ 690 h 1074"/>
                <a:gd name="T76" fmla="*/ 616 w 678"/>
                <a:gd name="T77" fmla="*/ 697 h 1074"/>
                <a:gd name="T78" fmla="*/ 628 w 678"/>
                <a:gd name="T79" fmla="*/ 697 h 1074"/>
                <a:gd name="T80" fmla="*/ 630 w 678"/>
                <a:gd name="T81" fmla="*/ 697 h 1074"/>
                <a:gd name="T82" fmla="*/ 637 w 678"/>
                <a:gd name="T83" fmla="*/ 695 h 1074"/>
                <a:gd name="T84" fmla="*/ 652 w 678"/>
                <a:gd name="T85" fmla="*/ 689 h 1074"/>
                <a:gd name="T86" fmla="*/ 668 w 678"/>
                <a:gd name="T87" fmla="*/ 670 h 1074"/>
                <a:gd name="T88" fmla="*/ 675 w 678"/>
                <a:gd name="T89" fmla="*/ 646 h 1074"/>
                <a:gd name="T90" fmla="*/ 677 w 678"/>
                <a:gd name="T91" fmla="*/ 621 h 1074"/>
                <a:gd name="T92" fmla="*/ 677 w 678"/>
                <a:gd name="T93" fmla="*/ 379 h 1074"/>
                <a:gd name="T94" fmla="*/ 678 w 678"/>
                <a:gd name="T95" fmla="*/ 222 h 1074"/>
                <a:gd name="T96" fmla="*/ 677 w 678"/>
                <a:gd name="T97" fmla="*/ 174 h 1074"/>
                <a:gd name="T98" fmla="*/ 670 w 678"/>
                <a:gd name="T99" fmla="*/ 128 h 1074"/>
                <a:gd name="T100" fmla="*/ 652 w 678"/>
                <a:gd name="T101" fmla="*/ 85 h 1074"/>
                <a:gd name="T102" fmla="*/ 640 w 678"/>
                <a:gd name="T103" fmla="*/ 64 h 1074"/>
                <a:gd name="T104" fmla="*/ 623 w 678"/>
                <a:gd name="T105" fmla="*/ 48 h 1074"/>
                <a:gd name="T106" fmla="*/ 611 w 678"/>
                <a:gd name="T107" fmla="*/ 38 h 1074"/>
                <a:gd name="T108" fmla="*/ 599 w 678"/>
                <a:gd name="T109" fmla="*/ 31 h 1074"/>
                <a:gd name="T110" fmla="*/ 563 w 678"/>
                <a:gd name="T111" fmla="*/ 16 h 1074"/>
                <a:gd name="T112" fmla="*/ 523 w 678"/>
                <a:gd name="T113" fmla="*/ 5 h 1074"/>
                <a:gd name="T114" fmla="*/ 484 w 678"/>
                <a:gd name="T115" fmla="*/ 2 h 1074"/>
                <a:gd name="T116" fmla="*/ 442 w 678"/>
                <a:gd name="T117" fmla="*/ 2 h 1074"/>
                <a:gd name="T118" fmla="*/ 391 w 678"/>
                <a:gd name="T119" fmla="*/ 2 h 1074"/>
                <a:gd name="T120" fmla="*/ 375 w 678"/>
                <a:gd name="T121" fmla="*/ 2 h 1074"/>
                <a:gd name="T122" fmla="*/ 341 w 678"/>
                <a:gd name="T123" fmla="*/ 2 h 1074"/>
                <a:gd name="T124" fmla="*/ 243 w 678"/>
                <a:gd name="T125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8" h="1074">
                  <a:moveTo>
                    <a:pt x="243" y="0"/>
                  </a:moveTo>
                  <a:lnTo>
                    <a:pt x="243" y="0"/>
                  </a:lnTo>
                  <a:lnTo>
                    <a:pt x="203" y="2"/>
                  </a:lnTo>
                  <a:lnTo>
                    <a:pt x="164" y="5"/>
                  </a:lnTo>
                  <a:lnTo>
                    <a:pt x="145" y="9"/>
                  </a:lnTo>
                  <a:lnTo>
                    <a:pt x="124" y="12"/>
                  </a:lnTo>
                  <a:lnTo>
                    <a:pt x="105" y="17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72" y="31"/>
                  </a:lnTo>
                  <a:lnTo>
                    <a:pt x="72" y="31"/>
                  </a:lnTo>
                  <a:lnTo>
                    <a:pt x="55" y="43"/>
                  </a:lnTo>
                  <a:lnTo>
                    <a:pt x="40" y="57"/>
                  </a:lnTo>
                  <a:lnTo>
                    <a:pt x="28" y="73"/>
                  </a:lnTo>
                  <a:lnTo>
                    <a:pt x="17" y="90"/>
                  </a:lnTo>
                  <a:lnTo>
                    <a:pt x="10" y="109"/>
                  </a:lnTo>
                  <a:lnTo>
                    <a:pt x="5" y="129"/>
                  </a:lnTo>
                  <a:lnTo>
                    <a:pt x="2" y="148"/>
                  </a:lnTo>
                  <a:lnTo>
                    <a:pt x="2" y="169"/>
                  </a:lnTo>
                  <a:lnTo>
                    <a:pt x="2" y="169"/>
                  </a:lnTo>
                  <a:lnTo>
                    <a:pt x="0" y="379"/>
                  </a:lnTo>
                  <a:lnTo>
                    <a:pt x="0" y="379"/>
                  </a:lnTo>
                  <a:lnTo>
                    <a:pt x="2" y="637"/>
                  </a:lnTo>
                  <a:lnTo>
                    <a:pt x="2" y="637"/>
                  </a:lnTo>
                  <a:lnTo>
                    <a:pt x="2" y="647"/>
                  </a:lnTo>
                  <a:lnTo>
                    <a:pt x="3" y="658"/>
                  </a:lnTo>
                  <a:lnTo>
                    <a:pt x="7" y="668"/>
                  </a:lnTo>
                  <a:lnTo>
                    <a:pt x="12" y="677"/>
                  </a:lnTo>
                  <a:lnTo>
                    <a:pt x="19" y="685"/>
                  </a:lnTo>
                  <a:lnTo>
                    <a:pt x="26" y="690"/>
                  </a:lnTo>
                  <a:lnTo>
                    <a:pt x="34" y="695"/>
                  </a:lnTo>
                  <a:lnTo>
                    <a:pt x="45" y="697"/>
                  </a:lnTo>
                  <a:lnTo>
                    <a:pt x="45" y="697"/>
                  </a:lnTo>
                  <a:lnTo>
                    <a:pt x="48" y="697"/>
                  </a:lnTo>
                  <a:lnTo>
                    <a:pt x="48" y="697"/>
                  </a:lnTo>
                  <a:lnTo>
                    <a:pt x="62" y="697"/>
                  </a:lnTo>
                  <a:lnTo>
                    <a:pt x="62" y="697"/>
                  </a:lnTo>
                  <a:lnTo>
                    <a:pt x="69" y="697"/>
                  </a:lnTo>
                  <a:lnTo>
                    <a:pt x="76" y="695"/>
                  </a:lnTo>
                  <a:lnTo>
                    <a:pt x="83" y="692"/>
                  </a:lnTo>
                  <a:lnTo>
                    <a:pt x="88" y="689"/>
                  </a:lnTo>
                  <a:lnTo>
                    <a:pt x="98" y="678"/>
                  </a:lnTo>
                  <a:lnTo>
                    <a:pt x="107" y="664"/>
                  </a:lnTo>
                  <a:lnTo>
                    <a:pt x="114" y="651"/>
                  </a:lnTo>
                  <a:lnTo>
                    <a:pt x="117" y="635"/>
                  </a:lnTo>
                  <a:lnTo>
                    <a:pt x="119" y="620"/>
                  </a:lnTo>
                  <a:lnTo>
                    <a:pt x="121" y="604"/>
                  </a:lnTo>
                  <a:lnTo>
                    <a:pt x="121" y="604"/>
                  </a:lnTo>
                  <a:lnTo>
                    <a:pt x="121" y="492"/>
                  </a:lnTo>
                  <a:lnTo>
                    <a:pt x="121" y="379"/>
                  </a:lnTo>
                  <a:lnTo>
                    <a:pt x="157" y="379"/>
                  </a:lnTo>
                  <a:lnTo>
                    <a:pt x="157" y="379"/>
                  </a:lnTo>
                  <a:lnTo>
                    <a:pt x="157" y="726"/>
                  </a:lnTo>
                  <a:lnTo>
                    <a:pt x="157" y="726"/>
                  </a:lnTo>
                  <a:lnTo>
                    <a:pt x="157" y="1074"/>
                  </a:lnTo>
                  <a:lnTo>
                    <a:pt x="320" y="1074"/>
                  </a:lnTo>
                  <a:lnTo>
                    <a:pt x="320" y="1074"/>
                  </a:lnTo>
                  <a:lnTo>
                    <a:pt x="320" y="726"/>
                  </a:lnTo>
                  <a:lnTo>
                    <a:pt x="356" y="726"/>
                  </a:lnTo>
                  <a:lnTo>
                    <a:pt x="356" y="726"/>
                  </a:lnTo>
                  <a:lnTo>
                    <a:pt x="356" y="1074"/>
                  </a:lnTo>
                  <a:lnTo>
                    <a:pt x="513" y="1074"/>
                  </a:lnTo>
                  <a:lnTo>
                    <a:pt x="513" y="1074"/>
                  </a:lnTo>
                  <a:lnTo>
                    <a:pt x="513" y="726"/>
                  </a:lnTo>
                  <a:lnTo>
                    <a:pt x="513" y="726"/>
                  </a:lnTo>
                  <a:lnTo>
                    <a:pt x="513" y="379"/>
                  </a:lnTo>
                  <a:lnTo>
                    <a:pt x="558" y="379"/>
                  </a:lnTo>
                  <a:lnTo>
                    <a:pt x="558" y="379"/>
                  </a:lnTo>
                  <a:lnTo>
                    <a:pt x="558" y="621"/>
                  </a:lnTo>
                  <a:lnTo>
                    <a:pt x="558" y="621"/>
                  </a:lnTo>
                  <a:lnTo>
                    <a:pt x="558" y="635"/>
                  </a:lnTo>
                  <a:lnTo>
                    <a:pt x="561" y="649"/>
                  </a:lnTo>
                  <a:lnTo>
                    <a:pt x="566" y="661"/>
                  </a:lnTo>
                  <a:lnTo>
                    <a:pt x="573" y="673"/>
                  </a:lnTo>
                  <a:lnTo>
                    <a:pt x="582" y="683"/>
                  </a:lnTo>
                  <a:lnTo>
                    <a:pt x="592" y="690"/>
                  </a:lnTo>
                  <a:lnTo>
                    <a:pt x="603" y="695"/>
                  </a:lnTo>
                  <a:lnTo>
                    <a:pt x="616" y="697"/>
                  </a:lnTo>
                  <a:lnTo>
                    <a:pt x="616" y="697"/>
                  </a:lnTo>
                  <a:lnTo>
                    <a:pt x="628" y="697"/>
                  </a:lnTo>
                  <a:lnTo>
                    <a:pt x="628" y="697"/>
                  </a:lnTo>
                  <a:lnTo>
                    <a:pt x="630" y="697"/>
                  </a:lnTo>
                  <a:lnTo>
                    <a:pt x="630" y="697"/>
                  </a:lnTo>
                  <a:lnTo>
                    <a:pt x="637" y="695"/>
                  </a:lnTo>
                  <a:lnTo>
                    <a:pt x="642" y="694"/>
                  </a:lnTo>
                  <a:lnTo>
                    <a:pt x="652" y="689"/>
                  </a:lnTo>
                  <a:lnTo>
                    <a:pt x="661" y="680"/>
                  </a:lnTo>
                  <a:lnTo>
                    <a:pt x="668" y="670"/>
                  </a:lnTo>
                  <a:lnTo>
                    <a:pt x="673" y="659"/>
                  </a:lnTo>
                  <a:lnTo>
                    <a:pt x="675" y="646"/>
                  </a:lnTo>
                  <a:lnTo>
                    <a:pt x="677" y="633"/>
                  </a:lnTo>
                  <a:lnTo>
                    <a:pt x="677" y="621"/>
                  </a:lnTo>
                  <a:lnTo>
                    <a:pt x="677" y="621"/>
                  </a:lnTo>
                  <a:lnTo>
                    <a:pt x="677" y="379"/>
                  </a:lnTo>
                  <a:lnTo>
                    <a:pt x="677" y="379"/>
                  </a:lnTo>
                  <a:lnTo>
                    <a:pt x="678" y="222"/>
                  </a:lnTo>
                  <a:lnTo>
                    <a:pt x="678" y="222"/>
                  </a:lnTo>
                  <a:lnTo>
                    <a:pt x="677" y="174"/>
                  </a:lnTo>
                  <a:lnTo>
                    <a:pt x="673" y="152"/>
                  </a:lnTo>
                  <a:lnTo>
                    <a:pt x="670" y="128"/>
                  </a:lnTo>
                  <a:lnTo>
                    <a:pt x="663" y="105"/>
                  </a:lnTo>
                  <a:lnTo>
                    <a:pt x="652" y="85"/>
                  </a:lnTo>
                  <a:lnTo>
                    <a:pt x="647" y="74"/>
                  </a:lnTo>
                  <a:lnTo>
                    <a:pt x="640" y="64"/>
                  </a:lnTo>
                  <a:lnTo>
                    <a:pt x="632" y="55"/>
                  </a:lnTo>
                  <a:lnTo>
                    <a:pt x="623" y="48"/>
                  </a:lnTo>
                  <a:lnTo>
                    <a:pt x="623" y="48"/>
                  </a:lnTo>
                  <a:lnTo>
                    <a:pt x="611" y="38"/>
                  </a:lnTo>
                  <a:lnTo>
                    <a:pt x="599" y="31"/>
                  </a:lnTo>
                  <a:lnTo>
                    <a:pt x="599" y="31"/>
                  </a:lnTo>
                  <a:lnTo>
                    <a:pt x="580" y="23"/>
                  </a:lnTo>
                  <a:lnTo>
                    <a:pt x="563" y="16"/>
                  </a:lnTo>
                  <a:lnTo>
                    <a:pt x="544" y="11"/>
                  </a:lnTo>
                  <a:lnTo>
                    <a:pt x="523" y="5"/>
                  </a:lnTo>
                  <a:lnTo>
                    <a:pt x="504" y="4"/>
                  </a:lnTo>
                  <a:lnTo>
                    <a:pt x="484" y="2"/>
                  </a:lnTo>
                  <a:lnTo>
                    <a:pt x="442" y="2"/>
                  </a:lnTo>
                  <a:lnTo>
                    <a:pt x="442" y="2"/>
                  </a:lnTo>
                  <a:lnTo>
                    <a:pt x="391" y="2"/>
                  </a:lnTo>
                  <a:lnTo>
                    <a:pt x="391" y="2"/>
                  </a:lnTo>
                  <a:lnTo>
                    <a:pt x="375" y="2"/>
                  </a:lnTo>
                  <a:lnTo>
                    <a:pt x="375" y="2"/>
                  </a:lnTo>
                  <a:lnTo>
                    <a:pt x="341" y="2"/>
                  </a:lnTo>
                  <a:lnTo>
                    <a:pt x="341" y="2"/>
                  </a:lnTo>
                  <a:lnTo>
                    <a:pt x="243" y="0"/>
                  </a:lnTo>
                  <a:lnTo>
                    <a:pt x="2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97" name="组合 3096"/>
          <p:cNvGrpSpPr/>
          <p:nvPr/>
        </p:nvGrpSpPr>
        <p:grpSpPr>
          <a:xfrm>
            <a:off x="2547938" y="1419623"/>
            <a:ext cx="1074738" cy="2747963"/>
            <a:chOff x="2547938" y="1276350"/>
            <a:chExt cx="1074738" cy="2747963"/>
          </a:xfrm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114675" y="2914650"/>
              <a:ext cx="247650" cy="1109663"/>
            </a:xfrm>
            <a:custGeom>
              <a:avLst/>
              <a:gdLst>
                <a:gd name="T0" fmla="*/ 156 w 156"/>
                <a:gd name="T1" fmla="*/ 348 h 699"/>
                <a:gd name="T2" fmla="*/ 156 w 156"/>
                <a:gd name="T3" fmla="*/ 348 h 699"/>
                <a:gd name="T4" fmla="*/ 156 w 156"/>
                <a:gd name="T5" fmla="*/ 0 h 699"/>
                <a:gd name="T6" fmla="*/ 0 w 156"/>
                <a:gd name="T7" fmla="*/ 0 h 699"/>
                <a:gd name="T8" fmla="*/ 0 w 156"/>
                <a:gd name="T9" fmla="*/ 0 h 699"/>
                <a:gd name="T10" fmla="*/ 0 w 156"/>
                <a:gd name="T11" fmla="*/ 348 h 699"/>
                <a:gd name="T12" fmla="*/ 0 w 156"/>
                <a:gd name="T13" fmla="*/ 348 h 699"/>
                <a:gd name="T14" fmla="*/ 0 w 156"/>
                <a:gd name="T15" fmla="*/ 494 h 699"/>
                <a:gd name="T16" fmla="*/ 1 w 156"/>
                <a:gd name="T17" fmla="*/ 639 h 699"/>
                <a:gd name="T18" fmla="*/ 1 w 156"/>
                <a:gd name="T19" fmla="*/ 639 h 699"/>
                <a:gd name="T20" fmla="*/ 5 w 156"/>
                <a:gd name="T21" fmla="*/ 654 h 699"/>
                <a:gd name="T22" fmla="*/ 10 w 156"/>
                <a:gd name="T23" fmla="*/ 668 h 699"/>
                <a:gd name="T24" fmla="*/ 19 w 156"/>
                <a:gd name="T25" fmla="*/ 678 h 699"/>
                <a:gd name="T26" fmla="*/ 29 w 156"/>
                <a:gd name="T27" fmla="*/ 687 h 699"/>
                <a:gd name="T28" fmla="*/ 43 w 156"/>
                <a:gd name="T29" fmla="*/ 694 h 699"/>
                <a:gd name="T30" fmla="*/ 56 w 156"/>
                <a:gd name="T31" fmla="*/ 697 h 699"/>
                <a:gd name="T32" fmla="*/ 70 w 156"/>
                <a:gd name="T33" fmla="*/ 699 h 699"/>
                <a:gd name="T34" fmla="*/ 84 w 156"/>
                <a:gd name="T35" fmla="*/ 697 h 699"/>
                <a:gd name="T36" fmla="*/ 99 w 156"/>
                <a:gd name="T37" fmla="*/ 696 h 699"/>
                <a:gd name="T38" fmla="*/ 113 w 156"/>
                <a:gd name="T39" fmla="*/ 690 h 699"/>
                <a:gd name="T40" fmla="*/ 125 w 156"/>
                <a:gd name="T41" fmla="*/ 684 h 699"/>
                <a:gd name="T42" fmla="*/ 136 w 156"/>
                <a:gd name="T43" fmla="*/ 675 h 699"/>
                <a:gd name="T44" fmla="*/ 146 w 156"/>
                <a:gd name="T45" fmla="*/ 665 h 699"/>
                <a:gd name="T46" fmla="*/ 151 w 156"/>
                <a:gd name="T47" fmla="*/ 651 h 699"/>
                <a:gd name="T48" fmla="*/ 155 w 156"/>
                <a:gd name="T49" fmla="*/ 637 h 699"/>
                <a:gd name="T50" fmla="*/ 155 w 156"/>
                <a:gd name="T51" fmla="*/ 622 h 699"/>
                <a:gd name="T52" fmla="*/ 155 w 156"/>
                <a:gd name="T53" fmla="*/ 622 h 699"/>
                <a:gd name="T54" fmla="*/ 156 w 156"/>
                <a:gd name="T55" fmla="*/ 348 h 699"/>
                <a:gd name="T56" fmla="*/ 156 w 156"/>
                <a:gd name="T57" fmla="*/ 348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" h="699">
                  <a:moveTo>
                    <a:pt x="156" y="348"/>
                  </a:moveTo>
                  <a:lnTo>
                    <a:pt x="156" y="348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494"/>
                  </a:lnTo>
                  <a:lnTo>
                    <a:pt x="1" y="639"/>
                  </a:lnTo>
                  <a:lnTo>
                    <a:pt x="1" y="639"/>
                  </a:lnTo>
                  <a:lnTo>
                    <a:pt x="5" y="654"/>
                  </a:lnTo>
                  <a:lnTo>
                    <a:pt x="10" y="668"/>
                  </a:lnTo>
                  <a:lnTo>
                    <a:pt x="19" y="678"/>
                  </a:lnTo>
                  <a:lnTo>
                    <a:pt x="29" y="687"/>
                  </a:lnTo>
                  <a:lnTo>
                    <a:pt x="43" y="694"/>
                  </a:lnTo>
                  <a:lnTo>
                    <a:pt x="56" y="697"/>
                  </a:lnTo>
                  <a:lnTo>
                    <a:pt x="70" y="699"/>
                  </a:lnTo>
                  <a:lnTo>
                    <a:pt x="84" y="697"/>
                  </a:lnTo>
                  <a:lnTo>
                    <a:pt x="99" y="696"/>
                  </a:lnTo>
                  <a:lnTo>
                    <a:pt x="113" y="690"/>
                  </a:lnTo>
                  <a:lnTo>
                    <a:pt x="125" y="684"/>
                  </a:lnTo>
                  <a:lnTo>
                    <a:pt x="136" y="675"/>
                  </a:lnTo>
                  <a:lnTo>
                    <a:pt x="146" y="665"/>
                  </a:lnTo>
                  <a:lnTo>
                    <a:pt x="151" y="651"/>
                  </a:lnTo>
                  <a:lnTo>
                    <a:pt x="155" y="637"/>
                  </a:lnTo>
                  <a:lnTo>
                    <a:pt x="155" y="622"/>
                  </a:lnTo>
                  <a:lnTo>
                    <a:pt x="155" y="622"/>
                  </a:lnTo>
                  <a:lnTo>
                    <a:pt x="156" y="348"/>
                  </a:lnTo>
                  <a:lnTo>
                    <a:pt x="156" y="348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797175" y="2914650"/>
              <a:ext cx="258763" cy="1109663"/>
            </a:xfrm>
            <a:custGeom>
              <a:avLst/>
              <a:gdLst>
                <a:gd name="T0" fmla="*/ 163 w 163"/>
                <a:gd name="T1" fmla="*/ 0 h 699"/>
                <a:gd name="T2" fmla="*/ 0 w 163"/>
                <a:gd name="T3" fmla="*/ 0 h 699"/>
                <a:gd name="T4" fmla="*/ 0 w 163"/>
                <a:gd name="T5" fmla="*/ 0 h 699"/>
                <a:gd name="T6" fmla="*/ 0 w 163"/>
                <a:gd name="T7" fmla="*/ 348 h 699"/>
                <a:gd name="T8" fmla="*/ 0 w 163"/>
                <a:gd name="T9" fmla="*/ 348 h 699"/>
                <a:gd name="T10" fmla="*/ 0 w 163"/>
                <a:gd name="T11" fmla="*/ 623 h 699"/>
                <a:gd name="T12" fmla="*/ 0 w 163"/>
                <a:gd name="T13" fmla="*/ 623 h 699"/>
                <a:gd name="T14" fmla="*/ 2 w 163"/>
                <a:gd name="T15" fmla="*/ 637 h 699"/>
                <a:gd name="T16" fmla="*/ 3 w 163"/>
                <a:gd name="T17" fmla="*/ 649 h 699"/>
                <a:gd name="T18" fmla="*/ 9 w 163"/>
                <a:gd name="T19" fmla="*/ 659 h 699"/>
                <a:gd name="T20" fmla="*/ 15 w 163"/>
                <a:gd name="T21" fmla="*/ 670 h 699"/>
                <a:gd name="T22" fmla="*/ 22 w 163"/>
                <a:gd name="T23" fmla="*/ 678 h 699"/>
                <a:gd name="T24" fmla="*/ 31 w 163"/>
                <a:gd name="T25" fmla="*/ 685 h 699"/>
                <a:gd name="T26" fmla="*/ 41 w 163"/>
                <a:gd name="T27" fmla="*/ 690 h 699"/>
                <a:gd name="T28" fmla="*/ 52 w 163"/>
                <a:gd name="T29" fmla="*/ 694 h 699"/>
                <a:gd name="T30" fmla="*/ 64 w 163"/>
                <a:gd name="T31" fmla="*/ 697 h 699"/>
                <a:gd name="T32" fmla="*/ 76 w 163"/>
                <a:gd name="T33" fmla="*/ 699 h 699"/>
                <a:gd name="T34" fmla="*/ 88 w 163"/>
                <a:gd name="T35" fmla="*/ 699 h 699"/>
                <a:gd name="T36" fmla="*/ 100 w 163"/>
                <a:gd name="T37" fmla="*/ 697 h 699"/>
                <a:gd name="T38" fmla="*/ 112 w 163"/>
                <a:gd name="T39" fmla="*/ 696 h 699"/>
                <a:gd name="T40" fmla="*/ 124 w 163"/>
                <a:gd name="T41" fmla="*/ 690 h 699"/>
                <a:gd name="T42" fmla="*/ 134 w 163"/>
                <a:gd name="T43" fmla="*/ 685 h 699"/>
                <a:gd name="T44" fmla="*/ 145 w 163"/>
                <a:gd name="T45" fmla="*/ 678 h 699"/>
                <a:gd name="T46" fmla="*/ 145 w 163"/>
                <a:gd name="T47" fmla="*/ 678 h 699"/>
                <a:gd name="T48" fmla="*/ 150 w 163"/>
                <a:gd name="T49" fmla="*/ 663 h 699"/>
                <a:gd name="T50" fmla="*/ 155 w 163"/>
                <a:gd name="T51" fmla="*/ 647 h 699"/>
                <a:gd name="T52" fmla="*/ 160 w 163"/>
                <a:gd name="T53" fmla="*/ 616 h 699"/>
                <a:gd name="T54" fmla="*/ 163 w 163"/>
                <a:gd name="T55" fmla="*/ 585 h 699"/>
                <a:gd name="T56" fmla="*/ 163 w 163"/>
                <a:gd name="T57" fmla="*/ 553 h 699"/>
                <a:gd name="T58" fmla="*/ 163 w 163"/>
                <a:gd name="T59" fmla="*/ 553 h 699"/>
                <a:gd name="T60" fmla="*/ 163 w 163"/>
                <a:gd name="T61" fmla="*/ 348 h 699"/>
                <a:gd name="T62" fmla="*/ 163 w 163"/>
                <a:gd name="T63" fmla="*/ 348 h 699"/>
                <a:gd name="T64" fmla="*/ 163 w 163"/>
                <a:gd name="T65" fmla="*/ 0 h 699"/>
                <a:gd name="T66" fmla="*/ 163 w 163"/>
                <a:gd name="T67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3" h="699">
                  <a:moveTo>
                    <a:pt x="16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623"/>
                  </a:lnTo>
                  <a:lnTo>
                    <a:pt x="0" y="623"/>
                  </a:lnTo>
                  <a:lnTo>
                    <a:pt x="2" y="637"/>
                  </a:lnTo>
                  <a:lnTo>
                    <a:pt x="3" y="649"/>
                  </a:lnTo>
                  <a:lnTo>
                    <a:pt x="9" y="659"/>
                  </a:lnTo>
                  <a:lnTo>
                    <a:pt x="15" y="670"/>
                  </a:lnTo>
                  <a:lnTo>
                    <a:pt x="22" y="678"/>
                  </a:lnTo>
                  <a:lnTo>
                    <a:pt x="31" y="685"/>
                  </a:lnTo>
                  <a:lnTo>
                    <a:pt x="41" y="690"/>
                  </a:lnTo>
                  <a:lnTo>
                    <a:pt x="52" y="694"/>
                  </a:lnTo>
                  <a:lnTo>
                    <a:pt x="64" y="697"/>
                  </a:lnTo>
                  <a:lnTo>
                    <a:pt x="76" y="699"/>
                  </a:lnTo>
                  <a:lnTo>
                    <a:pt x="88" y="699"/>
                  </a:lnTo>
                  <a:lnTo>
                    <a:pt x="100" y="697"/>
                  </a:lnTo>
                  <a:lnTo>
                    <a:pt x="112" y="696"/>
                  </a:lnTo>
                  <a:lnTo>
                    <a:pt x="124" y="690"/>
                  </a:lnTo>
                  <a:lnTo>
                    <a:pt x="134" y="685"/>
                  </a:lnTo>
                  <a:lnTo>
                    <a:pt x="145" y="678"/>
                  </a:lnTo>
                  <a:lnTo>
                    <a:pt x="145" y="678"/>
                  </a:lnTo>
                  <a:lnTo>
                    <a:pt x="150" y="663"/>
                  </a:lnTo>
                  <a:lnTo>
                    <a:pt x="155" y="647"/>
                  </a:lnTo>
                  <a:lnTo>
                    <a:pt x="160" y="616"/>
                  </a:lnTo>
                  <a:lnTo>
                    <a:pt x="163" y="585"/>
                  </a:lnTo>
                  <a:lnTo>
                    <a:pt x="163" y="553"/>
                  </a:lnTo>
                  <a:lnTo>
                    <a:pt x="163" y="553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879725" y="1284288"/>
              <a:ext cx="431800" cy="427038"/>
            </a:xfrm>
            <a:custGeom>
              <a:avLst/>
              <a:gdLst>
                <a:gd name="T0" fmla="*/ 132 w 272"/>
                <a:gd name="T1" fmla="*/ 269 h 269"/>
                <a:gd name="T2" fmla="*/ 132 w 272"/>
                <a:gd name="T3" fmla="*/ 269 h 269"/>
                <a:gd name="T4" fmla="*/ 117 w 272"/>
                <a:gd name="T5" fmla="*/ 269 h 269"/>
                <a:gd name="T6" fmla="*/ 103 w 272"/>
                <a:gd name="T7" fmla="*/ 265 h 269"/>
                <a:gd name="T8" fmla="*/ 89 w 272"/>
                <a:gd name="T9" fmla="*/ 262 h 269"/>
                <a:gd name="T10" fmla="*/ 75 w 272"/>
                <a:gd name="T11" fmla="*/ 257 h 269"/>
                <a:gd name="T12" fmla="*/ 63 w 272"/>
                <a:gd name="T13" fmla="*/ 250 h 269"/>
                <a:gd name="T14" fmla="*/ 51 w 272"/>
                <a:gd name="T15" fmla="*/ 243 h 269"/>
                <a:gd name="T16" fmla="*/ 41 w 272"/>
                <a:gd name="T17" fmla="*/ 232 h 269"/>
                <a:gd name="T18" fmla="*/ 32 w 272"/>
                <a:gd name="T19" fmla="*/ 222 h 269"/>
                <a:gd name="T20" fmla="*/ 32 w 272"/>
                <a:gd name="T21" fmla="*/ 222 h 269"/>
                <a:gd name="T22" fmla="*/ 22 w 272"/>
                <a:gd name="T23" fmla="*/ 210 h 269"/>
                <a:gd name="T24" fmla="*/ 13 w 272"/>
                <a:gd name="T25" fmla="*/ 195 h 269"/>
                <a:gd name="T26" fmla="*/ 6 w 272"/>
                <a:gd name="T27" fmla="*/ 179 h 269"/>
                <a:gd name="T28" fmla="*/ 3 w 272"/>
                <a:gd name="T29" fmla="*/ 164 h 269"/>
                <a:gd name="T30" fmla="*/ 0 w 272"/>
                <a:gd name="T31" fmla="*/ 146 h 269"/>
                <a:gd name="T32" fmla="*/ 0 w 272"/>
                <a:gd name="T33" fmla="*/ 129 h 269"/>
                <a:gd name="T34" fmla="*/ 3 w 272"/>
                <a:gd name="T35" fmla="*/ 112 h 269"/>
                <a:gd name="T36" fmla="*/ 6 w 272"/>
                <a:gd name="T37" fmla="*/ 93 h 269"/>
                <a:gd name="T38" fmla="*/ 6 w 272"/>
                <a:gd name="T39" fmla="*/ 93 h 269"/>
                <a:gd name="T40" fmla="*/ 13 w 272"/>
                <a:gd name="T41" fmla="*/ 76 h 269"/>
                <a:gd name="T42" fmla="*/ 22 w 272"/>
                <a:gd name="T43" fmla="*/ 60 h 269"/>
                <a:gd name="T44" fmla="*/ 32 w 272"/>
                <a:gd name="T45" fmla="*/ 47 h 269"/>
                <a:gd name="T46" fmla="*/ 43 w 272"/>
                <a:gd name="T47" fmla="*/ 35 h 269"/>
                <a:gd name="T48" fmla="*/ 55 w 272"/>
                <a:gd name="T49" fmla="*/ 24 h 269"/>
                <a:gd name="T50" fmla="*/ 68 w 272"/>
                <a:gd name="T51" fmla="*/ 16 h 269"/>
                <a:gd name="T52" fmla="*/ 84 w 272"/>
                <a:gd name="T53" fmla="*/ 9 h 269"/>
                <a:gd name="T54" fmla="*/ 99 w 272"/>
                <a:gd name="T55" fmla="*/ 5 h 269"/>
                <a:gd name="T56" fmla="*/ 99 w 272"/>
                <a:gd name="T57" fmla="*/ 5 h 269"/>
                <a:gd name="T58" fmla="*/ 117 w 272"/>
                <a:gd name="T59" fmla="*/ 0 h 269"/>
                <a:gd name="T60" fmla="*/ 134 w 272"/>
                <a:gd name="T61" fmla="*/ 0 h 269"/>
                <a:gd name="T62" fmla="*/ 134 w 272"/>
                <a:gd name="T63" fmla="*/ 0 h 269"/>
                <a:gd name="T64" fmla="*/ 151 w 272"/>
                <a:gd name="T65" fmla="*/ 0 h 269"/>
                <a:gd name="T66" fmla="*/ 167 w 272"/>
                <a:gd name="T67" fmla="*/ 4 h 269"/>
                <a:gd name="T68" fmla="*/ 184 w 272"/>
                <a:gd name="T69" fmla="*/ 10 h 269"/>
                <a:gd name="T70" fmla="*/ 199 w 272"/>
                <a:gd name="T71" fmla="*/ 17 h 269"/>
                <a:gd name="T72" fmla="*/ 213 w 272"/>
                <a:gd name="T73" fmla="*/ 28 h 269"/>
                <a:gd name="T74" fmla="*/ 227 w 272"/>
                <a:gd name="T75" fmla="*/ 40 h 269"/>
                <a:gd name="T76" fmla="*/ 239 w 272"/>
                <a:gd name="T77" fmla="*/ 54 h 269"/>
                <a:gd name="T78" fmla="*/ 251 w 272"/>
                <a:gd name="T79" fmla="*/ 67 h 269"/>
                <a:gd name="T80" fmla="*/ 251 w 272"/>
                <a:gd name="T81" fmla="*/ 67 h 269"/>
                <a:gd name="T82" fmla="*/ 258 w 272"/>
                <a:gd name="T83" fmla="*/ 81 h 269"/>
                <a:gd name="T84" fmla="*/ 265 w 272"/>
                <a:gd name="T85" fmla="*/ 95 h 269"/>
                <a:gd name="T86" fmla="*/ 268 w 272"/>
                <a:gd name="T87" fmla="*/ 110 h 269"/>
                <a:gd name="T88" fmla="*/ 270 w 272"/>
                <a:gd name="T89" fmla="*/ 124 h 269"/>
                <a:gd name="T90" fmla="*/ 272 w 272"/>
                <a:gd name="T91" fmla="*/ 138 h 269"/>
                <a:gd name="T92" fmla="*/ 270 w 272"/>
                <a:gd name="T93" fmla="*/ 153 h 269"/>
                <a:gd name="T94" fmla="*/ 266 w 272"/>
                <a:gd name="T95" fmla="*/ 167 h 269"/>
                <a:gd name="T96" fmla="*/ 261 w 272"/>
                <a:gd name="T97" fmla="*/ 181 h 269"/>
                <a:gd name="T98" fmla="*/ 261 w 272"/>
                <a:gd name="T99" fmla="*/ 181 h 269"/>
                <a:gd name="T100" fmla="*/ 253 w 272"/>
                <a:gd name="T101" fmla="*/ 200 h 269"/>
                <a:gd name="T102" fmla="*/ 242 w 272"/>
                <a:gd name="T103" fmla="*/ 215 h 269"/>
                <a:gd name="T104" fmla="*/ 229 w 272"/>
                <a:gd name="T105" fmla="*/ 231 h 269"/>
                <a:gd name="T106" fmla="*/ 213 w 272"/>
                <a:gd name="T107" fmla="*/ 244 h 269"/>
                <a:gd name="T108" fmla="*/ 196 w 272"/>
                <a:gd name="T109" fmla="*/ 255 h 269"/>
                <a:gd name="T110" fmla="*/ 175 w 272"/>
                <a:gd name="T111" fmla="*/ 262 h 269"/>
                <a:gd name="T112" fmla="*/ 155 w 272"/>
                <a:gd name="T113" fmla="*/ 267 h 269"/>
                <a:gd name="T114" fmla="*/ 132 w 272"/>
                <a:gd name="T115" fmla="*/ 269 h 269"/>
                <a:gd name="T116" fmla="*/ 132 w 272"/>
                <a:gd name="T117" fmla="*/ 269 h 269"/>
                <a:gd name="T118" fmla="*/ 132 w 272"/>
                <a:gd name="T119" fmla="*/ 269 h 269"/>
                <a:gd name="T120" fmla="*/ 132 w 272"/>
                <a:gd name="T121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" h="269">
                  <a:moveTo>
                    <a:pt x="132" y="269"/>
                  </a:moveTo>
                  <a:lnTo>
                    <a:pt x="132" y="269"/>
                  </a:lnTo>
                  <a:lnTo>
                    <a:pt x="117" y="269"/>
                  </a:lnTo>
                  <a:lnTo>
                    <a:pt x="103" y="265"/>
                  </a:lnTo>
                  <a:lnTo>
                    <a:pt x="89" y="262"/>
                  </a:lnTo>
                  <a:lnTo>
                    <a:pt x="75" y="257"/>
                  </a:lnTo>
                  <a:lnTo>
                    <a:pt x="63" y="250"/>
                  </a:lnTo>
                  <a:lnTo>
                    <a:pt x="51" y="243"/>
                  </a:lnTo>
                  <a:lnTo>
                    <a:pt x="41" y="232"/>
                  </a:lnTo>
                  <a:lnTo>
                    <a:pt x="32" y="222"/>
                  </a:lnTo>
                  <a:lnTo>
                    <a:pt x="32" y="222"/>
                  </a:lnTo>
                  <a:lnTo>
                    <a:pt x="22" y="210"/>
                  </a:lnTo>
                  <a:lnTo>
                    <a:pt x="13" y="195"/>
                  </a:lnTo>
                  <a:lnTo>
                    <a:pt x="6" y="179"/>
                  </a:lnTo>
                  <a:lnTo>
                    <a:pt x="3" y="164"/>
                  </a:lnTo>
                  <a:lnTo>
                    <a:pt x="0" y="146"/>
                  </a:lnTo>
                  <a:lnTo>
                    <a:pt x="0" y="129"/>
                  </a:lnTo>
                  <a:lnTo>
                    <a:pt x="3" y="112"/>
                  </a:lnTo>
                  <a:lnTo>
                    <a:pt x="6" y="93"/>
                  </a:lnTo>
                  <a:lnTo>
                    <a:pt x="6" y="93"/>
                  </a:lnTo>
                  <a:lnTo>
                    <a:pt x="13" y="76"/>
                  </a:lnTo>
                  <a:lnTo>
                    <a:pt x="22" y="60"/>
                  </a:lnTo>
                  <a:lnTo>
                    <a:pt x="32" y="47"/>
                  </a:lnTo>
                  <a:lnTo>
                    <a:pt x="43" y="35"/>
                  </a:lnTo>
                  <a:lnTo>
                    <a:pt x="55" y="24"/>
                  </a:lnTo>
                  <a:lnTo>
                    <a:pt x="68" y="16"/>
                  </a:lnTo>
                  <a:lnTo>
                    <a:pt x="84" y="9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117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51" y="0"/>
                  </a:lnTo>
                  <a:lnTo>
                    <a:pt x="167" y="4"/>
                  </a:lnTo>
                  <a:lnTo>
                    <a:pt x="184" y="10"/>
                  </a:lnTo>
                  <a:lnTo>
                    <a:pt x="199" y="17"/>
                  </a:lnTo>
                  <a:lnTo>
                    <a:pt x="213" y="28"/>
                  </a:lnTo>
                  <a:lnTo>
                    <a:pt x="227" y="40"/>
                  </a:lnTo>
                  <a:lnTo>
                    <a:pt x="239" y="54"/>
                  </a:lnTo>
                  <a:lnTo>
                    <a:pt x="251" y="67"/>
                  </a:lnTo>
                  <a:lnTo>
                    <a:pt x="251" y="67"/>
                  </a:lnTo>
                  <a:lnTo>
                    <a:pt x="258" y="81"/>
                  </a:lnTo>
                  <a:lnTo>
                    <a:pt x="265" y="95"/>
                  </a:lnTo>
                  <a:lnTo>
                    <a:pt x="268" y="110"/>
                  </a:lnTo>
                  <a:lnTo>
                    <a:pt x="270" y="124"/>
                  </a:lnTo>
                  <a:lnTo>
                    <a:pt x="272" y="138"/>
                  </a:lnTo>
                  <a:lnTo>
                    <a:pt x="270" y="153"/>
                  </a:lnTo>
                  <a:lnTo>
                    <a:pt x="266" y="167"/>
                  </a:lnTo>
                  <a:lnTo>
                    <a:pt x="261" y="181"/>
                  </a:lnTo>
                  <a:lnTo>
                    <a:pt x="261" y="181"/>
                  </a:lnTo>
                  <a:lnTo>
                    <a:pt x="253" y="200"/>
                  </a:lnTo>
                  <a:lnTo>
                    <a:pt x="242" y="215"/>
                  </a:lnTo>
                  <a:lnTo>
                    <a:pt x="229" y="231"/>
                  </a:lnTo>
                  <a:lnTo>
                    <a:pt x="213" y="244"/>
                  </a:lnTo>
                  <a:lnTo>
                    <a:pt x="196" y="255"/>
                  </a:lnTo>
                  <a:lnTo>
                    <a:pt x="175" y="262"/>
                  </a:lnTo>
                  <a:lnTo>
                    <a:pt x="155" y="267"/>
                  </a:lnTo>
                  <a:lnTo>
                    <a:pt x="132" y="269"/>
                  </a:lnTo>
                  <a:lnTo>
                    <a:pt x="132" y="269"/>
                  </a:lnTo>
                  <a:lnTo>
                    <a:pt x="132" y="269"/>
                  </a:lnTo>
                  <a:lnTo>
                    <a:pt x="132" y="269"/>
                  </a:lnTo>
                  <a:close/>
                </a:path>
              </a:pathLst>
            </a:custGeom>
            <a:solidFill>
              <a:srgbClr val="D9D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2870200" y="1276350"/>
              <a:ext cx="449263" cy="442913"/>
            </a:xfrm>
            <a:custGeom>
              <a:avLst/>
              <a:gdLst>
                <a:gd name="T0" fmla="*/ 140 w 283"/>
                <a:gd name="T1" fmla="*/ 10 h 279"/>
                <a:gd name="T2" fmla="*/ 173 w 283"/>
                <a:gd name="T3" fmla="*/ 14 h 279"/>
                <a:gd name="T4" fmla="*/ 202 w 283"/>
                <a:gd name="T5" fmla="*/ 28 h 279"/>
                <a:gd name="T6" fmla="*/ 229 w 283"/>
                <a:gd name="T7" fmla="*/ 48 h 279"/>
                <a:gd name="T8" fmla="*/ 252 w 283"/>
                <a:gd name="T9" fmla="*/ 76 h 279"/>
                <a:gd name="T10" fmla="*/ 259 w 283"/>
                <a:gd name="T11" fmla="*/ 89 h 279"/>
                <a:gd name="T12" fmla="*/ 269 w 283"/>
                <a:gd name="T13" fmla="*/ 115 h 279"/>
                <a:gd name="T14" fmla="*/ 271 w 283"/>
                <a:gd name="T15" fmla="*/ 143 h 279"/>
                <a:gd name="T16" fmla="*/ 267 w 283"/>
                <a:gd name="T17" fmla="*/ 170 h 279"/>
                <a:gd name="T18" fmla="*/ 262 w 283"/>
                <a:gd name="T19" fmla="*/ 184 h 279"/>
                <a:gd name="T20" fmla="*/ 262 w 283"/>
                <a:gd name="T21" fmla="*/ 184 h 279"/>
                <a:gd name="T22" fmla="*/ 253 w 283"/>
                <a:gd name="T23" fmla="*/ 205 h 279"/>
                <a:gd name="T24" fmla="*/ 241 w 283"/>
                <a:gd name="T25" fmla="*/ 222 h 279"/>
                <a:gd name="T26" fmla="*/ 210 w 283"/>
                <a:gd name="T27" fmla="*/ 248 h 279"/>
                <a:gd name="T28" fmla="*/ 174 w 283"/>
                <a:gd name="T29" fmla="*/ 263 h 279"/>
                <a:gd name="T30" fmla="*/ 138 w 283"/>
                <a:gd name="T31" fmla="*/ 268 h 279"/>
                <a:gd name="T32" fmla="*/ 123 w 283"/>
                <a:gd name="T33" fmla="*/ 268 h 279"/>
                <a:gd name="T34" fmla="*/ 97 w 283"/>
                <a:gd name="T35" fmla="*/ 262 h 279"/>
                <a:gd name="T36" fmla="*/ 73 w 283"/>
                <a:gd name="T37" fmla="*/ 251 h 279"/>
                <a:gd name="T38" fmla="*/ 52 w 283"/>
                <a:gd name="T39" fmla="*/ 234 h 279"/>
                <a:gd name="T40" fmla="*/ 42 w 283"/>
                <a:gd name="T41" fmla="*/ 224 h 279"/>
                <a:gd name="T42" fmla="*/ 42 w 283"/>
                <a:gd name="T43" fmla="*/ 224 h 279"/>
                <a:gd name="T44" fmla="*/ 25 w 283"/>
                <a:gd name="T45" fmla="*/ 198 h 279"/>
                <a:gd name="T46" fmla="*/ 14 w 283"/>
                <a:gd name="T47" fmla="*/ 167 h 279"/>
                <a:gd name="T48" fmla="*/ 12 w 283"/>
                <a:gd name="T49" fmla="*/ 134 h 279"/>
                <a:gd name="T50" fmla="*/ 18 w 283"/>
                <a:gd name="T51" fmla="*/ 100 h 279"/>
                <a:gd name="T52" fmla="*/ 25 w 283"/>
                <a:gd name="T53" fmla="*/ 84 h 279"/>
                <a:gd name="T54" fmla="*/ 42 w 283"/>
                <a:gd name="T55" fmla="*/ 55 h 279"/>
                <a:gd name="T56" fmla="*/ 64 w 283"/>
                <a:gd name="T57" fmla="*/ 34 h 279"/>
                <a:gd name="T58" fmla="*/ 92 w 283"/>
                <a:gd name="T59" fmla="*/ 19 h 279"/>
                <a:gd name="T60" fmla="*/ 107 w 283"/>
                <a:gd name="T61" fmla="*/ 15 h 279"/>
                <a:gd name="T62" fmla="*/ 109 w 283"/>
                <a:gd name="T63" fmla="*/ 15 h 279"/>
                <a:gd name="T64" fmla="*/ 140 w 283"/>
                <a:gd name="T65" fmla="*/ 10 h 279"/>
                <a:gd name="T66" fmla="*/ 140 w 283"/>
                <a:gd name="T67" fmla="*/ 0 h 279"/>
                <a:gd name="T68" fmla="*/ 105 w 283"/>
                <a:gd name="T69" fmla="*/ 5 h 279"/>
                <a:gd name="T70" fmla="*/ 87 w 283"/>
                <a:gd name="T71" fmla="*/ 10 h 279"/>
                <a:gd name="T72" fmla="*/ 57 w 283"/>
                <a:gd name="T73" fmla="*/ 26 h 279"/>
                <a:gd name="T74" fmla="*/ 31 w 283"/>
                <a:gd name="T75" fmla="*/ 52 h 279"/>
                <a:gd name="T76" fmla="*/ 14 w 283"/>
                <a:gd name="T77" fmla="*/ 81 h 279"/>
                <a:gd name="T78" fmla="*/ 4 w 283"/>
                <a:gd name="T79" fmla="*/ 115 h 279"/>
                <a:gd name="T80" fmla="*/ 0 w 283"/>
                <a:gd name="T81" fmla="*/ 150 h 279"/>
                <a:gd name="T82" fmla="*/ 7 w 283"/>
                <a:gd name="T83" fmla="*/ 184 h 279"/>
                <a:gd name="T84" fmla="*/ 23 w 283"/>
                <a:gd name="T85" fmla="*/ 217 h 279"/>
                <a:gd name="T86" fmla="*/ 35 w 283"/>
                <a:gd name="T87" fmla="*/ 231 h 279"/>
                <a:gd name="T88" fmla="*/ 56 w 283"/>
                <a:gd name="T89" fmla="*/ 251 h 279"/>
                <a:gd name="T90" fmla="*/ 81 w 283"/>
                <a:gd name="T91" fmla="*/ 267 h 279"/>
                <a:gd name="T92" fmla="*/ 109 w 283"/>
                <a:gd name="T93" fmla="*/ 275 h 279"/>
                <a:gd name="T94" fmla="*/ 138 w 283"/>
                <a:gd name="T95" fmla="*/ 279 h 279"/>
                <a:gd name="T96" fmla="*/ 159 w 283"/>
                <a:gd name="T97" fmla="*/ 277 h 279"/>
                <a:gd name="T98" fmla="*/ 202 w 283"/>
                <a:gd name="T99" fmla="*/ 265 h 279"/>
                <a:gd name="T100" fmla="*/ 236 w 283"/>
                <a:gd name="T101" fmla="*/ 243 h 279"/>
                <a:gd name="T102" fmla="*/ 264 w 283"/>
                <a:gd name="T103" fmla="*/ 208 h 279"/>
                <a:gd name="T104" fmla="*/ 271 w 283"/>
                <a:gd name="T105" fmla="*/ 188 h 279"/>
                <a:gd name="T106" fmla="*/ 278 w 283"/>
                <a:gd name="T107" fmla="*/ 170 h 279"/>
                <a:gd name="T108" fmla="*/ 283 w 283"/>
                <a:gd name="T109" fmla="*/ 138 h 279"/>
                <a:gd name="T110" fmla="*/ 278 w 283"/>
                <a:gd name="T111" fmla="*/ 105 h 279"/>
                <a:gd name="T112" fmla="*/ 264 w 283"/>
                <a:gd name="T113" fmla="*/ 74 h 279"/>
                <a:gd name="T114" fmla="*/ 243 w 283"/>
                <a:gd name="T115" fmla="*/ 48 h 279"/>
                <a:gd name="T116" fmla="*/ 219 w 283"/>
                <a:gd name="T117" fmla="*/ 26 h 279"/>
                <a:gd name="T118" fmla="*/ 188 w 283"/>
                <a:gd name="T119" fmla="*/ 9 h 279"/>
                <a:gd name="T120" fmla="*/ 157 w 283"/>
                <a:gd name="T121" fmla="*/ 0 h 279"/>
                <a:gd name="T122" fmla="*/ 140 w 283"/>
                <a:gd name="T12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3" h="279">
                  <a:moveTo>
                    <a:pt x="140" y="10"/>
                  </a:moveTo>
                  <a:lnTo>
                    <a:pt x="140" y="10"/>
                  </a:lnTo>
                  <a:lnTo>
                    <a:pt x="155" y="10"/>
                  </a:lnTo>
                  <a:lnTo>
                    <a:pt x="173" y="14"/>
                  </a:lnTo>
                  <a:lnTo>
                    <a:pt x="188" y="21"/>
                  </a:lnTo>
                  <a:lnTo>
                    <a:pt x="202" y="28"/>
                  </a:lnTo>
                  <a:lnTo>
                    <a:pt x="217" y="38"/>
                  </a:lnTo>
                  <a:lnTo>
                    <a:pt x="229" y="48"/>
                  </a:lnTo>
                  <a:lnTo>
                    <a:pt x="241" y="62"/>
                  </a:lnTo>
                  <a:lnTo>
                    <a:pt x="252" y="76"/>
                  </a:lnTo>
                  <a:lnTo>
                    <a:pt x="252" y="76"/>
                  </a:lnTo>
                  <a:lnTo>
                    <a:pt x="259" y="89"/>
                  </a:lnTo>
                  <a:lnTo>
                    <a:pt x="266" y="102"/>
                  </a:lnTo>
                  <a:lnTo>
                    <a:pt x="269" y="115"/>
                  </a:lnTo>
                  <a:lnTo>
                    <a:pt x="271" y="129"/>
                  </a:lnTo>
                  <a:lnTo>
                    <a:pt x="271" y="143"/>
                  </a:lnTo>
                  <a:lnTo>
                    <a:pt x="271" y="157"/>
                  </a:lnTo>
                  <a:lnTo>
                    <a:pt x="267" y="170"/>
                  </a:lnTo>
                  <a:lnTo>
                    <a:pt x="262" y="182"/>
                  </a:lnTo>
                  <a:lnTo>
                    <a:pt x="262" y="184"/>
                  </a:lnTo>
                  <a:lnTo>
                    <a:pt x="262" y="184"/>
                  </a:lnTo>
                  <a:lnTo>
                    <a:pt x="262" y="184"/>
                  </a:lnTo>
                  <a:lnTo>
                    <a:pt x="257" y="194"/>
                  </a:lnTo>
                  <a:lnTo>
                    <a:pt x="253" y="205"/>
                  </a:lnTo>
                  <a:lnTo>
                    <a:pt x="248" y="213"/>
                  </a:lnTo>
                  <a:lnTo>
                    <a:pt x="241" y="222"/>
                  </a:lnTo>
                  <a:lnTo>
                    <a:pt x="228" y="236"/>
                  </a:lnTo>
                  <a:lnTo>
                    <a:pt x="210" y="248"/>
                  </a:lnTo>
                  <a:lnTo>
                    <a:pt x="193" y="256"/>
                  </a:lnTo>
                  <a:lnTo>
                    <a:pt x="174" y="263"/>
                  </a:lnTo>
                  <a:lnTo>
                    <a:pt x="155" y="267"/>
                  </a:lnTo>
                  <a:lnTo>
                    <a:pt x="138" y="268"/>
                  </a:lnTo>
                  <a:lnTo>
                    <a:pt x="138" y="268"/>
                  </a:lnTo>
                  <a:lnTo>
                    <a:pt x="123" y="268"/>
                  </a:lnTo>
                  <a:lnTo>
                    <a:pt x="109" y="265"/>
                  </a:lnTo>
                  <a:lnTo>
                    <a:pt x="97" y="262"/>
                  </a:lnTo>
                  <a:lnTo>
                    <a:pt x="83" y="256"/>
                  </a:lnTo>
                  <a:lnTo>
                    <a:pt x="73" y="251"/>
                  </a:lnTo>
                  <a:lnTo>
                    <a:pt x="61" y="243"/>
                  </a:lnTo>
                  <a:lnTo>
                    <a:pt x="52" y="234"/>
                  </a:lnTo>
                  <a:lnTo>
                    <a:pt x="43" y="224"/>
                  </a:lnTo>
                  <a:lnTo>
                    <a:pt x="42" y="224"/>
                  </a:lnTo>
                  <a:lnTo>
                    <a:pt x="42" y="224"/>
                  </a:lnTo>
                  <a:lnTo>
                    <a:pt x="42" y="224"/>
                  </a:lnTo>
                  <a:lnTo>
                    <a:pt x="31" y="212"/>
                  </a:lnTo>
                  <a:lnTo>
                    <a:pt x="25" y="198"/>
                  </a:lnTo>
                  <a:lnTo>
                    <a:pt x="18" y="182"/>
                  </a:lnTo>
                  <a:lnTo>
                    <a:pt x="14" y="167"/>
                  </a:lnTo>
                  <a:lnTo>
                    <a:pt x="12" y="151"/>
                  </a:lnTo>
                  <a:lnTo>
                    <a:pt x="12" y="134"/>
                  </a:lnTo>
                  <a:lnTo>
                    <a:pt x="14" y="117"/>
                  </a:lnTo>
                  <a:lnTo>
                    <a:pt x="18" y="100"/>
                  </a:lnTo>
                  <a:lnTo>
                    <a:pt x="18" y="100"/>
                  </a:lnTo>
                  <a:lnTo>
                    <a:pt x="25" y="84"/>
                  </a:lnTo>
                  <a:lnTo>
                    <a:pt x="31" y="69"/>
                  </a:lnTo>
                  <a:lnTo>
                    <a:pt x="42" y="55"/>
                  </a:lnTo>
                  <a:lnTo>
                    <a:pt x="52" y="43"/>
                  </a:lnTo>
                  <a:lnTo>
                    <a:pt x="64" y="34"/>
                  </a:lnTo>
                  <a:lnTo>
                    <a:pt x="78" y="26"/>
                  </a:lnTo>
                  <a:lnTo>
                    <a:pt x="92" y="19"/>
                  </a:lnTo>
                  <a:lnTo>
                    <a:pt x="107" y="15"/>
                  </a:lnTo>
                  <a:lnTo>
                    <a:pt x="107" y="15"/>
                  </a:lnTo>
                  <a:lnTo>
                    <a:pt x="109" y="15"/>
                  </a:lnTo>
                  <a:lnTo>
                    <a:pt x="109" y="15"/>
                  </a:lnTo>
                  <a:lnTo>
                    <a:pt x="124" y="10"/>
                  </a:lnTo>
                  <a:lnTo>
                    <a:pt x="140" y="10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lnTo>
                    <a:pt x="123" y="0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87" y="10"/>
                  </a:lnTo>
                  <a:lnTo>
                    <a:pt x="71" y="17"/>
                  </a:lnTo>
                  <a:lnTo>
                    <a:pt x="57" y="26"/>
                  </a:lnTo>
                  <a:lnTo>
                    <a:pt x="43" y="38"/>
                  </a:lnTo>
                  <a:lnTo>
                    <a:pt x="31" y="52"/>
                  </a:lnTo>
                  <a:lnTo>
                    <a:pt x="21" y="65"/>
                  </a:lnTo>
                  <a:lnTo>
                    <a:pt x="14" y="81"/>
                  </a:lnTo>
                  <a:lnTo>
                    <a:pt x="7" y="98"/>
                  </a:lnTo>
                  <a:lnTo>
                    <a:pt x="4" y="115"/>
                  </a:lnTo>
                  <a:lnTo>
                    <a:pt x="0" y="132"/>
                  </a:lnTo>
                  <a:lnTo>
                    <a:pt x="0" y="150"/>
                  </a:lnTo>
                  <a:lnTo>
                    <a:pt x="2" y="167"/>
                  </a:lnTo>
                  <a:lnTo>
                    <a:pt x="7" y="184"/>
                  </a:lnTo>
                  <a:lnTo>
                    <a:pt x="14" y="201"/>
                  </a:lnTo>
                  <a:lnTo>
                    <a:pt x="23" y="217"/>
                  </a:lnTo>
                  <a:lnTo>
                    <a:pt x="35" y="231"/>
                  </a:lnTo>
                  <a:lnTo>
                    <a:pt x="35" y="231"/>
                  </a:lnTo>
                  <a:lnTo>
                    <a:pt x="45" y="243"/>
                  </a:lnTo>
                  <a:lnTo>
                    <a:pt x="56" y="251"/>
                  </a:lnTo>
                  <a:lnTo>
                    <a:pt x="68" y="260"/>
                  </a:lnTo>
                  <a:lnTo>
                    <a:pt x="81" y="267"/>
                  </a:lnTo>
                  <a:lnTo>
                    <a:pt x="95" y="272"/>
                  </a:lnTo>
                  <a:lnTo>
                    <a:pt x="109" y="275"/>
                  </a:lnTo>
                  <a:lnTo>
                    <a:pt x="123" y="279"/>
                  </a:lnTo>
                  <a:lnTo>
                    <a:pt x="138" y="279"/>
                  </a:lnTo>
                  <a:lnTo>
                    <a:pt x="138" y="279"/>
                  </a:lnTo>
                  <a:lnTo>
                    <a:pt x="159" y="277"/>
                  </a:lnTo>
                  <a:lnTo>
                    <a:pt x="181" y="274"/>
                  </a:lnTo>
                  <a:lnTo>
                    <a:pt x="202" y="265"/>
                  </a:lnTo>
                  <a:lnTo>
                    <a:pt x="219" y="255"/>
                  </a:lnTo>
                  <a:lnTo>
                    <a:pt x="236" y="243"/>
                  </a:lnTo>
                  <a:lnTo>
                    <a:pt x="252" y="227"/>
                  </a:lnTo>
                  <a:lnTo>
                    <a:pt x="264" y="208"/>
                  </a:lnTo>
                  <a:lnTo>
                    <a:pt x="267" y="198"/>
                  </a:lnTo>
                  <a:lnTo>
                    <a:pt x="271" y="188"/>
                  </a:lnTo>
                  <a:lnTo>
                    <a:pt x="271" y="188"/>
                  </a:lnTo>
                  <a:lnTo>
                    <a:pt x="278" y="170"/>
                  </a:lnTo>
                  <a:lnTo>
                    <a:pt x="281" y="155"/>
                  </a:lnTo>
                  <a:lnTo>
                    <a:pt x="283" y="138"/>
                  </a:lnTo>
                  <a:lnTo>
                    <a:pt x="281" y="120"/>
                  </a:lnTo>
                  <a:lnTo>
                    <a:pt x="278" y="105"/>
                  </a:lnTo>
                  <a:lnTo>
                    <a:pt x="271" y="89"/>
                  </a:lnTo>
                  <a:lnTo>
                    <a:pt x="264" y="74"/>
                  </a:lnTo>
                  <a:lnTo>
                    <a:pt x="255" y="60"/>
                  </a:lnTo>
                  <a:lnTo>
                    <a:pt x="243" y="48"/>
                  </a:lnTo>
                  <a:lnTo>
                    <a:pt x="231" y="36"/>
                  </a:lnTo>
                  <a:lnTo>
                    <a:pt x="219" y="26"/>
                  </a:lnTo>
                  <a:lnTo>
                    <a:pt x="204" y="17"/>
                  </a:lnTo>
                  <a:lnTo>
                    <a:pt x="188" y="9"/>
                  </a:lnTo>
                  <a:lnTo>
                    <a:pt x="173" y="3"/>
                  </a:lnTo>
                  <a:lnTo>
                    <a:pt x="157" y="0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889250" y="1292225"/>
              <a:ext cx="411163" cy="409575"/>
            </a:xfrm>
            <a:custGeom>
              <a:avLst/>
              <a:gdLst>
                <a:gd name="T0" fmla="*/ 128 w 259"/>
                <a:gd name="T1" fmla="*/ 0 h 258"/>
                <a:gd name="T2" fmla="*/ 161 w 259"/>
                <a:gd name="T3" fmla="*/ 4 h 258"/>
                <a:gd name="T4" fmla="*/ 190 w 259"/>
                <a:gd name="T5" fmla="*/ 18 h 258"/>
                <a:gd name="T6" fmla="*/ 217 w 259"/>
                <a:gd name="T7" fmla="*/ 38 h 258"/>
                <a:gd name="T8" fmla="*/ 240 w 259"/>
                <a:gd name="T9" fmla="*/ 66 h 258"/>
                <a:gd name="T10" fmla="*/ 247 w 259"/>
                <a:gd name="T11" fmla="*/ 79 h 258"/>
                <a:gd name="T12" fmla="*/ 257 w 259"/>
                <a:gd name="T13" fmla="*/ 105 h 258"/>
                <a:gd name="T14" fmla="*/ 259 w 259"/>
                <a:gd name="T15" fmla="*/ 133 h 258"/>
                <a:gd name="T16" fmla="*/ 255 w 259"/>
                <a:gd name="T17" fmla="*/ 160 h 258"/>
                <a:gd name="T18" fmla="*/ 250 w 259"/>
                <a:gd name="T19" fmla="*/ 174 h 258"/>
                <a:gd name="T20" fmla="*/ 250 w 259"/>
                <a:gd name="T21" fmla="*/ 174 h 258"/>
                <a:gd name="T22" fmla="*/ 241 w 259"/>
                <a:gd name="T23" fmla="*/ 195 h 258"/>
                <a:gd name="T24" fmla="*/ 229 w 259"/>
                <a:gd name="T25" fmla="*/ 212 h 258"/>
                <a:gd name="T26" fmla="*/ 198 w 259"/>
                <a:gd name="T27" fmla="*/ 238 h 258"/>
                <a:gd name="T28" fmla="*/ 162 w 259"/>
                <a:gd name="T29" fmla="*/ 253 h 258"/>
                <a:gd name="T30" fmla="*/ 126 w 259"/>
                <a:gd name="T31" fmla="*/ 258 h 258"/>
                <a:gd name="T32" fmla="*/ 111 w 259"/>
                <a:gd name="T33" fmla="*/ 258 h 258"/>
                <a:gd name="T34" fmla="*/ 85 w 259"/>
                <a:gd name="T35" fmla="*/ 252 h 258"/>
                <a:gd name="T36" fmla="*/ 61 w 259"/>
                <a:gd name="T37" fmla="*/ 241 h 258"/>
                <a:gd name="T38" fmla="*/ 40 w 259"/>
                <a:gd name="T39" fmla="*/ 224 h 258"/>
                <a:gd name="T40" fmla="*/ 30 w 259"/>
                <a:gd name="T41" fmla="*/ 214 h 258"/>
                <a:gd name="T42" fmla="*/ 30 w 259"/>
                <a:gd name="T43" fmla="*/ 214 h 258"/>
                <a:gd name="T44" fmla="*/ 13 w 259"/>
                <a:gd name="T45" fmla="*/ 188 h 258"/>
                <a:gd name="T46" fmla="*/ 2 w 259"/>
                <a:gd name="T47" fmla="*/ 157 h 258"/>
                <a:gd name="T48" fmla="*/ 0 w 259"/>
                <a:gd name="T49" fmla="*/ 124 h 258"/>
                <a:gd name="T50" fmla="*/ 6 w 259"/>
                <a:gd name="T51" fmla="*/ 90 h 258"/>
                <a:gd name="T52" fmla="*/ 13 w 259"/>
                <a:gd name="T53" fmla="*/ 74 h 258"/>
                <a:gd name="T54" fmla="*/ 30 w 259"/>
                <a:gd name="T55" fmla="*/ 45 h 258"/>
                <a:gd name="T56" fmla="*/ 52 w 259"/>
                <a:gd name="T57" fmla="*/ 24 h 258"/>
                <a:gd name="T58" fmla="*/ 80 w 259"/>
                <a:gd name="T59" fmla="*/ 9 h 258"/>
                <a:gd name="T60" fmla="*/ 95 w 259"/>
                <a:gd name="T61" fmla="*/ 5 h 258"/>
                <a:gd name="T62" fmla="*/ 97 w 259"/>
                <a:gd name="T63" fmla="*/ 5 h 258"/>
                <a:gd name="T64" fmla="*/ 128 w 259"/>
                <a:gd name="T6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9" h="258">
                  <a:moveTo>
                    <a:pt x="128" y="0"/>
                  </a:moveTo>
                  <a:lnTo>
                    <a:pt x="128" y="0"/>
                  </a:lnTo>
                  <a:lnTo>
                    <a:pt x="143" y="0"/>
                  </a:lnTo>
                  <a:lnTo>
                    <a:pt x="161" y="4"/>
                  </a:lnTo>
                  <a:lnTo>
                    <a:pt x="176" y="11"/>
                  </a:lnTo>
                  <a:lnTo>
                    <a:pt x="190" y="18"/>
                  </a:lnTo>
                  <a:lnTo>
                    <a:pt x="205" y="28"/>
                  </a:lnTo>
                  <a:lnTo>
                    <a:pt x="217" y="38"/>
                  </a:lnTo>
                  <a:lnTo>
                    <a:pt x="229" y="52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47" y="79"/>
                  </a:lnTo>
                  <a:lnTo>
                    <a:pt x="254" y="92"/>
                  </a:lnTo>
                  <a:lnTo>
                    <a:pt x="257" y="105"/>
                  </a:lnTo>
                  <a:lnTo>
                    <a:pt x="259" y="119"/>
                  </a:lnTo>
                  <a:lnTo>
                    <a:pt x="259" y="133"/>
                  </a:lnTo>
                  <a:lnTo>
                    <a:pt x="259" y="147"/>
                  </a:lnTo>
                  <a:lnTo>
                    <a:pt x="255" y="160"/>
                  </a:lnTo>
                  <a:lnTo>
                    <a:pt x="250" y="172"/>
                  </a:lnTo>
                  <a:lnTo>
                    <a:pt x="250" y="174"/>
                  </a:lnTo>
                  <a:lnTo>
                    <a:pt x="250" y="174"/>
                  </a:lnTo>
                  <a:lnTo>
                    <a:pt x="250" y="174"/>
                  </a:lnTo>
                  <a:lnTo>
                    <a:pt x="245" y="184"/>
                  </a:lnTo>
                  <a:lnTo>
                    <a:pt x="241" y="195"/>
                  </a:lnTo>
                  <a:lnTo>
                    <a:pt x="236" y="203"/>
                  </a:lnTo>
                  <a:lnTo>
                    <a:pt x="229" y="212"/>
                  </a:lnTo>
                  <a:lnTo>
                    <a:pt x="216" y="226"/>
                  </a:lnTo>
                  <a:lnTo>
                    <a:pt x="198" y="238"/>
                  </a:lnTo>
                  <a:lnTo>
                    <a:pt x="181" y="246"/>
                  </a:lnTo>
                  <a:lnTo>
                    <a:pt x="162" y="253"/>
                  </a:lnTo>
                  <a:lnTo>
                    <a:pt x="143" y="257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11" y="258"/>
                  </a:lnTo>
                  <a:lnTo>
                    <a:pt x="97" y="255"/>
                  </a:lnTo>
                  <a:lnTo>
                    <a:pt x="85" y="252"/>
                  </a:lnTo>
                  <a:lnTo>
                    <a:pt x="71" y="246"/>
                  </a:lnTo>
                  <a:lnTo>
                    <a:pt x="61" y="241"/>
                  </a:lnTo>
                  <a:lnTo>
                    <a:pt x="49" y="233"/>
                  </a:lnTo>
                  <a:lnTo>
                    <a:pt x="40" y="224"/>
                  </a:lnTo>
                  <a:lnTo>
                    <a:pt x="31" y="214"/>
                  </a:lnTo>
                  <a:lnTo>
                    <a:pt x="30" y="214"/>
                  </a:lnTo>
                  <a:lnTo>
                    <a:pt x="30" y="214"/>
                  </a:lnTo>
                  <a:lnTo>
                    <a:pt x="30" y="214"/>
                  </a:lnTo>
                  <a:lnTo>
                    <a:pt x="19" y="202"/>
                  </a:lnTo>
                  <a:lnTo>
                    <a:pt x="13" y="188"/>
                  </a:lnTo>
                  <a:lnTo>
                    <a:pt x="6" y="172"/>
                  </a:lnTo>
                  <a:lnTo>
                    <a:pt x="2" y="157"/>
                  </a:lnTo>
                  <a:lnTo>
                    <a:pt x="0" y="141"/>
                  </a:lnTo>
                  <a:lnTo>
                    <a:pt x="0" y="124"/>
                  </a:lnTo>
                  <a:lnTo>
                    <a:pt x="2" y="107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13" y="74"/>
                  </a:lnTo>
                  <a:lnTo>
                    <a:pt x="19" y="59"/>
                  </a:lnTo>
                  <a:lnTo>
                    <a:pt x="30" y="45"/>
                  </a:lnTo>
                  <a:lnTo>
                    <a:pt x="40" y="33"/>
                  </a:lnTo>
                  <a:lnTo>
                    <a:pt x="52" y="24"/>
                  </a:lnTo>
                  <a:lnTo>
                    <a:pt x="66" y="16"/>
                  </a:lnTo>
                  <a:lnTo>
                    <a:pt x="80" y="9"/>
                  </a:lnTo>
                  <a:lnTo>
                    <a:pt x="95" y="5"/>
                  </a:lnTo>
                  <a:lnTo>
                    <a:pt x="95" y="5"/>
                  </a:lnTo>
                  <a:lnTo>
                    <a:pt x="97" y="5"/>
                  </a:lnTo>
                  <a:lnTo>
                    <a:pt x="97" y="5"/>
                  </a:lnTo>
                  <a:lnTo>
                    <a:pt x="112" y="0"/>
                  </a:lnTo>
                  <a:lnTo>
                    <a:pt x="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870200" y="1276350"/>
              <a:ext cx="449263" cy="442913"/>
            </a:xfrm>
            <a:custGeom>
              <a:avLst/>
              <a:gdLst>
                <a:gd name="T0" fmla="*/ 140 w 283"/>
                <a:gd name="T1" fmla="*/ 0 h 279"/>
                <a:gd name="T2" fmla="*/ 140 w 283"/>
                <a:gd name="T3" fmla="*/ 0 h 279"/>
                <a:gd name="T4" fmla="*/ 123 w 283"/>
                <a:gd name="T5" fmla="*/ 0 h 279"/>
                <a:gd name="T6" fmla="*/ 105 w 283"/>
                <a:gd name="T7" fmla="*/ 5 h 279"/>
                <a:gd name="T8" fmla="*/ 105 w 283"/>
                <a:gd name="T9" fmla="*/ 5 h 279"/>
                <a:gd name="T10" fmla="*/ 87 w 283"/>
                <a:gd name="T11" fmla="*/ 10 h 279"/>
                <a:gd name="T12" fmla="*/ 71 w 283"/>
                <a:gd name="T13" fmla="*/ 17 h 279"/>
                <a:gd name="T14" fmla="*/ 57 w 283"/>
                <a:gd name="T15" fmla="*/ 26 h 279"/>
                <a:gd name="T16" fmla="*/ 43 w 283"/>
                <a:gd name="T17" fmla="*/ 38 h 279"/>
                <a:gd name="T18" fmla="*/ 31 w 283"/>
                <a:gd name="T19" fmla="*/ 52 h 279"/>
                <a:gd name="T20" fmla="*/ 21 w 283"/>
                <a:gd name="T21" fmla="*/ 65 h 279"/>
                <a:gd name="T22" fmla="*/ 14 w 283"/>
                <a:gd name="T23" fmla="*/ 81 h 279"/>
                <a:gd name="T24" fmla="*/ 7 w 283"/>
                <a:gd name="T25" fmla="*/ 98 h 279"/>
                <a:gd name="T26" fmla="*/ 4 w 283"/>
                <a:gd name="T27" fmla="*/ 115 h 279"/>
                <a:gd name="T28" fmla="*/ 0 w 283"/>
                <a:gd name="T29" fmla="*/ 132 h 279"/>
                <a:gd name="T30" fmla="*/ 0 w 283"/>
                <a:gd name="T31" fmla="*/ 150 h 279"/>
                <a:gd name="T32" fmla="*/ 2 w 283"/>
                <a:gd name="T33" fmla="*/ 167 h 279"/>
                <a:gd name="T34" fmla="*/ 7 w 283"/>
                <a:gd name="T35" fmla="*/ 184 h 279"/>
                <a:gd name="T36" fmla="*/ 14 w 283"/>
                <a:gd name="T37" fmla="*/ 201 h 279"/>
                <a:gd name="T38" fmla="*/ 23 w 283"/>
                <a:gd name="T39" fmla="*/ 217 h 279"/>
                <a:gd name="T40" fmla="*/ 35 w 283"/>
                <a:gd name="T41" fmla="*/ 231 h 279"/>
                <a:gd name="T42" fmla="*/ 35 w 283"/>
                <a:gd name="T43" fmla="*/ 231 h 279"/>
                <a:gd name="T44" fmla="*/ 45 w 283"/>
                <a:gd name="T45" fmla="*/ 243 h 279"/>
                <a:gd name="T46" fmla="*/ 56 w 283"/>
                <a:gd name="T47" fmla="*/ 251 h 279"/>
                <a:gd name="T48" fmla="*/ 68 w 283"/>
                <a:gd name="T49" fmla="*/ 260 h 279"/>
                <a:gd name="T50" fmla="*/ 81 w 283"/>
                <a:gd name="T51" fmla="*/ 267 h 279"/>
                <a:gd name="T52" fmla="*/ 95 w 283"/>
                <a:gd name="T53" fmla="*/ 272 h 279"/>
                <a:gd name="T54" fmla="*/ 109 w 283"/>
                <a:gd name="T55" fmla="*/ 275 h 279"/>
                <a:gd name="T56" fmla="*/ 123 w 283"/>
                <a:gd name="T57" fmla="*/ 279 h 279"/>
                <a:gd name="T58" fmla="*/ 138 w 283"/>
                <a:gd name="T59" fmla="*/ 279 h 279"/>
                <a:gd name="T60" fmla="*/ 138 w 283"/>
                <a:gd name="T61" fmla="*/ 279 h 279"/>
                <a:gd name="T62" fmla="*/ 159 w 283"/>
                <a:gd name="T63" fmla="*/ 277 h 279"/>
                <a:gd name="T64" fmla="*/ 181 w 283"/>
                <a:gd name="T65" fmla="*/ 274 h 279"/>
                <a:gd name="T66" fmla="*/ 202 w 283"/>
                <a:gd name="T67" fmla="*/ 265 h 279"/>
                <a:gd name="T68" fmla="*/ 219 w 283"/>
                <a:gd name="T69" fmla="*/ 255 h 279"/>
                <a:gd name="T70" fmla="*/ 236 w 283"/>
                <a:gd name="T71" fmla="*/ 243 h 279"/>
                <a:gd name="T72" fmla="*/ 252 w 283"/>
                <a:gd name="T73" fmla="*/ 227 h 279"/>
                <a:gd name="T74" fmla="*/ 264 w 283"/>
                <a:gd name="T75" fmla="*/ 208 h 279"/>
                <a:gd name="T76" fmla="*/ 267 w 283"/>
                <a:gd name="T77" fmla="*/ 198 h 279"/>
                <a:gd name="T78" fmla="*/ 271 w 283"/>
                <a:gd name="T79" fmla="*/ 188 h 279"/>
                <a:gd name="T80" fmla="*/ 271 w 283"/>
                <a:gd name="T81" fmla="*/ 188 h 279"/>
                <a:gd name="T82" fmla="*/ 278 w 283"/>
                <a:gd name="T83" fmla="*/ 170 h 279"/>
                <a:gd name="T84" fmla="*/ 281 w 283"/>
                <a:gd name="T85" fmla="*/ 155 h 279"/>
                <a:gd name="T86" fmla="*/ 283 w 283"/>
                <a:gd name="T87" fmla="*/ 138 h 279"/>
                <a:gd name="T88" fmla="*/ 281 w 283"/>
                <a:gd name="T89" fmla="*/ 120 h 279"/>
                <a:gd name="T90" fmla="*/ 278 w 283"/>
                <a:gd name="T91" fmla="*/ 105 h 279"/>
                <a:gd name="T92" fmla="*/ 271 w 283"/>
                <a:gd name="T93" fmla="*/ 89 h 279"/>
                <a:gd name="T94" fmla="*/ 264 w 283"/>
                <a:gd name="T95" fmla="*/ 74 h 279"/>
                <a:gd name="T96" fmla="*/ 255 w 283"/>
                <a:gd name="T97" fmla="*/ 60 h 279"/>
                <a:gd name="T98" fmla="*/ 243 w 283"/>
                <a:gd name="T99" fmla="*/ 48 h 279"/>
                <a:gd name="T100" fmla="*/ 231 w 283"/>
                <a:gd name="T101" fmla="*/ 36 h 279"/>
                <a:gd name="T102" fmla="*/ 219 w 283"/>
                <a:gd name="T103" fmla="*/ 26 h 279"/>
                <a:gd name="T104" fmla="*/ 204 w 283"/>
                <a:gd name="T105" fmla="*/ 17 h 279"/>
                <a:gd name="T106" fmla="*/ 188 w 283"/>
                <a:gd name="T107" fmla="*/ 9 h 279"/>
                <a:gd name="T108" fmla="*/ 173 w 283"/>
                <a:gd name="T109" fmla="*/ 3 h 279"/>
                <a:gd name="T110" fmla="*/ 157 w 283"/>
                <a:gd name="T111" fmla="*/ 0 h 279"/>
                <a:gd name="T112" fmla="*/ 140 w 283"/>
                <a:gd name="T113" fmla="*/ 0 h 279"/>
                <a:gd name="T114" fmla="*/ 140 w 283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3" h="279">
                  <a:moveTo>
                    <a:pt x="140" y="0"/>
                  </a:moveTo>
                  <a:lnTo>
                    <a:pt x="140" y="0"/>
                  </a:lnTo>
                  <a:lnTo>
                    <a:pt x="123" y="0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87" y="10"/>
                  </a:lnTo>
                  <a:lnTo>
                    <a:pt x="71" y="17"/>
                  </a:lnTo>
                  <a:lnTo>
                    <a:pt x="57" y="26"/>
                  </a:lnTo>
                  <a:lnTo>
                    <a:pt x="43" y="38"/>
                  </a:lnTo>
                  <a:lnTo>
                    <a:pt x="31" y="52"/>
                  </a:lnTo>
                  <a:lnTo>
                    <a:pt x="21" y="65"/>
                  </a:lnTo>
                  <a:lnTo>
                    <a:pt x="14" y="81"/>
                  </a:lnTo>
                  <a:lnTo>
                    <a:pt x="7" y="98"/>
                  </a:lnTo>
                  <a:lnTo>
                    <a:pt x="4" y="115"/>
                  </a:lnTo>
                  <a:lnTo>
                    <a:pt x="0" y="132"/>
                  </a:lnTo>
                  <a:lnTo>
                    <a:pt x="0" y="150"/>
                  </a:lnTo>
                  <a:lnTo>
                    <a:pt x="2" y="167"/>
                  </a:lnTo>
                  <a:lnTo>
                    <a:pt x="7" y="184"/>
                  </a:lnTo>
                  <a:lnTo>
                    <a:pt x="14" y="201"/>
                  </a:lnTo>
                  <a:lnTo>
                    <a:pt x="23" y="217"/>
                  </a:lnTo>
                  <a:lnTo>
                    <a:pt x="35" y="231"/>
                  </a:lnTo>
                  <a:lnTo>
                    <a:pt x="35" y="231"/>
                  </a:lnTo>
                  <a:lnTo>
                    <a:pt x="45" y="243"/>
                  </a:lnTo>
                  <a:lnTo>
                    <a:pt x="56" y="251"/>
                  </a:lnTo>
                  <a:lnTo>
                    <a:pt x="68" y="260"/>
                  </a:lnTo>
                  <a:lnTo>
                    <a:pt x="81" y="267"/>
                  </a:lnTo>
                  <a:lnTo>
                    <a:pt x="95" y="272"/>
                  </a:lnTo>
                  <a:lnTo>
                    <a:pt x="109" y="275"/>
                  </a:lnTo>
                  <a:lnTo>
                    <a:pt x="123" y="279"/>
                  </a:lnTo>
                  <a:lnTo>
                    <a:pt x="138" y="279"/>
                  </a:lnTo>
                  <a:lnTo>
                    <a:pt x="138" y="279"/>
                  </a:lnTo>
                  <a:lnTo>
                    <a:pt x="159" y="277"/>
                  </a:lnTo>
                  <a:lnTo>
                    <a:pt x="181" y="274"/>
                  </a:lnTo>
                  <a:lnTo>
                    <a:pt x="202" y="265"/>
                  </a:lnTo>
                  <a:lnTo>
                    <a:pt x="219" y="255"/>
                  </a:lnTo>
                  <a:lnTo>
                    <a:pt x="236" y="243"/>
                  </a:lnTo>
                  <a:lnTo>
                    <a:pt x="252" y="227"/>
                  </a:lnTo>
                  <a:lnTo>
                    <a:pt x="264" y="208"/>
                  </a:lnTo>
                  <a:lnTo>
                    <a:pt x="267" y="198"/>
                  </a:lnTo>
                  <a:lnTo>
                    <a:pt x="271" y="188"/>
                  </a:lnTo>
                  <a:lnTo>
                    <a:pt x="271" y="188"/>
                  </a:lnTo>
                  <a:lnTo>
                    <a:pt x="278" y="170"/>
                  </a:lnTo>
                  <a:lnTo>
                    <a:pt x="281" y="155"/>
                  </a:lnTo>
                  <a:lnTo>
                    <a:pt x="283" y="138"/>
                  </a:lnTo>
                  <a:lnTo>
                    <a:pt x="281" y="120"/>
                  </a:lnTo>
                  <a:lnTo>
                    <a:pt x="278" y="105"/>
                  </a:lnTo>
                  <a:lnTo>
                    <a:pt x="271" y="89"/>
                  </a:lnTo>
                  <a:lnTo>
                    <a:pt x="264" y="74"/>
                  </a:lnTo>
                  <a:lnTo>
                    <a:pt x="255" y="60"/>
                  </a:lnTo>
                  <a:lnTo>
                    <a:pt x="243" y="48"/>
                  </a:lnTo>
                  <a:lnTo>
                    <a:pt x="231" y="36"/>
                  </a:lnTo>
                  <a:lnTo>
                    <a:pt x="219" y="26"/>
                  </a:lnTo>
                  <a:lnTo>
                    <a:pt x="204" y="17"/>
                  </a:lnTo>
                  <a:lnTo>
                    <a:pt x="188" y="9"/>
                  </a:lnTo>
                  <a:lnTo>
                    <a:pt x="173" y="3"/>
                  </a:lnTo>
                  <a:lnTo>
                    <a:pt x="157" y="0"/>
                  </a:lnTo>
                  <a:lnTo>
                    <a:pt x="140" y="0"/>
                  </a:lnTo>
                  <a:lnTo>
                    <a:pt x="1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555875" y="1770063"/>
              <a:ext cx="1058863" cy="1136650"/>
            </a:xfrm>
            <a:custGeom>
              <a:avLst/>
              <a:gdLst>
                <a:gd name="T0" fmla="*/ 310 w 667"/>
                <a:gd name="T1" fmla="*/ 685 h 716"/>
                <a:gd name="T2" fmla="*/ 157 w 667"/>
                <a:gd name="T3" fmla="*/ 716 h 716"/>
                <a:gd name="T4" fmla="*/ 111 w 667"/>
                <a:gd name="T5" fmla="*/ 369 h 716"/>
                <a:gd name="T6" fmla="*/ 111 w 667"/>
                <a:gd name="T7" fmla="*/ 599 h 716"/>
                <a:gd name="T8" fmla="*/ 107 w 667"/>
                <a:gd name="T9" fmla="*/ 628 h 716"/>
                <a:gd name="T10" fmla="*/ 90 w 667"/>
                <a:gd name="T11" fmla="*/ 670 h 716"/>
                <a:gd name="T12" fmla="*/ 69 w 667"/>
                <a:gd name="T13" fmla="*/ 685 h 716"/>
                <a:gd name="T14" fmla="*/ 56 w 667"/>
                <a:gd name="T15" fmla="*/ 687 h 716"/>
                <a:gd name="T16" fmla="*/ 43 w 667"/>
                <a:gd name="T17" fmla="*/ 687 h 716"/>
                <a:gd name="T18" fmla="*/ 40 w 667"/>
                <a:gd name="T19" fmla="*/ 687 h 716"/>
                <a:gd name="T20" fmla="*/ 19 w 667"/>
                <a:gd name="T21" fmla="*/ 678 h 716"/>
                <a:gd name="T22" fmla="*/ 9 w 667"/>
                <a:gd name="T23" fmla="*/ 665 h 716"/>
                <a:gd name="T24" fmla="*/ 2 w 667"/>
                <a:gd name="T25" fmla="*/ 634 h 716"/>
                <a:gd name="T26" fmla="*/ 0 w 667"/>
                <a:gd name="T27" fmla="*/ 374 h 716"/>
                <a:gd name="T28" fmla="*/ 2 w 667"/>
                <a:gd name="T29" fmla="*/ 143 h 716"/>
                <a:gd name="T30" fmla="*/ 18 w 667"/>
                <a:gd name="T31" fmla="*/ 85 h 716"/>
                <a:gd name="T32" fmla="*/ 54 w 667"/>
                <a:gd name="T33" fmla="*/ 42 h 716"/>
                <a:gd name="T34" fmla="*/ 83 w 667"/>
                <a:gd name="T35" fmla="*/ 25 h 716"/>
                <a:gd name="T36" fmla="*/ 123 w 667"/>
                <a:gd name="T37" fmla="*/ 12 h 716"/>
                <a:gd name="T38" fmla="*/ 200 w 667"/>
                <a:gd name="T39" fmla="*/ 2 h 716"/>
                <a:gd name="T40" fmla="*/ 286 w 667"/>
                <a:gd name="T41" fmla="*/ 2 h 716"/>
                <a:gd name="T42" fmla="*/ 336 w 667"/>
                <a:gd name="T43" fmla="*/ 2 h 716"/>
                <a:gd name="T44" fmla="*/ 386 w 667"/>
                <a:gd name="T45" fmla="*/ 2 h 716"/>
                <a:gd name="T46" fmla="*/ 412 w 667"/>
                <a:gd name="T47" fmla="*/ 2 h 716"/>
                <a:gd name="T48" fmla="*/ 476 w 667"/>
                <a:gd name="T49" fmla="*/ 2 h 716"/>
                <a:gd name="T50" fmla="*/ 534 w 667"/>
                <a:gd name="T51" fmla="*/ 9 h 716"/>
                <a:gd name="T52" fmla="*/ 591 w 667"/>
                <a:gd name="T53" fmla="*/ 31 h 716"/>
                <a:gd name="T54" fmla="*/ 613 w 667"/>
                <a:gd name="T55" fmla="*/ 47 h 716"/>
                <a:gd name="T56" fmla="*/ 631 w 667"/>
                <a:gd name="T57" fmla="*/ 64 h 716"/>
                <a:gd name="T58" fmla="*/ 653 w 667"/>
                <a:gd name="T59" fmla="*/ 104 h 716"/>
                <a:gd name="T60" fmla="*/ 665 w 667"/>
                <a:gd name="T61" fmla="*/ 173 h 716"/>
                <a:gd name="T62" fmla="*/ 667 w 667"/>
                <a:gd name="T63" fmla="*/ 374 h 716"/>
                <a:gd name="T64" fmla="*/ 667 w 667"/>
                <a:gd name="T65" fmla="*/ 616 h 716"/>
                <a:gd name="T66" fmla="*/ 663 w 667"/>
                <a:gd name="T67" fmla="*/ 649 h 716"/>
                <a:gd name="T68" fmla="*/ 649 w 667"/>
                <a:gd name="T69" fmla="*/ 677 h 716"/>
                <a:gd name="T70" fmla="*/ 637 w 667"/>
                <a:gd name="T71" fmla="*/ 684 h 716"/>
                <a:gd name="T72" fmla="*/ 624 w 667"/>
                <a:gd name="T73" fmla="*/ 687 h 716"/>
                <a:gd name="T74" fmla="*/ 612 w 667"/>
                <a:gd name="T75" fmla="*/ 687 h 716"/>
                <a:gd name="T76" fmla="*/ 591 w 667"/>
                <a:gd name="T77" fmla="*/ 684 h 716"/>
                <a:gd name="T78" fmla="*/ 579 w 667"/>
                <a:gd name="T79" fmla="*/ 673 h 716"/>
                <a:gd name="T80" fmla="*/ 558 w 667"/>
                <a:gd name="T81" fmla="*/ 632 h 716"/>
                <a:gd name="T82" fmla="*/ 558 w 667"/>
                <a:gd name="T83" fmla="*/ 403 h 716"/>
                <a:gd name="T84" fmla="*/ 503 w 667"/>
                <a:gd name="T85" fmla="*/ 374 h 716"/>
                <a:gd name="T86" fmla="*/ 357 w 667"/>
                <a:gd name="T87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7" h="716">
                  <a:moveTo>
                    <a:pt x="357" y="716"/>
                  </a:moveTo>
                  <a:lnTo>
                    <a:pt x="357" y="685"/>
                  </a:lnTo>
                  <a:lnTo>
                    <a:pt x="310" y="685"/>
                  </a:lnTo>
                  <a:lnTo>
                    <a:pt x="310" y="716"/>
                  </a:lnTo>
                  <a:lnTo>
                    <a:pt x="157" y="716"/>
                  </a:lnTo>
                  <a:lnTo>
                    <a:pt x="157" y="716"/>
                  </a:lnTo>
                  <a:lnTo>
                    <a:pt x="157" y="374"/>
                  </a:lnTo>
                  <a:lnTo>
                    <a:pt x="157" y="369"/>
                  </a:lnTo>
                  <a:lnTo>
                    <a:pt x="111" y="369"/>
                  </a:lnTo>
                  <a:lnTo>
                    <a:pt x="111" y="434"/>
                  </a:lnTo>
                  <a:lnTo>
                    <a:pt x="111" y="434"/>
                  </a:lnTo>
                  <a:lnTo>
                    <a:pt x="111" y="599"/>
                  </a:lnTo>
                  <a:lnTo>
                    <a:pt x="111" y="599"/>
                  </a:lnTo>
                  <a:lnTo>
                    <a:pt x="109" y="615"/>
                  </a:lnTo>
                  <a:lnTo>
                    <a:pt x="107" y="628"/>
                  </a:lnTo>
                  <a:lnTo>
                    <a:pt x="102" y="644"/>
                  </a:lnTo>
                  <a:lnTo>
                    <a:pt x="97" y="658"/>
                  </a:lnTo>
                  <a:lnTo>
                    <a:pt x="90" y="670"/>
                  </a:lnTo>
                  <a:lnTo>
                    <a:pt x="80" y="678"/>
                  </a:lnTo>
                  <a:lnTo>
                    <a:pt x="74" y="682"/>
                  </a:lnTo>
                  <a:lnTo>
                    <a:pt x="69" y="685"/>
                  </a:lnTo>
                  <a:lnTo>
                    <a:pt x="62" y="687"/>
                  </a:lnTo>
                  <a:lnTo>
                    <a:pt x="56" y="687"/>
                  </a:lnTo>
                  <a:lnTo>
                    <a:pt x="56" y="687"/>
                  </a:lnTo>
                  <a:lnTo>
                    <a:pt x="45" y="687"/>
                  </a:lnTo>
                  <a:lnTo>
                    <a:pt x="43" y="685"/>
                  </a:lnTo>
                  <a:lnTo>
                    <a:pt x="43" y="687"/>
                  </a:lnTo>
                  <a:lnTo>
                    <a:pt x="43" y="687"/>
                  </a:lnTo>
                  <a:lnTo>
                    <a:pt x="40" y="687"/>
                  </a:lnTo>
                  <a:lnTo>
                    <a:pt x="40" y="687"/>
                  </a:lnTo>
                  <a:lnTo>
                    <a:pt x="31" y="685"/>
                  </a:lnTo>
                  <a:lnTo>
                    <a:pt x="25" y="682"/>
                  </a:lnTo>
                  <a:lnTo>
                    <a:pt x="19" y="678"/>
                  </a:lnTo>
                  <a:lnTo>
                    <a:pt x="16" y="675"/>
                  </a:lnTo>
                  <a:lnTo>
                    <a:pt x="16" y="675"/>
                  </a:lnTo>
                  <a:lnTo>
                    <a:pt x="9" y="665"/>
                  </a:lnTo>
                  <a:lnTo>
                    <a:pt x="4" y="654"/>
                  </a:lnTo>
                  <a:lnTo>
                    <a:pt x="2" y="644"/>
                  </a:lnTo>
                  <a:lnTo>
                    <a:pt x="2" y="634"/>
                  </a:lnTo>
                  <a:lnTo>
                    <a:pt x="2" y="634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2" y="143"/>
                  </a:lnTo>
                  <a:lnTo>
                    <a:pt x="6" y="123"/>
                  </a:lnTo>
                  <a:lnTo>
                    <a:pt x="11" y="104"/>
                  </a:lnTo>
                  <a:lnTo>
                    <a:pt x="18" y="85"/>
                  </a:lnTo>
                  <a:lnTo>
                    <a:pt x="28" y="69"/>
                  </a:lnTo>
                  <a:lnTo>
                    <a:pt x="40" y="54"/>
                  </a:lnTo>
                  <a:lnTo>
                    <a:pt x="54" y="42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83" y="25"/>
                  </a:lnTo>
                  <a:lnTo>
                    <a:pt x="83" y="25"/>
                  </a:lnTo>
                  <a:lnTo>
                    <a:pt x="102" y="18"/>
                  </a:lnTo>
                  <a:lnTo>
                    <a:pt x="123" y="12"/>
                  </a:lnTo>
                  <a:lnTo>
                    <a:pt x="142" y="7"/>
                  </a:lnTo>
                  <a:lnTo>
                    <a:pt x="162" y="6"/>
                  </a:lnTo>
                  <a:lnTo>
                    <a:pt x="200" y="2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86" y="2"/>
                  </a:lnTo>
                  <a:lnTo>
                    <a:pt x="286" y="2"/>
                  </a:lnTo>
                  <a:lnTo>
                    <a:pt x="336" y="2"/>
                  </a:lnTo>
                  <a:lnTo>
                    <a:pt x="336" y="2"/>
                  </a:lnTo>
                  <a:lnTo>
                    <a:pt x="371" y="2"/>
                  </a:lnTo>
                  <a:lnTo>
                    <a:pt x="371" y="2"/>
                  </a:lnTo>
                  <a:lnTo>
                    <a:pt x="386" y="2"/>
                  </a:lnTo>
                  <a:lnTo>
                    <a:pt x="386" y="2"/>
                  </a:lnTo>
                  <a:lnTo>
                    <a:pt x="412" y="2"/>
                  </a:lnTo>
                  <a:lnTo>
                    <a:pt x="412" y="2"/>
                  </a:lnTo>
                  <a:lnTo>
                    <a:pt x="438" y="2"/>
                  </a:lnTo>
                  <a:lnTo>
                    <a:pt x="438" y="2"/>
                  </a:lnTo>
                  <a:lnTo>
                    <a:pt x="476" y="2"/>
                  </a:lnTo>
                  <a:lnTo>
                    <a:pt x="496" y="4"/>
                  </a:lnTo>
                  <a:lnTo>
                    <a:pt x="515" y="6"/>
                  </a:lnTo>
                  <a:lnTo>
                    <a:pt x="534" y="9"/>
                  </a:lnTo>
                  <a:lnTo>
                    <a:pt x="555" y="14"/>
                  </a:lnTo>
                  <a:lnTo>
                    <a:pt x="572" y="21"/>
                  </a:lnTo>
                  <a:lnTo>
                    <a:pt x="591" y="31"/>
                  </a:lnTo>
                  <a:lnTo>
                    <a:pt x="591" y="31"/>
                  </a:lnTo>
                  <a:lnTo>
                    <a:pt x="603" y="38"/>
                  </a:lnTo>
                  <a:lnTo>
                    <a:pt x="613" y="47"/>
                  </a:lnTo>
                  <a:lnTo>
                    <a:pt x="613" y="47"/>
                  </a:lnTo>
                  <a:lnTo>
                    <a:pt x="624" y="56"/>
                  </a:lnTo>
                  <a:lnTo>
                    <a:pt x="631" y="64"/>
                  </a:lnTo>
                  <a:lnTo>
                    <a:pt x="637" y="73"/>
                  </a:lnTo>
                  <a:lnTo>
                    <a:pt x="644" y="83"/>
                  </a:lnTo>
                  <a:lnTo>
                    <a:pt x="653" y="104"/>
                  </a:lnTo>
                  <a:lnTo>
                    <a:pt x="660" y="126"/>
                  </a:lnTo>
                  <a:lnTo>
                    <a:pt x="663" y="150"/>
                  </a:lnTo>
                  <a:lnTo>
                    <a:pt x="665" y="173"/>
                  </a:lnTo>
                  <a:lnTo>
                    <a:pt x="667" y="217"/>
                  </a:lnTo>
                  <a:lnTo>
                    <a:pt x="667" y="217"/>
                  </a:lnTo>
                  <a:lnTo>
                    <a:pt x="667" y="374"/>
                  </a:lnTo>
                  <a:lnTo>
                    <a:pt x="667" y="400"/>
                  </a:lnTo>
                  <a:lnTo>
                    <a:pt x="667" y="400"/>
                  </a:lnTo>
                  <a:lnTo>
                    <a:pt x="667" y="616"/>
                  </a:lnTo>
                  <a:lnTo>
                    <a:pt x="667" y="616"/>
                  </a:lnTo>
                  <a:lnTo>
                    <a:pt x="667" y="632"/>
                  </a:lnTo>
                  <a:lnTo>
                    <a:pt x="663" y="649"/>
                  </a:lnTo>
                  <a:lnTo>
                    <a:pt x="658" y="663"/>
                  </a:lnTo>
                  <a:lnTo>
                    <a:pt x="653" y="670"/>
                  </a:lnTo>
                  <a:lnTo>
                    <a:pt x="649" y="677"/>
                  </a:lnTo>
                  <a:lnTo>
                    <a:pt x="649" y="677"/>
                  </a:lnTo>
                  <a:lnTo>
                    <a:pt x="644" y="680"/>
                  </a:lnTo>
                  <a:lnTo>
                    <a:pt x="637" y="684"/>
                  </a:lnTo>
                  <a:lnTo>
                    <a:pt x="632" y="685"/>
                  </a:lnTo>
                  <a:lnTo>
                    <a:pt x="625" y="687"/>
                  </a:lnTo>
                  <a:lnTo>
                    <a:pt x="624" y="687"/>
                  </a:lnTo>
                  <a:lnTo>
                    <a:pt x="622" y="687"/>
                  </a:lnTo>
                  <a:lnTo>
                    <a:pt x="622" y="687"/>
                  </a:lnTo>
                  <a:lnTo>
                    <a:pt x="612" y="687"/>
                  </a:lnTo>
                  <a:lnTo>
                    <a:pt x="612" y="687"/>
                  </a:lnTo>
                  <a:lnTo>
                    <a:pt x="601" y="687"/>
                  </a:lnTo>
                  <a:lnTo>
                    <a:pt x="591" y="684"/>
                  </a:lnTo>
                  <a:lnTo>
                    <a:pt x="584" y="678"/>
                  </a:lnTo>
                  <a:lnTo>
                    <a:pt x="579" y="673"/>
                  </a:lnTo>
                  <a:lnTo>
                    <a:pt x="579" y="673"/>
                  </a:lnTo>
                  <a:lnTo>
                    <a:pt x="569" y="661"/>
                  </a:lnTo>
                  <a:lnTo>
                    <a:pt x="563" y="647"/>
                  </a:lnTo>
                  <a:lnTo>
                    <a:pt x="558" y="632"/>
                  </a:lnTo>
                  <a:lnTo>
                    <a:pt x="558" y="616"/>
                  </a:lnTo>
                  <a:lnTo>
                    <a:pt x="558" y="616"/>
                  </a:lnTo>
                  <a:lnTo>
                    <a:pt x="558" y="403"/>
                  </a:lnTo>
                  <a:lnTo>
                    <a:pt x="558" y="369"/>
                  </a:lnTo>
                  <a:lnTo>
                    <a:pt x="503" y="369"/>
                  </a:lnTo>
                  <a:lnTo>
                    <a:pt x="503" y="374"/>
                  </a:lnTo>
                  <a:lnTo>
                    <a:pt x="503" y="374"/>
                  </a:lnTo>
                  <a:lnTo>
                    <a:pt x="503" y="716"/>
                  </a:lnTo>
                  <a:lnTo>
                    <a:pt x="357" y="716"/>
                  </a:lnTo>
                  <a:close/>
                </a:path>
              </a:pathLst>
            </a:custGeom>
            <a:solidFill>
              <a:srgbClr val="D9D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2547938" y="1762125"/>
              <a:ext cx="1074738" cy="1152525"/>
            </a:xfrm>
            <a:custGeom>
              <a:avLst/>
              <a:gdLst>
                <a:gd name="T0" fmla="*/ 341 w 677"/>
                <a:gd name="T1" fmla="*/ 12 h 726"/>
                <a:gd name="T2" fmla="*/ 391 w 677"/>
                <a:gd name="T3" fmla="*/ 12 h 726"/>
                <a:gd name="T4" fmla="*/ 481 w 677"/>
                <a:gd name="T5" fmla="*/ 12 h 726"/>
                <a:gd name="T6" fmla="*/ 575 w 677"/>
                <a:gd name="T7" fmla="*/ 31 h 726"/>
                <a:gd name="T8" fmla="*/ 617 w 677"/>
                <a:gd name="T9" fmla="*/ 57 h 726"/>
                <a:gd name="T10" fmla="*/ 653 w 677"/>
                <a:gd name="T11" fmla="*/ 110 h 726"/>
                <a:gd name="T12" fmla="*/ 667 w 677"/>
                <a:gd name="T13" fmla="*/ 222 h 726"/>
                <a:gd name="T14" fmla="*/ 667 w 677"/>
                <a:gd name="T15" fmla="*/ 621 h 726"/>
                <a:gd name="T16" fmla="*/ 658 w 677"/>
                <a:gd name="T17" fmla="*/ 666 h 726"/>
                <a:gd name="T18" fmla="*/ 641 w 677"/>
                <a:gd name="T19" fmla="*/ 683 h 726"/>
                <a:gd name="T20" fmla="*/ 627 w 677"/>
                <a:gd name="T21" fmla="*/ 687 h 726"/>
                <a:gd name="T22" fmla="*/ 599 w 677"/>
                <a:gd name="T23" fmla="*/ 683 h 726"/>
                <a:gd name="T24" fmla="*/ 572 w 677"/>
                <a:gd name="T25" fmla="*/ 651 h 726"/>
                <a:gd name="T26" fmla="*/ 568 w 677"/>
                <a:gd name="T27" fmla="*/ 379 h 726"/>
                <a:gd name="T28" fmla="*/ 503 w 677"/>
                <a:gd name="T29" fmla="*/ 379 h 726"/>
                <a:gd name="T30" fmla="*/ 367 w 677"/>
                <a:gd name="T31" fmla="*/ 714 h 726"/>
                <a:gd name="T32" fmla="*/ 310 w 677"/>
                <a:gd name="T33" fmla="*/ 685 h 726"/>
                <a:gd name="T34" fmla="*/ 167 w 677"/>
                <a:gd name="T35" fmla="*/ 379 h 726"/>
                <a:gd name="T36" fmla="*/ 109 w 677"/>
                <a:gd name="T37" fmla="*/ 379 h 726"/>
                <a:gd name="T38" fmla="*/ 110 w 677"/>
                <a:gd name="T39" fmla="*/ 604 h 726"/>
                <a:gd name="T40" fmla="*/ 92 w 677"/>
                <a:gd name="T41" fmla="*/ 670 h 726"/>
                <a:gd name="T42" fmla="*/ 61 w 677"/>
                <a:gd name="T43" fmla="*/ 687 h 726"/>
                <a:gd name="T44" fmla="*/ 45 w 677"/>
                <a:gd name="T45" fmla="*/ 687 h 726"/>
                <a:gd name="T46" fmla="*/ 24 w 677"/>
                <a:gd name="T47" fmla="*/ 677 h 726"/>
                <a:gd name="T48" fmla="*/ 12 w 677"/>
                <a:gd name="T49" fmla="*/ 637 h 726"/>
                <a:gd name="T50" fmla="*/ 11 w 677"/>
                <a:gd name="T51" fmla="*/ 169 h 726"/>
                <a:gd name="T52" fmla="*/ 28 w 677"/>
                <a:gd name="T53" fmla="*/ 93 h 726"/>
                <a:gd name="T54" fmla="*/ 78 w 677"/>
                <a:gd name="T55" fmla="*/ 40 h 726"/>
                <a:gd name="T56" fmla="*/ 148 w 677"/>
                <a:gd name="T57" fmla="*/ 17 h 726"/>
                <a:gd name="T58" fmla="*/ 243 w 677"/>
                <a:gd name="T59" fmla="*/ 0 h 726"/>
                <a:gd name="T60" fmla="*/ 105 w 677"/>
                <a:gd name="T61" fmla="*/ 17 h 726"/>
                <a:gd name="T62" fmla="*/ 55 w 677"/>
                <a:gd name="T63" fmla="*/ 43 h 726"/>
                <a:gd name="T64" fmla="*/ 4 w 677"/>
                <a:gd name="T65" fmla="*/ 129 h 726"/>
                <a:gd name="T66" fmla="*/ 0 w 677"/>
                <a:gd name="T67" fmla="*/ 379 h 726"/>
                <a:gd name="T68" fmla="*/ 7 w 677"/>
                <a:gd name="T69" fmla="*/ 668 h 726"/>
                <a:gd name="T70" fmla="*/ 45 w 677"/>
                <a:gd name="T71" fmla="*/ 697 h 726"/>
                <a:gd name="T72" fmla="*/ 61 w 677"/>
                <a:gd name="T73" fmla="*/ 697 h 726"/>
                <a:gd name="T74" fmla="*/ 98 w 677"/>
                <a:gd name="T75" fmla="*/ 678 h 726"/>
                <a:gd name="T76" fmla="*/ 121 w 677"/>
                <a:gd name="T77" fmla="*/ 604 h 726"/>
                <a:gd name="T78" fmla="*/ 157 w 677"/>
                <a:gd name="T79" fmla="*/ 379 h 726"/>
                <a:gd name="T80" fmla="*/ 320 w 677"/>
                <a:gd name="T81" fmla="*/ 695 h 726"/>
                <a:gd name="T82" fmla="*/ 513 w 677"/>
                <a:gd name="T83" fmla="*/ 726 h 726"/>
                <a:gd name="T84" fmla="*/ 558 w 677"/>
                <a:gd name="T85" fmla="*/ 621 h 726"/>
                <a:gd name="T86" fmla="*/ 580 w 677"/>
                <a:gd name="T87" fmla="*/ 683 h 726"/>
                <a:gd name="T88" fmla="*/ 629 w 677"/>
                <a:gd name="T89" fmla="*/ 697 h 726"/>
                <a:gd name="T90" fmla="*/ 642 w 677"/>
                <a:gd name="T91" fmla="*/ 694 h 726"/>
                <a:gd name="T92" fmla="*/ 675 w 677"/>
                <a:gd name="T93" fmla="*/ 646 h 726"/>
                <a:gd name="T94" fmla="*/ 677 w 677"/>
                <a:gd name="T95" fmla="*/ 379 h 726"/>
                <a:gd name="T96" fmla="*/ 670 w 677"/>
                <a:gd name="T97" fmla="*/ 128 h 726"/>
                <a:gd name="T98" fmla="*/ 632 w 677"/>
                <a:gd name="T99" fmla="*/ 55 h 726"/>
                <a:gd name="T100" fmla="*/ 598 w 677"/>
                <a:gd name="T101" fmla="*/ 31 h 726"/>
                <a:gd name="T102" fmla="*/ 503 w 677"/>
                <a:gd name="T103" fmla="*/ 4 h 726"/>
                <a:gd name="T104" fmla="*/ 391 w 677"/>
                <a:gd name="T105" fmla="*/ 2 h 726"/>
                <a:gd name="T106" fmla="*/ 243 w 677"/>
                <a:gd name="T107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7" h="726">
                  <a:moveTo>
                    <a:pt x="243" y="11"/>
                  </a:moveTo>
                  <a:lnTo>
                    <a:pt x="243" y="11"/>
                  </a:lnTo>
                  <a:lnTo>
                    <a:pt x="291" y="12"/>
                  </a:lnTo>
                  <a:lnTo>
                    <a:pt x="291" y="12"/>
                  </a:lnTo>
                  <a:lnTo>
                    <a:pt x="341" y="12"/>
                  </a:lnTo>
                  <a:lnTo>
                    <a:pt x="341" y="12"/>
                  </a:lnTo>
                  <a:lnTo>
                    <a:pt x="376" y="12"/>
                  </a:lnTo>
                  <a:lnTo>
                    <a:pt x="376" y="12"/>
                  </a:lnTo>
                  <a:lnTo>
                    <a:pt x="391" y="12"/>
                  </a:lnTo>
                  <a:lnTo>
                    <a:pt x="391" y="12"/>
                  </a:lnTo>
                  <a:lnTo>
                    <a:pt x="417" y="12"/>
                  </a:lnTo>
                  <a:lnTo>
                    <a:pt x="417" y="12"/>
                  </a:lnTo>
                  <a:lnTo>
                    <a:pt x="443" y="12"/>
                  </a:lnTo>
                  <a:lnTo>
                    <a:pt x="443" y="12"/>
                  </a:lnTo>
                  <a:lnTo>
                    <a:pt x="481" y="12"/>
                  </a:lnTo>
                  <a:lnTo>
                    <a:pt x="500" y="14"/>
                  </a:lnTo>
                  <a:lnTo>
                    <a:pt x="518" y="16"/>
                  </a:lnTo>
                  <a:lnTo>
                    <a:pt x="539" y="19"/>
                  </a:lnTo>
                  <a:lnTo>
                    <a:pt x="558" y="24"/>
                  </a:lnTo>
                  <a:lnTo>
                    <a:pt x="575" y="31"/>
                  </a:lnTo>
                  <a:lnTo>
                    <a:pt x="592" y="40"/>
                  </a:lnTo>
                  <a:lnTo>
                    <a:pt x="592" y="40"/>
                  </a:lnTo>
                  <a:lnTo>
                    <a:pt x="605" y="48"/>
                  </a:lnTo>
                  <a:lnTo>
                    <a:pt x="617" y="57"/>
                  </a:lnTo>
                  <a:lnTo>
                    <a:pt x="617" y="57"/>
                  </a:lnTo>
                  <a:lnTo>
                    <a:pt x="625" y="64"/>
                  </a:lnTo>
                  <a:lnTo>
                    <a:pt x="632" y="73"/>
                  </a:lnTo>
                  <a:lnTo>
                    <a:pt x="639" y="81"/>
                  </a:lnTo>
                  <a:lnTo>
                    <a:pt x="644" y="91"/>
                  </a:lnTo>
                  <a:lnTo>
                    <a:pt x="653" y="110"/>
                  </a:lnTo>
                  <a:lnTo>
                    <a:pt x="660" y="133"/>
                  </a:lnTo>
                  <a:lnTo>
                    <a:pt x="663" y="155"/>
                  </a:lnTo>
                  <a:lnTo>
                    <a:pt x="665" y="178"/>
                  </a:lnTo>
                  <a:lnTo>
                    <a:pt x="667" y="222"/>
                  </a:lnTo>
                  <a:lnTo>
                    <a:pt x="667" y="222"/>
                  </a:lnTo>
                  <a:lnTo>
                    <a:pt x="667" y="379"/>
                  </a:lnTo>
                  <a:lnTo>
                    <a:pt x="667" y="405"/>
                  </a:lnTo>
                  <a:lnTo>
                    <a:pt x="667" y="405"/>
                  </a:lnTo>
                  <a:lnTo>
                    <a:pt x="667" y="621"/>
                  </a:lnTo>
                  <a:lnTo>
                    <a:pt x="667" y="621"/>
                  </a:lnTo>
                  <a:lnTo>
                    <a:pt x="667" y="623"/>
                  </a:lnTo>
                  <a:lnTo>
                    <a:pt x="667" y="623"/>
                  </a:lnTo>
                  <a:lnTo>
                    <a:pt x="667" y="637"/>
                  </a:lnTo>
                  <a:lnTo>
                    <a:pt x="663" y="652"/>
                  </a:lnTo>
                  <a:lnTo>
                    <a:pt x="658" y="666"/>
                  </a:lnTo>
                  <a:lnTo>
                    <a:pt x="654" y="671"/>
                  </a:lnTo>
                  <a:lnTo>
                    <a:pt x="649" y="678"/>
                  </a:lnTo>
                  <a:lnTo>
                    <a:pt x="649" y="678"/>
                  </a:lnTo>
                  <a:lnTo>
                    <a:pt x="646" y="682"/>
                  </a:lnTo>
                  <a:lnTo>
                    <a:pt x="641" y="683"/>
                  </a:lnTo>
                  <a:lnTo>
                    <a:pt x="636" y="685"/>
                  </a:lnTo>
                  <a:lnTo>
                    <a:pt x="630" y="685"/>
                  </a:lnTo>
                  <a:lnTo>
                    <a:pt x="629" y="685"/>
                  </a:lnTo>
                  <a:lnTo>
                    <a:pt x="627" y="685"/>
                  </a:lnTo>
                  <a:lnTo>
                    <a:pt x="627" y="687"/>
                  </a:lnTo>
                  <a:lnTo>
                    <a:pt x="627" y="687"/>
                  </a:lnTo>
                  <a:lnTo>
                    <a:pt x="617" y="687"/>
                  </a:lnTo>
                  <a:lnTo>
                    <a:pt x="617" y="687"/>
                  </a:lnTo>
                  <a:lnTo>
                    <a:pt x="606" y="687"/>
                  </a:lnTo>
                  <a:lnTo>
                    <a:pt x="599" y="683"/>
                  </a:lnTo>
                  <a:lnTo>
                    <a:pt x="592" y="678"/>
                  </a:lnTo>
                  <a:lnTo>
                    <a:pt x="587" y="675"/>
                  </a:lnTo>
                  <a:lnTo>
                    <a:pt x="587" y="675"/>
                  </a:lnTo>
                  <a:lnTo>
                    <a:pt x="579" y="663"/>
                  </a:lnTo>
                  <a:lnTo>
                    <a:pt x="572" y="651"/>
                  </a:lnTo>
                  <a:lnTo>
                    <a:pt x="568" y="637"/>
                  </a:lnTo>
                  <a:lnTo>
                    <a:pt x="568" y="621"/>
                  </a:lnTo>
                  <a:lnTo>
                    <a:pt x="568" y="621"/>
                  </a:lnTo>
                  <a:lnTo>
                    <a:pt x="568" y="408"/>
                  </a:lnTo>
                  <a:lnTo>
                    <a:pt x="568" y="379"/>
                  </a:lnTo>
                  <a:lnTo>
                    <a:pt x="568" y="369"/>
                  </a:lnTo>
                  <a:lnTo>
                    <a:pt x="556" y="369"/>
                  </a:lnTo>
                  <a:lnTo>
                    <a:pt x="513" y="369"/>
                  </a:lnTo>
                  <a:lnTo>
                    <a:pt x="503" y="369"/>
                  </a:lnTo>
                  <a:lnTo>
                    <a:pt x="503" y="379"/>
                  </a:lnTo>
                  <a:lnTo>
                    <a:pt x="503" y="379"/>
                  </a:lnTo>
                  <a:lnTo>
                    <a:pt x="503" y="716"/>
                  </a:lnTo>
                  <a:lnTo>
                    <a:pt x="367" y="716"/>
                  </a:lnTo>
                  <a:lnTo>
                    <a:pt x="367" y="714"/>
                  </a:lnTo>
                  <a:lnTo>
                    <a:pt x="367" y="714"/>
                  </a:lnTo>
                  <a:lnTo>
                    <a:pt x="367" y="695"/>
                  </a:lnTo>
                  <a:lnTo>
                    <a:pt x="367" y="685"/>
                  </a:lnTo>
                  <a:lnTo>
                    <a:pt x="357" y="685"/>
                  </a:lnTo>
                  <a:lnTo>
                    <a:pt x="320" y="685"/>
                  </a:lnTo>
                  <a:lnTo>
                    <a:pt x="310" y="685"/>
                  </a:lnTo>
                  <a:lnTo>
                    <a:pt x="310" y="695"/>
                  </a:lnTo>
                  <a:lnTo>
                    <a:pt x="310" y="716"/>
                  </a:lnTo>
                  <a:lnTo>
                    <a:pt x="167" y="716"/>
                  </a:lnTo>
                  <a:lnTo>
                    <a:pt x="167" y="716"/>
                  </a:lnTo>
                  <a:lnTo>
                    <a:pt x="167" y="379"/>
                  </a:lnTo>
                  <a:lnTo>
                    <a:pt x="167" y="369"/>
                  </a:lnTo>
                  <a:lnTo>
                    <a:pt x="157" y="369"/>
                  </a:lnTo>
                  <a:lnTo>
                    <a:pt x="121" y="369"/>
                  </a:lnTo>
                  <a:lnTo>
                    <a:pt x="109" y="369"/>
                  </a:lnTo>
                  <a:lnTo>
                    <a:pt x="109" y="379"/>
                  </a:lnTo>
                  <a:lnTo>
                    <a:pt x="109" y="379"/>
                  </a:lnTo>
                  <a:lnTo>
                    <a:pt x="110" y="439"/>
                  </a:lnTo>
                  <a:lnTo>
                    <a:pt x="110" y="439"/>
                  </a:lnTo>
                  <a:lnTo>
                    <a:pt x="110" y="604"/>
                  </a:lnTo>
                  <a:lnTo>
                    <a:pt x="110" y="604"/>
                  </a:lnTo>
                  <a:lnTo>
                    <a:pt x="109" y="618"/>
                  </a:lnTo>
                  <a:lnTo>
                    <a:pt x="107" y="632"/>
                  </a:lnTo>
                  <a:lnTo>
                    <a:pt x="104" y="646"/>
                  </a:lnTo>
                  <a:lnTo>
                    <a:pt x="98" y="659"/>
                  </a:lnTo>
                  <a:lnTo>
                    <a:pt x="92" y="670"/>
                  </a:lnTo>
                  <a:lnTo>
                    <a:pt x="83" y="680"/>
                  </a:lnTo>
                  <a:lnTo>
                    <a:pt x="73" y="685"/>
                  </a:lnTo>
                  <a:lnTo>
                    <a:pt x="67" y="687"/>
                  </a:lnTo>
                  <a:lnTo>
                    <a:pt x="61" y="687"/>
                  </a:lnTo>
                  <a:lnTo>
                    <a:pt x="61" y="687"/>
                  </a:lnTo>
                  <a:lnTo>
                    <a:pt x="50" y="687"/>
                  </a:lnTo>
                  <a:lnTo>
                    <a:pt x="48" y="685"/>
                  </a:lnTo>
                  <a:lnTo>
                    <a:pt x="47" y="685"/>
                  </a:lnTo>
                  <a:lnTo>
                    <a:pt x="47" y="685"/>
                  </a:lnTo>
                  <a:lnTo>
                    <a:pt x="45" y="687"/>
                  </a:lnTo>
                  <a:lnTo>
                    <a:pt x="45" y="687"/>
                  </a:lnTo>
                  <a:lnTo>
                    <a:pt x="38" y="685"/>
                  </a:lnTo>
                  <a:lnTo>
                    <a:pt x="33" y="683"/>
                  </a:lnTo>
                  <a:lnTo>
                    <a:pt x="24" y="677"/>
                  </a:lnTo>
                  <a:lnTo>
                    <a:pt x="24" y="677"/>
                  </a:lnTo>
                  <a:lnTo>
                    <a:pt x="19" y="668"/>
                  </a:lnTo>
                  <a:lnTo>
                    <a:pt x="14" y="658"/>
                  </a:lnTo>
                  <a:lnTo>
                    <a:pt x="12" y="649"/>
                  </a:lnTo>
                  <a:lnTo>
                    <a:pt x="12" y="639"/>
                  </a:lnTo>
                  <a:lnTo>
                    <a:pt x="12" y="637"/>
                  </a:lnTo>
                  <a:lnTo>
                    <a:pt x="12" y="637"/>
                  </a:lnTo>
                  <a:lnTo>
                    <a:pt x="12" y="637"/>
                  </a:lnTo>
                  <a:lnTo>
                    <a:pt x="11" y="379"/>
                  </a:lnTo>
                  <a:lnTo>
                    <a:pt x="11" y="379"/>
                  </a:lnTo>
                  <a:lnTo>
                    <a:pt x="11" y="169"/>
                  </a:lnTo>
                  <a:lnTo>
                    <a:pt x="11" y="169"/>
                  </a:lnTo>
                  <a:lnTo>
                    <a:pt x="12" y="148"/>
                  </a:lnTo>
                  <a:lnTo>
                    <a:pt x="16" y="129"/>
                  </a:lnTo>
                  <a:lnTo>
                    <a:pt x="21" y="110"/>
                  </a:lnTo>
                  <a:lnTo>
                    <a:pt x="28" y="93"/>
                  </a:lnTo>
                  <a:lnTo>
                    <a:pt x="38" y="76"/>
                  </a:lnTo>
                  <a:lnTo>
                    <a:pt x="48" y="62"/>
                  </a:lnTo>
                  <a:lnTo>
                    <a:pt x="62" y="50"/>
                  </a:lnTo>
                  <a:lnTo>
                    <a:pt x="78" y="40"/>
                  </a:lnTo>
                  <a:lnTo>
                    <a:pt x="78" y="40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109" y="28"/>
                  </a:lnTo>
                  <a:lnTo>
                    <a:pt x="129" y="23"/>
                  </a:lnTo>
                  <a:lnTo>
                    <a:pt x="148" y="17"/>
                  </a:lnTo>
                  <a:lnTo>
                    <a:pt x="167" y="16"/>
                  </a:lnTo>
                  <a:lnTo>
                    <a:pt x="207" y="12"/>
                  </a:lnTo>
                  <a:lnTo>
                    <a:pt x="243" y="11"/>
                  </a:lnTo>
                  <a:close/>
                  <a:moveTo>
                    <a:pt x="243" y="0"/>
                  </a:moveTo>
                  <a:lnTo>
                    <a:pt x="243" y="0"/>
                  </a:lnTo>
                  <a:lnTo>
                    <a:pt x="203" y="2"/>
                  </a:lnTo>
                  <a:lnTo>
                    <a:pt x="164" y="5"/>
                  </a:lnTo>
                  <a:lnTo>
                    <a:pt x="143" y="9"/>
                  </a:lnTo>
                  <a:lnTo>
                    <a:pt x="124" y="12"/>
                  </a:lnTo>
                  <a:lnTo>
                    <a:pt x="105" y="17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73" y="31"/>
                  </a:lnTo>
                  <a:lnTo>
                    <a:pt x="73" y="31"/>
                  </a:lnTo>
                  <a:lnTo>
                    <a:pt x="55" y="43"/>
                  </a:lnTo>
                  <a:lnTo>
                    <a:pt x="40" y="57"/>
                  </a:lnTo>
                  <a:lnTo>
                    <a:pt x="28" y="73"/>
                  </a:lnTo>
                  <a:lnTo>
                    <a:pt x="18" y="90"/>
                  </a:lnTo>
                  <a:lnTo>
                    <a:pt x="11" y="109"/>
                  </a:lnTo>
                  <a:lnTo>
                    <a:pt x="4" y="129"/>
                  </a:lnTo>
                  <a:lnTo>
                    <a:pt x="2" y="148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379"/>
                  </a:lnTo>
                  <a:lnTo>
                    <a:pt x="0" y="379"/>
                  </a:lnTo>
                  <a:lnTo>
                    <a:pt x="0" y="637"/>
                  </a:lnTo>
                  <a:lnTo>
                    <a:pt x="0" y="637"/>
                  </a:lnTo>
                  <a:lnTo>
                    <a:pt x="0" y="647"/>
                  </a:lnTo>
                  <a:lnTo>
                    <a:pt x="4" y="658"/>
                  </a:lnTo>
                  <a:lnTo>
                    <a:pt x="7" y="668"/>
                  </a:lnTo>
                  <a:lnTo>
                    <a:pt x="12" y="677"/>
                  </a:lnTo>
                  <a:lnTo>
                    <a:pt x="18" y="685"/>
                  </a:lnTo>
                  <a:lnTo>
                    <a:pt x="26" y="690"/>
                  </a:lnTo>
                  <a:lnTo>
                    <a:pt x="35" y="695"/>
                  </a:lnTo>
                  <a:lnTo>
                    <a:pt x="45" y="697"/>
                  </a:lnTo>
                  <a:lnTo>
                    <a:pt x="45" y="697"/>
                  </a:lnTo>
                  <a:lnTo>
                    <a:pt x="48" y="697"/>
                  </a:lnTo>
                  <a:lnTo>
                    <a:pt x="48" y="697"/>
                  </a:lnTo>
                  <a:lnTo>
                    <a:pt x="61" y="697"/>
                  </a:lnTo>
                  <a:lnTo>
                    <a:pt x="61" y="697"/>
                  </a:lnTo>
                  <a:lnTo>
                    <a:pt x="69" y="697"/>
                  </a:lnTo>
                  <a:lnTo>
                    <a:pt x="76" y="695"/>
                  </a:lnTo>
                  <a:lnTo>
                    <a:pt x="83" y="692"/>
                  </a:lnTo>
                  <a:lnTo>
                    <a:pt x="88" y="689"/>
                  </a:lnTo>
                  <a:lnTo>
                    <a:pt x="98" y="678"/>
                  </a:lnTo>
                  <a:lnTo>
                    <a:pt x="107" y="664"/>
                  </a:lnTo>
                  <a:lnTo>
                    <a:pt x="112" y="651"/>
                  </a:lnTo>
                  <a:lnTo>
                    <a:pt x="117" y="635"/>
                  </a:lnTo>
                  <a:lnTo>
                    <a:pt x="119" y="620"/>
                  </a:lnTo>
                  <a:lnTo>
                    <a:pt x="121" y="604"/>
                  </a:lnTo>
                  <a:lnTo>
                    <a:pt x="121" y="604"/>
                  </a:lnTo>
                  <a:lnTo>
                    <a:pt x="121" y="492"/>
                  </a:lnTo>
                  <a:lnTo>
                    <a:pt x="121" y="379"/>
                  </a:lnTo>
                  <a:lnTo>
                    <a:pt x="157" y="379"/>
                  </a:lnTo>
                  <a:lnTo>
                    <a:pt x="157" y="379"/>
                  </a:lnTo>
                  <a:lnTo>
                    <a:pt x="157" y="726"/>
                  </a:lnTo>
                  <a:lnTo>
                    <a:pt x="320" y="726"/>
                  </a:lnTo>
                  <a:lnTo>
                    <a:pt x="320" y="726"/>
                  </a:lnTo>
                  <a:lnTo>
                    <a:pt x="320" y="695"/>
                  </a:lnTo>
                  <a:lnTo>
                    <a:pt x="320" y="695"/>
                  </a:lnTo>
                  <a:lnTo>
                    <a:pt x="357" y="695"/>
                  </a:lnTo>
                  <a:lnTo>
                    <a:pt x="357" y="695"/>
                  </a:lnTo>
                  <a:lnTo>
                    <a:pt x="357" y="726"/>
                  </a:lnTo>
                  <a:lnTo>
                    <a:pt x="513" y="726"/>
                  </a:lnTo>
                  <a:lnTo>
                    <a:pt x="513" y="726"/>
                  </a:lnTo>
                  <a:lnTo>
                    <a:pt x="513" y="379"/>
                  </a:lnTo>
                  <a:lnTo>
                    <a:pt x="556" y="379"/>
                  </a:lnTo>
                  <a:lnTo>
                    <a:pt x="556" y="379"/>
                  </a:lnTo>
                  <a:lnTo>
                    <a:pt x="558" y="621"/>
                  </a:lnTo>
                  <a:lnTo>
                    <a:pt x="558" y="621"/>
                  </a:lnTo>
                  <a:lnTo>
                    <a:pt x="558" y="635"/>
                  </a:lnTo>
                  <a:lnTo>
                    <a:pt x="561" y="649"/>
                  </a:lnTo>
                  <a:lnTo>
                    <a:pt x="565" y="661"/>
                  </a:lnTo>
                  <a:lnTo>
                    <a:pt x="572" y="673"/>
                  </a:lnTo>
                  <a:lnTo>
                    <a:pt x="580" y="683"/>
                  </a:lnTo>
                  <a:lnTo>
                    <a:pt x="591" y="690"/>
                  </a:lnTo>
                  <a:lnTo>
                    <a:pt x="603" y="695"/>
                  </a:lnTo>
                  <a:lnTo>
                    <a:pt x="617" y="697"/>
                  </a:lnTo>
                  <a:lnTo>
                    <a:pt x="617" y="697"/>
                  </a:lnTo>
                  <a:lnTo>
                    <a:pt x="629" y="697"/>
                  </a:lnTo>
                  <a:lnTo>
                    <a:pt x="629" y="697"/>
                  </a:lnTo>
                  <a:lnTo>
                    <a:pt x="630" y="697"/>
                  </a:lnTo>
                  <a:lnTo>
                    <a:pt x="630" y="697"/>
                  </a:lnTo>
                  <a:lnTo>
                    <a:pt x="637" y="695"/>
                  </a:lnTo>
                  <a:lnTo>
                    <a:pt x="642" y="694"/>
                  </a:lnTo>
                  <a:lnTo>
                    <a:pt x="653" y="689"/>
                  </a:lnTo>
                  <a:lnTo>
                    <a:pt x="661" y="680"/>
                  </a:lnTo>
                  <a:lnTo>
                    <a:pt x="668" y="670"/>
                  </a:lnTo>
                  <a:lnTo>
                    <a:pt x="672" y="659"/>
                  </a:lnTo>
                  <a:lnTo>
                    <a:pt x="675" y="646"/>
                  </a:lnTo>
                  <a:lnTo>
                    <a:pt x="677" y="633"/>
                  </a:lnTo>
                  <a:lnTo>
                    <a:pt x="677" y="621"/>
                  </a:lnTo>
                  <a:lnTo>
                    <a:pt x="677" y="621"/>
                  </a:lnTo>
                  <a:lnTo>
                    <a:pt x="677" y="379"/>
                  </a:lnTo>
                  <a:lnTo>
                    <a:pt x="677" y="379"/>
                  </a:lnTo>
                  <a:lnTo>
                    <a:pt x="677" y="222"/>
                  </a:lnTo>
                  <a:lnTo>
                    <a:pt x="677" y="222"/>
                  </a:lnTo>
                  <a:lnTo>
                    <a:pt x="675" y="174"/>
                  </a:lnTo>
                  <a:lnTo>
                    <a:pt x="673" y="152"/>
                  </a:lnTo>
                  <a:lnTo>
                    <a:pt x="670" y="128"/>
                  </a:lnTo>
                  <a:lnTo>
                    <a:pt x="663" y="105"/>
                  </a:lnTo>
                  <a:lnTo>
                    <a:pt x="653" y="85"/>
                  </a:lnTo>
                  <a:lnTo>
                    <a:pt x="648" y="74"/>
                  </a:lnTo>
                  <a:lnTo>
                    <a:pt x="639" y="64"/>
                  </a:lnTo>
                  <a:lnTo>
                    <a:pt x="632" y="55"/>
                  </a:lnTo>
                  <a:lnTo>
                    <a:pt x="622" y="48"/>
                  </a:lnTo>
                  <a:lnTo>
                    <a:pt x="622" y="48"/>
                  </a:lnTo>
                  <a:lnTo>
                    <a:pt x="611" y="38"/>
                  </a:lnTo>
                  <a:lnTo>
                    <a:pt x="598" y="31"/>
                  </a:lnTo>
                  <a:lnTo>
                    <a:pt x="598" y="31"/>
                  </a:lnTo>
                  <a:lnTo>
                    <a:pt x="580" y="23"/>
                  </a:lnTo>
                  <a:lnTo>
                    <a:pt x="561" y="16"/>
                  </a:lnTo>
                  <a:lnTo>
                    <a:pt x="543" y="11"/>
                  </a:lnTo>
                  <a:lnTo>
                    <a:pt x="524" y="5"/>
                  </a:lnTo>
                  <a:lnTo>
                    <a:pt x="503" y="4"/>
                  </a:lnTo>
                  <a:lnTo>
                    <a:pt x="484" y="2"/>
                  </a:lnTo>
                  <a:lnTo>
                    <a:pt x="443" y="2"/>
                  </a:lnTo>
                  <a:lnTo>
                    <a:pt x="443" y="2"/>
                  </a:lnTo>
                  <a:lnTo>
                    <a:pt x="391" y="2"/>
                  </a:lnTo>
                  <a:lnTo>
                    <a:pt x="391" y="2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41" y="2"/>
                  </a:lnTo>
                  <a:lnTo>
                    <a:pt x="341" y="2"/>
                  </a:lnTo>
                  <a:lnTo>
                    <a:pt x="243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565400" y="1779588"/>
              <a:ext cx="1041400" cy="1119188"/>
            </a:xfrm>
            <a:custGeom>
              <a:avLst/>
              <a:gdLst>
                <a:gd name="T0" fmla="*/ 280 w 656"/>
                <a:gd name="T1" fmla="*/ 1 h 705"/>
                <a:gd name="T2" fmla="*/ 330 w 656"/>
                <a:gd name="T3" fmla="*/ 1 h 705"/>
                <a:gd name="T4" fmla="*/ 380 w 656"/>
                <a:gd name="T5" fmla="*/ 1 h 705"/>
                <a:gd name="T6" fmla="*/ 406 w 656"/>
                <a:gd name="T7" fmla="*/ 1 h 705"/>
                <a:gd name="T8" fmla="*/ 470 w 656"/>
                <a:gd name="T9" fmla="*/ 1 h 705"/>
                <a:gd name="T10" fmla="*/ 528 w 656"/>
                <a:gd name="T11" fmla="*/ 8 h 705"/>
                <a:gd name="T12" fmla="*/ 581 w 656"/>
                <a:gd name="T13" fmla="*/ 29 h 705"/>
                <a:gd name="T14" fmla="*/ 606 w 656"/>
                <a:gd name="T15" fmla="*/ 46 h 705"/>
                <a:gd name="T16" fmla="*/ 621 w 656"/>
                <a:gd name="T17" fmla="*/ 62 h 705"/>
                <a:gd name="T18" fmla="*/ 642 w 656"/>
                <a:gd name="T19" fmla="*/ 99 h 705"/>
                <a:gd name="T20" fmla="*/ 654 w 656"/>
                <a:gd name="T21" fmla="*/ 167 h 705"/>
                <a:gd name="T22" fmla="*/ 656 w 656"/>
                <a:gd name="T23" fmla="*/ 368 h 705"/>
                <a:gd name="T24" fmla="*/ 656 w 656"/>
                <a:gd name="T25" fmla="*/ 610 h 705"/>
                <a:gd name="T26" fmla="*/ 656 w 656"/>
                <a:gd name="T27" fmla="*/ 612 h 705"/>
                <a:gd name="T28" fmla="*/ 647 w 656"/>
                <a:gd name="T29" fmla="*/ 655 h 705"/>
                <a:gd name="T30" fmla="*/ 638 w 656"/>
                <a:gd name="T31" fmla="*/ 667 h 705"/>
                <a:gd name="T32" fmla="*/ 625 w 656"/>
                <a:gd name="T33" fmla="*/ 674 h 705"/>
                <a:gd name="T34" fmla="*/ 616 w 656"/>
                <a:gd name="T35" fmla="*/ 674 h 705"/>
                <a:gd name="T36" fmla="*/ 606 w 656"/>
                <a:gd name="T37" fmla="*/ 676 h 705"/>
                <a:gd name="T38" fmla="*/ 588 w 656"/>
                <a:gd name="T39" fmla="*/ 672 h 705"/>
                <a:gd name="T40" fmla="*/ 576 w 656"/>
                <a:gd name="T41" fmla="*/ 664 h 705"/>
                <a:gd name="T42" fmla="*/ 557 w 656"/>
                <a:gd name="T43" fmla="*/ 626 h 705"/>
                <a:gd name="T44" fmla="*/ 557 w 656"/>
                <a:gd name="T45" fmla="*/ 397 h 705"/>
                <a:gd name="T46" fmla="*/ 545 w 656"/>
                <a:gd name="T47" fmla="*/ 358 h 705"/>
                <a:gd name="T48" fmla="*/ 492 w 656"/>
                <a:gd name="T49" fmla="*/ 368 h 705"/>
                <a:gd name="T50" fmla="*/ 356 w 656"/>
                <a:gd name="T51" fmla="*/ 705 h 705"/>
                <a:gd name="T52" fmla="*/ 356 w 656"/>
                <a:gd name="T53" fmla="*/ 684 h 705"/>
                <a:gd name="T54" fmla="*/ 309 w 656"/>
                <a:gd name="T55" fmla="*/ 674 h 705"/>
                <a:gd name="T56" fmla="*/ 299 w 656"/>
                <a:gd name="T57" fmla="*/ 705 h 705"/>
                <a:gd name="T58" fmla="*/ 156 w 656"/>
                <a:gd name="T59" fmla="*/ 368 h 705"/>
                <a:gd name="T60" fmla="*/ 110 w 656"/>
                <a:gd name="T61" fmla="*/ 358 h 705"/>
                <a:gd name="T62" fmla="*/ 98 w 656"/>
                <a:gd name="T63" fmla="*/ 368 h 705"/>
                <a:gd name="T64" fmla="*/ 99 w 656"/>
                <a:gd name="T65" fmla="*/ 593 h 705"/>
                <a:gd name="T66" fmla="*/ 96 w 656"/>
                <a:gd name="T67" fmla="*/ 621 h 705"/>
                <a:gd name="T68" fmla="*/ 81 w 656"/>
                <a:gd name="T69" fmla="*/ 659 h 705"/>
                <a:gd name="T70" fmla="*/ 56 w 656"/>
                <a:gd name="T71" fmla="*/ 676 h 705"/>
                <a:gd name="T72" fmla="*/ 39 w 656"/>
                <a:gd name="T73" fmla="*/ 676 h 705"/>
                <a:gd name="T74" fmla="*/ 36 w 656"/>
                <a:gd name="T75" fmla="*/ 674 h 705"/>
                <a:gd name="T76" fmla="*/ 27 w 656"/>
                <a:gd name="T77" fmla="*/ 674 h 705"/>
                <a:gd name="T78" fmla="*/ 13 w 656"/>
                <a:gd name="T79" fmla="*/ 666 h 705"/>
                <a:gd name="T80" fmla="*/ 1 w 656"/>
                <a:gd name="T81" fmla="*/ 638 h 705"/>
                <a:gd name="T82" fmla="*/ 1 w 656"/>
                <a:gd name="T83" fmla="*/ 626 h 705"/>
                <a:gd name="T84" fmla="*/ 0 w 656"/>
                <a:gd name="T85" fmla="*/ 368 h 705"/>
                <a:gd name="T86" fmla="*/ 1 w 656"/>
                <a:gd name="T87" fmla="*/ 137 h 705"/>
                <a:gd name="T88" fmla="*/ 17 w 656"/>
                <a:gd name="T89" fmla="*/ 82 h 705"/>
                <a:gd name="T90" fmla="*/ 51 w 656"/>
                <a:gd name="T91" fmla="*/ 39 h 705"/>
                <a:gd name="T92" fmla="*/ 79 w 656"/>
                <a:gd name="T93" fmla="*/ 24 h 705"/>
                <a:gd name="T94" fmla="*/ 118 w 656"/>
                <a:gd name="T95" fmla="*/ 12 h 705"/>
                <a:gd name="T96" fmla="*/ 196 w 656"/>
                <a:gd name="T97" fmla="*/ 1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6" h="705">
                  <a:moveTo>
                    <a:pt x="232" y="0"/>
                  </a:moveTo>
                  <a:lnTo>
                    <a:pt x="232" y="0"/>
                  </a:lnTo>
                  <a:lnTo>
                    <a:pt x="280" y="1"/>
                  </a:lnTo>
                  <a:lnTo>
                    <a:pt x="280" y="1"/>
                  </a:lnTo>
                  <a:lnTo>
                    <a:pt x="330" y="1"/>
                  </a:lnTo>
                  <a:lnTo>
                    <a:pt x="330" y="1"/>
                  </a:lnTo>
                  <a:lnTo>
                    <a:pt x="365" y="1"/>
                  </a:lnTo>
                  <a:lnTo>
                    <a:pt x="365" y="1"/>
                  </a:lnTo>
                  <a:lnTo>
                    <a:pt x="380" y="1"/>
                  </a:lnTo>
                  <a:lnTo>
                    <a:pt x="380" y="1"/>
                  </a:lnTo>
                  <a:lnTo>
                    <a:pt x="406" y="1"/>
                  </a:lnTo>
                  <a:lnTo>
                    <a:pt x="406" y="1"/>
                  </a:lnTo>
                  <a:lnTo>
                    <a:pt x="432" y="1"/>
                  </a:lnTo>
                  <a:lnTo>
                    <a:pt x="432" y="1"/>
                  </a:lnTo>
                  <a:lnTo>
                    <a:pt x="470" y="1"/>
                  </a:lnTo>
                  <a:lnTo>
                    <a:pt x="489" y="3"/>
                  </a:lnTo>
                  <a:lnTo>
                    <a:pt x="507" y="5"/>
                  </a:lnTo>
                  <a:lnTo>
                    <a:pt x="528" y="8"/>
                  </a:lnTo>
                  <a:lnTo>
                    <a:pt x="547" y="13"/>
                  </a:lnTo>
                  <a:lnTo>
                    <a:pt x="564" y="20"/>
                  </a:lnTo>
                  <a:lnTo>
                    <a:pt x="581" y="29"/>
                  </a:lnTo>
                  <a:lnTo>
                    <a:pt x="581" y="29"/>
                  </a:lnTo>
                  <a:lnTo>
                    <a:pt x="594" y="37"/>
                  </a:lnTo>
                  <a:lnTo>
                    <a:pt x="606" y="46"/>
                  </a:lnTo>
                  <a:lnTo>
                    <a:pt x="606" y="46"/>
                  </a:lnTo>
                  <a:lnTo>
                    <a:pt x="614" y="53"/>
                  </a:lnTo>
                  <a:lnTo>
                    <a:pt x="621" y="62"/>
                  </a:lnTo>
                  <a:lnTo>
                    <a:pt x="628" y="70"/>
                  </a:lnTo>
                  <a:lnTo>
                    <a:pt x="633" y="80"/>
                  </a:lnTo>
                  <a:lnTo>
                    <a:pt x="642" y="99"/>
                  </a:lnTo>
                  <a:lnTo>
                    <a:pt x="649" y="122"/>
                  </a:lnTo>
                  <a:lnTo>
                    <a:pt x="652" y="144"/>
                  </a:lnTo>
                  <a:lnTo>
                    <a:pt x="654" y="167"/>
                  </a:lnTo>
                  <a:lnTo>
                    <a:pt x="656" y="211"/>
                  </a:lnTo>
                  <a:lnTo>
                    <a:pt x="656" y="211"/>
                  </a:lnTo>
                  <a:lnTo>
                    <a:pt x="656" y="368"/>
                  </a:lnTo>
                  <a:lnTo>
                    <a:pt x="656" y="394"/>
                  </a:lnTo>
                  <a:lnTo>
                    <a:pt x="656" y="394"/>
                  </a:lnTo>
                  <a:lnTo>
                    <a:pt x="656" y="610"/>
                  </a:lnTo>
                  <a:lnTo>
                    <a:pt x="656" y="610"/>
                  </a:lnTo>
                  <a:lnTo>
                    <a:pt x="656" y="612"/>
                  </a:lnTo>
                  <a:lnTo>
                    <a:pt x="656" y="612"/>
                  </a:lnTo>
                  <a:lnTo>
                    <a:pt x="656" y="626"/>
                  </a:lnTo>
                  <a:lnTo>
                    <a:pt x="652" y="641"/>
                  </a:lnTo>
                  <a:lnTo>
                    <a:pt x="647" y="655"/>
                  </a:lnTo>
                  <a:lnTo>
                    <a:pt x="643" y="660"/>
                  </a:lnTo>
                  <a:lnTo>
                    <a:pt x="638" y="667"/>
                  </a:lnTo>
                  <a:lnTo>
                    <a:pt x="638" y="667"/>
                  </a:lnTo>
                  <a:lnTo>
                    <a:pt x="635" y="671"/>
                  </a:lnTo>
                  <a:lnTo>
                    <a:pt x="630" y="672"/>
                  </a:lnTo>
                  <a:lnTo>
                    <a:pt x="625" y="674"/>
                  </a:lnTo>
                  <a:lnTo>
                    <a:pt x="619" y="674"/>
                  </a:lnTo>
                  <a:lnTo>
                    <a:pt x="618" y="674"/>
                  </a:lnTo>
                  <a:lnTo>
                    <a:pt x="616" y="674"/>
                  </a:lnTo>
                  <a:lnTo>
                    <a:pt x="616" y="676"/>
                  </a:lnTo>
                  <a:lnTo>
                    <a:pt x="616" y="676"/>
                  </a:lnTo>
                  <a:lnTo>
                    <a:pt x="606" y="676"/>
                  </a:lnTo>
                  <a:lnTo>
                    <a:pt x="606" y="676"/>
                  </a:lnTo>
                  <a:lnTo>
                    <a:pt x="595" y="676"/>
                  </a:lnTo>
                  <a:lnTo>
                    <a:pt x="588" y="672"/>
                  </a:lnTo>
                  <a:lnTo>
                    <a:pt x="581" y="667"/>
                  </a:lnTo>
                  <a:lnTo>
                    <a:pt x="576" y="664"/>
                  </a:lnTo>
                  <a:lnTo>
                    <a:pt x="576" y="664"/>
                  </a:lnTo>
                  <a:lnTo>
                    <a:pt x="568" y="652"/>
                  </a:lnTo>
                  <a:lnTo>
                    <a:pt x="561" y="640"/>
                  </a:lnTo>
                  <a:lnTo>
                    <a:pt x="557" y="626"/>
                  </a:lnTo>
                  <a:lnTo>
                    <a:pt x="557" y="610"/>
                  </a:lnTo>
                  <a:lnTo>
                    <a:pt x="557" y="610"/>
                  </a:lnTo>
                  <a:lnTo>
                    <a:pt x="557" y="397"/>
                  </a:lnTo>
                  <a:lnTo>
                    <a:pt x="557" y="368"/>
                  </a:lnTo>
                  <a:lnTo>
                    <a:pt x="557" y="358"/>
                  </a:lnTo>
                  <a:lnTo>
                    <a:pt x="545" y="358"/>
                  </a:lnTo>
                  <a:lnTo>
                    <a:pt x="502" y="358"/>
                  </a:lnTo>
                  <a:lnTo>
                    <a:pt x="492" y="358"/>
                  </a:lnTo>
                  <a:lnTo>
                    <a:pt x="492" y="368"/>
                  </a:lnTo>
                  <a:lnTo>
                    <a:pt x="492" y="368"/>
                  </a:lnTo>
                  <a:lnTo>
                    <a:pt x="492" y="705"/>
                  </a:lnTo>
                  <a:lnTo>
                    <a:pt x="356" y="705"/>
                  </a:lnTo>
                  <a:lnTo>
                    <a:pt x="356" y="703"/>
                  </a:lnTo>
                  <a:lnTo>
                    <a:pt x="356" y="703"/>
                  </a:lnTo>
                  <a:lnTo>
                    <a:pt x="356" y="684"/>
                  </a:lnTo>
                  <a:lnTo>
                    <a:pt x="356" y="674"/>
                  </a:lnTo>
                  <a:lnTo>
                    <a:pt x="346" y="674"/>
                  </a:lnTo>
                  <a:lnTo>
                    <a:pt x="309" y="674"/>
                  </a:lnTo>
                  <a:lnTo>
                    <a:pt x="299" y="674"/>
                  </a:lnTo>
                  <a:lnTo>
                    <a:pt x="299" y="684"/>
                  </a:lnTo>
                  <a:lnTo>
                    <a:pt x="299" y="705"/>
                  </a:lnTo>
                  <a:lnTo>
                    <a:pt x="156" y="705"/>
                  </a:lnTo>
                  <a:lnTo>
                    <a:pt x="156" y="705"/>
                  </a:lnTo>
                  <a:lnTo>
                    <a:pt x="156" y="368"/>
                  </a:lnTo>
                  <a:lnTo>
                    <a:pt x="156" y="358"/>
                  </a:lnTo>
                  <a:lnTo>
                    <a:pt x="146" y="358"/>
                  </a:lnTo>
                  <a:lnTo>
                    <a:pt x="110" y="358"/>
                  </a:lnTo>
                  <a:lnTo>
                    <a:pt x="98" y="358"/>
                  </a:lnTo>
                  <a:lnTo>
                    <a:pt x="98" y="368"/>
                  </a:lnTo>
                  <a:lnTo>
                    <a:pt x="98" y="368"/>
                  </a:lnTo>
                  <a:lnTo>
                    <a:pt x="99" y="428"/>
                  </a:lnTo>
                  <a:lnTo>
                    <a:pt x="99" y="428"/>
                  </a:lnTo>
                  <a:lnTo>
                    <a:pt x="99" y="593"/>
                  </a:lnTo>
                  <a:lnTo>
                    <a:pt x="99" y="593"/>
                  </a:lnTo>
                  <a:lnTo>
                    <a:pt x="98" y="607"/>
                  </a:lnTo>
                  <a:lnTo>
                    <a:pt x="96" y="621"/>
                  </a:lnTo>
                  <a:lnTo>
                    <a:pt x="93" y="635"/>
                  </a:lnTo>
                  <a:lnTo>
                    <a:pt x="87" y="648"/>
                  </a:lnTo>
                  <a:lnTo>
                    <a:pt x="81" y="659"/>
                  </a:lnTo>
                  <a:lnTo>
                    <a:pt x="72" y="669"/>
                  </a:lnTo>
                  <a:lnTo>
                    <a:pt x="62" y="674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50" y="676"/>
                  </a:lnTo>
                  <a:lnTo>
                    <a:pt x="39" y="676"/>
                  </a:lnTo>
                  <a:lnTo>
                    <a:pt x="37" y="674"/>
                  </a:lnTo>
                  <a:lnTo>
                    <a:pt x="36" y="674"/>
                  </a:lnTo>
                  <a:lnTo>
                    <a:pt x="36" y="674"/>
                  </a:lnTo>
                  <a:lnTo>
                    <a:pt x="34" y="676"/>
                  </a:lnTo>
                  <a:lnTo>
                    <a:pt x="34" y="676"/>
                  </a:lnTo>
                  <a:lnTo>
                    <a:pt x="27" y="674"/>
                  </a:lnTo>
                  <a:lnTo>
                    <a:pt x="22" y="672"/>
                  </a:lnTo>
                  <a:lnTo>
                    <a:pt x="13" y="666"/>
                  </a:lnTo>
                  <a:lnTo>
                    <a:pt x="13" y="666"/>
                  </a:lnTo>
                  <a:lnTo>
                    <a:pt x="8" y="657"/>
                  </a:lnTo>
                  <a:lnTo>
                    <a:pt x="3" y="647"/>
                  </a:lnTo>
                  <a:lnTo>
                    <a:pt x="1" y="638"/>
                  </a:lnTo>
                  <a:lnTo>
                    <a:pt x="1" y="628"/>
                  </a:lnTo>
                  <a:lnTo>
                    <a:pt x="1" y="626"/>
                  </a:lnTo>
                  <a:lnTo>
                    <a:pt x="1" y="626"/>
                  </a:lnTo>
                  <a:lnTo>
                    <a:pt x="1" y="626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1" y="137"/>
                  </a:lnTo>
                  <a:lnTo>
                    <a:pt x="5" y="118"/>
                  </a:lnTo>
                  <a:lnTo>
                    <a:pt x="10" y="99"/>
                  </a:lnTo>
                  <a:lnTo>
                    <a:pt x="17" y="82"/>
                  </a:lnTo>
                  <a:lnTo>
                    <a:pt x="27" y="65"/>
                  </a:lnTo>
                  <a:lnTo>
                    <a:pt x="37" y="51"/>
                  </a:lnTo>
                  <a:lnTo>
                    <a:pt x="51" y="3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9" y="24"/>
                  </a:lnTo>
                  <a:lnTo>
                    <a:pt x="79" y="24"/>
                  </a:lnTo>
                  <a:lnTo>
                    <a:pt x="98" y="17"/>
                  </a:lnTo>
                  <a:lnTo>
                    <a:pt x="118" y="12"/>
                  </a:lnTo>
                  <a:lnTo>
                    <a:pt x="137" y="6"/>
                  </a:lnTo>
                  <a:lnTo>
                    <a:pt x="156" y="5"/>
                  </a:lnTo>
                  <a:lnTo>
                    <a:pt x="196" y="1"/>
                  </a:lnTo>
                  <a:lnTo>
                    <a:pt x="2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547938" y="1762125"/>
              <a:ext cx="1074738" cy="1152525"/>
            </a:xfrm>
            <a:custGeom>
              <a:avLst/>
              <a:gdLst>
                <a:gd name="T0" fmla="*/ 243 w 677"/>
                <a:gd name="T1" fmla="*/ 0 h 726"/>
                <a:gd name="T2" fmla="*/ 164 w 677"/>
                <a:gd name="T3" fmla="*/ 5 h 726"/>
                <a:gd name="T4" fmla="*/ 124 w 677"/>
                <a:gd name="T5" fmla="*/ 12 h 726"/>
                <a:gd name="T6" fmla="*/ 86 w 677"/>
                <a:gd name="T7" fmla="*/ 24 h 726"/>
                <a:gd name="T8" fmla="*/ 73 w 677"/>
                <a:gd name="T9" fmla="*/ 31 h 726"/>
                <a:gd name="T10" fmla="*/ 55 w 677"/>
                <a:gd name="T11" fmla="*/ 43 h 726"/>
                <a:gd name="T12" fmla="*/ 28 w 677"/>
                <a:gd name="T13" fmla="*/ 73 h 726"/>
                <a:gd name="T14" fmla="*/ 11 w 677"/>
                <a:gd name="T15" fmla="*/ 109 h 726"/>
                <a:gd name="T16" fmla="*/ 2 w 677"/>
                <a:gd name="T17" fmla="*/ 148 h 726"/>
                <a:gd name="T18" fmla="*/ 0 w 677"/>
                <a:gd name="T19" fmla="*/ 169 h 726"/>
                <a:gd name="T20" fmla="*/ 0 w 677"/>
                <a:gd name="T21" fmla="*/ 379 h 726"/>
                <a:gd name="T22" fmla="*/ 0 w 677"/>
                <a:gd name="T23" fmla="*/ 637 h 726"/>
                <a:gd name="T24" fmla="*/ 4 w 677"/>
                <a:gd name="T25" fmla="*/ 658 h 726"/>
                <a:gd name="T26" fmla="*/ 12 w 677"/>
                <a:gd name="T27" fmla="*/ 677 h 726"/>
                <a:gd name="T28" fmla="*/ 26 w 677"/>
                <a:gd name="T29" fmla="*/ 690 h 726"/>
                <a:gd name="T30" fmla="*/ 45 w 677"/>
                <a:gd name="T31" fmla="*/ 697 h 726"/>
                <a:gd name="T32" fmla="*/ 48 w 677"/>
                <a:gd name="T33" fmla="*/ 697 h 726"/>
                <a:gd name="T34" fmla="*/ 61 w 677"/>
                <a:gd name="T35" fmla="*/ 697 h 726"/>
                <a:gd name="T36" fmla="*/ 69 w 677"/>
                <a:gd name="T37" fmla="*/ 697 h 726"/>
                <a:gd name="T38" fmla="*/ 83 w 677"/>
                <a:gd name="T39" fmla="*/ 692 h 726"/>
                <a:gd name="T40" fmla="*/ 98 w 677"/>
                <a:gd name="T41" fmla="*/ 678 h 726"/>
                <a:gd name="T42" fmla="*/ 112 w 677"/>
                <a:gd name="T43" fmla="*/ 651 h 726"/>
                <a:gd name="T44" fmla="*/ 119 w 677"/>
                <a:gd name="T45" fmla="*/ 620 h 726"/>
                <a:gd name="T46" fmla="*/ 121 w 677"/>
                <a:gd name="T47" fmla="*/ 604 h 726"/>
                <a:gd name="T48" fmla="*/ 121 w 677"/>
                <a:gd name="T49" fmla="*/ 379 h 726"/>
                <a:gd name="T50" fmla="*/ 157 w 677"/>
                <a:gd name="T51" fmla="*/ 379 h 726"/>
                <a:gd name="T52" fmla="*/ 320 w 677"/>
                <a:gd name="T53" fmla="*/ 726 h 726"/>
                <a:gd name="T54" fmla="*/ 320 w 677"/>
                <a:gd name="T55" fmla="*/ 695 h 726"/>
                <a:gd name="T56" fmla="*/ 357 w 677"/>
                <a:gd name="T57" fmla="*/ 695 h 726"/>
                <a:gd name="T58" fmla="*/ 357 w 677"/>
                <a:gd name="T59" fmla="*/ 726 h 726"/>
                <a:gd name="T60" fmla="*/ 513 w 677"/>
                <a:gd name="T61" fmla="*/ 726 h 726"/>
                <a:gd name="T62" fmla="*/ 556 w 677"/>
                <a:gd name="T63" fmla="*/ 379 h 726"/>
                <a:gd name="T64" fmla="*/ 558 w 677"/>
                <a:gd name="T65" fmla="*/ 621 h 726"/>
                <a:gd name="T66" fmla="*/ 558 w 677"/>
                <a:gd name="T67" fmla="*/ 635 h 726"/>
                <a:gd name="T68" fmla="*/ 565 w 677"/>
                <a:gd name="T69" fmla="*/ 661 h 726"/>
                <a:gd name="T70" fmla="*/ 580 w 677"/>
                <a:gd name="T71" fmla="*/ 683 h 726"/>
                <a:gd name="T72" fmla="*/ 603 w 677"/>
                <a:gd name="T73" fmla="*/ 695 h 726"/>
                <a:gd name="T74" fmla="*/ 617 w 677"/>
                <a:gd name="T75" fmla="*/ 697 h 726"/>
                <a:gd name="T76" fmla="*/ 629 w 677"/>
                <a:gd name="T77" fmla="*/ 697 h 726"/>
                <a:gd name="T78" fmla="*/ 630 w 677"/>
                <a:gd name="T79" fmla="*/ 697 h 726"/>
                <a:gd name="T80" fmla="*/ 642 w 677"/>
                <a:gd name="T81" fmla="*/ 694 h 726"/>
                <a:gd name="T82" fmla="*/ 661 w 677"/>
                <a:gd name="T83" fmla="*/ 680 h 726"/>
                <a:gd name="T84" fmla="*/ 672 w 677"/>
                <a:gd name="T85" fmla="*/ 659 h 726"/>
                <a:gd name="T86" fmla="*/ 677 w 677"/>
                <a:gd name="T87" fmla="*/ 633 h 726"/>
                <a:gd name="T88" fmla="*/ 677 w 677"/>
                <a:gd name="T89" fmla="*/ 621 h 726"/>
                <a:gd name="T90" fmla="*/ 677 w 677"/>
                <a:gd name="T91" fmla="*/ 379 h 726"/>
                <a:gd name="T92" fmla="*/ 677 w 677"/>
                <a:gd name="T93" fmla="*/ 222 h 726"/>
                <a:gd name="T94" fmla="*/ 673 w 677"/>
                <a:gd name="T95" fmla="*/ 152 h 726"/>
                <a:gd name="T96" fmla="*/ 663 w 677"/>
                <a:gd name="T97" fmla="*/ 105 h 726"/>
                <a:gd name="T98" fmla="*/ 648 w 677"/>
                <a:gd name="T99" fmla="*/ 74 h 726"/>
                <a:gd name="T100" fmla="*/ 632 w 677"/>
                <a:gd name="T101" fmla="*/ 55 h 726"/>
                <a:gd name="T102" fmla="*/ 622 w 677"/>
                <a:gd name="T103" fmla="*/ 48 h 726"/>
                <a:gd name="T104" fmla="*/ 598 w 677"/>
                <a:gd name="T105" fmla="*/ 31 h 726"/>
                <a:gd name="T106" fmla="*/ 580 w 677"/>
                <a:gd name="T107" fmla="*/ 23 h 726"/>
                <a:gd name="T108" fmla="*/ 543 w 677"/>
                <a:gd name="T109" fmla="*/ 11 h 726"/>
                <a:gd name="T110" fmla="*/ 503 w 677"/>
                <a:gd name="T111" fmla="*/ 4 h 726"/>
                <a:gd name="T112" fmla="*/ 443 w 677"/>
                <a:gd name="T113" fmla="*/ 2 h 726"/>
                <a:gd name="T114" fmla="*/ 391 w 677"/>
                <a:gd name="T115" fmla="*/ 2 h 726"/>
                <a:gd name="T116" fmla="*/ 376 w 677"/>
                <a:gd name="T117" fmla="*/ 2 h 726"/>
                <a:gd name="T118" fmla="*/ 341 w 677"/>
                <a:gd name="T119" fmla="*/ 2 h 726"/>
                <a:gd name="T120" fmla="*/ 243 w 677"/>
                <a:gd name="T121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7" h="726">
                  <a:moveTo>
                    <a:pt x="243" y="0"/>
                  </a:moveTo>
                  <a:lnTo>
                    <a:pt x="243" y="0"/>
                  </a:lnTo>
                  <a:lnTo>
                    <a:pt x="203" y="2"/>
                  </a:lnTo>
                  <a:lnTo>
                    <a:pt x="164" y="5"/>
                  </a:lnTo>
                  <a:lnTo>
                    <a:pt x="143" y="9"/>
                  </a:lnTo>
                  <a:lnTo>
                    <a:pt x="124" y="12"/>
                  </a:lnTo>
                  <a:lnTo>
                    <a:pt x="105" y="17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73" y="31"/>
                  </a:lnTo>
                  <a:lnTo>
                    <a:pt x="73" y="31"/>
                  </a:lnTo>
                  <a:lnTo>
                    <a:pt x="55" y="43"/>
                  </a:lnTo>
                  <a:lnTo>
                    <a:pt x="40" y="57"/>
                  </a:lnTo>
                  <a:lnTo>
                    <a:pt x="28" y="73"/>
                  </a:lnTo>
                  <a:lnTo>
                    <a:pt x="18" y="90"/>
                  </a:lnTo>
                  <a:lnTo>
                    <a:pt x="11" y="109"/>
                  </a:lnTo>
                  <a:lnTo>
                    <a:pt x="4" y="129"/>
                  </a:lnTo>
                  <a:lnTo>
                    <a:pt x="2" y="148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379"/>
                  </a:lnTo>
                  <a:lnTo>
                    <a:pt x="0" y="379"/>
                  </a:lnTo>
                  <a:lnTo>
                    <a:pt x="0" y="637"/>
                  </a:lnTo>
                  <a:lnTo>
                    <a:pt x="0" y="637"/>
                  </a:lnTo>
                  <a:lnTo>
                    <a:pt x="0" y="647"/>
                  </a:lnTo>
                  <a:lnTo>
                    <a:pt x="4" y="658"/>
                  </a:lnTo>
                  <a:lnTo>
                    <a:pt x="7" y="668"/>
                  </a:lnTo>
                  <a:lnTo>
                    <a:pt x="12" y="677"/>
                  </a:lnTo>
                  <a:lnTo>
                    <a:pt x="18" y="685"/>
                  </a:lnTo>
                  <a:lnTo>
                    <a:pt x="26" y="690"/>
                  </a:lnTo>
                  <a:lnTo>
                    <a:pt x="35" y="695"/>
                  </a:lnTo>
                  <a:lnTo>
                    <a:pt x="45" y="697"/>
                  </a:lnTo>
                  <a:lnTo>
                    <a:pt x="45" y="697"/>
                  </a:lnTo>
                  <a:lnTo>
                    <a:pt x="48" y="697"/>
                  </a:lnTo>
                  <a:lnTo>
                    <a:pt x="48" y="697"/>
                  </a:lnTo>
                  <a:lnTo>
                    <a:pt x="61" y="697"/>
                  </a:lnTo>
                  <a:lnTo>
                    <a:pt x="61" y="697"/>
                  </a:lnTo>
                  <a:lnTo>
                    <a:pt x="69" y="697"/>
                  </a:lnTo>
                  <a:lnTo>
                    <a:pt x="76" y="695"/>
                  </a:lnTo>
                  <a:lnTo>
                    <a:pt x="83" y="692"/>
                  </a:lnTo>
                  <a:lnTo>
                    <a:pt x="88" y="689"/>
                  </a:lnTo>
                  <a:lnTo>
                    <a:pt x="98" y="678"/>
                  </a:lnTo>
                  <a:lnTo>
                    <a:pt x="107" y="664"/>
                  </a:lnTo>
                  <a:lnTo>
                    <a:pt x="112" y="651"/>
                  </a:lnTo>
                  <a:lnTo>
                    <a:pt x="117" y="635"/>
                  </a:lnTo>
                  <a:lnTo>
                    <a:pt x="119" y="620"/>
                  </a:lnTo>
                  <a:lnTo>
                    <a:pt x="121" y="604"/>
                  </a:lnTo>
                  <a:lnTo>
                    <a:pt x="121" y="604"/>
                  </a:lnTo>
                  <a:lnTo>
                    <a:pt x="121" y="492"/>
                  </a:lnTo>
                  <a:lnTo>
                    <a:pt x="121" y="379"/>
                  </a:lnTo>
                  <a:lnTo>
                    <a:pt x="157" y="379"/>
                  </a:lnTo>
                  <a:lnTo>
                    <a:pt x="157" y="379"/>
                  </a:lnTo>
                  <a:lnTo>
                    <a:pt x="157" y="726"/>
                  </a:lnTo>
                  <a:lnTo>
                    <a:pt x="320" y="726"/>
                  </a:lnTo>
                  <a:lnTo>
                    <a:pt x="320" y="726"/>
                  </a:lnTo>
                  <a:lnTo>
                    <a:pt x="320" y="695"/>
                  </a:lnTo>
                  <a:lnTo>
                    <a:pt x="320" y="695"/>
                  </a:lnTo>
                  <a:lnTo>
                    <a:pt x="357" y="695"/>
                  </a:lnTo>
                  <a:lnTo>
                    <a:pt x="357" y="695"/>
                  </a:lnTo>
                  <a:lnTo>
                    <a:pt x="357" y="726"/>
                  </a:lnTo>
                  <a:lnTo>
                    <a:pt x="513" y="726"/>
                  </a:lnTo>
                  <a:lnTo>
                    <a:pt x="513" y="726"/>
                  </a:lnTo>
                  <a:lnTo>
                    <a:pt x="513" y="379"/>
                  </a:lnTo>
                  <a:lnTo>
                    <a:pt x="556" y="379"/>
                  </a:lnTo>
                  <a:lnTo>
                    <a:pt x="556" y="379"/>
                  </a:lnTo>
                  <a:lnTo>
                    <a:pt x="558" y="621"/>
                  </a:lnTo>
                  <a:lnTo>
                    <a:pt x="558" y="621"/>
                  </a:lnTo>
                  <a:lnTo>
                    <a:pt x="558" y="635"/>
                  </a:lnTo>
                  <a:lnTo>
                    <a:pt x="561" y="649"/>
                  </a:lnTo>
                  <a:lnTo>
                    <a:pt x="565" y="661"/>
                  </a:lnTo>
                  <a:lnTo>
                    <a:pt x="572" y="673"/>
                  </a:lnTo>
                  <a:lnTo>
                    <a:pt x="580" y="683"/>
                  </a:lnTo>
                  <a:lnTo>
                    <a:pt x="591" y="690"/>
                  </a:lnTo>
                  <a:lnTo>
                    <a:pt x="603" y="695"/>
                  </a:lnTo>
                  <a:lnTo>
                    <a:pt x="617" y="697"/>
                  </a:lnTo>
                  <a:lnTo>
                    <a:pt x="617" y="697"/>
                  </a:lnTo>
                  <a:lnTo>
                    <a:pt x="629" y="697"/>
                  </a:lnTo>
                  <a:lnTo>
                    <a:pt x="629" y="697"/>
                  </a:lnTo>
                  <a:lnTo>
                    <a:pt x="630" y="697"/>
                  </a:lnTo>
                  <a:lnTo>
                    <a:pt x="630" y="697"/>
                  </a:lnTo>
                  <a:lnTo>
                    <a:pt x="637" y="695"/>
                  </a:lnTo>
                  <a:lnTo>
                    <a:pt x="642" y="694"/>
                  </a:lnTo>
                  <a:lnTo>
                    <a:pt x="653" y="689"/>
                  </a:lnTo>
                  <a:lnTo>
                    <a:pt x="661" y="680"/>
                  </a:lnTo>
                  <a:lnTo>
                    <a:pt x="668" y="670"/>
                  </a:lnTo>
                  <a:lnTo>
                    <a:pt x="672" y="659"/>
                  </a:lnTo>
                  <a:lnTo>
                    <a:pt x="675" y="646"/>
                  </a:lnTo>
                  <a:lnTo>
                    <a:pt x="677" y="633"/>
                  </a:lnTo>
                  <a:lnTo>
                    <a:pt x="677" y="621"/>
                  </a:lnTo>
                  <a:lnTo>
                    <a:pt x="677" y="621"/>
                  </a:lnTo>
                  <a:lnTo>
                    <a:pt x="677" y="379"/>
                  </a:lnTo>
                  <a:lnTo>
                    <a:pt x="677" y="379"/>
                  </a:lnTo>
                  <a:lnTo>
                    <a:pt x="677" y="222"/>
                  </a:lnTo>
                  <a:lnTo>
                    <a:pt x="677" y="222"/>
                  </a:lnTo>
                  <a:lnTo>
                    <a:pt x="675" y="174"/>
                  </a:lnTo>
                  <a:lnTo>
                    <a:pt x="673" y="152"/>
                  </a:lnTo>
                  <a:lnTo>
                    <a:pt x="670" y="128"/>
                  </a:lnTo>
                  <a:lnTo>
                    <a:pt x="663" y="105"/>
                  </a:lnTo>
                  <a:lnTo>
                    <a:pt x="653" y="85"/>
                  </a:lnTo>
                  <a:lnTo>
                    <a:pt x="648" y="74"/>
                  </a:lnTo>
                  <a:lnTo>
                    <a:pt x="639" y="64"/>
                  </a:lnTo>
                  <a:lnTo>
                    <a:pt x="632" y="55"/>
                  </a:lnTo>
                  <a:lnTo>
                    <a:pt x="622" y="48"/>
                  </a:lnTo>
                  <a:lnTo>
                    <a:pt x="622" y="48"/>
                  </a:lnTo>
                  <a:lnTo>
                    <a:pt x="611" y="38"/>
                  </a:lnTo>
                  <a:lnTo>
                    <a:pt x="598" y="31"/>
                  </a:lnTo>
                  <a:lnTo>
                    <a:pt x="598" y="31"/>
                  </a:lnTo>
                  <a:lnTo>
                    <a:pt x="580" y="23"/>
                  </a:lnTo>
                  <a:lnTo>
                    <a:pt x="561" y="16"/>
                  </a:lnTo>
                  <a:lnTo>
                    <a:pt x="543" y="11"/>
                  </a:lnTo>
                  <a:lnTo>
                    <a:pt x="524" y="5"/>
                  </a:lnTo>
                  <a:lnTo>
                    <a:pt x="503" y="4"/>
                  </a:lnTo>
                  <a:lnTo>
                    <a:pt x="484" y="2"/>
                  </a:lnTo>
                  <a:lnTo>
                    <a:pt x="443" y="2"/>
                  </a:lnTo>
                  <a:lnTo>
                    <a:pt x="443" y="2"/>
                  </a:lnTo>
                  <a:lnTo>
                    <a:pt x="391" y="2"/>
                  </a:lnTo>
                  <a:lnTo>
                    <a:pt x="391" y="2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41" y="2"/>
                  </a:lnTo>
                  <a:lnTo>
                    <a:pt x="341" y="2"/>
                  </a:lnTo>
                  <a:lnTo>
                    <a:pt x="243" y="0"/>
                  </a:lnTo>
                  <a:lnTo>
                    <a:pt x="2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98" name="组合 3097"/>
          <p:cNvGrpSpPr/>
          <p:nvPr/>
        </p:nvGrpSpPr>
        <p:grpSpPr>
          <a:xfrm>
            <a:off x="4125913" y="1419623"/>
            <a:ext cx="1073150" cy="2747963"/>
            <a:chOff x="4125913" y="1276350"/>
            <a:chExt cx="1073150" cy="2747963"/>
          </a:xfrm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371975" y="2363788"/>
              <a:ext cx="568325" cy="1660525"/>
            </a:xfrm>
            <a:custGeom>
              <a:avLst/>
              <a:gdLst>
                <a:gd name="T0" fmla="*/ 1 w 358"/>
                <a:gd name="T1" fmla="*/ 0 h 1046"/>
                <a:gd name="T2" fmla="*/ 1 w 358"/>
                <a:gd name="T3" fmla="*/ 347 h 1046"/>
                <a:gd name="T4" fmla="*/ 0 w 358"/>
                <a:gd name="T5" fmla="*/ 695 h 1046"/>
                <a:gd name="T6" fmla="*/ 1 w 358"/>
                <a:gd name="T7" fmla="*/ 970 h 1046"/>
                <a:gd name="T8" fmla="*/ 5 w 358"/>
                <a:gd name="T9" fmla="*/ 996 h 1046"/>
                <a:gd name="T10" fmla="*/ 15 w 358"/>
                <a:gd name="T11" fmla="*/ 1017 h 1046"/>
                <a:gd name="T12" fmla="*/ 32 w 358"/>
                <a:gd name="T13" fmla="*/ 1032 h 1046"/>
                <a:gd name="T14" fmla="*/ 53 w 358"/>
                <a:gd name="T15" fmla="*/ 1041 h 1046"/>
                <a:gd name="T16" fmla="*/ 77 w 358"/>
                <a:gd name="T17" fmla="*/ 1046 h 1046"/>
                <a:gd name="T18" fmla="*/ 101 w 358"/>
                <a:gd name="T19" fmla="*/ 1044 h 1046"/>
                <a:gd name="T20" fmla="*/ 123 w 358"/>
                <a:gd name="T21" fmla="*/ 1037 h 1046"/>
                <a:gd name="T22" fmla="*/ 146 w 358"/>
                <a:gd name="T23" fmla="*/ 1025 h 1046"/>
                <a:gd name="T24" fmla="*/ 151 w 358"/>
                <a:gd name="T25" fmla="*/ 1010 h 1046"/>
                <a:gd name="T26" fmla="*/ 161 w 358"/>
                <a:gd name="T27" fmla="*/ 963 h 1046"/>
                <a:gd name="T28" fmla="*/ 165 w 358"/>
                <a:gd name="T29" fmla="*/ 900 h 1046"/>
                <a:gd name="T30" fmla="*/ 165 w 358"/>
                <a:gd name="T31" fmla="*/ 695 h 1046"/>
                <a:gd name="T32" fmla="*/ 165 w 358"/>
                <a:gd name="T33" fmla="*/ 347 h 1046"/>
                <a:gd name="T34" fmla="*/ 165 w 358"/>
                <a:gd name="T35" fmla="*/ 316 h 1046"/>
                <a:gd name="T36" fmla="*/ 201 w 358"/>
                <a:gd name="T37" fmla="*/ 316 h 1046"/>
                <a:gd name="T38" fmla="*/ 201 w 358"/>
                <a:gd name="T39" fmla="*/ 347 h 1046"/>
                <a:gd name="T40" fmla="*/ 201 w 358"/>
                <a:gd name="T41" fmla="*/ 695 h 1046"/>
                <a:gd name="T42" fmla="*/ 201 w 358"/>
                <a:gd name="T43" fmla="*/ 841 h 1046"/>
                <a:gd name="T44" fmla="*/ 203 w 358"/>
                <a:gd name="T45" fmla="*/ 986 h 1046"/>
                <a:gd name="T46" fmla="*/ 211 w 358"/>
                <a:gd name="T47" fmla="*/ 1015 h 1046"/>
                <a:gd name="T48" fmla="*/ 230 w 358"/>
                <a:gd name="T49" fmla="*/ 1034 h 1046"/>
                <a:gd name="T50" fmla="*/ 256 w 358"/>
                <a:gd name="T51" fmla="*/ 1044 h 1046"/>
                <a:gd name="T52" fmla="*/ 285 w 358"/>
                <a:gd name="T53" fmla="*/ 1044 h 1046"/>
                <a:gd name="T54" fmla="*/ 313 w 358"/>
                <a:gd name="T55" fmla="*/ 1037 h 1046"/>
                <a:gd name="T56" fmla="*/ 337 w 358"/>
                <a:gd name="T57" fmla="*/ 1022 h 1046"/>
                <a:gd name="T58" fmla="*/ 352 w 358"/>
                <a:gd name="T59" fmla="*/ 998 h 1046"/>
                <a:gd name="T60" fmla="*/ 356 w 358"/>
                <a:gd name="T61" fmla="*/ 969 h 1046"/>
                <a:gd name="T62" fmla="*/ 358 w 358"/>
                <a:gd name="T63" fmla="*/ 695 h 1046"/>
                <a:gd name="T64" fmla="*/ 358 w 358"/>
                <a:gd name="T65" fmla="*/ 347 h 1046"/>
                <a:gd name="T66" fmla="*/ 358 w 358"/>
                <a:gd name="T6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8" h="1046">
                  <a:moveTo>
                    <a:pt x="1" y="0"/>
                  </a:moveTo>
                  <a:lnTo>
                    <a:pt x="1" y="0"/>
                  </a:lnTo>
                  <a:lnTo>
                    <a:pt x="1" y="347"/>
                  </a:lnTo>
                  <a:lnTo>
                    <a:pt x="1" y="347"/>
                  </a:lnTo>
                  <a:lnTo>
                    <a:pt x="0" y="695"/>
                  </a:lnTo>
                  <a:lnTo>
                    <a:pt x="0" y="695"/>
                  </a:lnTo>
                  <a:lnTo>
                    <a:pt x="1" y="970"/>
                  </a:lnTo>
                  <a:lnTo>
                    <a:pt x="1" y="970"/>
                  </a:lnTo>
                  <a:lnTo>
                    <a:pt x="1" y="984"/>
                  </a:lnTo>
                  <a:lnTo>
                    <a:pt x="5" y="996"/>
                  </a:lnTo>
                  <a:lnTo>
                    <a:pt x="10" y="1006"/>
                  </a:lnTo>
                  <a:lnTo>
                    <a:pt x="15" y="1017"/>
                  </a:lnTo>
                  <a:lnTo>
                    <a:pt x="24" y="1025"/>
                  </a:lnTo>
                  <a:lnTo>
                    <a:pt x="32" y="1032"/>
                  </a:lnTo>
                  <a:lnTo>
                    <a:pt x="43" y="1037"/>
                  </a:lnTo>
                  <a:lnTo>
                    <a:pt x="53" y="1041"/>
                  </a:lnTo>
                  <a:lnTo>
                    <a:pt x="65" y="1044"/>
                  </a:lnTo>
                  <a:lnTo>
                    <a:pt x="77" y="1046"/>
                  </a:lnTo>
                  <a:lnTo>
                    <a:pt x="89" y="1046"/>
                  </a:lnTo>
                  <a:lnTo>
                    <a:pt x="101" y="1044"/>
                  </a:lnTo>
                  <a:lnTo>
                    <a:pt x="113" y="1043"/>
                  </a:lnTo>
                  <a:lnTo>
                    <a:pt x="123" y="1037"/>
                  </a:lnTo>
                  <a:lnTo>
                    <a:pt x="136" y="1032"/>
                  </a:lnTo>
                  <a:lnTo>
                    <a:pt x="146" y="1025"/>
                  </a:lnTo>
                  <a:lnTo>
                    <a:pt x="146" y="1025"/>
                  </a:lnTo>
                  <a:lnTo>
                    <a:pt x="151" y="1010"/>
                  </a:lnTo>
                  <a:lnTo>
                    <a:pt x="154" y="994"/>
                  </a:lnTo>
                  <a:lnTo>
                    <a:pt x="161" y="963"/>
                  </a:lnTo>
                  <a:lnTo>
                    <a:pt x="165" y="932"/>
                  </a:lnTo>
                  <a:lnTo>
                    <a:pt x="165" y="900"/>
                  </a:lnTo>
                  <a:lnTo>
                    <a:pt x="165" y="900"/>
                  </a:lnTo>
                  <a:lnTo>
                    <a:pt x="165" y="695"/>
                  </a:lnTo>
                  <a:lnTo>
                    <a:pt x="165" y="695"/>
                  </a:lnTo>
                  <a:lnTo>
                    <a:pt x="165" y="347"/>
                  </a:lnTo>
                  <a:lnTo>
                    <a:pt x="165" y="347"/>
                  </a:lnTo>
                  <a:lnTo>
                    <a:pt x="165" y="316"/>
                  </a:lnTo>
                  <a:lnTo>
                    <a:pt x="165" y="316"/>
                  </a:lnTo>
                  <a:lnTo>
                    <a:pt x="201" y="316"/>
                  </a:lnTo>
                  <a:lnTo>
                    <a:pt x="201" y="316"/>
                  </a:lnTo>
                  <a:lnTo>
                    <a:pt x="201" y="347"/>
                  </a:lnTo>
                  <a:lnTo>
                    <a:pt x="201" y="347"/>
                  </a:lnTo>
                  <a:lnTo>
                    <a:pt x="201" y="695"/>
                  </a:lnTo>
                  <a:lnTo>
                    <a:pt x="201" y="695"/>
                  </a:lnTo>
                  <a:lnTo>
                    <a:pt x="201" y="841"/>
                  </a:lnTo>
                  <a:lnTo>
                    <a:pt x="203" y="986"/>
                  </a:lnTo>
                  <a:lnTo>
                    <a:pt x="203" y="986"/>
                  </a:lnTo>
                  <a:lnTo>
                    <a:pt x="204" y="1001"/>
                  </a:lnTo>
                  <a:lnTo>
                    <a:pt x="211" y="1015"/>
                  </a:lnTo>
                  <a:lnTo>
                    <a:pt x="220" y="1025"/>
                  </a:lnTo>
                  <a:lnTo>
                    <a:pt x="230" y="1034"/>
                  </a:lnTo>
                  <a:lnTo>
                    <a:pt x="242" y="1041"/>
                  </a:lnTo>
                  <a:lnTo>
                    <a:pt x="256" y="1044"/>
                  </a:lnTo>
                  <a:lnTo>
                    <a:pt x="272" y="1046"/>
                  </a:lnTo>
                  <a:lnTo>
                    <a:pt x="285" y="1044"/>
                  </a:lnTo>
                  <a:lnTo>
                    <a:pt x="299" y="1043"/>
                  </a:lnTo>
                  <a:lnTo>
                    <a:pt x="313" y="1037"/>
                  </a:lnTo>
                  <a:lnTo>
                    <a:pt x="327" y="1031"/>
                  </a:lnTo>
                  <a:lnTo>
                    <a:pt x="337" y="1022"/>
                  </a:lnTo>
                  <a:lnTo>
                    <a:pt x="346" y="1012"/>
                  </a:lnTo>
                  <a:lnTo>
                    <a:pt x="352" y="998"/>
                  </a:lnTo>
                  <a:lnTo>
                    <a:pt x="356" y="984"/>
                  </a:lnTo>
                  <a:lnTo>
                    <a:pt x="356" y="969"/>
                  </a:lnTo>
                  <a:lnTo>
                    <a:pt x="356" y="969"/>
                  </a:lnTo>
                  <a:lnTo>
                    <a:pt x="358" y="695"/>
                  </a:lnTo>
                  <a:lnTo>
                    <a:pt x="358" y="695"/>
                  </a:lnTo>
                  <a:lnTo>
                    <a:pt x="358" y="347"/>
                  </a:lnTo>
                  <a:lnTo>
                    <a:pt x="358" y="347"/>
                  </a:lnTo>
                  <a:lnTo>
                    <a:pt x="35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008563" y="2363788"/>
              <a:ext cx="190500" cy="504825"/>
            </a:xfrm>
            <a:custGeom>
              <a:avLst/>
              <a:gdLst>
                <a:gd name="T0" fmla="*/ 120 w 120"/>
                <a:gd name="T1" fmla="*/ 0 h 318"/>
                <a:gd name="T2" fmla="*/ 0 w 120"/>
                <a:gd name="T3" fmla="*/ 0 h 318"/>
                <a:gd name="T4" fmla="*/ 0 w 120"/>
                <a:gd name="T5" fmla="*/ 0 h 318"/>
                <a:gd name="T6" fmla="*/ 0 w 120"/>
                <a:gd name="T7" fmla="*/ 242 h 318"/>
                <a:gd name="T8" fmla="*/ 0 w 120"/>
                <a:gd name="T9" fmla="*/ 242 h 318"/>
                <a:gd name="T10" fmla="*/ 1 w 120"/>
                <a:gd name="T11" fmla="*/ 258 h 318"/>
                <a:gd name="T12" fmla="*/ 5 w 120"/>
                <a:gd name="T13" fmla="*/ 272 h 318"/>
                <a:gd name="T14" fmla="*/ 10 w 120"/>
                <a:gd name="T15" fmla="*/ 285 h 318"/>
                <a:gd name="T16" fmla="*/ 19 w 120"/>
                <a:gd name="T17" fmla="*/ 299 h 318"/>
                <a:gd name="T18" fmla="*/ 29 w 120"/>
                <a:gd name="T19" fmla="*/ 308 h 318"/>
                <a:gd name="T20" fmla="*/ 41 w 120"/>
                <a:gd name="T21" fmla="*/ 316 h 318"/>
                <a:gd name="T22" fmla="*/ 48 w 120"/>
                <a:gd name="T23" fmla="*/ 318 h 318"/>
                <a:gd name="T24" fmla="*/ 56 w 120"/>
                <a:gd name="T25" fmla="*/ 318 h 318"/>
                <a:gd name="T26" fmla="*/ 63 w 120"/>
                <a:gd name="T27" fmla="*/ 318 h 318"/>
                <a:gd name="T28" fmla="*/ 72 w 120"/>
                <a:gd name="T29" fmla="*/ 318 h 318"/>
                <a:gd name="T30" fmla="*/ 72 w 120"/>
                <a:gd name="T31" fmla="*/ 318 h 318"/>
                <a:gd name="T32" fmla="*/ 79 w 120"/>
                <a:gd name="T33" fmla="*/ 316 h 318"/>
                <a:gd name="T34" fmla="*/ 84 w 120"/>
                <a:gd name="T35" fmla="*/ 316 h 318"/>
                <a:gd name="T36" fmla="*/ 94 w 120"/>
                <a:gd name="T37" fmla="*/ 311 h 318"/>
                <a:gd name="T38" fmla="*/ 103 w 120"/>
                <a:gd name="T39" fmla="*/ 303 h 318"/>
                <a:gd name="T40" fmla="*/ 110 w 120"/>
                <a:gd name="T41" fmla="*/ 292 h 318"/>
                <a:gd name="T42" fmla="*/ 115 w 120"/>
                <a:gd name="T43" fmla="*/ 280 h 318"/>
                <a:gd name="T44" fmla="*/ 118 w 120"/>
                <a:gd name="T45" fmla="*/ 267 h 318"/>
                <a:gd name="T46" fmla="*/ 120 w 120"/>
                <a:gd name="T47" fmla="*/ 254 h 318"/>
                <a:gd name="T48" fmla="*/ 120 w 120"/>
                <a:gd name="T49" fmla="*/ 242 h 318"/>
                <a:gd name="T50" fmla="*/ 120 w 120"/>
                <a:gd name="T51" fmla="*/ 242 h 318"/>
                <a:gd name="T52" fmla="*/ 120 w 120"/>
                <a:gd name="T53" fmla="*/ 0 h 318"/>
                <a:gd name="T54" fmla="*/ 120 w 120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0" h="318">
                  <a:moveTo>
                    <a:pt x="12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1" y="258"/>
                  </a:lnTo>
                  <a:lnTo>
                    <a:pt x="5" y="272"/>
                  </a:lnTo>
                  <a:lnTo>
                    <a:pt x="10" y="285"/>
                  </a:lnTo>
                  <a:lnTo>
                    <a:pt x="19" y="299"/>
                  </a:lnTo>
                  <a:lnTo>
                    <a:pt x="29" y="308"/>
                  </a:lnTo>
                  <a:lnTo>
                    <a:pt x="41" y="316"/>
                  </a:lnTo>
                  <a:lnTo>
                    <a:pt x="48" y="318"/>
                  </a:lnTo>
                  <a:lnTo>
                    <a:pt x="56" y="318"/>
                  </a:lnTo>
                  <a:lnTo>
                    <a:pt x="63" y="318"/>
                  </a:lnTo>
                  <a:lnTo>
                    <a:pt x="72" y="318"/>
                  </a:lnTo>
                  <a:lnTo>
                    <a:pt x="72" y="318"/>
                  </a:lnTo>
                  <a:lnTo>
                    <a:pt x="79" y="316"/>
                  </a:lnTo>
                  <a:lnTo>
                    <a:pt x="84" y="316"/>
                  </a:lnTo>
                  <a:lnTo>
                    <a:pt x="94" y="311"/>
                  </a:lnTo>
                  <a:lnTo>
                    <a:pt x="103" y="303"/>
                  </a:lnTo>
                  <a:lnTo>
                    <a:pt x="110" y="292"/>
                  </a:lnTo>
                  <a:lnTo>
                    <a:pt x="115" y="280"/>
                  </a:lnTo>
                  <a:lnTo>
                    <a:pt x="118" y="267"/>
                  </a:lnTo>
                  <a:lnTo>
                    <a:pt x="120" y="254"/>
                  </a:lnTo>
                  <a:lnTo>
                    <a:pt x="120" y="242"/>
                  </a:lnTo>
                  <a:lnTo>
                    <a:pt x="120" y="242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2" name="Freeform 31"/>
            <p:cNvSpPr>
              <a:spLocks/>
            </p:cNvSpPr>
            <p:nvPr/>
          </p:nvSpPr>
          <p:spPr bwMode="auto">
            <a:xfrm>
              <a:off x="4125913" y="2363788"/>
              <a:ext cx="190500" cy="504825"/>
            </a:xfrm>
            <a:custGeom>
              <a:avLst/>
              <a:gdLst>
                <a:gd name="T0" fmla="*/ 0 w 120"/>
                <a:gd name="T1" fmla="*/ 0 h 318"/>
                <a:gd name="T2" fmla="*/ 0 w 120"/>
                <a:gd name="T3" fmla="*/ 0 h 318"/>
                <a:gd name="T4" fmla="*/ 0 w 120"/>
                <a:gd name="T5" fmla="*/ 258 h 318"/>
                <a:gd name="T6" fmla="*/ 0 w 120"/>
                <a:gd name="T7" fmla="*/ 258 h 318"/>
                <a:gd name="T8" fmla="*/ 0 w 120"/>
                <a:gd name="T9" fmla="*/ 268 h 318"/>
                <a:gd name="T10" fmla="*/ 1 w 120"/>
                <a:gd name="T11" fmla="*/ 279 h 318"/>
                <a:gd name="T12" fmla="*/ 6 w 120"/>
                <a:gd name="T13" fmla="*/ 289 h 318"/>
                <a:gd name="T14" fmla="*/ 12 w 120"/>
                <a:gd name="T15" fmla="*/ 299 h 318"/>
                <a:gd name="T16" fmla="*/ 19 w 120"/>
                <a:gd name="T17" fmla="*/ 308 h 318"/>
                <a:gd name="T18" fmla="*/ 27 w 120"/>
                <a:gd name="T19" fmla="*/ 313 h 318"/>
                <a:gd name="T20" fmla="*/ 36 w 120"/>
                <a:gd name="T21" fmla="*/ 316 h 318"/>
                <a:gd name="T22" fmla="*/ 48 w 120"/>
                <a:gd name="T23" fmla="*/ 318 h 318"/>
                <a:gd name="T24" fmla="*/ 48 w 120"/>
                <a:gd name="T25" fmla="*/ 318 h 318"/>
                <a:gd name="T26" fmla="*/ 56 w 120"/>
                <a:gd name="T27" fmla="*/ 318 h 318"/>
                <a:gd name="T28" fmla="*/ 65 w 120"/>
                <a:gd name="T29" fmla="*/ 318 h 318"/>
                <a:gd name="T30" fmla="*/ 74 w 120"/>
                <a:gd name="T31" fmla="*/ 316 h 318"/>
                <a:gd name="T32" fmla="*/ 80 w 120"/>
                <a:gd name="T33" fmla="*/ 315 h 318"/>
                <a:gd name="T34" fmla="*/ 87 w 120"/>
                <a:gd name="T35" fmla="*/ 310 h 318"/>
                <a:gd name="T36" fmla="*/ 93 w 120"/>
                <a:gd name="T37" fmla="*/ 304 h 318"/>
                <a:gd name="T38" fmla="*/ 103 w 120"/>
                <a:gd name="T39" fmla="*/ 291 h 318"/>
                <a:gd name="T40" fmla="*/ 110 w 120"/>
                <a:gd name="T41" fmla="*/ 275 h 318"/>
                <a:gd name="T42" fmla="*/ 115 w 120"/>
                <a:gd name="T43" fmla="*/ 260 h 318"/>
                <a:gd name="T44" fmla="*/ 118 w 120"/>
                <a:gd name="T45" fmla="*/ 242 h 318"/>
                <a:gd name="T46" fmla="*/ 118 w 120"/>
                <a:gd name="T47" fmla="*/ 225 h 318"/>
                <a:gd name="T48" fmla="*/ 118 w 120"/>
                <a:gd name="T49" fmla="*/ 225 h 318"/>
                <a:gd name="T50" fmla="*/ 120 w 120"/>
                <a:gd name="T51" fmla="*/ 113 h 318"/>
                <a:gd name="T52" fmla="*/ 118 w 120"/>
                <a:gd name="T53" fmla="*/ 0 h 318"/>
                <a:gd name="T54" fmla="*/ 0 w 120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0" h="318">
                  <a:moveTo>
                    <a:pt x="0" y="0"/>
                  </a:moveTo>
                  <a:lnTo>
                    <a:pt x="0" y="0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0" y="268"/>
                  </a:lnTo>
                  <a:lnTo>
                    <a:pt x="1" y="279"/>
                  </a:lnTo>
                  <a:lnTo>
                    <a:pt x="6" y="289"/>
                  </a:lnTo>
                  <a:lnTo>
                    <a:pt x="12" y="299"/>
                  </a:lnTo>
                  <a:lnTo>
                    <a:pt x="19" y="308"/>
                  </a:lnTo>
                  <a:lnTo>
                    <a:pt x="27" y="313"/>
                  </a:lnTo>
                  <a:lnTo>
                    <a:pt x="36" y="316"/>
                  </a:lnTo>
                  <a:lnTo>
                    <a:pt x="48" y="318"/>
                  </a:lnTo>
                  <a:lnTo>
                    <a:pt x="48" y="318"/>
                  </a:lnTo>
                  <a:lnTo>
                    <a:pt x="56" y="318"/>
                  </a:lnTo>
                  <a:lnTo>
                    <a:pt x="65" y="318"/>
                  </a:lnTo>
                  <a:lnTo>
                    <a:pt x="74" y="316"/>
                  </a:lnTo>
                  <a:lnTo>
                    <a:pt x="80" y="315"/>
                  </a:lnTo>
                  <a:lnTo>
                    <a:pt x="87" y="310"/>
                  </a:lnTo>
                  <a:lnTo>
                    <a:pt x="93" y="304"/>
                  </a:lnTo>
                  <a:lnTo>
                    <a:pt x="103" y="291"/>
                  </a:lnTo>
                  <a:lnTo>
                    <a:pt x="110" y="275"/>
                  </a:lnTo>
                  <a:lnTo>
                    <a:pt x="115" y="260"/>
                  </a:lnTo>
                  <a:lnTo>
                    <a:pt x="118" y="242"/>
                  </a:lnTo>
                  <a:lnTo>
                    <a:pt x="118" y="225"/>
                  </a:lnTo>
                  <a:lnTo>
                    <a:pt x="118" y="225"/>
                  </a:lnTo>
                  <a:lnTo>
                    <a:pt x="120" y="113"/>
                  </a:lnTo>
                  <a:lnTo>
                    <a:pt x="1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3" name="Freeform 32"/>
            <p:cNvSpPr>
              <a:spLocks/>
            </p:cNvSpPr>
            <p:nvPr/>
          </p:nvSpPr>
          <p:spPr bwMode="auto">
            <a:xfrm>
              <a:off x="4456113" y="1284288"/>
              <a:ext cx="428625" cy="427038"/>
            </a:xfrm>
            <a:custGeom>
              <a:avLst/>
              <a:gdLst>
                <a:gd name="T0" fmla="*/ 132 w 270"/>
                <a:gd name="T1" fmla="*/ 269 h 269"/>
                <a:gd name="T2" fmla="*/ 132 w 270"/>
                <a:gd name="T3" fmla="*/ 269 h 269"/>
                <a:gd name="T4" fmla="*/ 117 w 270"/>
                <a:gd name="T5" fmla="*/ 269 h 269"/>
                <a:gd name="T6" fmla="*/ 101 w 270"/>
                <a:gd name="T7" fmla="*/ 265 h 269"/>
                <a:gd name="T8" fmla="*/ 88 w 270"/>
                <a:gd name="T9" fmla="*/ 262 h 269"/>
                <a:gd name="T10" fmla="*/ 76 w 270"/>
                <a:gd name="T11" fmla="*/ 257 h 269"/>
                <a:gd name="T12" fmla="*/ 64 w 270"/>
                <a:gd name="T13" fmla="*/ 250 h 269"/>
                <a:gd name="T14" fmla="*/ 52 w 270"/>
                <a:gd name="T15" fmla="*/ 243 h 269"/>
                <a:gd name="T16" fmla="*/ 41 w 270"/>
                <a:gd name="T17" fmla="*/ 232 h 269"/>
                <a:gd name="T18" fmla="*/ 33 w 270"/>
                <a:gd name="T19" fmla="*/ 222 h 269"/>
                <a:gd name="T20" fmla="*/ 33 w 270"/>
                <a:gd name="T21" fmla="*/ 222 h 269"/>
                <a:gd name="T22" fmla="*/ 22 w 270"/>
                <a:gd name="T23" fmla="*/ 210 h 269"/>
                <a:gd name="T24" fmla="*/ 14 w 270"/>
                <a:gd name="T25" fmla="*/ 195 h 269"/>
                <a:gd name="T26" fmla="*/ 7 w 270"/>
                <a:gd name="T27" fmla="*/ 179 h 269"/>
                <a:gd name="T28" fmla="*/ 2 w 270"/>
                <a:gd name="T29" fmla="*/ 164 h 269"/>
                <a:gd name="T30" fmla="*/ 0 w 270"/>
                <a:gd name="T31" fmla="*/ 146 h 269"/>
                <a:gd name="T32" fmla="*/ 0 w 270"/>
                <a:gd name="T33" fmla="*/ 129 h 269"/>
                <a:gd name="T34" fmla="*/ 2 w 270"/>
                <a:gd name="T35" fmla="*/ 112 h 269"/>
                <a:gd name="T36" fmla="*/ 7 w 270"/>
                <a:gd name="T37" fmla="*/ 93 h 269"/>
                <a:gd name="T38" fmla="*/ 7 w 270"/>
                <a:gd name="T39" fmla="*/ 93 h 269"/>
                <a:gd name="T40" fmla="*/ 14 w 270"/>
                <a:gd name="T41" fmla="*/ 76 h 269"/>
                <a:gd name="T42" fmla="*/ 22 w 270"/>
                <a:gd name="T43" fmla="*/ 60 h 269"/>
                <a:gd name="T44" fmla="*/ 31 w 270"/>
                <a:gd name="T45" fmla="*/ 47 h 269"/>
                <a:gd name="T46" fmla="*/ 43 w 270"/>
                <a:gd name="T47" fmla="*/ 35 h 269"/>
                <a:gd name="T48" fmla="*/ 55 w 270"/>
                <a:gd name="T49" fmla="*/ 24 h 269"/>
                <a:gd name="T50" fmla="*/ 69 w 270"/>
                <a:gd name="T51" fmla="*/ 16 h 269"/>
                <a:gd name="T52" fmla="*/ 84 w 270"/>
                <a:gd name="T53" fmla="*/ 9 h 269"/>
                <a:gd name="T54" fmla="*/ 100 w 270"/>
                <a:gd name="T55" fmla="*/ 5 h 269"/>
                <a:gd name="T56" fmla="*/ 100 w 270"/>
                <a:gd name="T57" fmla="*/ 5 h 269"/>
                <a:gd name="T58" fmla="*/ 117 w 270"/>
                <a:gd name="T59" fmla="*/ 0 h 269"/>
                <a:gd name="T60" fmla="*/ 134 w 270"/>
                <a:gd name="T61" fmla="*/ 0 h 269"/>
                <a:gd name="T62" fmla="*/ 134 w 270"/>
                <a:gd name="T63" fmla="*/ 0 h 269"/>
                <a:gd name="T64" fmla="*/ 150 w 270"/>
                <a:gd name="T65" fmla="*/ 0 h 269"/>
                <a:gd name="T66" fmla="*/ 167 w 270"/>
                <a:gd name="T67" fmla="*/ 4 h 269"/>
                <a:gd name="T68" fmla="*/ 182 w 270"/>
                <a:gd name="T69" fmla="*/ 10 h 269"/>
                <a:gd name="T70" fmla="*/ 198 w 270"/>
                <a:gd name="T71" fmla="*/ 17 h 269"/>
                <a:gd name="T72" fmla="*/ 213 w 270"/>
                <a:gd name="T73" fmla="*/ 28 h 269"/>
                <a:gd name="T74" fmla="*/ 227 w 270"/>
                <a:gd name="T75" fmla="*/ 40 h 269"/>
                <a:gd name="T76" fmla="*/ 239 w 270"/>
                <a:gd name="T77" fmla="*/ 54 h 269"/>
                <a:gd name="T78" fmla="*/ 250 w 270"/>
                <a:gd name="T79" fmla="*/ 67 h 269"/>
                <a:gd name="T80" fmla="*/ 250 w 270"/>
                <a:gd name="T81" fmla="*/ 67 h 269"/>
                <a:gd name="T82" fmla="*/ 258 w 270"/>
                <a:gd name="T83" fmla="*/ 81 h 269"/>
                <a:gd name="T84" fmla="*/ 263 w 270"/>
                <a:gd name="T85" fmla="*/ 95 h 269"/>
                <a:gd name="T86" fmla="*/ 268 w 270"/>
                <a:gd name="T87" fmla="*/ 110 h 269"/>
                <a:gd name="T88" fmla="*/ 270 w 270"/>
                <a:gd name="T89" fmla="*/ 124 h 269"/>
                <a:gd name="T90" fmla="*/ 270 w 270"/>
                <a:gd name="T91" fmla="*/ 138 h 269"/>
                <a:gd name="T92" fmla="*/ 268 w 270"/>
                <a:gd name="T93" fmla="*/ 153 h 269"/>
                <a:gd name="T94" fmla="*/ 265 w 270"/>
                <a:gd name="T95" fmla="*/ 167 h 269"/>
                <a:gd name="T96" fmla="*/ 260 w 270"/>
                <a:gd name="T97" fmla="*/ 181 h 269"/>
                <a:gd name="T98" fmla="*/ 260 w 270"/>
                <a:gd name="T99" fmla="*/ 181 h 269"/>
                <a:gd name="T100" fmla="*/ 253 w 270"/>
                <a:gd name="T101" fmla="*/ 200 h 269"/>
                <a:gd name="T102" fmla="*/ 243 w 270"/>
                <a:gd name="T103" fmla="*/ 215 h 269"/>
                <a:gd name="T104" fmla="*/ 229 w 270"/>
                <a:gd name="T105" fmla="*/ 231 h 269"/>
                <a:gd name="T106" fmla="*/ 213 w 270"/>
                <a:gd name="T107" fmla="*/ 244 h 269"/>
                <a:gd name="T108" fmla="*/ 194 w 270"/>
                <a:gd name="T109" fmla="*/ 255 h 269"/>
                <a:gd name="T110" fmla="*/ 175 w 270"/>
                <a:gd name="T111" fmla="*/ 262 h 269"/>
                <a:gd name="T112" fmla="*/ 153 w 270"/>
                <a:gd name="T113" fmla="*/ 267 h 269"/>
                <a:gd name="T114" fmla="*/ 132 w 270"/>
                <a:gd name="T115" fmla="*/ 269 h 269"/>
                <a:gd name="T116" fmla="*/ 132 w 270"/>
                <a:gd name="T117" fmla="*/ 269 h 269"/>
                <a:gd name="T118" fmla="*/ 132 w 270"/>
                <a:gd name="T119" fmla="*/ 269 h 269"/>
                <a:gd name="T120" fmla="*/ 132 w 270"/>
                <a:gd name="T121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0" h="269">
                  <a:moveTo>
                    <a:pt x="132" y="269"/>
                  </a:moveTo>
                  <a:lnTo>
                    <a:pt x="132" y="269"/>
                  </a:lnTo>
                  <a:lnTo>
                    <a:pt x="117" y="269"/>
                  </a:lnTo>
                  <a:lnTo>
                    <a:pt x="101" y="265"/>
                  </a:lnTo>
                  <a:lnTo>
                    <a:pt x="88" y="262"/>
                  </a:lnTo>
                  <a:lnTo>
                    <a:pt x="76" y="257"/>
                  </a:lnTo>
                  <a:lnTo>
                    <a:pt x="64" y="250"/>
                  </a:lnTo>
                  <a:lnTo>
                    <a:pt x="52" y="243"/>
                  </a:lnTo>
                  <a:lnTo>
                    <a:pt x="41" y="232"/>
                  </a:lnTo>
                  <a:lnTo>
                    <a:pt x="33" y="222"/>
                  </a:lnTo>
                  <a:lnTo>
                    <a:pt x="33" y="222"/>
                  </a:lnTo>
                  <a:lnTo>
                    <a:pt x="22" y="210"/>
                  </a:lnTo>
                  <a:lnTo>
                    <a:pt x="14" y="195"/>
                  </a:lnTo>
                  <a:lnTo>
                    <a:pt x="7" y="179"/>
                  </a:lnTo>
                  <a:lnTo>
                    <a:pt x="2" y="164"/>
                  </a:lnTo>
                  <a:lnTo>
                    <a:pt x="0" y="146"/>
                  </a:lnTo>
                  <a:lnTo>
                    <a:pt x="0" y="129"/>
                  </a:lnTo>
                  <a:lnTo>
                    <a:pt x="2" y="112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14" y="76"/>
                  </a:lnTo>
                  <a:lnTo>
                    <a:pt x="22" y="60"/>
                  </a:lnTo>
                  <a:lnTo>
                    <a:pt x="31" y="47"/>
                  </a:lnTo>
                  <a:lnTo>
                    <a:pt x="43" y="35"/>
                  </a:lnTo>
                  <a:lnTo>
                    <a:pt x="55" y="24"/>
                  </a:lnTo>
                  <a:lnTo>
                    <a:pt x="69" y="16"/>
                  </a:lnTo>
                  <a:lnTo>
                    <a:pt x="84" y="9"/>
                  </a:lnTo>
                  <a:lnTo>
                    <a:pt x="100" y="5"/>
                  </a:lnTo>
                  <a:lnTo>
                    <a:pt x="100" y="5"/>
                  </a:lnTo>
                  <a:lnTo>
                    <a:pt x="117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50" y="0"/>
                  </a:lnTo>
                  <a:lnTo>
                    <a:pt x="167" y="4"/>
                  </a:lnTo>
                  <a:lnTo>
                    <a:pt x="182" y="10"/>
                  </a:lnTo>
                  <a:lnTo>
                    <a:pt x="198" y="17"/>
                  </a:lnTo>
                  <a:lnTo>
                    <a:pt x="213" y="28"/>
                  </a:lnTo>
                  <a:lnTo>
                    <a:pt x="227" y="40"/>
                  </a:lnTo>
                  <a:lnTo>
                    <a:pt x="239" y="54"/>
                  </a:lnTo>
                  <a:lnTo>
                    <a:pt x="250" y="67"/>
                  </a:lnTo>
                  <a:lnTo>
                    <a:pt x="250" y="67"/>
                  </a:lnTo>
                  <a:lnTo>
                    <a:pt x="258" y="81"/>
                  </a:lnTo>
                  <a:lnTo>
                    <a:pt x="263" y="95"/>
                  </a:lnTo>
                  <a:lnTo>
                    <a:pt x="268" y="110"/>
                  </a:lnTo>
                  <a:lnTo>
                    <a:pt x="270" y="124"/>
                  </a:lnTo>
                  <a:lnTo>
                    <a:pt x="270" y="138"/>
                  </a:lnTo>
                  <a:lnTo>
                    <a:pt x="268" y="153"/>
                  </a:lnTo>
                  <a:lnTo>
                    <a:pt x="265" y="167"/>
                  </a:lnTo>
                  <a:lnTo>
                    <a:pt x="260" y="181"/>
                  </a:lnTo>
                  <a:lnTo>
                    <a:pt x="260" y="181"/>
                  </a:lnTo>
                  <a:lnTo>
                    <a:pt x="253" y="200"/>
                  </a:lnTo>
                  <a:lnTo>
                    <a:pt x="243" y="215"/>
                  </a:lnTo>
                  <a:lnTo>
                    <a:pt x="229" y="231"/>
                  </a:lnTo>
                  <a:lnTo>
                    <a:pt x="213" y="244"/>
                  </a:lnTo>
                  <a:lnTo>
                    <a:pt x="194" y="255"/>
                  </a:lnTo>
                  <a:lnTo>
                    <a:pt x="175" y="262"/>
                  </a:lnTo>
                  <a:lnTo>
                    <a:pt x="153" y="267"/>
                  </a:lnTo>
                  <a:lnTo>
                    <a:pt x="132" y="269"/>
                  </a:lnTo>
                  <a:lnTo>
                    <a:pt x="132" y="269"/>
                  </a:lnTo>
                  <a:lnTo>
                    <a:pt x="132" y="269"/>
                  </a:lnTo>
                  <a:lnTo>
                    <a:pt x="132" y="269"/>
                  </a:lnTo>
                  <a:close/>
                </a:path>
              </a:pathLst>
            </a:custGeom>
            <a:solidFill>
              <a:srgbClr val="D9D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8" name="Freeform 33"/>
            <p:cNvSpPr>
              <a:spLocks noEditPoints="1"/>
            </p:cNvSpPr>
            <p:nvPr/>
          </p:nvSpPr>
          <p:spPr bwMode="auto">
            <a:xfrm>
              <a:off x="4448175" y="1276350"/>
              <a:ext cx="444500" cy="442913"/>
            </a:xfrm>
            <a:custGeom>
              <a:avLst/>
              <a:gdLst>
                <a:gd name="T0" fmla="*/ 139 w 280"/>
                <a:gd name="T1" fmla="*/ 10 h 279"/>
                <a:gd name="T2" fmla="*/ 170 w 280"/>
                <a:gd name="T3" fmla="*/ 14 h 279"/>
                <a:gd name="T4" fmla="*/ 201 w 280"/>
                <a:gd name="T5" fmla="*/ 28 h 279"/>
                <a:gd name="T6" fmla="*/ 229 w 280"/>
                <a:gd name="T7" fmla="*/ 48 h 279"/>
                <a:gd name="T8" fmla="*/ 251 w 280"/>
                <a:gd name="T9" fmla="*/ 76 h 279"/>
                <a:gd name="T10" fmla="*/ 258 w 280"/>
                <a:gd name="T11" fmla="*/ 89 h 279"/>
                <a:gd name="T12" fmla="*/ 268 w 280"/>
                <a:gd name="T13" fmla="*/ 115 h 279"/>
                <a:gd name="T14" fmla="*/ 270 w 280"/>
                <a:gd name="T15" fmla="*/ 143 h 279"/>
                <a:gd name="T16" fmla="*/ 265 w 280"/>
                <a:gd name="T17" fmla="*/ 170 h 279"/>
                <a:gd name="T18" fmla="*/ 260 w 280"/>
                <a:gd name="T19" fmla="*/ 184 h 279"/>
                <a:gd name="T20" fmla="*/ 260 w 280"/>
                <a:gd name="T21" fmla="*/ 184 h 279"/>
                <a:gd name="T22" fmla="*/ 251 w 280"/>
                <a:gd name="T23" fmla="*/ 205 h 279"/>
                <a:gd name="T24" fmla="*/ 241 w 280"/>
                <a:gd name="T25" fmla="*/ 222 h 279"/>
                <a:gd name="T26" fmla="*/ 210 w 280"/>
                <a:gd name="T27" fmla="*/ 248 h 279"/>
                <a:gd name="T28" fmla="*/ 174 w 280"/>
                <a:gd name="T29" fmla="*/ 263 h 279"/>
                <a:gd name="T30" fmla="*/ 137 w 280"/>
                <a:gd name="T31" fmla="*/ 268 h 279"/>
                <a:gd name="T32" fmla="*/ 122 w 280"/>
                <a:gd name="T33" fmla="*/ 268 h 279"/>
                <a:gd name="T34" fmla="*/ 94 w 280"/>
                <a:gd name="T35" fmla="*/ 262 h 279"/>
                <a:gd name="T36" fmla="*/ 70 w 280"/>
                <a:gd name="T37" fmla="*/ 251 h 279"/>
                <a:gd name="T38" fmla="*/ 50 w 280"/>
                <a:gd name="T39" fmla="*/ 234 h 279"/>
                <a:gd name="T40" fmla="*/ 41 w 280"/>
                <a:gd name="T41" fmla="*/ 224 h 279"/>
                <a:gd name="T42" fmla="*/ 41 w 280"/>
                <a:gd name="T43" fmla="*/ 224 h 279"/>
                <a:gd name="T44" fmla="*/ 22 w 280"/>
                <a:gd name="T45" fmla="*/ 198 h 279"/>
                <a:gd name="T46" fmla="*/ 12 w 280"/>
                <a:gd name="T47" fmla="*/ 167 h 279"/>
                <a:gd name="T48" fmla="*/ 10 w 280"/>
                <a:gd name="T49" fmla="*/ 134 h 279"/>
                <a:gd name="T50" fmla="*/ 17 w 280"/>
                <a:gd name="T51" fmla="*/ 100 h 279"/>
                <a:gd name="T52" fmla="*/ 24 w 280"/>
                <a:gd name="T53" fmla="*/ 84 h 279"/>
                <a:gd name="T54" fmla="*/ 41 w 280"/>
                <a:gd name="T55" fmla="*/ 55 h 279"/>
                <a:gd name="T56" fmla="*/ 63 w 280"/>
                <a:gd name="T57" fmla="*/ 34 h 279"/>
                <a:gd name="T58" fmla="*/ 91 w 280"/>
                <a:gd name="T59" fmla="*/ 19 h 279"/>
                <a:gd name="T60" fmla="*/ 106 w 280"/>
                <a:gd name="T61" fmla="*/ 15 h 279"/>
                <a:gd name="T62" fmla="*/ 106 w 280"/>
                <a:gd name="T63" fmla="*/ 15 h 279"/>
                <a:gd name="T64" fmla="*/ 139 w 280"/>
                <a:gd name="T65" fmla="*/ 10 h 279"/>
                <a:gd name="T66" fmla="*/ 139 w 280"/>
                <a:gd name="T67" fmla="*/ 0 h 279"/>
                <a:gd name="T68" fmla="*/ 103 w 280"/>
                <a:gd name="T69" fmla="*/ 5 h 279"/>
                <a:gd name="T70" fmla="*/ 86 w 280"/>
                <a:gd name="T71" fmla="*/ 10 h 279"/>
                <a:gd name="T72" fmla="*/ 55 w 280"/>
                <a:gd name="T73" fmla="*/ 26 h 279"/>
                <a:gd name="T74" fmla="*/ 31 w 280"/>
                <a:gd name="T75" fmla="*/ 52 h 279"/>
                <a:gd name="T76" fmla="*/ 12 w 280"/>
                <a:gd name="T77" fmla="*/ 81 h 279"/>
                <a:gd name="T78" fmla="*/ 1 w 280"/>
                <a:gd name="T79" fmla="*/ 115 h 279"/>
                <a:gd name="T80" fmla="*/ 0 w 280"/>
                <a:gd name="T81" fmla="*/ 150 h 279"/>
                <a:gd name="T82" fmla="*/ 7 w 280"/>
                <a:gd name="T83" fmla="*/ 184 h 279"/>
                <a:gd name="T84" fmla="*/ 22 w 280"/>
                <a:gd name="T85" fmla="*/ 217 h 279"/>
                <a:gd name="T86" fmla="*/ 32 w 280"/>
                <a:gd name="T87" fmla="*/ 231 h 279"/>
                <a:gd name="T88" fmla="*/ 55 w 280"/>
                <a:gd name="T89" fmla="*/ 251 h 279"/>
                <a:gd name="T90" fmla="*/ 79 w 280"/>
                <a:gd name="T91" fmla="*/ 267 h 279"/>
                <a:gd name="T92" fmla="*/ 108 w 280"/>
                <a:gd name="T93" fmla="*/ 275 h 279"/>
                <a:gd name="T94" fmla="*/ 137 w 280"/>
                <a:gd name="T95" fmla="*/ 279 h 279"/>
                <a:gd name="T96" fmla="*/ 158 w 280"/>
                <a:gd name="T97" fmla="*/ 277 h 279"/>
                <a:gd name="T98" fmla="*/ 199 w 280"/>
                <a:gd name="T99" fmla="*/ 265 h 279"/>
                <a:gd name="T100" fmla="*/ 236 w 280"/>
                <a:gd name="T101" fmla="*/ 243 h 279"/>
                <a:gd name="T102" fmla="*/ 261 w 280"/>
                <a:gd name="T103" fmla="*/ 208 h 279"/>
                <a:gd name="T104" fmla="*/ 270 w 280"/>
                <a:gd name="T105" fmla="*/ 188 h 279"/>
                <a:gd name="T106" fmla="*/ 277 w 280"/>
                <a:gd name="T107" fmla="*/ 170 h 279"/>
                <a:gd name="T108" fmla="*/ 280 w 280"/>
                <a:gd name="T109" fmla="*/ 138 h 279"/>
                <a:gd name="T110" fmla="*/ 275 w 280"/>
                <a:gd name="T111" fmla="*/ 105 h 279"/>
                <a:gd name="T112" fmla="*/ 263 w 280"/>
                <a:gd name="T113" fmla="*/ 74 h 279"/>
                <a:gd name="T114" fmla="*/ 242 w 280"/>
                <a:gd name="T115" fmla="*/ 48 h 279"/>
                <a:gd name="T116" fmla="*/ 217 w 280"/>
                <a:gd name="T117" fmla="*/ 26 h 279"/>
                <a:gd name="T118" fmla="*/ 187 w 280"/>
                <a:gd name="T119" fmla="*/ 9 h 279"/>
                <a:gd name="T120" fmla="*/ 155 w 280"/>
                <a:gd name="T121" fmla="*/ 0 h 279"/>
                <a:gd name="T122" fmla="*/ 139 w 280"/>
                <a:gd name="T12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0" h="279">
                  <a:moveTo>
                    <a:pt x="139" y="10"/>
                  </a:moveTo>
                  <a:lnTo>
                    <a:pt x="139" y="10"/>
                  </a:lnTo>
                  <a:lnTo>
                    <a:pt x="155" y="10"/>
                  </a:lnTo>
                  <a:lnTo>
                    <a:pt x="170" y="14"/>
                  </a:lnTo>
                  <a:lnTo>
                    <a:pt x="186" y="21"/>
                  </a:lnTo>
                  <a:lnTo>
                    <a:pt x="201" y="28"/>
                  </a:lnTo>
                  <a:lnTo>
                    <a:pt x="215" y="38"/>
                  </a:lnTo>
                  <a:lnTo>
                    <a:pt x="229" y="48"/>
                  </a:lnTo>
                  <a:lnTo>
                    <a:pt x="241" y="62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8" y="89"/>
                  </a:lnTo>
                  <a:lnTo>
                    <a:pt x="263" y="102"/>
                  </a:lnTo>
                  <a:lnTo>
                    <a:pt x="268" y="115"/>
                  </a:lnTo>
                  <a:lnTo>
                    <a:pt x="270" y="129"/>
                  </a:lnTo>
                  <a:lnTo>
                    <a:pt x="270" y="143"/>
                  </a:lnTo>
                  <a:lnTo>
                    <a:pt x="268" y="157"/>
                  </a:lnTo>
                  <a:lnTo>
                    <a:pt x="265" y="170"/>
                  </a:lnTo>
                  <a:lnTo>
                    <a:pt x="261" y="182"/>
                  </a:lnTo>
                  <a:lnTo>
                    <a:pt x="260" y="184"/>
                  </a:lnTo>
                  <a:lnTo>
                    <a:pt x="260" y="184"/>
                  </a:lnTo>
                  <a:lnTo>
                    <a:pt x="260" y="184"/>
                  </a:lnTo>
                  <a:lnTo>
                    <a:pt x="256" y="194"/>
                  </a:lnTo>
                  <a:lnTo>
                    <a:pt x="251" y="205"/>
                  </a:lnTo>
                  <a:lnTo>
                    <a:pt x="246" y="213"/>
                  </a:lnTo>
                  <a:lnTo>
                    <a:pt x="241" y="222"/>
                  </a:lnTo>
                  <a:lnTo>
                    <a:pt x="227" y="236"/>
                  </a:lnTo>
                  <a:lnTo>
                    <a:pt x="210" y="248"/>
                  </a:lnTo>
                  <a:lnTo>
                    <a:pt x="193" y="256"/>
                  </a:lnTo>
                  <a:lnTo>
                    <a:pt x="174" y="263"/>
                  </a:lnTo>
                  <a:lnTo>
                    <a:pt x="155" y="267"/>
                  </a:lnTo>
                  <a:lnTo>
                    <a:pt x="137" y="268"/>
                  </a:lnTo>
                  <a:lnTo>
                    <a:pt x="137" y="268"/>
                  </a:lnTo>
                  <a:lnTo>
                    <a:pt x="122" y="268"/>
                  </a:lnTo>
                  <a:lnTo>
                    <a:pt x="108" y="265"/>
                  </a:lnTo>
                  <a:lnTo>
                    <a:pt x="94" y="262"/>
                  </a:lnTo>
                  <a:lnTo>
                    <a:pt x="82" y="256"/>
                  </a:lnTo>
                  <a:lnTo>
                    <a:pt x="70" y="251"/>
                  </a:lnTo>
                  <a:lnTo>
                    <a:pt x="60" y="243"/>
                  </a:lnTo>
                  <a:lnTo>
                    <a:pt x="50" y="234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1" y="212"/>
                  </a:lnTo>
                  <a:lnTo>
                    <a:pt x="22" y="198"/>
                  </a:lnTo>
                  <a:lnTo>
                    <a:pt x="17" y="182"/>
                  </a:lnTo>
                  <a:lnTo>
                    <a:pt x="12" y="167"/>
                  </a:lnTo>
                  <a:lnTo>
                    <a:pt x="10" y="151"/>
                  </a:lnTo>
                  <a:lnTo>
                    <a:pt x="10" y="134"/>
                  </a:lnTo>
                  <a:lnTo>
                    <a:pt x="12" y="117"/>
                  </a:lnTo>
                  <a:lnTo>
                    <a:pt x="17" y="100"/>
                  </a:lnTo>
                  <a:lnTo>
                    <a:pt x="17" y="100"/>
                  </a:lnTo>
                  <a:lnTo>
                    <a:pt x="24" y="84"/>
                  </a:lnTo>
                  <a:lnTo>
                    <a:pt x="31" y="69"/>
                  </a:lnTo>
                  <a:lnTo>
                    <a:pt x="41" y="55"/>
                  </a:lnTo>
                  <a:lnTo>
                    <a:pt x="51" y="43"/>
                  </a:lnTo>
                  <a:lnTo>
                    <a:pt x="63" y="34"/>
                  </a:lnTo>
                  <a:lnTo>
                    <a:pt x="77" y="26"/>
                  </a:lnTo>
                  <a:lnTo>
                    <a:pt x="91" y="19"/>
                  </a:lnTo>
                  <a:lnTo>
                    <a:pt x="106" y="15"/>
                  </a:lnTo>
                  <a:lnTo>
                    <a:pt x="106" y="15"/>
                  </a:lnTo>
                  <a:lnTo>
                    <a:pt x="106" y="15"/>
                  </a:lnTo>
                  <a:lnTo>
                    <a:pt x="106" y="15"/>
                  </a:lnTo>
                  <a:lnTo>
                    <a:pt x="122" y="10"/>
                  </a:lnTo>
                  <a:lnTo>
                    <a:pt x="139" y="10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lnTo>
                    <a:pt x="122" y="0"/>
                  </a:lnTo>
                  <a:lnTo>
                    <a:pt x="103" y="5"/>
                  </a:lnTo>
                  <a:lnTo>
                    <a:pt x="103" y="5"/>
                  </a:lnTo>
                  <a:lnTo>
                    <a:pt x="86" y="10"/>
                  </a:lnTo>
                  <a:lnTo>
                    <a:pt x="70" y="17"/>
                  </a:lnTo>
                  <a:lnTo>
                    <a:pt x="55" y="26"/>
                  </a:lnTo>
                  <a:lnTo>
                    <a:pt x="43" y="38"/>
                  </a:lnTo>
                  <a:lnTo>
                    <a:pt x="31" y="52"/>
                  </a:lnTo>
                  <a:lnTo>
                    <a:pt x="20" y="65"/>
                  </a:lnTo>
                  <a:lnTo>
                    <a:pt x="12" y="81"/>
                  </a:lnTo>
                  <a:lnTo>
                    <a:pt x="7" y="98"/>
                  </a:lnTo>
                  <a:lnTo>
                    <a:pt x="1" y="115"/>
                  </a:lnTo>
                  <a:lnTo>
                    <a:pt x="0" y="132"/>
                  </a:lnTo>
                  <a:lnTo>
                    <a:pt x="0" y="150"/>
                  </a:lnTo>
                  <a:lnTo>
                    <a:pt x="1" y="167"/>
                  </a:lnTo>
                  <a:lnTo>
                    <a:pt x="7" y="184"/>
                  </a:lnTo>
                  <a:lnTo>
                    <a:pt x="12" y="201"/>
                  </a:lnTo>
                  <a:lnTo>
                    <a:pt x="22" y="217"/>
                  </a:lnTo>
                  <a:lnTo>
                    <a:pt x="32" y="231"/>
                  </a:lnTo>
                  <a:lnTo>
                    <a:pt x="32" y="231"/>
                  </a:lnTo>
                  <a:lnTo>
                    <a:pt x="43" y="243"/>
                  </a:lnTo>
                  <a:lnTo>
                    <a:pt x="55" y="251"/>
                  </a:lnTo>
                  <a:lnTo>
                    <a:pt x="67" y="260"/>
                  </a:lnTo>
                  <a:lnTo>
                    <a:pt x="79" y="267"/>
                  </a:lnTo>
                  <a:lnTo>
                    <a:pt x="93" y="272"/>
                  </a:lnTo>
                  <a:lnTo>
                    <a:pt x="108" y="275"/>
                  </a:lnTo>
                  <a:lnTo>
                    <a:pt x="122" y="279"/>
                  </a:lnTo>
                  <a:lnTo>
                    <a:pt x="137" y="279"/>
                  </a:lnTo>
                  <a:lnTo>
                    <a:pt x="137" y="279"/>
                  </a:lnTo>
                  <a:lnTo>
                    <a:pt x="158" y="277"/>
                  </a:lnTo>
                  <a:lnTo>
                    <a:pt x="179" y="274"/>
                  </a:lnTo>
                  <a:lnTo>
                    <a:pt x="199" y="265"/>
                  </a:lnTo>
                  <a:lnTo>
                    <a:pt x="218" y="255"/>
                  </a:lnTo>
                  <a:lnTo>
                    <a:pt x="236" y="243"/>
                  </a:lnTo>
                  <a:lnTo>
                    <a:pt x="251" y="227"/>
                  </a:lnTo>
                  <a:lnTo>
                    <a:pt x="261" y="208"/>
                  </a:lnTo>
                  <a:lnTo>
                    <a:pt x="267" y="198"/>
                  </a:lnTo>
                  <a:lnTo>
                    <a:pt x="270" y="188"/>
                  </a:lnTo>
                  <a:lnTo>
                    <a:pt x="270" y="188"/>
                  </a:lnTo>
                  <a:lnTo>
                    <a:pt x="277" y="170"/>
                  </a:lnTo>
                  <a:lnTo>
                    <a:pt x="280" y="155"/>
                  </a:lnTo>
                  <a:lnTo>
                    <a:pt x="280" y="138"/>
                  </a:lnTo>
                  <a:lnTo>
                    <a:pt x="280" y="120"/>
                  </a:lnTo>
                  <a:lnTo>
                    <a:pt x="275" y="105"/>
                  </a:lnTo>
                  <a:lnTo>
                    <a:pt x="270" y="89"/>
                  </a:lnTo>
                  <a:lnTo>
                    <a:pt x="263" y="74"/>
                  </a:lnTo>
                  <a:lnTo>
                    <a:pt x="253" y="60"/>
                  </a:lnTo>
                  <a:lnTo>
                    <a:pt x="242" y="48"/>
                  </a:lnTo>
                  <a:lnTo>
                    <a:pt x="230" y="36"/>
                  </a:lnTo>
                  <a:lnTo>
                    <a:pt x="217" y="26"/>
                  </a:lnTo>
                  <a:lnTo>
                    <a:pt x="203" y="17"/>
                  </a:lnTo>
                  <a:lnTo>
                    <a:pt x="187" y="9"/>
                  </a:lnTo>
                  <a:lnTo>
                    <a:pt x="172" y="3"/>
                  </a:lnTo>
                  <a:lnTo>
                    <a:pt x="155" y="0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9" name="Freeform 34"/>
            <p:cNvSpPr>
              <a:spLocks/>
            </p:cNvSpPr>
            <p:nvPr/>
          </p:nvSpPr>
          <p:spPr bwMode="auto">
            <a:xfrm>
              <a:off x="4464050" y="1292225"/>
              <a:ext cx="412750" cy="409575"/>
            </a:xfrm>
            <a:custGeom>
              <a:avLst/>
              <a:gdLst>
                <a:gd name="T0" fmla="*/ 129 w 260"/>
                <a:gd name="T1" fmla="*/ 0 h 258"/>
                <a:gd name="T2" fmla="*/ 160 w 260"/>
                <a:gd name="T3" fmla="*/ 4 h 258"/>
                <a:gd name="T4" fmla="*/ 191 w 260"/>
                <a:gd name="T5" fmla="*/ 18 h 258"/>
                <a:gd name="T6" fmla="*/ 219 w 260"/>
                <a:gd name="T7" fmla="*/ 38 h 258"/>
                <a:gd name="T8" fmla="*/ 241 w 260"/>
                <a:gd name="T9" fmla="*/ 66 h 258"/>
                <a:gd name="T10" fmla="*/ 248 w 260"/>
                <a:gd name="T11" fmla="*/ 79 h 258"/>
                <a:gd name="T12" fmla="*/ 258 w 260"/>
                <a:gd name="T13" fmla="*/ 105 h 258"/>
                <a:gd name="T14" fmla="*/ 260 w 260"/>
                <a:gd name="T15" fmla="*/ 133 h 258"/>
                <a:gd name="T16" fmla="*/ 255 w 260"/>
                <a:gd name="T17" fmla="*/ 160 h 258"/>
                <a:gd name="T18" fmla="*/ 250 w 260"/>
                <a:gd name="T19" fmla="*/ 174 h 258"/>
                <a:gd name="T20" fmla="*/ 250 w 260"/>
                <a:gd name="T21" fmla="*/ 174 h 258"/>
                <a:gd name="T22" fmla="*/ 241 w 260"/>
                <a:gd name="T23" fmla="*/ 195 h 258"/>
                <a:gd name="T24" fmla="*/ 231 w 260"/>
                <a:gd name="T25" fmla="*/ 212 h 258"/>
                <a:gd name="T26" fmla="*/ 200 w 260"/>
                <a:gd name="T27" fmla="*/ 238 h 258"/>
                <a:gd name="T28" fmla="*/ 164 w 260"/>
                <a:gd name="T29" fmla="*/ 253 h 258"/>
                <a:gd name="T30" fmla="*/ 127 w 260"/>
                <a:gd name="T31" fmla="*/ 258 h 258"/>
                <a:gd name="T32" fmla="*/ 112 w 260"/>
                <a:gd name="T33" fmla="*/ 258 h 258"/>
                <a:gd name="T34" fmla="*/ 84 w 260"/>
                <a:gd name="T35" fmla="*/ 252 h 258"/>
                <a:gd name="T36" fmla="*/ 60 w 260"/>
                <a:gd name="T37" fmla="*/ 241 h 258"/>
                <a:gd name="T38" fmla="*/ 40 w 260"/>
                <a:gd name="T39" fmla="*/ 224 h 258"/>
                <a:gd name="T40" fmla="*/ 31 w 260"/>
                <a:gd name="T41" fmla="*/ 214 h 258"/>
                <a:gd name="T42" fmla="*/ 31 w 260"/>
                <a:gd name="T43" fmla="*/ 214 h 258"/>
                <a:gd name="T44" fmla="*/ 12 w 260"/>
                <a:gd name="T45" fmla="*/ 188 h 258"/>
                <a:gd name="T46" fmla="*/ 2 w 260"/>
                <a:gd name="T47" fmla="*/ 157 h 258"/>
                <a:gd name="T48" fmla="*/ 0 w 260"/>
                <a:gd name="T49" fmla="*/ 124 h 258"/>
                <a:gd name="T50" fmla="*/ 7 w 260"/>
                <a:gd name="T51" fmla="*/ 90 h 258"/>
                <a:gd name="T52" fmla="*/ 14 w 260"/>
                <a:gd name="T53" fmla="*/ 74 h 258"/>
                <a:gd name="T54" fmla="*/ 31 w 260"/>
                <a:gd name="T55" fmla="*/ 45 h 258"/>
                <a:gd name="T56" fmla="*/ 53 w 260"/>
                <a:gd name="T57" fmla="*/ 24 h 258"/>
                <a:gd name="T58" fmla="*/ 81 w 260"/>
                <a:gd name="T59" fmla="*/ 9 h 258"/>
                <a:gd name="T60" fmla="*/ 96 w 260"/>
                <a:gd name="T61" fmla="*/ 5 h 258"/>
                <a:gd name="T62" fmla="*/ 96 w 260"/>
                <a:gd name="T63" fmla="*/ 5 h 258"/>
                <a:gd name="T64" fmla="*/ 129 w 260"/>
                <a:gd name="T6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258">
                  <a:moveTo>
                    <a:pt x="129" y="0"/>
                  </a:moveTo>
                  <a:lnTo>
                    <a:pt x="129" y="0"/>
                  </a:lnTo>
                  <a:lnTo>
                    <a:pt x="145" y="0"/>
                  </a:lnTo>
                  <a:lnTo>
                    <a:pt x="160" y="4"/>
                  </a:lnTo>
                  <a:lnTo>
                    <a:pt x="176" y="11"/>
                  </a:lnTo>
                  <a:lnTo>
                    <a:pt x="191" y="18"/>
                  </a:lnTo>
                  <a:lnTo>
                    <a:pt x="205" y="28"/>
                  </a:lnTo>
                  <a:lnTo>
                    <a:pt x="219" y="38"/>
                  </a:lnTo>
                  <a:lnTo>
                    <a:pt x="231" y="52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8" y="79"/>
                  </a:lnTo>
                  <a:lnTo>
                    <a:pt x="253" y="92"/>
                  </a:lnTo>
                  <a:lnTo>
                    <a:pt x="258" y="105"/>
                  </a:lnTo>
                  <a:lnTo>
                    <a:pt x="260" y="119"/>
                  </a:lnTo>
                  <a:lnTo>
                    <a:pt x="260" y="133"/>
                  </a:lnTo>
                  <a:lnTo>
                    <a:pt x="258" y="147"/>
                  </a:lnTo>
                  <a:lnTo>
                    <a:pt x="255" y="160"/>
                  </a:lnTo>
                  <a:lnTo>
                    <a:pt x="251" y="172"/>
                  </a:lnTo>
                  <a:lnTo>
                    <a:pt x="250" y="174"/>
                  </a:lnTo>
                  <a:lnTo>
                    <a:pt x="250" y="174"/>
                  </a:lnTo>
                  <a:lnTo>
                    <a:pt x="250" y="174"/>
                  </a:lnTo>
                  <a:lnTo>
                    <a:pt x="246" y="184"/>
                  </a:lnTo>
                  <a:lnTo>
                    <a:pt x="241" y="195"/>
                  </a:lnTo>
                  <a:lnTo>
                    <a:pt x="236" y="203"/>
                  </a:lnTo>
                  <a:lnTo>
                    <a:pt x="231" y="212"/>
                  </a:lnTo>
                  <a:lnTo>
                    <a:pt x="217" y="226"/>
                  </a:lnTo>
                  <a:lnTo>
                    <a:pt x="200" y="238"/>
                  </a:lnTo>
                  <a:lnTo>
                    <a:pt x="183" y="246"/>
                  </a:lnTo>
                  <a:lnTo>
                    <a:pt x="164" y="253"/>
                  </a:lnTo>
                  <a:lnTo>
                    <a:pt x="145" y="257"/>
                  </a:lnTo>
                  <a:lnTo>
                    <a:pt x="127" y="258"/>
                  </a:lnTo>
                  <a:lnTo>
                    <a:pt x="127" y="258"/>
                  </a:lnTo>
                  <a:lnTo>
                    <a:pt x="112" y="258"/>
                  </a:lnTo>
                  <a:lnTo>
                    <a:pt x="98" y="255"/>
                  </a:lnTo>
                  <a:lnTo>
                    <a:pt x="84" y="252"/>
                  </a:lnTo>
                  <a:lnTo>
                    <a:pt x="72" y="246"/>
                  </a:lnTo>
                  <a:lnTo>
                    <a:pt x="60" y="241"/>
                  </a:lnTo>
                  <a:lnTo>
                    <a:pt x="50" y="233"/>
                  </a:lnTo>
                  <a:lnTo>
                    <a:pt x="40" y="224"/>
                  </a:lnTo>
                  <a:lnTo>
                    <a:pt x="31" y="214"/>
                  </a:lnTo>
                  <a:lnTo>
                    <a:pt x="31" y="214"/>
                  </a:lnTo>
                  <a:lnTo>
                    <a:pt x="31" y="214"/>
                  </a:lnTo>
                  <a:lnTo>
                    <a:pt x="31" y="214"/>
                  </a:lnTo>
                  <a:lnTo>
                    <a:pt x="21" y="202"/>
                  </a:lnTo>
                  <a:lnTo>
                    <a:pt x="12" y="188"/>
                  </a:lnTo>
                  <a:lnTo>
                    <a:pt x="7" y="172"/>
                  </a:lnTo>
                  <a:lnTo>
                    <a:pt x="2" y="157"/>
                  </a:lnTo>
                  <a:lnTo>
                    <a:pt x="0" y="141"/>
                  </a:lnTo>
                  <a:lnTo>
                    <a:pt x="0" y="124"/>
                  </a:lnTo>
                  <a:lnTo>
                    <a:pt x="2" y="107"/>
                  </a:lnTo>
                  <a:lnTo>
                    <a:pt x="7" y="90"/>
                  </a:lnTo>
                  <a:lnTo>
                    <a:pt x="7" y="90"/>
                  </a:lnTo>
                  <a:lnTo>
                    <a:pt x="14" y="74"/>
                  </a:lnTo>
                  <a:lnTo>
                    <a:pt x="21" y="59"/>
                  </a:lnTo>
                  <a:lnTo>
                    <a:pt x="31" y="45"/>
                  </a:lnTo>
                  <a:lnTo>
                    <a:pt x="41" y="33"/>
                  </a:lnTo>
                  <a:lnTo>
                    <a:pt x="53" y="24"/>
                  </a:lnTo>
                  <a:lnTo>
                    <a:pt x="67" y="16"/>
                  </a:lnTo>
                  <a:lnTo>
                    <a:pt x="81" y="9"/>
                  </a:lnTo>
                  <a:lnTo>
                    <a:pt x="96" y="5"/>
                  </a:lnTo>
                  <a:lnTo>
                    <a:pt x="96" y="5"/>
                  </a:lnTo>
                  <a:lnTo>
                    <a:pt x="96" y="5"/>
                  </a:lnTo>
                  <a:lnTo>
                    <a:pt x="96" y="5"/>
                  </a:lnTo>
                  <a:lnTo>
                    <a:pt x="112" y="0"/>
                  </a:lnTo>
                  <a:lnTo>
                    <a:pt x="1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0" name="Freeform 35"/>
            <p:cNvSpPr>
              <a:spLocks/>
            </p:cNvSpPr>
            <p:nvPr/>
          </p:nvSpPr>
          <p:spPr bwMode="auto">
            <a:xfrm>
              <a:off x="4448175" y="1276350"/>
              <a:ext cx="444500" cy="442913"/>
            </a:xfrm>
            <a:custGeom>
              <a:avLst/>
              <a:gdLst>
                <a:gd name="T0" fmla="*/ 139 w 280"/>
                <a:gd name="T1" fmla="*/ 0 h 279"/>
                <a:gd name="T2" fmla="*/ 139 w 280"/>
                <a:gd name="T3" fmla="*/ 0 h 279"/>
                <a:gd name="T4" fmla="*/ 122 w 280"/>
                <a:gd name="T5" fmla="*/ 0 h 279"/>
                <a:gd name="T6" fmla="*/ 103 w 280"/>
                <a:gd name="T7" fmla="*/ 5 h 279"/>
                <a:gd name="T8" fmla="*/ 103 w 280"/>
                <a:gd name="T9" fmla="*/ 5 h 279"/>
                <a:gd name="T10" fmla="*/ 86 w 280"/>
                <a:gd name="T11" fmla="*/ 10 h 279"/>
                <a:gd name="T12" fmla="*/ 70 w 280"/>
                <a:gd name="T13" fmla="*/ 17 h 279"/>
                <a:gd name="T14" fmla="*/ 55 w 280"/>
                <a:gd name="T15" fmla="*/ 26 h 279"/>
                <a:gd name="T16" fmla="*/ 43 w 280"/>
                <a:gd name="T17" fmla="*/ 38 h 279"/>
                <a:gd name="T18" fmla="*/ 31 w 280"/>
                <a:gd name="T19" fmla="*/ 52 h 279"/>
                <a:gd name="T20" fmla="*/ 20 w 280"/>
                <a:gd name="T21" fmla="*/ 65 h 279"/>
                <a:gd name="T22" fmla="*/ 12 w 280"/>
                <a:gd name="T23" fmla="*/ 81 h 279"/>
                <a:gd name="T24" fmla="*/ 7 w 280"/>
                <a:gd name="T25" fmla="*/ 98 h 279"/>
                <a:gd name="T26" fmla="*/ 1 w 280"/>
                <a:gd name="T27" fmla="*/ 115 h 279"/>
                <a:gd name="T28" fmla="*/ 0 w 280"/>
                <a:gd name="T29" fmla="*/ 132 h 279"/>
                <a:gd name="T30" fmla="*/ 0 w 280"/>
                <a:gd name="T31" fmla="*/ 150 h 279"/>
                <a:gd name="T32" fmla="*/ 1 w 280"/>
                <a:gd name="T33" fmla="*/ 167 h 279"/>
                <a:gd name="T34" fmla="*/ 7 w 280"/>
                <a:gd name="T35" fmla="*/ 184 h 279"/>
                <a:gd name="T36" fmla="*/ 12 w 280"/>
                <a:gd name="T37" fmla="*/ 201 h 279"/>
                <a:gd name="T38" fmla="*/ 22 w 280"/>
                <a:gd name="T39" fmla="*/ 217 h 279"/>
                <a:gd name="T40" fmla="*/ 32 w 280"/>
                <a:gd name="T41" fmla="*/ 231 h 279"/>
                <a:gd name="T42" fmla="*/ 32 w 280"/>
                <a:gd name="T43" fmla="*/ 231 h 279"/>
                <a:gd name="T44" fmla="*/ 43 w 280"/>
                <a:gd name="T45" fmla="*/ 243 h 279"/>
                <a:gd name="T46" fmla="*/ 55 w 280"/>
                <a:gd name="T47" fmla="*/ 251 h 279"/>
                <a:gd name="T48" fmla="*/ 67 w 280"/>
                <a:gd name="T49" fmla="*/ 260 h 279"/>
                <a:gd name="T50" fmla="*/ 79 w 280"/>
                <a:gd name="T51" fmla="*/ 267 h 279"/>
                <a:gd name="T52" fmla="*/ 93 w 280"/>
                <a:gd name="T53" fmla="*/ 272 h 279"/>
                <a:gd name="T54" fmla="*/ 108 w 280"/>
                <a:gd name="T55" fmla="*/ 275 h 279"/>
                <a:gd name="T56" fmla="*/ 122 w 280"/>
                <a:gd name="T57" fmla="*/ 279 h 279"/>
                <a:gd name="T58" fmla="*/ 137 w 280"/>
                <a:gd name="T59" fmla="*/ 279 h 279"/>
                <a:gd name="T60" fmla="*/ 137 w 280"/>
                <a:gd name="T61" fmla="*/ 279 h 279"/>
                <a:gd name="T62" fmla="*/ 158 w 280"/>
                <a:gd name="T63" fmla="*/ 277 h 279"/>
                <a:gd name="T64" fmla="*/ 179 w 280"/>
                <a:gd name="T65" fmla="*/ 274 h 279"/>
                <a:gd name="T66" fmla="*/ 199 w 280"/>
                <a:gd name="T67" fmla="*/ 265 h 279"/>
                <a:gd name="T68" fmla="*/ 218 w 280"/>
                <a:gd name="T69" fmla="*/ 255 h 279"/>
                <a:gd name="T70" fmla="*/ 236 w 280"/>
                <a:gd name="T71" fmla="*/ 243 h 279"/>
                <a:gd name="T72" fmla="*/ 251 w 280"/>
                <a:gd name="T73" fmla="*/ 227 h 279"/>
                <a:gd name="T74" fmla="*/ 261 w 280"/>
                <a:gd name="T75" fmla="*/ 208 h 279"/>
                <a:gd name="T76" fmla="*/ 267 w 280"/>
                <a:gd name="T77" fmla="*/ 198 h 279"/>
                <a:gd name="T78" fmla="*/ 270 w 280"/>
                <a:gd name="T79" fmla="*/ 188 h 279"/>
                <a:gd name="T80" fmla="*/ 270 w 280"/>
                <a:gd name="T81" fmla="*/ 188 h 279"/>
                <a:gd name="T82" fmla="*/ 277 w 280"/>
                <a:gd name="T83" fmla="*/ 170 h 279"/>
                <a:gd name="T84" fmla="*/ 280 w 280"/>
                <a:gd name="T85" fmla="*/ 155 h 279"/>
                <a:gd name="T86" fmla="*/ 280 w 280"/>
                <a:gd name="T87" fmla="*/ 138 h 279"/>
                <a:gd name="T88" fmla="*/ 280 w 280"/>
                <a:gd name="T89" fmla="*/ 120 h 279"/>
                <a:gd name="T90" fmla="*/ 275 w 280"/>
                <a:gd name="T91" fmla="*/ 105 h 279"/>
                <a:gd name="T92" fmla="*/ 270 w 280"/>
                <a:gd name="T93" fmla="*/ 89 h 279"/>
                <a:gd name="T94" fmla="*/ 263 w 280"/>
                <a:gd name="T95" fmla="*/ 74 h 279"/>
                <a:gd name="T96" fmla="*/ 253 w 280"/>
                <a:gd name="T97" fmla="*/ 60 h 279"/>
                <a:gd name="T98" fmla="*/ 242 w 280"/>
                <a:gd name="T99" fmla="*/ 48 h 279"/>
                <a:gd name="T100" fmla="*/ 230 w 280"/>
                <a:gd name="T101" fmla="*/ 36 h 279"/>
                <a:gd name="T102" fmla="*/ 217 w 280"/>
                <a:gd name="T103" fmla="*/ 26 h 279"/>
                <a:gd name="T104" fmla="*/ 203 w 280"/>
                <a:gd name="T105" fmla="*/ 17 h 279"/>
                <a:gd name="T106" fmla="*/ 187 w 280"/>
                <a:gd name="T107" fmla="*/ 9 h 279"/>
                <a:gd name="T108" fmla="*/ 172 w 280"/>
                <a:gd name="T109" fmla="*/ 3 h 279"/>
                <a:gd name="T110" fmla="*/ 155 w 280"/>
                <a:gd name="T111" fmla="*/ 0 h 279"/>
                <a:gd name="T112" fmla="*/ 139 w 280"/>
                <a:gd name="T113" fmla="*/ 0 h 279"/>
                <a:gd name="T114" fmla="*/ 139 w 280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0" h="279">
                  <a:moveTo>
                    <a:pt x="139" y="0"/>
                  </a:moveTo>
                  <a:lnTo>
                    <a:pt x="139" y="0"/>
                  </a:lnTo>
                  <a:lnTo>
                    <a:pt x="122" y="0"/>
                  </a:lnTo>
                  <a:lnTo>
                    <a:pt x="103" y="5"/>
                  </a:lnTo>
                  <a:lnTo>
                    <a:pt x="103" y="5"/>
                  </a:lnTo>
                  <a:lnTo>
                    <a:pt x="86" y="10"/>
                  </a:lnTo>
                  <a:lnTo>
                    <a:pt x="70" y="17"/>
                  </a:lnTo>
                  <a:lnTo>
                    <a:pt x="55" y="26"/>
                  </a:lnTo>
                  <a:lnTo>
                    <a:pt x="43" y="38"/>
                  </a:lnTo>
                  <a:lnTo>
                    <a:pt x="31" y="52"/>
                  </a:lnTo>
                  <a:lnTo>
                    <a:pt x="20" y="65"/>
                  </a:lnTo>
                  <a:lnTo>
                    <a:pt x="12" y="81"/>
                  </a:lnTo>
                  <a:lnTo>
                    <a:pt x="7" y="98"/>
                  </a:lnTo>
                  <a:lnTo>
                    <a:pt x="1" y="115"/>
                  </a:lnTo>
                  <a:lnTo>
                    <a:pt x="0" y="132"/>
                  </a:lnTo>
                  <a:lnTo>
                    <a:pt x="0" y="150"/>
                  </a:lnTo>
                  <a:lnTo>
                    <a:pt x="1" y="167"/>
                  </a:lnTo>
                  <a:lnTo>
                    <a:pt x="7" y="184"/>
                  </a:lnTo>
                  <a:lnTo>
                    <a:pt x="12" y="201"/>
                  </a:lnTo>
                  <a:lnTo>
                    <a:pt x="22" y="217"/>
                  </a:lnTo>
                  <a:lnTo>
                    <a:pt x="32" y="231"/>
                  </a:lnTo>
                  <a:lnTo>
                    <a:pt x="32" y="231"/>
                  </a:lnTo>
                  <a:lnTo>
                    <a:pt x="43" y="243"/>
                  </a:lnTo>
                  <a:lnTo>
                    <a:pt x="55" y="251"/>
                  </a:lnTo>
                  <a:lnTo>
                    <a:pt x="67" y="260"/>
                  </a:lnTo>
                  <a:lnTo>
                    <a:pt x="79" y="267"/>
                  </a:lnTo>
                  <a:lnTo>
                    <a:pt x="93" y="272"/>
                  </a:lnTo>
                  <a:lnTo>
                    <a:pt x="108" y="275"/>
                  </a:lnTo>
                  <a:lnTo>
                    <a:pt x="122" y="279"/>
                  </a:lnTo>
                  <a:lnTo>
                    <a:pt x="137" y="279"/>
                  </a:lnTo>
                  <a:lnTo>
                    <a:pt x="137" y="279"/>
                  </a:lnTo>
                  <a:lnTo>
                    <a:pt x="158" y="277"/>
                  </a:lnTo>
                  <a:lnTo>
                    <a:pt x="179" y="274"/>
                  </a:lnTo>
                  <a:lnTo>
                    <a:pt x="199" y="265"/>
                  </a:lnTo>
                  <a:lnTo>
                    <a:pt x="218" y="255"/>
                  </a:lnTo>
                  <a:lnTo>
                    <a:pt x="236" y="243"/>
                  </a:lnTo>
                  <a:lnTo>
                    <a:pt x="251" y="227"/>
                  </a:lnTo>
                  <a:lnTo>
                    <a:pt x="261" y="208"/>
                  </a:lnTo>
                  <a:lnTo>
                    <a:pt x="267" y="198"/>
                  </a:lnTo>
                  <a:lnTo>
                    <a:pt x="270" y="188"/>
                  </a:lnTo>
                  <a:lnTo>
                    <a:pt x="270" y="188"/>
                  </a:lnTo>
                  <a:lnTo>
                    <a:pt x="277" y="170"/>
                  </a:lnTo>
                  <a:lnTo>
                    <a:pt x="280" y="155"/>
                  </a:lnTo>
                  <a:lnTo>
                    <a:pt x="280" y="138"/>
                  </a:lnTo>
                  <a:lnTo>
                    <a:pt x="280" y="120"/>
                  </a:lnTo>
                  <a:lnTo>
                    <a:pt x="275" y="105"/>
                  </a:lnTo>
                  <a:lnTo>
                    <a:pt x="270" y="89"/>
                  </a:lnTo>
                  <a:lnTo>
                    <a:pt x="263" y="74"/>
                  </a:lnTo>
                  <a:lnTo>
                    <a:pt x="253" y="60"/>
                  </a:lnTo>
                  <a:lnTo>
                    <a:pt x="242" y="48"/>
                  </a:lnTo>
                  <a:lnTo>
                    <a:pt x="230" y="36"/>
                  </a:lnTo>
                  <a:lnTo>
                    <a:pt x="217" y="26"/>
                  </a:lnTo>
                  <a:lnTo>
                    <a:pt x="203" y="17"/>
                  </a:lnTo>
                  <a:lnTo>
                    <a:pt x="187" y="9"/>
                  </a:lnTo>
                  <a:lnTo>
                    <a:pt x="172" y="3"/>
                  </a:lnTo>
                  <a:lnTo>
                    <a:pt x="155" y="0"/>
                  </a:lnTo>
                  <a:lnTo>
                    <a:pt x="139" y="0"/>
                  </a:lnTo>
                  <a:lnTo>
                    <a:pt x="1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1" name="Freeform 36"/>
            <p:cNvSpPr>
              <a:spLocks/>
            </p:cNvSpPr>
            <p:nvPr/>
          </p:nvSpPr>
          <p:spPr bwMode="auto">
            <a:xfrm>
              <a:off x="4133850" y="1770063"/>
              <a:ext cx="1057275" cy="585788"/>
            </a:xfrm>
            <a:custGeom>
              <a:avLst/>
              <a:gdLst>
                <a:gd name="T0" fmla="*/ 556 w 666"/>
                <a:gd name="T1" fmla="*/ 369 h 369"/>
                <a:gd name="T2" fmla="*/ 556 w 666"/>
                <a:gd name="T3" fmla="*/ 222 h 369"/>
                <a:gd name="T4" fmla="*/ 502 w 666"/>
                <a:gd name="T5" fmla="*/ 229 h 369"/>
                <a:gd name="T6" fmla="*/ 502 w 666"/>
                <a:gd name="T7" fmla="*/ 326 h 369"/>
                <a:gd name="T8" fmla="*/ 156 w 666"/>
                <a:gd name="T9" fmla="*/ 369 h 369"/>
                <a:gd name="T10" fmla="*/ 155 w 666"/>
                <a:gd name="T11" fmla="*/ 231 h 369"/>
                <a:gd name="T12" fmla="*/ 110 w 666"/>
                <a:gd name="T13" fmla="*/ 226 h 369"/>
                <a:gd name="T14" fmla="*/ 110 w 666"/>
                <a:gd name="T15" fmla="*/ 231 h 369"/>
                <a:gd name="T16" fmla="*/ 0 w 666"/>
                <a:gd name="T17" fmla="*/ 369 h 369"/>
                <a:gd name="T18" fmla="*/ 0 w 666"/>
                <a:gd name="T19" fmla="*/ 164 h 369"/>
                <a:gd name="T20" fmla="*/ 0 w 666"/>
                <a:gd name="T21" fmla="*/ 143 h 369"/>
                <a:gd name="T22" fmla="*/ 10 w 666"/>
                <a:gd name="T23" fmla="*/ 104 h 369"/>
                <a:gd name="T24" fmla="*/ 27 w 666"/>
                <a:gd name="T25" fmla="*/ 69 h 369"/>
                <a:gd name="T26" fmla="*/ 53 w 666"/>
                <a:gd name="T27" fmla="*/ 42 h 369"/>
                <a:gd name="T28" fmla="*/ 69 w 666"/>
                <a:gd name="T29" fmla="*/ 31 h 369"/>
                <a:gd name="T30" fmla="*/ 82 w 666"/>
                <a:gd name="T31" fmla="*/ 25 h 369"/>
                <a:gd name="T32" fmla="*/ 122 w 666"/>
                <a:gd name="T33" fmla="*/ 12 h 369"/>
                <a:gd name="T34" fmla="*/ 162 w 666"/>
                <a:gd name="T35" fmla="*/ 6 h 369"/>
                <a:gd name="T36" fmla="*/ 237 w 666"/>
                <a:gd name="T37" fmla="*/ 0 h 369"/>
                <a:gd name="T38" fmla="*/ 286 w 666"/>
                <a:gd name="T39" fmla="*/ 2 h 369"/>
                <a:gd name="T40" fmla="*/ 335 w 666"/>
                <a:gd name="T41" fmla="*/ 2 h 369"/>
                <a:gd name="T42" fmla="*/ 368 w 666"/>
                <a:gd name="T43" fmla="*/ 2 h 369"/>
                <a:gd name="T44" fmla="*/ 385 w 666"/>
                <a:gd name="T45" fmla="*/ 2 h 369"/>
                <a:gd name="T46" fmla="*/ 411 w 666"/>
                <a:gd name="T47" fmla="*/ 2 h 369"/>
                <a:gd name="T48" fmla="*/ 437 w 666"/>
                <a:gd name="T49" fmla="*/ 2 h 369"/>
                <a:gd name="T50" fmla="*/ 475 w 666"/>
                <a:gd name="T51" fmla="*/ 2 h 369"/>
                <a:gd name="T52" fmla="*/ 514 w 666"/>
                <a:gd name="T53" fmla="*/ 6 h 369"/>
                <a:gd name="T54" fmla="*/ 552 w 666"/>
                <a:gd name="T55" fmla="*/ 14 h 369"/>
                <a:gd name="T56" fmla="*/ 590 w 666"/>
                <a:gd name="T57" fmla="*/ 31 h 369"/>
                <a:gd name="T58" fmla="*/ 602 w 666"/>
                <a:gd name="T59" fmla="*/ 38 h 369"/>
                <a:gd name="T60" fmla="*/ 613 w 666"/>
                <a:gd name="T61" fmla="*/ 47 h 369"/>
                <a:gd name="T62" fmla="*/ 630 w 666"/>
                <a:gd name="T63" fmla="*/ 64 h 369"/>
                <a:gd name="T64" fmla="*/ 644 w 666"/>
                <a:gd name="T65" fmla="*/ 83 h 369"/>
                <a:gd name="T66" fmla="*/ 659 w 666"/>
                <a:gd name="T67" fmla="*/ 126 h 369"/>
                <a:gd name="T68" fmla="*/ 664 w 666"/>
                <a:gd name="T69" fmla="*/ 173 h 369"/>
                <a:gd name="T70" fmla="*/ 666 w 666"/>
                <a:gd name="T71" fmla="*/ 217 h 369"/>
                <a:gd name="T72" fmla="*/ 556 w 666"/>
                <a:gd name="T73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6" h="369">
                  <a:moveTo>
                    <a:pt x="556" y="369"/>
                  </a:moveTo>
                  <a:lnTo>
                    <a:pt x="556" y="369"/>
                  </a:lnTo>
                  <a:lnTo>
                    <a:pt x="556" y="229"/>
                  </a:lnTo>
                  <a:lnTo>
                    <a:pt x="556" y="222"/>
                  </a:lnTo>
                  <a:lnTo>
                    <a:pt x="502" y="224"/>
                  </a:lnTo>
                  <a:lnTo>
                    <a:pt x="502" y="229"/>
                  </a:lnTo>
                  <a:lnTo>
                    <a:pt x="502" y="229"/>
                  </a:lnTo>
                  <a:lnTo>
                    <a:pt x="502" y="326"/>
                  </a:lnTo>
                  <a:lnTo>
                    <a:pt x="502" y="369"/>
                  </a:lnTo>
                  <a:lnTo>
                    <a:pt x="156" y="369"/>
                  </a:lnTo>
                  <a:lnTo>
                    <a:pt x="156" y="369"/>
                  </a:lnTo>
                  <a:lnTo>
                    <a:pt x="155" y="231"/>
                  </a:lnTo>
                  <a:lnTo>
                    <a:pt x="155" y="226"/>
                  </a:lnTo>
                  <a:lnTo>
                    <a:pt x="110" y="226"/>
                  </a:lnTo>
                  <a:lnTo>
                    <a:pt x="110" y="231"/>
                  </a:lnTo>
                  <a:lnTo>
                    <a:pt x="110" y="231"/>
                  </a:lnTo>
                  <a:lnTo>
                    <a:pt x="108" y="369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43"/>
                  </a:lnTo>
                  <a:lnTo>
                    <a:pt x="3" y="123"/>
                  </a:lnTo>
                  <a:lnTo>
                    <a:pt x="10" y="104"/>
                  </a:lnTo>
                  <a:lnTo>
                    <a:pt x="17" y="85"/>
                  </a:lnTo>
                  <a:lnTo>
                    <a:pt x="27" y="69"/>
                  </a:lnTo>
                  <a:lnTo>
                    <a:pt x="39" y="54"/>
                  </a:lnTo>
                  <a:lnTo>
                    <a:pt x="53" y="42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82" y="25"/>
                  </a:lnTo>
                  <a:lnTo>
                    <a:pt x="82" y="25"/>
                  </a:lnTo>
                  <a:lnTo>
                    <a:pt x="101" y="18"/>
                  </a:lnTo>
                  <a:lnTo>
                    <a:pt x="122" y="12"/>
                  </a:lnTo>
                  <a:lnTo>
                    <a:pt x="141" y="7"/>
                  </a:lnTo>
                  <a:lnTo>
                    <a:pt x="162" y="6"/>
                  </a:lnTo>
                  <a:lnTo>
                    <a:pt x="199" y="2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86" y="2"/>
                  </a:lnTo>
                  <a:lnTo>
                    <a:pt x="286" y="2"/>
                  </a:lnTo>
                  <a:lnTo>
                    <a:pt x="335" y="2"/>
                  </a:lnTo>
                  <a:lnTo>
                    <a:pt x="335" y="2"/>
                  </a:lnTo>
                  <a:lnTo>
                    <a:pt x="368" y="2"/>
                  </a:lnTo>
                  <a:lnTo>
                    <a:pt x="368" y="2"/>
                  </a:lnTo>
                  <a:lnTo>
                    <a:pt x="385" y="2"/>
                  </a:lnTo>
                  <a:lnTo>
                    <a:pt x="385" y="2"/>
                  </a:lnTo>
                  <a:lnTo>
                    <a:pt x="411" y="2"/>
                  </a:lnTo>
                  <a:lnTo>
                    <a:pt x="411" y="2"/>
                  </a:lnTo>
                  <a:lnTo>
                    <a:pt x="437" y="2"/>
                  </a:lnTo>
                  <a:lnTo>
                    <a:pt x="437" y="2"/>
                  </a:lnTo>
                  <a:lnTo>
                    <a:pt x="475" y="2"/>
                  </a:lnTo>
                  <a:lnTo>
                    <a:pt x="494" y="4"/>
                  </a:lnTo>
                  <a:lnTo>
                    <a:pt x="514" y="6"/>
                  </a:lnTo>
                  <a:lnTo>
                    <a:pt x="533" y="9"/>
                  </a:lnTo>
                  <a:lnTo>
                    <a:pt x="552" y="14"/>
                  </a:lnTo>
                  <a:lnTo>
                    <a:pt x="571" y="21"/>
                  </a:lnTo>
                  <a:lnTo>
                    <a:pt x="590" y="31"/>
                  </a:lnTo>
                  <a:lnTo>
                    <a:pt x="590" y="31"/>
                  </a:lnTo>
                  <a:lnTo>
                    <a:pt x="602" y="38"/>
                  </a:lnTo>
                  <a:lnTo>
                    <a:pt x="613" y="47"/>
                  </a:lnTo>
                  <a:lnTo>
                    <a:pt x="613" y="47"/>
                  </a:lnTo>
                  <a:lnTo>
                    <a:pt x="621" y="56"/>
                  </a:lnTo>
                  <a:lnTo>
                    <a:pt x="630" y="64"/>
                  </a:lnTo>
                  <a:lnTo>
                    <a:pt x="637" y="73"/>
                  </a:lnTo>
                  <a:lnTo>
                    <a:pt x="644" y="83"/>
                  </a:lnTo>
                  <a:lnTo>
                    <a:pt x="652" y="104"/>
                  </a:lnTo>
                  <a:lnTo>
                    <a:pt x="659" y="126"/>
                  </a:lnTo>
                  <a:lnTo>
                    <a:pt x="663" y="150"/>
                  </a:lnTo>
                  <a:lnTo>
                    <a:pt x="664" y="173"/>
                  </a:lnTo>
                  <a:lnTo>
                    <a:pt x="666" y="217"/>
                  </a:lnTo>
                  <a:lnTo>
                    <a:pt x="666" y="217"/>
                  </a:lnTo>
                  <a:lnTo>
                    <a:pt x="666" y="369"/>
                  </a:lnTo>
                  <a:lnTo>
                    <a:pt x="556" y="369"/>
                  </a:lnTo>
                  <a:close/>
                </a:path>
              </a:pathLst>
            </a:custGeom>
            <a:solidFill>
              <a:srgbClr val="D9D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2" name="Freeform 37"/>
            <p:cNvSpPr>
              <a:spLocks noEditPoints="1"/>
            </p:cNvSpPr>
            <p:nvPr/>
          </p:nvSpPr>
          <p:spPr bwMode="auto">
            <a:xfrm>
              <a:off x="4125913" y="1762125"/>
              <a:ext cx="1073150" cy="601663"/>
            </a:xfrm>
            <a:custGeom>
              <a:avLst/>
              <a:gdLst>
                <a:gd name="T0" fmla="*/ 291 w 676"/>
                <a:gd name="T1" fmla="*/ 12 h 379"/>
                <a:gd name="T2" fmla="*/ 340 w 676"/>
                <a:gd name="T3" fmla="*/ 12 h 379"/>
                <a:gd name="T4" fmla="*/ 390 w 676"/>
                <a:gd name="T5" fmla="*/ 12 h 379"/>
                <a:gd name="T6" fmla="*/ 416 w 676"/>
                <a:gd name="T7" fmla="*/ 12 h 379"/>
                <a:gd name="T8" fmla="*/ 480 w 676"/>
                <a:gd name="T9" fmla="*/ 12 h 379"/>
                <a:gd name="T10" fmla="*/ 537 w 676"/>
                <a:gd name="T11" fmla="*/ 19 h 379"/>
                <a:gd name="T12" fmla="*/ 592 w 676"/>
                <a:gd name="T13" fmla="*/ 40 h 379"/>
                <a:gd name="T14" fmla="*/ 614 w 676"/>
                <a:gd name="T15" fmla="*/ 57 h 379"/>
                <a:gd name="T16" fmla="*/ 631 w 676"/>
                <a:gd name="T17" fmla="*/ 73 h 379"/>
                <a:gd name="T18" fmla="*/ 652 w 676"/>
                <a:gd name="T19" fmla="*/ 110 h 379"/>
                <a:gd name="T20" fmla="*/ 664 w 676"/>
                <a:gd name="T21" fmla="*/ 178 h 379"/>
                <a:gd name="T22" fmla="*/ 666 w 676"/>
                <a:gd name="T23" fmla="*/ 369 h 379"/>
                <a:gd name="T24" fmla="*/ 566 w 676"/>
                <a:gd name="T25" fmla="*/ 234 h 379"/>
                <a:gd name="T26" fmla="*/ 556 w 676"/>
                <a:gd name="T27" fmla="*/ 222 h 379"/>
                <a:gd name="T28" fmla="*/ 502 w 676"/>
                <a:gd name="T29" fmla="*/ 234 h 379"/>
                <a:gd name="T30" fmla="*/ 502 w 676"/>
                <a:gd name="T31" fmla="*/ 369 h 379"/>
                <a:gd name="T32" fmla="*/ 165 w 676"/>
                <a:gd name="T33" fmla="*/ 236 h 379"/>
                <a:gd name="T34" fmla="*/ 120 w 676"/>
                <a:gd name="T35" fmla="*/ 226 h 379"/>
                <a:gd name="T36" fmla="*/ 110 w 676"/>
                <a:gd name="T37" fmla="*/ 236 h 379"/>
                <a:gd name="T38" fmla="*/ 10 w 676"/>
                <a:gd name="T39" fmla="*/ 369 h 379"/>
                <a:gd name="T40" fmla="*/ 12 w 676"/>
                <a:gd name="T41" fmla="*/ 148 h 379"/>
                <a:gd name="T42" fmla="*/ 27 w 676"/>
                <a:gd name="T43" fmla="*/ 93 h 379"/>
                <a:gd name="T44" fmla="*/ 62 w 676"/>
                <a:gd name="T45" fmla="*/ 50 h 379"/>
                <a:gd name="T46" fmla="*/ 89 w 676"/>
                <a:gd name="T47" fmla="*/ 35 h 379"/>
                <a:gd name="T48" fmla="*/ 127 w 676"/>
                <a:gd name="T49" fmla="*/ 23 h 379"/>
                <a:gd name="T50" fmla="*/ 204 w 676"/>
                <a:gd name="T51" fmla="*/ 12 h 379"/>
                <a:gd name="T52" fmla="*/ 242 w 676"/>
                <a:gd name="T53" fmla="*/ 0 h 379"/>
                <a:gd name="T54" fmla="*/ 142 w 676"/>
                <a:gd name="T55" fmla="*/ 9 h 379"/>
                <a:gd name="T56" fmla="*/ 86 w 676"/>
                <a:gd name="T57" fmla="*/ 24 h 379"/>
                <a:gd name="T58" fmla="*/ 70 w 676"/>
                <a:gd name="T59" fmla="*/ 31 h 379"/>
                <a:gd name="T60" fmla="*/ 27 w 676"/>
                <a:gd name="T61" fmla="*/ 73 h 379"/>
                <a:gd name="T62" fmla="*/ 3 w 676"/>
                <a:gd name="T63" fmla="*/ 129 h 379"/>
                <a:gd name="T64" fmla="*/ 0 w 676"/>
                <a:gd name="T65" fmla="*/ 169 h 379"/>
                <a:gd name="T66" fmla="*/ 118 w 676"/>
                <a:gd name="T67" fmla="*/ 379 h 379"/>
                <a:gd name="T68" fmla="*/ 155 w 676"/>
                <a:gd name="T69" fmla="*/ 236 h 379"/>
                <a:gd name="T70" fmla="*/ 513 w 676"/>
                <a:gd name="T71" fmla="*/ 379 h 379"/>
                <a:gd name="T72" fmla="*/ 513 w 676"/>
                <a:gd name="T73" fmla="*/ 234 h 379"/>
                <a:gd name="T74" fmla="*/ 556 w 676"/>
                <a:gd name="T75" fmla="*/ 379 h 379"/>
                <a:gd name="T76" fmla="*/ 676 w 676"/>
                <a:gd name="T77" fmla="*/ 222 h 379"/>
                <a:gd name="T78" fmla="*/ 673 w 676"/>
                <a:gd name="T79" fmla="*/ 152 h 379"/>
                <a:gd name="T80" fmla="*/ 652 w 676"/>
                <a:gd name="T81" fmla="*/ 85 h 379"/>
                <a:gd name="T82" fmla="*/ 630 w 676"/>
                <a:gd name="T83" fmla="*/ 55 h 379"/>
                <a:gd name="T84" fmla="*/ 609 w 676"/>
                <a:gd name="T85" fmla="*/ 38 h 379"/>
                <a:gd name="T86" fmla="*/ 580 w 676"/>
                <a:gd name="T87" fmla="*/ 23 h 379"/>
                <a:gd name="T88" fmla="*/ 523 w 676"/>
                <a:gd name="T89" fmla="*/ 5 h 379"/>
                <a:gd name="T90" fmla="*/ 442 w 676"/>
                <a:gd name="T91" fmla="*/ 2 h 379"/>
                <a:gd name="T92" fmla="*/ 390 w 676"/>
                <a:gd name="T93" fmla="*/ 2 h 379"/>
                <a:gd name="T94" fmla="*/ 340 w 676"/>
                <a:gd name="T95" fmla="*/ 2 h 379"/>
                <a:gd name="T96" fmla="*/ 242 w 676"/>
                <a:gd name="T9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6" h="379">
                  <a:moveTo>
                    <a:pt x="242" y="11"/>
                  </a:moveTo>
                  <a:lnTo>
                    <a:pt x="242" y="11"/>
                  </a:lnTo>
                  <a:lnTo>
                    <a:pt x="291" y="12"/>
                  </a:lnTo>
                  <a:lnTo>
                    <a:pt x="291" y="12"/>
                  </a:lnTo>
                  <a:lnTo>
                    <a:pt x="340" y="12"/>
                  </a:lnTo>
                  <a:lnTo>
                    <a:pt x="340" y="12"/>
                  </a:lnTo>
                  <a:lnTo>
                    <a:pt x="373" y="12"/>
                  </a:lnTo>
                  <a:lnTo>
                    <a:pt x="373" y="12"/>
                  </a:lnTo>
                  <a:lnTo>
                    <a:pt x="390" y="12"/>
                  </a:lnTo>
                  <a:lnTo>
                    <a:pt x="390" y="12"/>
                  </a:lnTo>
                  <a:lnTo>
                    <a:pt x="416" y="12"/>
                  </a:lnTo>
                  <a:lnTo>
                    <a:pt x="416" y="12"/>
                  </a:lnTo>
                  <a:lnTo>
                    <a:pt x="442" y="12"/>
                  </a:lnTo>
                  <a:lnTo>
                    <a:pt x="442" y="12"/>
                  </a:lnTo>
                  <a:lnTo>
                    <a:pt x="480" y="12"/>
                  </a:lnTo>
                  <a:lnTo>
                    <a:pt x="499" y="14"/>
                  </a:lnTo>
                  <a:lnTo>
                    <a:pt x="518" y="16"/>
                  </a:lnTo>
                  <a:lnTo>
                    <a:pt x="537" y="19"/>
                  </a:lnTo>
                  <a:lnTo>
                    <a:pt x="556" y="24"/>
                  </a:lnTo>
                  <a:lnTo>
                    <a:pt x="575" y="31"/>
                  </a:lnTo>
                  <a:lnTo>
                    <a:pt x="592" y="40"/>
                  </a:lnTo>
                  <a:lnTo>
                    <a:pt x="592" y="40"/>
                  </a:lnTo>
                  <a:lnTo>
                    <a:pt x="604" y="48"/>
                  </a:lnTo>
                  <a:lnTo>
                    <a:pt x="614" y="57"/>
                  </a:lnTo>
                  <a:lnTo>
                    <a:pt x="614" y="57"/>
                  </a:lnTo>
                  <a:lnTo>
                    <a:pt x="623" y="64"/>
                  </a:lnTo>
                  <a:lnTo>
                    <a:pt x="631" y="73"/>
                  </a:lnTo>
                  <a:lnTo>
                    <a:pt x="638" y="81"/>
                  </a:lnTo>
                  <a:lnTo>
                    <a:pt x="643" y="91"/>
                  </a:lnTo>
                  <a:lnTo>
                    <a:pt x="652" y="110"/>
                  </a:lnTo>
                  <a:lnTo>
                    <a:pt x="659" y="133"/>
                  </a:lnTo>
                  <a:lnTo>
                    <a:pt x="662" y="155"/>
                  </a:lnTo>
                  <a:lnTo>
                    <a:pt x="664" y="178"/>
                  </a:lnTo>
                  <a:lnTo>
                    <a:pt x="666" y="222"/>
                  </a:lnTo>
                  <a:lnTo>
                    <a:pt x="666" y="222"/>
                  </a:lnTo>
                  <a:lnTo>
                    <a:pt x="666" y="369"/>
                  </a:lnTo>
                  <a:lnTo>
                    <a:pt x="566" y="369"/>
                  </a:lnTo>
                  <a:lnTo>
                    <a:pt x="566" y="369"/>
                  </a:lnTo>
                  <a:lnTo>
                    <a:pt x="566" y="234"/>
                  </a:lnTo>
                  <a:lnTo>
                    <a:pt x="566" y="222"/>
                  </a:lnTo>
                  <a:lnTo>
                    <a:pt x="556" y="222"/>
                  </a:lnTo>
                  <a:lnTo>
                    <a:pt x="556" y="222"/>
                  </a:lnTo>
                  <a:lnTo>
                    <a:pt x="513" y="224"/>
                  </a:lnTo>
                  <a:lnTo>
                    <a:pt x="502" y="224"/>
                  </a:lnTo>
                  <a:lnTo>
                    <a:pt x="502" y="234"/>
                  </a:lnTo>
                  <a:lnTo>
                    <a:pt x="502" y="234"/>
                  </a:lnTo>
                  <a:lnTo>
                    <a:pt x="502" y="331"/>
                  </a:lnTo>
                  <a:lnTo>
                    <a:pt x="502" y="369"/>
                  </a:lnTo>
                  <a:lnTo>
                    <a:pt x="167" y="369"/>
                  </a:lnTo>
                  <a:lnTo>
                    <a:pt x="167" y="369"/>
                  </a:lnTo>
                  <a:lnTo>
                    <a:pt x="165" y="236"/>
                  </a:lnTo>
                  <a:lnTo>
                    <a:pt x="165" y="226"/>
                  </a:lnTo>
                  <a:lnTo>
                    <a:pt x="155" y="226"/>
                  </a:lnTo>
                  <a:lnTo>
                    <a:pt x="120" y="226"/>
                  </a:lnTo>
                  <a:lnTo>
                    <a:pt x="110" y="226"/>
                  </a:lnTo>
                  <a:lnTo>
                    <a:pt x="110" y="236"/>
                  </a:lnTo>
                  <a:lnTo>
                    <a:pt x="110" y="236"/>
                  </a:lnTo>
                  <a:lnTo>
                    <a:pt x="108" y="369"/>
                  </a:lnTo>
                  <a:lnTo>
                    <a:pt x="10" y="369"/>
                  </a:lnTo>
                  <a:lnTo>
                    <a:pt x="10" y="369"/>
                  </a:lnTo>
                  <a:lnTo>
                    <a:pt x="10" y="169"/>
                  </a:lnTo>
                  <a:lnTo>
                    <a:pt x="10" y="169"/>
                  </a:lnTo>
                  <a:lnTo>
                    <a:pt x="12" y="148"/>
                  </a:lnTo>
                  <a:lnTo>
                    <a:pt x="13" y="129"/>
                  </a:lnTo>
                  <a:lnTo>
                    <a:pt x="19" y="110"/>
                  </a:lnTo>
                  <a:lnTo>
                    <a:pt x="27" y="93"/>
                  </a:lnTo>
                  <a:lnTo>
                    <a:pt x="36" y="76"/>
                  </a:lnTo>
                  <a:lnTo>
                    <a:pt x="48" y="62"/>
                  </a:lnTo>
                  <a:lnTo>
                    <a:pt x="62" y="50"/>
                  </a:lnTo>
                  <a:lnTo>
                    <a:pt x="75" y="40"/>
                  </a:lnTo>
                  <a:lnTo>
                    <a:pt x="75" y="40"/>
                  </a:lnTo>
                  <a:lnTo>
                    <a:pt x="89" y="35"/>
                  </a:lnTo>
                  <a:lnTo>
                    <a:pt x="89" y="35"/>
                  </a:lnTo>
                  <a:lnTo>
                    <a:pt x="108" y="28"/>
                  </a:lnTo>
                  <a:lnTo>
                    <a:pt x="127" y="23"/>
                  </a:lnTo>
                  <a:lnTo>
                    <a:pt x="148" y="17"/>
                  </a:lnTo>
                  <a:lnTo>
                    <a:pt x="167" y="16"/>
                  </a:lnTo>
                  <a:lnTo>
                    <a:pt x="204" y="12"/>
                  </a:lnTo>
                  <a:lnTo>
                    <a:pt x="242" y="11"/>
                  </a:lnTo>
                  <a:close/>
                  <a:moveTo>
                    <a:pt x="242" y="0"/>
                  </a:moveTo>
                  <a:lnTo>
                    <a:pt x="242" y="0"/>
                  </a:lnTo>
                  <a:lnTo>
                    <a:pt x="201" y="2"/>
                  </a:lnTo>
                  <a:lnTo>
                    <a:pt x="161" y="5"/>
                  </a:lnTo>
                  <a:lnTo>
                    <a:pt x="142" y="9"/>
                  </a:lnTo>
                  <a:lnTo>
                    <a:pt x="124" y="12"/>
                  </a:lnTo>
                  <a:lnTo>
                    <a:pt x="105" y="17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70" y="31"/>
                  </a:lnTo>
                  <a:lnTo>
                    <a:pt x="70" y="31"/>
                  </a:lnTo>
                  <a:lnTo>
                    <a:pt x="53" y="43"/>
                  </a:lnTo>
                  <a:lnTo>
                    <a:pt x="39" y="57"/>
                  </a:lnTo>
                  <a:lnTo>
                    <a:pt x="27" y="73"/>
                  </a:lnTo>
                  <a:lnTo>
                    <a:pt x="17" y="90"/>
                  </a:lnTo>
                  <a:lnTo>
                    <a:pt x="8" y="109"/>
                  </a:lnTo>
                  <a:lnTo>
                    <a:pt x="3" y="129"/>
                  </a:lnTo>
                  <a:lnTo>
                    <a:pt x="0" y="148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379"/>
                  </a:lnTo>
                  <a:lnTo>
                    <a:pt x="118" y="379"/>
                  </a:lnTo>
                  <a:lnTo>
                    <a:pt x="118" y="379"/>
                  </a:lnTo>
                  <a:lnTo>
                    <a:pt x="120" y="236"/>
                  </a:lnTo>
                  <a:lnTo>
                    <a:pt x="120" y="236"/>
                  </a:lnTo>
                  <a:lnTo>
                    <a:pt x="155" y="236"/>
                  </a:lnTo>
                  <a:lnTo>
                    <a:pt x="155" y="236"/>
                  </a:lnTo>
                  <a:lnTo>
                    <a:pt x="156" y="379"/>
                  </a:lnTo>
                  <a:lnTo>
                    <a:pt x="513" y="379"/>
                  </a:lnTo>
                  <a:lnTo>
                    <a:pt x="513" y="379"/>
                  </a:lnTo>
                  <a:lnTo>
                    <a:pt x="513" y="234"/>
                  </a:lnTo>
                  <a:lnTo>
                    <a:pt x="513" y="234"/>
                  </a:lnTo>
                  <a:lnTo>
                    <a:pt x="556" y="234"/>
                  </a:lnTo>
                  <a:lnTo>
                    <a:pt x="556" y="234"/>
                  </a:lnTo>
                  <a:lnTo>
                    <a:pt x="556" y="379"/>
                  </a:lnTo>
                  <a:lnTo>
                    <a:pt x="676" y="379"/>
                  </a:lnTo>
                  <a:lnTo>
                    <a:pt x="676" y="379"/>
                  </a:lnTo>
                  <a:lnTo>
                    <a:pt x="676" y="222"/>
                  </a:lnTo>
                  <a:lnTo>
                    <a:pt x="676" y="222"/>
                  </a:lnTo>
                  <a:lnTo>
                    <a:pt x="674" y="174"/>
                  </a:lnTo>
                  <a:lnTo>
                    <a:pt x="673" y="152"/>
                  </a:lnTo>
                  <a:lnTo>
                    <a:pt x="668" y="128"/>
                  </a:lnTo>
                  <a:lnTo>
                    <a:pt x="661" y="105"/>
                  </a:lnTo>
                  <a:lnTo>
                    <a:pt x="652" y="85"/>
                  </a:lnTo>
                  <a:lnTo>
                    <a:pt x="645" y="74"/>
                  </a:lnTo>
                  <a:lnTo>
                    <a:pt x="638" y="64"/>
                  </a:lnTo>
                  <a:lnTo>
                    <a:pt x="630" y="55"/>
                  </a:lnTo>
                  <a:lnTo>
                    <a:pt x="621" y="48"/>
                  </a:lnTo>
                  <a:lnTo>
                    <a:pt x="621" y="48"/>
                  </a:lnTo>
                  <a:lnTo>
                    <a:pt x="609" y="38"/>
                  </a:lnTo>
                  <a:lnTo>
                    <a:pt x="597" y="31"/>
                  </a:lnTo>
                  <a:lnTo>
                    <a:pt x="597" y="31"/>
                  </a:lnTo>
                  <a:lnTo>
                    <a:pt x="580" y="23"/>
                  </a:lnTo>
                  <a:lnTo>
                    <a:pt x="561" y="16"/>
                  </a:lnTo>
                  <a:lnTo>
                    <a:pt x="542" y="11"/>
                  </a:lnTo>
                  <a:lnTo>
                    <a:pt x="523" y="5"/>
                  </a:lnTo>
                  <a:lnTo>
                    <a:pt x="502" y="4"/>
                  </a:lnTo>
                  <a:lnTo>
                    <a:pt x="482" y="2"/>
                  </a:lnTo>
                  <a:lnTo>
                    <a:pt x="442" y="2"/>
                  </a:lnTo>
                  <a:lnTo>
                    <a:pt x="442" y="2"/>
                  </a:lnTo>
                  <a:lnTo>
                    <a:pt x="390" y="2"/>
                  </a:lnTo>
                  <a:lnTo>
                    <a:pt x="390" y="2"/>
                  </a:lnTo>
                  <a:lnTo>
                    <a:pt x="373" y="2"/>
                  </a:lnTo>
                  <a:lnTo>
                    <a:pt x="373" y="2"/>
                  </a:lnTo>
                  <a:lnTo>
                    <a:pt x="340" y="2"/>
                  </a:lnTo>
                  <a:lnTo>
                    <a:pt x="340" y="2"/>
                  </a:lnTo>
                  <a:lnTo>
                    <a:pt x="242" y="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3" name="Freeform 38"/>
            <p:cNvSpPr>
              <a:spLocks/>
            </p:cNvSpPr>
            <p:nvPr/>
          </p:nvSpPr>
          <p:spPr bwMode="auto">
            <a:xfrm>
              <a:off x="4141788" y="1779588"/>
              <a:ext cx="1041400" cy="568325"/>
            </a:xfrm>
            <a:custGeom>
              <a:avLst/>
              <a:gdLst>
                <a:gd name="T0" fmla="*/ 232 w 656"/>
                <a:gd name="T1" fmla="*/ 0 h 358"/>
                <a:gd name="T2" fmla="*/ 281 w 656"/>
                <a:gd name="T3" fmla="*/ 1 h 358"/>
                <a:gd name="T4" fmla="*/ 330 w 656"/>
                <a:gd name="T5" fmla="*/ 1 h 358"/>
                <a:gd name="T6" fmla="*/ 363 w 656"/>
                <a:gd name="T7" fmla="*/ 1 h 358"/>
                <a:gd name="T8" fmla="*/ 380 w 656"/>
                <a:gd name="T9" fmla="*/ 1 h 358"/>
                <a:gd name="T10" fmla="*/ 406 w 656"/>
                <a:gd name="T11" fmla="*/ 1 h 358"/>
                <a:gd name="T12" fmla="*/ 432 w 656"/>
                <a:gd name="T13" fmla="*/ 1 h 358"/>
                <a:gd name="T14" fmla="*/ 489 w 656"/>
                <a:gd name="T15" fmla="*/ 3 h 358"/>
                <a:gd name="T16" fmla="*/ 527 w 656"/>
                <a:gd name="T17" fmla="*/ 8 h 358"/>
                <a:gd name="T18" fmla="*/ 565 w 656"/>
                <a:gd name="T19" fmla="*/ 20 h 358"/>
                <a:gd name="T20" fmla="*/ 582 w 656"/>
                <a:gd name="T21" fmla="*/ 29 h 358"/>
                <a:gd name="T22" fmla="*/ 604 w 656"/>
                <a:gd name="T23" fmla="*/ 46 h 358"/>
                <a:gd name="T24" fmla="*/ 613 w 656"/>
                <a:gd name="T25" fmla="*/ 53 h 358"/>
                <a:gd name="T26" fmla="*/ 628 w 656"/>
                <a:gd name="T27" fmla="*/ 70 h 358"/>
                <a:gd name="T28" fmla="*/ 642 w 656"/>
                <a:gd name="T29" fmla="*/ 99 h 358"/>
                <a:gd name="T30" fmla="*/ 652 w 656"/>
                <a:gd name="T31" fmla="*/ 144 h 358"/>
                <a:gd name="T32" fmla="*/ 656 w 656"/>
                <a:gd name="T33" fmla="*/ 211 h 358"/>
                <a:gd name="T34" fmla="*/ 656 w 656"/>
                <a:gd name="T35" fmla="*/ 358 h 358"/>
                <a:gd name="T36" fmla="*/ 556 w 656"/>
                <a:gd name="T37" fmla="*/ 358 h 358"/>
                <a:gd name="T38" fmla="*/ 556 w 656"/>
                <a:gd name="T39" fmla="*/ 211 h 358"/>
                <a:gd name="T40" fmla="*/ 546 w 656"/>
                <a:gd name="T41" fmla="*/ 211 h 358"/>
                <a:gd name="T42" fmla="*/ 492 w 656"/>
                <a:gd name="T43" fmla="*/ 213 h 358"/>
                <a:gd name="T44" fmla="*/ 492 w 656"/>
                <a:gd name="T45" fmla="*/ 223 h 358"/>
                <a:gd name="T46" fmla="*/ 492 w 656"/>
                <a:gd name="T47" fmla="*/ 358 h 358"/>
                <a:gd name="T48" fmla="*/ 157 w 656"/>
                <a:gd name="T49" fmla="*/ 358 h 358"/>
                <a:gd name="T50" fmla="*/ 155 w 656"/>
                <a:gd name="T51" fmla="*/ 215 h 358"/>
                <a:gd name="T52" fmla="*/ 110 w 656"/>
                <a:gd name="T53" fmla="*/ 215 h 358"/>
                <a:gd name="T54" fmla="*/ 100 w 656"/>
                <a:gd name="T55" fmla="*/ 225 h 358"/>
                <a:gd name="T56" fmla="*/ 98 w 656"/>
                <a:gd name="T57" fmla="*/ 358 h 358"/>
                <a:gd name="T58" fmla="*/ 0 w 656"/>
                <a:gd name="T59" fmla="*/ 358 h 358"/>
                <a:gd name="T60" fmla="*/ 0 w 656"/>
                <a:gd name="T61" fmla="*/ 158 h 358"/>
                <a:gd name="T62" fmla="*/ 3 w 656"/>
                <a:gd name="T63" fmla="*/ 118 h 358"/>
                <a:gd name="T64" fmla="*/ 17 w 656"/>
                <a:gd name="T65" fmla="*/ 82 h 358"/>
                <a:gd name="T66" fmla="*/ 38 w 656"/>
                <a:gd name="T67" fmla="*/ 51 h 358"/>
                <a:gd name="T68" fmla="*/ 65 w 656"/>
                <a:gd name="T69" fmla="*/ 29 h 358"/>
                <a:gd name="T70" fmla="*/ 79 w 656"/>
                <a:gd name="T71" fmla="*/ 24 h 358"/>
                <a:gd name="T72" fmla="*/ 98 w 656"/>
                <a:gd name="T73" fmla="*/ 17 h 358"/>
                <a:gd name="T74" fmla="*/ 138 w 656"/>
                <a:gd name="T75" fmla="*/ 6 h 358"/>
                <a:gd name="T76" fmla="*/ 194 w 656"/>
                <a:gd name="T77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6" h="358">
                  <a:moveTo>
                    <a:pt x="232" y="0"/>
                  </a:moveTo>
                  <a:lnTo>
                    <a:pt x="232" y="0"/>
                  </a:lnTo>
                  <a:lnTo>
                    <a:pt x="281" y="1"/>
                  </a:lnTo>
                  <a:lnTo>
                    <a:pt x="281" y="1"/>
                  </a:lnTo>
                  <a:lnTo>
                    <a:pt x="330" y="1"/>
                  </a:lnTo>
                  <a:lnTo>
                    <a:pt x="330" y="1"/>
                  </a:lnTo>
                  <a:lnTo>
                    <a:pt x="363" y="1"/>
                  </a:lnTo>
                  <a:lnTo>
                    <a:pt x="363" y="1"/>
                  </a:lnTo>
                  <a:lnTo>
                    <a:pt x="380" y="1"/>
                  </a:lnTo>
                  <a:lnTo>
                    <a:pt x="380" y="1"/>
                  </a:lnTo>
                  <a:lnTo>
                    <a:pt x="406" y="1"/>
                  </a:lnTo>
                  <a:lnTo>
                    <a:pt x="406" y="1"/>
                  </a:lnTo>
                  <a:lnTo>
                    <a:pt x="432" y="1"/>
                  </a:lnTo>
                  <a:lnTo>
                    <a:pt x="432" y="1"/>
                  </a:lnTo>
                  <a:lnTo>
                    <a:pt x="470" y="1"/>
                  </a:lnTo>
                  <a:lnTo>
                    <a:pt x="489" y="3"/>
                  </a:lnTo>
                  <a:lnTo>
                    <a:pt x="508" y="5"/>
                  </a:lnTo>
                  <a:lnTo>
                    <a:pt x="527" y="8"/>
                  </a:lnTo>
                  <a:lnTo>
                    <a:pt x="546" y="13"/>
                  </a:lnTo>
                  <a:lnTo>
                    <a:pt x="565" y="20"/>
                  </a:lnTo>
                  <a:lnTo>
                    <a:pt x="582" y="29"/>
                  </a:lnTo>
                  <a:lnTo>
                    <a:pt x="582" y="29"/>
                  </a:lnTo>
                  <a:lnTo>
                    <a:pt x="594" y="37"/>
                  </a:lnTo>
                  <a:lnTo>
                    <a:pt x="604" y="46"/>
                  </a:lnTo>
                  <a:lnTo>
                    <a:pt x="604" y="46"/>
                  </a:lnTo>
                  <a:lnTo>
                    <a:pt x="613" y="53"/>
                  </a:lnTo>
                  <a:lnTo>
                    <a:pt x="621" y="62"/>
                  </a:lnTo>
                  <a:lnTo>
                    <a:pt x="628" y="70"/>
                  </a:lnTo>
                  <a:lnTo>
                    <a:pt x="633" y="80"/>
                  </a:lnTo>
                  <a:lnTo>
                    <a:pt x="642" y="99"/>
                  </a:lnTo>
                  <a:lnTo>
                    <a:pt x="649" y="122"/>
                  </a:lnTo>
                  <a:lnTo>
                    <a:pt x="652" y="144"/>
                  </a:lnTo>
                  <a:lnTo>
                    <a:pt x="654" y="167"/>
                  </a:lnTo>
                  <a:lnTo>
                    <a:pt x="656" y="211"/>
                  </a:lnTo>
                  <a:lnTo>
                    <a:pt x="656" y="211"/>
                  </a:lnTo>
                  <a:lnTo>
                    <a:pt x="656" y="358"/>
                  </a:lnTo>
                  <a:lnTo>
                    <a:pt x="556" y="358"/>
                  </a:lnTo>
                  <a:lnTo>
                    <a:pt x="556" y="358"/>
                  </a:lnTo>
                  <a:lnTo>
                    <a:pt x="556" y="223"/>
                  </a:lnTo>
                  <a:lnTo>
                    <a:pt x="556" y="211"/>
                  </a:lnTo>
                  <a:lnTo>
                    <a:pt x="546" y="211"/>
                  </a:lnTo>
                  <a:lnTo>
                    <a:pt x="546" y="211"/>
                  </a:lnTo>
                  <a:lnTo>
                    <a:pt x="503" y="213"/>
                  </a:lnTo>
                  <a:lnTo>
                    <a:pt x="492" y="213"/>
                  </a:lnTo>
                  <a:lnTo>
                    <a:pt x="492" y="223"/>
                  </a:lnTo>
                  <a:lnTo>
                    <a:pt x="492" y="223"/>
                  </a:lnTo>
                  <a:lnTo>
                    <a:pt x="492" y="320"/>
                  </a:lnTo>
                  <a:lnTo>
                    <a:pt x="492" y="358"/>
                  </a:lnTo>
                  <a:lnTo>
                    <a:pt x="157" y="358"/>
                  </a:lnTo>
                  <a:lnTo>
                    <a:pt x="157" y="358"/>
                  </a:lnTo>
                  <a:lnTo>
                    <a:pt x="155" y="225"/>
                  </a:lnTo>
                  <a:lnTo>
                    <a:pt x="155" y="215"/>
                  </a:lnTo>
                  <a:lnTo>
                    <a:pt x="145" y="215"/>
                  </a:lnTo>
                  <a:lnTo>
                    <a:pt x="110" y="215"/>
                  </a:lnTo>
                  <a:lnTo>
                    <a:pt x="100" y="215"/>
                  </a:lnTo>
                  <a:lnTo>
                    <a:pt x="100" y="225"/>
                  </a:lnTo>
                  <a:lnTo>
                    <a:pt x="100" y="225"/>
                  </a:lnTo>
                  <a:lnTo>
                    <a:pt x="98" y="358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37"/>
                  </a:lnTo>
                  <a:lnTo>
                    <a:pt x="3" y="118"/>
                  </a:lnTo>
                  <a:lnTo>
                    <a:pt x="9" y="99"/>
                  </a:lnTo>
                  <a:lnTo>
                    <a:pt x="17" y="82"/>
                  </a:lnTo>
                  <a:lnTo>
                    <a:pt x="26" y="65"/>
                  </a:lnTo>
                  <a:lnTo>
                    <a:pt x="38" y="51"/>
                  </a:lnTo>
                  <a:lnTo>
                    <a:pt x="52" y="39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24"/>
                  </a:lnTo>
                  <a:lnTo>
                    <a:pt x="79" y="24"/>
                  </a:lnTo>
                  <a:lnTo>
                    <a:pt x="98" y="17"/>
                  </a:lnTo>
                  <a:lnTo>
                    <a:pt x="117" y="12"/>
                  </a:lnTo>
                  <a:lnTo>
                    <a:pt x="138" y="6"/>
                  </a:lnTo>
                  <a:lnTo>
                    <a:pt x="157" y="5"/>
                  </a:lnTo>
                  <a:lnTo>
                    <a:pt x="194" y="1"/>
                  </a:lnTo>
                  <a:lnTo>
                    <a:pt x="2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4" name="Freeform 39"/>
            <p:cNvSpPr>
              <a:spLocks/>
            </p:cNvSpPr>
            <p:nvPr/>
          </p:nvSpPr>
          <p:spPr bwMode="auto">
            <a:xfrm>
              <a:off x="4125913" y="1762125"/>
              <a:ext cx="1073150" cy="601663"/>
            </a:xfrm>
            <a:custGeom>
              <a:avLst/>
              <a:gdLst>
                <a:gd name="T0" fmla="*/ 242 w 676"/>
                <a:gd name="T1" fmla="*/ 0 h 379"/>
                <a:gd name="T2" fmla="*/ 161 w 676"/>
                <a:gd name="T3" fmla="*/ 5 h 379"/>
                <a:gd name="T4" fmla="*/ 124 w 676"/>
                <a:gd name="T5" fmla="*/ 12 h 379"/>
                <a:gd name="T6" fmla="*/ 86 w 676"/>
                <a:gd name="T7" fmla="*/ 24 h 379"/>
                <a:gd name="T8" fmla="*/ 70 w 676"/>
                <a:gd name="T9" fmla="*/ 31 h 379"/>
                <a:gd name="T10" fmla="*/ 53 w 676"/>
                <a:gd name="T11" fmla="*/ 43 h 379"/>
                <a:gd name="T12" fmla="*/ 27 w 676"/>
                <a:gd name="T13" fmla="*/ 73 h 379"/>
                <a:gd name="T14" fmla="*/ 8 w 676"/>
                <a:gd name="T15" fmla="*/ 109 h 379"/>
                <a:gd name="T16" fmla="*/ 0 w 676"/>
                <a:gd name="T17" fmla="*/ 148 h 379"/>
                <a:gd name="T18" fmla="*/ 0 w 676"/>
                <a:gd name="T19" fmla="*/ 169 h 379"/>
                <a:gd name="T20" fmla="*/ 118 w 676"/>
                <a:gd name="T21" fmla="*/ 379 h 379"/>
                <a:gd name="T22" fmla="*/ 120 w 676"/>
                <a:gd name="T23" fmla="*/ 236 h 379"/>
                <a:gd name="T24" fmla="*/ 155 w 676"/>
                <a:gd name="T25" fmla="*/ 236 h 379"/>
                <a:gd name="T26" fmla="*/ 156 w 676"/>
                <a:gd name="T27" fmla="*/ 379 h 379"/>
                <a:gd name="T28" fmla="*/ 513 w 676"/>
                <a:gd name="T29" fmla="*/ 379 h 379"/>
                <a:gd name="T30" fmla="*/ 513 w 676"/>
                <a:gd name="T31" fmla="*/ 234 h 379"/>
                <a:gd name="T32" fmla="*/ 556 w 676"/>
                <a:gd name="T33" fmla="*/ 234 h 379"/>
                <a:gd name="T34" fmla="*/ 676 w 676"/>
                <a:gd name="T35" fmla="*/ 379 h 379"/>
                <a:gd name="T36" fmla="*/ 676 w 676"/>
                <a:gd name="T37" fmla="*/ 222 h 379"/>
                <a:gd name="T38" fmla="*/ 674 w 676"/>
                <a:gd name="T39" fmla="*/ 174 h 379"/>
                <a:gd name="T40" fmla="*/ 668 w 676"/>
                <a:gd name="T41" fmla="*/ 128 h 379"/>
                <a:gd name="T42" fmla="*/ 652 w 676"/>
                <a:gd name="T43" fmla="*/ 85 h 379"/>
                <a:gd name="T44" fmla="*/ 638 w 676"/>
                <a:gd name="T45" fmla="*/ 64 h 379"/>
                <a:gd name="T46" fmla="*/ 621 w 676"/>
                <a:gd name="T47" fmla="*/ 48 h 379"/>
                <a:gd name="T48" fmla="*/ 609 w 676"/>
                <a:gd name="T49" fmla="*/ 38 h 379"/>
                <a:gd name="T50" fmla="*/ 597 w 676"/>
                <a:gd name="T51" fmla="*/ 31 h 379"/>
                <a:gd name="T52" fmla="*/ 561 w 676"/>
                <a:gd name="T53" fmla="*/ 16 h 379"/>
                <a:gd name="T54" fmla="*/ 523 w 676"/>
                <a:gd name="T55" fmla="*/ 5 h 379"/>
                <a:gd name="T56" fmla="*/ 482 w 676"/>
                <a:gd name="T57" fmla="*/ 2 h 379"/>
                <a:gd name="T58" fmla="*/ 442 w 676"/>
                <a:gd name="T59" fmla="*/ 2 h 379"/>
                <a:gd name="T60" fmla="*/ 390 w 676"/>
                <a:gd name="T61" fmla="*/ 2 h 379"/>
                <a:gd name="T62" fmla="*/ 373 w 676"/>
                <a:gd name="T63" fmla="*/ 2 h 379"/>
                <a:gd name="T64" fmla="*/ 340 w 676"/>
                <a:gd name="T65" fmla="*/ 2 h 379"/>
                <a:gd name="T66" fmla="*/ 242 w 676"/>
                <a:gd name="T6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6" h="379">
                  <a:moveTo>
                    <a:pt x="242" y="0"/>
                  </a:moveTo>
                  <a:lnTo>
                    <a:pt x="242" y="0"/>
                  </a:lnTo>
                  <a:lnTo>
                    <a:pt x="201" y="2"/>
                  </a:lnTo>
                  <a:lnTo>
                    <a:pt x="161" y="5"/>
                  </a:lnTo>
                  <a:lnTo>
                    <a:pt x="142" y="9"/>
                  </a:lnTo>
                  <a:lnTo>
                    <a:pt x="124" y="12"/>
                  </a:lnTo>
                  <a:lnTo>
                    <a:pt x="105" y="17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70" y="31"/>
                  </a:lnTo>
                  <a:lnTo>
                    <a:pt x="70" y="31"/>
                  </a:lnTo>
                  <a:lnTo>
                    <a:pt x="53" y="43"/>
                  </a:lnTo>
                  <a:lnTo>
                    <a:pt x="39" y="57"/>
                  </a:lnTo>
                  <a:lnTo>
                    <a:pt x="27" y="73"/>
                  </a:lnTo>
                  <a:lnTo>
                    <a:pt x="17" y="90"/>
                  </a:lnTo>
                  <a:lnTo>
                    <a:pt x="8" y="109"/>
                  </a:lnTo>
                  <a:lnTo>
                    <a:pt x="3" y="129"/>
                  </a:lnTo>
                  <a:lnTo>
                    <a:pt x="0" y="148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379"/>
                  </a:lnTo>
                  <a:lnTo>
                    <a:pt x="118" y="379"/>
                  </a:lnTo>
                  <a:lnTo>
                    <a:pt x="118" y="379"/>
                  </a:lnTo>
                  <a:lnTo>
                    <a:pt x="120" y="236"/>
                  </a:lnTo>
                  <a:lnTo>
                    <a:pt x="120" y="236"/>
                  </a:lnTo>
                  <a:lnTo>
                    <a:pt x="155" y="236"/>
                  </a:lnTo>
                  <a:lnTo>
                    <a:pt x="155" y="236"/>
                  </a:lnTo>
                  <a:lnTo>
                    <a:pt x="156" y="379"/>
                  </a:lnTo>
                  <a:lnTo>
                    <a:pt x="513" y="379"/>
                  </a:lnTo>
                  <a:lnTo>
                    <a:pt x="513" y="379"/>
                  </a:lnTo>
                  <a:lnTo>
                    <a:pt x="513" y="234"/>
                  </a:lnTo>
                  <a:lnTo>
                    <a:pt x="513" y="234"/>
                  </a:lnTo>
                  <a:lnTo>
                    <a:pt x="556" y="234"/>
                  </a:lnTo>
                  <a:lnTo>
                    <a:pt x="556" y="234"/>
                  </a:lnTo>
                  <a:lnTo>
                    <a:pt x="556" y="379"/>
                  </a:lnTo>
                  <a:lnTo>
                    <a:pt x="676" y="379"/>
                  </a:lnTo>
                  <a:lnTo>
                    <a:pt x="676" y="379"/>
                  </a:lnTo>
                  <a:lnTo>
                    <a:pt x="676" y="222"/>
                  </a:lnTo>
                  <a:lnTo>
                    <a:pt x="676" y="222"/>
                  </a:lnTo>
                  <a:lnTo>
                    <a:pt x="674" y="174"/>
                  </a:lnTo>
                  <a:lnTo>
                    <a:pt x="673" y="152"/>
                  </a:lnTo>
                  <a:lnTo>
                    <a:pt x="668" y="128"/>
                  </a:lnTo>
                  <a:lnTo>
                    <a:pt x="661" y="105"/>
                  </a:lnTo>
                  <a:lnTo>
                    <a:pt x="652" y="85"/>
                  </a:lnTo>
                  <a:lnTo>
                    <a:pt x="645" y="74"/>
                  </a:lnTo>
                  <a:lnTo>
                    <a:pt x="638" y="64"/>
                  </a:lnTo>
                  <a:lnTo>
                    <a:pt x="630" y="55"/>
                  </a:lnTo>
                  <a:lnTo>
                    <a:pt x="621" y="48"/>
                  </a:lnTo>
                  <a:lnTo>
                    <a:pt x="621" y="48"/>
                  </a:lnTo>
                  <a:lnTo>
                    <a:pt x="609" y="38"/>
                  </a:lnTo>
                  <a:lnTo>
                    <a:pt x="597" y="31"/>
                  </a:lnTo>
                  <a:lnTo>
                    <a:pt x="597" y="31"/>
                  </a:lnTo>
                  <a:lnTo>
                    <a:pt x="580" y="23"/>
                  </a:lnTo>
                  <a:lnTo>
                    <a:pt x="561" y="16"/>
                  </a:lnTo>
                  <a:lnTo>
                    <a:pt x="542" y="11"/>
                  </a:lnTo>
                  <a:lnTo>
                    <a:pt x="523" y="5"/>
                  </a:lnTo>
                  <a:lnTo>
                    <a:pt x="502" y="4"/>
                  </a:lnTo>
                  <a:lnTo>
                    <a:pt x="482" y="2"/>
                  </a:lnTo>
                  <a:lnTo>
                    <a:pt x="442" y="2"/>
                  </a:lnTo>
                  <a:lnTo>
                    <a:pt x="442" y="2"/>
                  </a:lnTo>
                  <a:lnTo>
                    <a:pt x="390" y="2"/>
                  </a:lnTo>
                  <a:lnTo>
                    <a:pt x="390" y="2"/>
                  </a:lnTo>
                  <a:lnTo>
                    <a:pt x="373" y="2"/>
                  </a:lnTo>
                  <a:lnTo>
                    <a:pt x="373" y="2"/>
                  </a:lnTo>
                  <a:lnTo>
                    <a:pt x="340" y="2"/>
                  </a:lnTo>
                  <a:lnTo>
                    <a:pt x="340" y="2"/>
                  </a:lnTo>
                  <a:lnTo>
                    <a:pt x="242" y="0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99" name="组合 3098"/>
          <p:cNvGrpSpPr/>
          <p:nvPr/>
        </p:nvGrpSpPr>
        <p:grpSpPr>
          <a:xfrm>
            <a:off x="5699127" y="1419623"/>
            <a:ext cx="1076325" cy="2747963"/>
            <a:chOff x="5699125" y="1276350"/>
            <a:chExt cx="1076325" cy="2747963"/>
          </a:xfrm>
        </p:grpSpPr>
        <p:sp>
          <p:nvSpPr>
            <p:cNvPr id="3085" name="Freeform 40"/>
            <p:cNvSpPr>
              <a:spLocks/>
            </p:cNvSpPr>
            <p:nvPr/>
          </p:nvSpPr>
          <p:spPr bwMode="auto">
            <a:xfrm>
              <a:off x="6032500" y="1284288"/>
              <a:ext cx="428625" cy="427038"/>
            </a:xfrm>
            <a:custGeom>
              <a:avLst/>
              <a:gdLst>
                <a:gd name="T0" fmla="*/ 131 w 270"/>
                <a:gd name="T1" fmla="*/ 269 h 269"/>
                <a:gd name="T2" fmla="*/ 131 w 270"/>
                <a:gd name="T3" fmla="*/ 269 h 269"/>
                <a:gd name="T4" fmla="*/ 116 w 270"/>
                <a:gd name="T5" fmla="*/ 269 h 269"/>
                <a:gd name="T6" fmla="*/ 102 w 270"/>
                <a:gd name="T7" fmla="*/ 265 h 269"/>
                <a:gd name="T8" fmla="*/ 88 w 270"/>
                <a:gd name="T9" fmla="*/ 262 h 269"/>
                <a:gd name="T10" fmla="*/ 74 w 270"/>
                <a:gd name="T11" fmla="*/ 257 h 269"/>
                <a:gd name="T12" fmla="*/ 62 w 270"/>
                <a:gd name="T13" fmla="*/ 250 h 269"/>
                <a:gd name="T14" fmla="*/ 52 w 270"/>
                <a:gd name="T15" fmla="*/ 243 h 269"/>
                <a:gd name="T16" fmla="*/ 41 w 270"/>
                <a:gd name="T17" fmla="*/ 232 h 269"/>
                <a:gd name="T18" fmla="*/ 33 w 270"/>
                <a:gd name="T19" fmla="*/ 222 h 269"/>
                <a:gd name="T20" fmla="*/ 33 w 270"/>
                <a:gd name="T21" fmla="*/ 222 h 269"/>
                <a:gd name="T22" fmla="*/ 21 w 270"/>
                <a:gd name="T23" fmla="*/ 210 h 269"/>
                <a:gd name="T24" fmla="*/ 12 w 270"/>
                <a:gd name="T25" fmla="*/ 195 h 269"/>
                <a:gd name="T26" fmla="*/ 7 w 270"/>
                <a:gd name="T27" fmla="*/ 179 h 269"/>
                <a:gd name="T28" fmla="*/ 2 w 270"/>
                <a:gd name="T29" fmla="*/ 164 h 269"/>
                <a:gd name="T30" fmla="*/ 0 w 270"/>
                <a:gd name="T31" fmla="*/ 146 h 269"/>
                <a:gd name="T32" fmla="*/ 0 w 270"/>
                <a:gd name="T33" fmla="*/ 129 h 269"/>
                <a:gd name="T34" fmla="*/ 2 w 270"/>
                <a:gd name="T35" fmla="*/ 112 h 269"/>
                <a:gd name="T36" fmla="*/ 7 w 270"/>
                <a:gd name="T37" fmla="*/ 93 h 269"/>
                <a:gd name="T38" fmla="*/ 7 w 270"/>
                <a:gd name="T39" fmla="*/ 93 h 269"/>
                <a:gd name="T40" fmla="*/ 12 w 270"/>
                <a:gd name="T41" fmla="*/ 76 h 269"/>
                <a:gd name="T42" fmla="*/ 21 w 270"/>
                <a:gd name="T43" fmla="*/ 60 h 269"/>
                <a:gd name="T44" fmla="*/ 31 w 270"/>
                <a:gd name="T45" fmla="*/ 47 h 269"/>
                <a:gd name="T46" fmla="*/ 43 w 270"/>
                <a:gd name="T47" fmla="*/ 35 h 269"/>
                <a:gd name="T48" fmla="*/ 55 w 270"/>
                <a:gd name="T49" fmla="*/ 24 h 269"/>
                <a:gd name="T50" fmla="*/ 69 w 270"/>
                <a:gd name="T51" fmla="*/ 16 h 269"/>
                <a:gd name="T52" fmla="*/ 85 w 270"/>
                <a:gd name="T53" fmla="*/ 9 h 269"/>
                <a:gd name="T54" fmla="*/ 100 w 270"/>
                <a:gd name="T55" fmla="*/ 5 h 269"/>
                <a:gd name="T56" fmla="*/ 100 w 270"/>
                <a:gd name="T57" fmla="*/ 5 h 269"/>
                <a:gd name="T58" fmla="*/ 117 w 270"/>
                <a:gd name="T59" fmla="*/ 0 h 269"/>
                <a:gd name="T60" fmla="*/ 133 w 270"/>
                <a:gd name="T61" fmla="*/ 0 h 269"/>
                <a:gd name="T62" fmla="*/ 133 w 270"/>
                <a:gd name="T63" fmla="*/ 0 h 269"/>
                <a:gd name="T64" fmla="*/ 150 w 270"/>
                <a:gd name="T65" fmla="*/ 0 h 269"/>
                <a:gd name="T66" fmla="*/ 167 w 270"/>
                <a:gd name="T67" fmla="*/ 4 h 269"/>
                <a:gd name="T68" fmla="*/ 183 w 270"/>
                <a:gd name="T69" fmla="*/ 10 h 269"/>
                <a:gd name="T70" fmla="*/ 198 w 270"/>
                <a:gd name="T71" fmla="*/ 17 h 269"/>
                <a:gd name="T72" fmla="*/ 214 w 270"/>
                <a:gd name="T73" fmla="*/ 28 h 269"/>
                <a:gd name="T74" fmla="*/ 227 w 270"/>
                <a:gd name="T75" fmla="*/ 40 h 269"/>
                <a:gd name="T76" fmla="*/ 239 w 270"/>
                <a:gd name="T77" fmla="*/ 54 h 269"/>
                <a:gd name="T78" fmla="*/ 250 w 270"/>
                <a:gd name="T79" fmla="*/ 67 h 269"/>
                <a:gd name="T80" fmla="*/ 250 w 270"/>
                <a:gd name="T81" fmla="*/ 67 h 269"/>
                <a:gd name="T82" fmla="*/ 258 w 270"/>
                <a:gd name="T83" fmla="*/ 81 h 269"/>
                <a:gd name="T84" fmla="*/ 264 w 270"/>
                <a:gd name="T85" fmla="*/ 95 h 269"/>
                <a:gd name="T86" fmla="*/ 267 w 270"/>
                <a:gd name="T87" fmla="*/ 110 h 269"/>
                <a:gd name="T88" fmla="*/ 270 w 270"/>
                <a:gd name="T89" fmla="*/ 124 h 269"/>
                <a:gd name="T90" fmla="*/ 270 w 270"/>
                <a:gd name="T91" fmla="*/ 138 h 269"/>
                <a:gd name="T92" fmla="*/ 269 w 270"/>
                <a:gd name="T93" fmla="*/ 153 h 269"/>
                <a:gd name="T94" fmla="*/ 265 w 270"/>
                <a:gd name="T95" fmla="*/ 167 h 269"/>
                <a:gd name="T96" fmla="*/ 260 w 270"/>
                <a:gd name="T97" fmla="*/ 181 h 269"/>
                <a:gd name="T98" fmla="*/ 260 w 270"/>
                <a:gd name="T99" fmla="*/ 181 h 269"/>
                <a:gd name="T100" fmla="*/ 253 w 270"/>
                <a:gd name="T101" fmla="*/ 200 h 269"/>
                <a:gd name="T102" fmla="*/ 243 w 270"/>
                <a:gd name="T103" fmla="*/ 215 h 269"/>
                <a:gd name="T104" fmla="*/ 229 w 270"/>
                <a:gd name="T105" fmla="*/ 231 h 269"/>
                <a:gd name="T106" fmla="*/ 212 w 270"/>
                <a:gd name="T107" fmla="*/ 244 h 269"/>
                <a:gd name="T108" fmla="*/ 195 w 270"/>
                <a:gd name="T109" fmla="*/ 255 h 269"/>
                <a:gd name="T110" fmla="*/ 176 w 270"/>
                <a:gd name="T111" fmla="*/ 262 h 269"/>
                <a:gd name="T112" fmla="*/ 153 w 270"/>
                <a:gd name="T113" fmla="*/ 267 h 269"/>
                <a:gd name="T114" fmla="*/ 131 w 270"/>
                <a:gd name="T115" fmla="*/ 269 h 269"/>
                <a:gd name="T116" fmla="*/ 131 w 270"/>
                <a:gd name="T117" fmla="*/ 269 h 269"/>
                <a:gd name="T118" fmla="*/ 131 w 270"/>
                <a:gd name="T119" fmla="*/ 269 h 269"/>
                <a:gd name="T120" fmla="*/ 131 w 270"/>
                <a:gd name="T121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0" h="269">
                  <a:moveTo>
                    <a:pt x="131" y="269"/>
                  </a:moveTo>
                  <a:lnTo>
                    <a:pt x="131" y="269"/>
                  </a:lnTo>
                  <a:lnTo>
                    <a:pt x="116" y="269"/>
                  </a:lnTo>
                  <a:lnTo>
                    <a:pt x="102" y="265"/>
                  </a:lnTo>
                  <a:lnTo>
                    <a:pt x="88" y="262"/>
                  </a:lnTo>
                  <a:lnTo>
                    <a:pt x="74" y="257"/>
                  </a:lnTo>
                  <a:lnTo>
                    <a:pt x="62" y="250"/>
                  </a:lnTo>
                  <a:lnTo>
                    <a:pt x="52" y="243"/>
                  </a:lnTo>
                  <a:lnTo>
                    <a:pt x="41" y="232"/>
                  </a:lnTo>
                  <a:lnTo>
                    <a:pt x="33" y="222"/>
                  </a:lnTo>
                  <a:lnTo>
                    <a:pt x="33" y="222"/>
                  </a:lnTo>
                  <a:lnTo>
                    <a:pt x="21" y="210"/>
                  </a:lnTo>
                  <a:lnTo>
                    <a:pt x="12" y="195"/>
                  </a:lnTo>
                  <a:lnTo>
                    <a:pt x="7" y="179"/>
                  </a:lnTo>
                  <a:lnTo>
                    <a:pt x="2" y="164"/>
                  </a:lnTo>
                  <a:lnTo>
                    <a:pt x="0" y="146"/>
                  </a:lnTo>
                  <a:lnTo>
                    <a:pt x="0" y="129"/>
                  </a:lnTo>
                  <a:lnTo>
                    <a:pt x="2" y="112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12" y="76"/>
                  </a:lnTo>
                  <a:lnTo>
                    <a:pt x="21" y="60"/>
                  </a:lnTo>
                  <a:lnTo>
                    <a:pt x="31" y="47"/>
                  </a:lnTo>
                  <a:lnTo>
                    <a:pt x="43" y="35"/>
                  </a:lnTo>
                  <a:lnTo>
                    <a:pt x="55" y="24"/>
                  </a:lnTo>
                  <a:lnTo>
                    <a:pt x="69" y="16"/>
                  </a:lnTo>
                  <a:lnTo>
                    <a:pt x="85" y="9"/>
                  </a:lnTo>
                  <a:lnTo>
                    <a:pt x="100" y="5"/>
                  </a:lnTo>
                  <a:lnTo>
                    <a:pt x="100" y="5"/>
                  </a:lnTo>
                  <a:lnTo>
                    <a:pt x="117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0" y="0"/>
                  </a:lnTo>
                  <a:lnTo>
                    <a:pt x="167" y="4"/>
                  </a:lnTo>
                  <a:lnTo>
                    <a:pt x="183" y="10"/>
                  </a:lnTo>
                  <a:lnTo>
                    <a:pt x="198" y="17"/>
                  </a:lnTo>
                  <a:lnTo>
                    <a:pt x="214" y="28"/>
                  </a:lnTo>
                  <a:lnTo>
                    <a:pt x="227" y="40"/>
                  </a:lnTo>
                  <a:lnTo>
                    <a:pt x="239" y="54"/>
                  </a:lnTo>
                  <a:lnTo>
                    <a:pt x="250" y="67"/>
                  </a:lnTo>
                  <a:lnTo>
                    <a:pt x="250" y="67"/>
                  </a:lnTo>
                  <a:lnTo>
                    <a:pt x="258" y="81"/>
                  </a:lnTo>
                  <a:lnTo>
                    <a:pt x="264" y="95"/>
                  </a:lnTo>
                  <a:lnTo>
                    <a:pt x="267" y="110"/>
                  </a:lnTo>
                  <a:lnTo>
                    <a:pt x="270" y="124"/>
                  </a:lnTo>
                  <a:lnTo>
                    <a:pt x="270" y="138"/>
                  </a:lnTo>
                  <a:lnTo>
                    <a:pt x="269" y="153"/>
                  </a:lnTo>
                  <a:lnTo>
                    <a:pt x="265" y="167"/>
                  </a:lnTo>
                  <a:lnTo>
                    <a:pt x="260" y="181"/>
                  </a:lnTo>
                  <a:lnTo>
                    <a:pt x="260" y="181"/>
                  </a:lnTo>
                  <a:lnTo>
                    <a:pt x="253" y="200"/>
                  </a:lnTo>
                  <a:lnTo>
                    <a:pt x="243" y="215"/>
                  </a:lnTo>
                  <a:lnTo>
                    <a:pt x="229" y="231"/>
                  </a:lnTo>
                  <a:lnTo>
                    <a:pt x="212" y="244"/>
                  </a:lnTo>
                  <a:lnTo>
                    <a:pt x="195" y="255"/>
                  </a:lnTo>
                  <a:lnTo>
                    <a:pt x="176" y="262"/>
                  </a:lnTo>
                  <a:lnTo>
                    <a:pt x="153" y="267"/>
                  </a:lnTo>
                  <a:lnTo>
                    <a:pt x="131" y="269"/>
                  </a:lnTo>
                  <a:lnTo>
                    <a:pt x="131" y="269"/>
                  </a:lnTo>
                  <a:lnTo>
                    <a:pt x="131" y="269"/>
                  </a:lnTo>
                  <a:lnTo>
                    <a:pt x="131" y="269"/>
                  </a:lnTo>
                  <a:close/>
                </a:path>
              </a:pathLst>
            </a:custGeom>
            <a:solidFill>
              <a:srgbClr val="D9D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6" name="Freeform 41"/>
            <p:cNvSpPr>
              <a:spLocks noEditPoints="1"/>
            </p:cNvSpPr>
            <p:nvPr/>
          </p:nvSpPr>
          <p:spPr bwMode="auto">
            <a:xfrm>
              <a:off x="6024563" y="1276350"/>
              <a:ext cx="446088" cy="442913"/>
            </a:xfrm>
            <a:custGeom>
              <a:avLst/>
              <a:gdLst>
                <a:gd name="T0" fmla="*/ 138 w 281"/>
                <a:gd name="T1" fmla="*/ 10 h 279"/>
                <a:gd name="T2" fmla="*/ 170 w 281"/>
                <a:gd name="T3" fmla="*/ 14 h 279"/>
                <a:gd name="T4" fmla="*/ 201 w 281"/>
                <a:gd name="T5" fmla="*/ 28 h 279"/>
                <a:gd name="T6" fmla="*/ 229 w 281"/>
                <a:gd name="T7" fmla="*/ 48 h 279"/>
                <a:gd name="T8" fmla="*/ 250 w 281"/>
                <a:gd name="T9" fmla="*/ 76 h 279"/>
                <a:gd name="T10" fmla="*/ 258 w 281"/>
                <a:gd name="T11" fmla="*/ 89 h 279"/>
                <a:gd name="T12" fmla="*/ 267 w 281"/>
                <a:gd name="T13" fmla="*/ 115 h 279"/>
                <a:gd name="T14" fmla="*/ 270 w 281"/>
                <a:gd name="T15" fmla="*/ 143 h 279"/>
                <a:gd name="T16" fmla="*/ 265 w 281"/>
                <a:gd name="T17" fmla="*/ 170 h 279"/>
                <a:gd name="T18" fmla="*/ 260 w 281"/>
                <a:gd name="T19" fmla="*/ 184 h 279"/>
                <a:gd name="T20" fmla="*/ 260 w 281"/>
                <a:gd name="T21" fmla="*/ 184 h 279"/>
                <a:gd name="T22" fmla="*/ 251 w 281"/>
                <a:gd name="T23" fmla="*/ 205 h 279"/>
                <a:gd name="T24" fmla="*/ 239 w 281"/>
                <a:gd name="T25" fmla="*/ 222 h 279"/>
                <a:gd name="T26" fmla="*/ 210 w 281"/>
                <a:gd name="T27" fmla="*/ 248 h 279"/>
                <a:gd name="T28" fmla="*/ 174 w 281"/>
                <a:gd name="T29" fmla="*/ 263 h 279"/>
                <a:gd name="T30" fmla="*/ 136 w 281"/>
                <a:gd name="T31" fmla="*/ 268 h 279"/>
                <a:gd name="T32" fmla="*/ 122 w 281"/>
                <a:gd name="T33" fmla="*/ 268 h 279"/>
                <a:gd name="T34" fmla="*/ 95 w 281"/>
                <a:gd name="T35" fmla="*/ 262 h 279"/>
                <a:gd name="T36" fmla="*/ 71 w 281"/>
                <a:gd name="T37" fmla="*/ 251 h 279"/>
                <a:gd name="T38" fmla="*/ 50 w 281"/>
                <a:gd name="T39" fmla="*/ 234 h 279"/>
                <a:gd name="T40" fmla="*/ 41 w 281"/>
                <a:gd name="T41" fmla="*/ 224 h 279"/>
                <a:gd name="T42" fmla="*/ 41 w 281"/>
                <a:gd name="T43" fmla="*/ 224 h 279"/>
                <a:gd name="T44" fmla="*/ 22 w 281"/>
                <a:gd name="T45" fmla="*/ 198 h 279"/>
                <a:gd name="T46" fmla="*/ 12 w 281"/>
                <a:gd name="T47" fmla="*/ 167 h 279"/>
                <a:gd name="T48" fmla="*/ 10 w 281"/>
                <a:gd name="T49" fmla="*/ 134 h 279"/>
                <a:gd name="T50" fmla="*/ 17 w 281"/>
                <a:gd name="T51" fmla="*/ 100 h 279"/>
                <a:gd name="T52" fmla="*/ 22 w 281"/>
                <a:gd name="T53" fmla="*/ 84 h 279"/>
                <a:gd name="T54" fmla="*/ 40 w 281"/>
                <a:gd name="T55" fmla="*/ 55 h 279"/>
                <a:gd name="T56" fmla="*/ 64 w 281"/>
                <a:gd name="T57" fmla="*/ 34 h 279"/>
                <a:gd name="T58" fmla="*/ 91 w 281"/>
                <a:gd name="T59" fmla="*/ 19 h 279"/>
                <a:gd name="T60" fmla="*/ 107 w 281"/>
                <a:gd name="T61" fmla="*/ 15 h 279"/>
                <a:gd name="T62" fmla="*/ 107 w 281"/>
                <a:gd name="T63" fmla="*/ 15 h 279"/>
                <a:gd name="T64" fmla="*/ 138 w 281"/>
                <a:gd name="T65" fmla="*/ 10 h 279"/>
                <a:gd name="T66" fmla="*/ 138 w 281"/>
                <a:gd name="T67" fmla="*/ 0 h 279"/>
                <a:gd name="T68" fmla="*/ 103 w 281"/>
                <a:gd name="T69" fmla="*/ 5 h 279"/>
                <a:gd name="T70" fmla="*/ 86 w 281"/>
                <a:gd name="T71" fmla="*/ 10 h 279"/>
                <a:gd name="T72" fmla="*/ 55 w 281"/>
                <a:gd name="T73" fmla="*/ 26 h 279"/>
                <a:gd name="T74" fmla="*/ 31 w 281"/>
                <a:gd name="T75" fmla="*/ 52 h 279"/>
                <a:gd name="T76" fmla="*/ 12 w 281"/>
                <a:gd name="T77" fmla="*/ 81 h 279"/>
                <a:gd name="T78" fmla="*/ 2 w 281"/>
                <a:gd name="T79" fmla="*/ 115 h 279"/>
                <a:gd name="T80" fmla="*/ 0 w 281"/>
                <a:gd name="T81" fmla="*/ 150 h 279"/>
                <a:gd name="T82" fmla="*/ 5 w 281"/>
                <a:gd name="T83" fmla="*/ 184 h 279"/>
                <a:gd name="T84" fmla="*/ 21 w 281"/>
                <a:gd name="T85" fmla="*/ 217 h 279"/>
                <a:gd name="T86" fmla="*/ 33 w 281"/>
                <a:gd name="T87" fmla="*/ 231 h 279"/>
                <a:gd name="T88" fmla="*/ 53 w 281"/>
                <a:gd name="T89" fmla="*/ 251 h 279"/>
                <a:gd name="T90" fmla="*/ 79 w 281"/>
                <a:gd name="T91" fmla="*/ 267 h 279"/>
                <a:gd name="T92" fmla="*/ 107 w 281"/>
                <a:gd name="T93" fmla="*/ 275 h 279"/>
                <a:gd name="T94" fmla="*/ 136 w 281"/>
                <a:gd name="T95" fmla="*/ 279 h 279"/>
                <a:gd name="T96" fmla="*/ 158 w 281"/>
                <a:gd name="T97" fmla="*/ 277 h 279"/>
                <a:gd name="T98" fmla="*/ 200 w 281"/>
                <a:gd name="T99" fmla="*/ 265 h 279"/>
                <a:gd name="T100" fmla="*/ 236 w 281"/>
                <a:gd name="T101" fmla="*/ 243 h 279"/>
                <a:gd name="T102" fmla="*/ 262 w 281"/>
                <a:gd name="T103" fmla="*/ 208 h 279"/>
                <a:gd name="T104" fmla="*/ 270 w 281"/>
                <a:gd name="T105" fmla="*/ 188 h 279"/>
                <a:gd name="T106" fmla="*/ 275 w 281"/>
                <a:gd name="T107" fmla="*/ 170 h 279"/>
                <a:gd name="T108" fmla="*/ 281 w 281"/>
                <a:gd name="T109" fmla="*/ 138 h 279"/>
                <a:gd name="T110" fmla="*/ 275 w 281"/>
                <a:gd name="T111" fmla="*/ 105 h 279"/>
                <a:gd name="T112" fmla="*/ 262 w 281"/>
                <a:gd name="T113" fmla="*/ 74 h 279"/>
                <a:gd name="T114" fmla="*/ 243 w 281"/>
                <a:gd name="T115" fmla="*/ 48 h 279"/>
                <a:gd name="T116" fmla="*/ 217 w 281"/>
                <a:gd name="T117" fmla="*/ 26 h 279"/>
                <a:gd name="T118" fmla="*/ 188 w 281"/>
                <a:gd name="T119" fmla="*/ 9 h 279"/>
                <a:gd name="T120" fmla="*/ 155 w 281"/>
                <a:gd name="T121" fmla="*/ 0 h 279"/>
                <a:gd name="T122" fmla="*/ 138 w 281"/>
                <a:gd name="T12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1" h="279">
                  <a:moveTo>
                    <a:pt x="138" y="10"/>
                  </a:moveTo>
                  <a:lnTo>
                    <a:pt x="138" y="10"/>
                  </a:lnTo>
                  <a:lnTo>
                    <a:pt x="155" y="10"/>
                  </a:lnTo>
                  <a:lnTo>
                    <a:pt x="170" y="14"/>
                  </a:lnTo>
                  <a:lnTo>
                    <a:pt x="186" y="21"/>
                  </a:lnTo>
                  <a:lnTo>
                    <a:pt x="201" y="28"/>
                  </a:lnTo>
                  <a:lnTo>
                    <a:pt x="215" y="38"/>
                  </a:lnTo>
                  <a:lnTo>
                    <a:pt x="229" y="48"/>
                  </a:lnTo>
                  <a:lnTo>
                    <a:pt x="239" y="62"/>
                  </a:lnTo>
                  <a:lnTo>
                    <a:pt x="250" y="76"/>
                  </a:lnTo>
                  <a:lnTo>
                    <a:pt x="250" y="76"/>
                  </a:lnTo>
                  <a:lnTo>
                    <a:pt x="258" y="89"/>
                  </a:lnTo>
                  <a:lnTo>
                    <a:pt x="263" y="102"/>
                  </a:lnTo>
                  <a:lnTo>
                    <a:pt x="267" y="115"/>
                  </a:lnTo>
                  <a:lnTo>
                    <a:pt x="270" y="129"/>
                  </a:lnTo>
                  <a:lnTo>
                    <a:pt x="270" y="143"/>
                  </a:lnTo>
                  <a:lnTo>
                    <a:pt x="269" y="157"/>
                  </a:lnTo>
                  <a:lnTo>
                    <a:pt x="265" y="170"/>
                  </a:lnTo>
                  <a:lnTo>
                    <a:pt x="260" y="182"/>
                  </a:lnTo>
                  <a:lnTo>
                    <a:pt x="260" y="184"/>
                  </a:lnTo>
                  <a:lnTo>
                    <a:pt x="260" y="184"/>
                  </a:lnTo>
                  <a:lnTo>
                    <a:pt x="260" y="184"/>
                  </a:lnTo>
                  <a:lnTo>
                    <a:pt x="257" y="194"/>
                  </a:lnTo>
                  <a:lnTo>
                    <a:pt x="251" y="205"/>
                  </a:lnTo>
                  <a:lnTo>
                    <a:pt x="246" y="213"/>
                  </a:lnTo>
                  <a:lnTo>
                    <a:pt x="239" y="222"/>
                  </a:lnTo>
                  <a:lnTo>
                    <a:pt x="226" y="236"/>
                  </a:lnTo>
                  <a:lnTo>
                    <a:pt x="210" y="248"/>
                  </a:lnTo>
                  <a:lnTo>
                    <a:pt x="191" y="256"/>
                  </a:lnTo>
                  <a:lnTo>
                    <a:pt x="174" y="263"/>
                  </a:lnTo>
                  <a:lnTo>
                    <a:pt x="155" y="267"/>
                  </a:lnTo>
                  <a:lnTo>
                    <a:pt x="136" y="268"/>
                  </a:lnTo>
                  <a:lnTo>
                    <a:pt x="136" y="268"/>
                  </a:lnTo>
                  <a:lnTo>
                    <a:pt x="122" y="268"/>
                  </a:lnTo>
                  <a:lnTo>
                    <a:pt x="108" y="265"/>
                  </a:lnTo>
                  <a:lnTo>
                    <a:pt x="95" y="262"/>
                  </a:lnTo>
                  <a:lnTo>
                    <a:pt x="83" y="256"/>
                  </a:lnTo>
                  <a:lnTo>
                    <a:pt x="71" y="251"/>
                  </a:lnTo>
                  <a:lnTo>
                    <a:pt x="60" y="243"/>
                  </a:lnTo>
                  <a:lnTo>
                    <a:pt x="50" y="234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1" y="212"/>
                  </a:lnTo>
                  <a:lnTo>
                    <a:pt x="22" y="198"/>
                  </a:lnTo>
                  <a:lnTo>
                    <a:pt x="17" y="182"/>
                  </a:lnTo>
                  <a:lnTo>
                    <a:pt x="12" y="167"/>
                  </a:lnTo>
                  <a:lnTo>
                    <a:pt x="10" y="151"/>
                  </a:lnTo>
                  <a:lnTo>
                    <a:pt x="10" y="134"/>
                  </a:lnTo>
                  <a:lnTo>
                    <a:pt x="12" y="117"/>
                  </a:lnTo>
                  <a:lnTo>
                    <a:pt x="17" y="100"/>
                  </a:lnTo>
                  <a:lnTo>
                    <a:pt x="17" y="100"/>
                  </a:lnTo>
                  <a:lnTo>
                    <a:pt x="22" y="84"/>
                  </a:lnTo>
                  <a:lnTo>
                    <a:pt x="31" y="69"/>
                  </a:lnTo>
                  <a:lnTo>
                    <a:pt x="40" y="55"/>
                  </a:lnTo>
                  <a:lnTo>
                    <a:pt x="52" y="43"/>
                  </a:lnTo>
                  <a:lnTo>
                    <a:pt x="64" y="34"/>
                  </a:lnTo>
                  <a:lnTo>
                    <a:pt x="76" y="26"/>
                  </a:lnTo>
                  <a:lnTo>
                    <a:pt x="91" y="19"/>
                  </a:lnTo>
                  <a:lnTo>
                    <a:pt x="105" y="15"/>
                  </a:lnTo>
                  <a:lnTo>
                    <a:pt x="107" y="15"/>
                  </a:lnTo>
                  <a:lnTo>
                    <a:pt x="107" y="15"/>
                  </a:lnTo>
                  <a:lnTo>
                    <a:pt x="107" y="15"/>
                  </a:lnTo>
                  <a:lnTo>
                    <a:pt x="122" y="10"/>
                  </a:lnTo>
                  <a:lnTo>
                    <a:pt x="138" y="10"/>
                  </a:lnTo>
                  <a:close/>
                  <a:moveTo>
                    <a:pt x="138" y="0"/>
                  </a:moveTo>
                  <a:lnTo>
                    <a:pt x="138" y="0"/>
                  </a:lnTo>
                  <a:lnTo>
                    <a:pt x="121" y="0"/>
                  </a:lnTo>
                  <a:lnTo>
                    <a:pt x="103" y="5"/>
                  </a:lnTo>
                  <a:lnTo>
                    <a:pt x="103" y="5"/>
                  </a:lnTo>
                  <a:lnTo>
                    <a:pt x="86" y="10"/>
                  </a:lnTo>
                  <a:lnTo>
                    <a:pt x="69" y="17"/>
                  </a:lnTo>
                  <a:lnTo>
                    <a:pt x="55" y="26"/>
                  </a:lnTo>
                  <a:lnTo>
                    <a:pt x="41" y="38"/>
                  </a:lnTo>
                  <a:lnTo>
                    <a:pt x="31" y="52"/>
                  </a:lnTo>
                  <a:lnTo>
                    <a:pt x="21" y="65"/>
                  </a:lnTo>
                  <a:lnTo>
                    <a:pt x="12" y="81"/>
                  </a:lnTo>
                  <a:lnTo>
                    <a:pt x="7" y="98"/>
                  </a:lnTo>
                  <a:lnTo>
                    <a:pt x="2" y="115"/>
                  </a:lnTo>
                  <a:lnTo>
                    <a:pt x="0" y="132"/>
                  </a:lnTo>
                  <a:lnTo>
                    <a:pt x="0" y="150"/>
                  </a:lnTo>
                  <a:lnTo>
                    <a:pt x="2" y="167"/>
                  </a:lnTo>
                  <a:lnTo>
                    <a:pt x="5" y="184"/>
                  </a:lnTo>
                  <a:lnTo>
                    <a:pt x="12" y="201"/>
                  </a:lnTo>
                  <a:lnTo>
                    <a:pt x="21" y="217"/>
                  </a:lnTo>
                  <a:lnTo>
                    <a:pt x="33" y="231"/>
                  </a:lnTo>
                  <a:lnTo>
                    <a:pt x="33" y="231"/>
                  </a:lnTo>
                  <a:lnTo>
                    <a:pt x="43" y="243"/>
                  </a:lnTo>
                  <a:lnTo>
                    <a:pt x="53" y="251"/>
                  </a:lnTo>
                  <a:lnTo>
                    <a:pt x="65" y="260"/>
                  </a:lnTo>
                  <a:lnTo>
                    <a:pt x="79" y="267"/>
                  </a:lnTo>
                  <a:lnTo>
                    <a:pt x="93" y="272"/>
                  </a:lnTo>
                  <a:lnTo>
                    <a:pt x="107" y="275"/>
                  </a:lnTo>
                  <a:lnTo>
                    <a:pt x="122" y="279"/>
                  </a:lnTo>
                  <a:lnTo>
                    <a:pt x="136" y="279"/>
                  </a:lnTo>
                  <a:lnTo>
                    <a:pt x="136" y="279"/>
                  </a:lnTo>
                  <a:lnTo>
                    <a:pt x="158" y="277"/>
                  </a:lnTo>
                  <a:lnTo>
                    <a:pt x="179" y="274"/>
                  </a:lnTo>
                  <a:lnTo>
                    <a:pt x="200" y="265"/>
                  </a:lnTo>
                  <a:lnTo>
                    <a:pt x="219" y="255"/>
                  </a:lnTo>
                  <a:lnTo>
                    <a:pt x="236" y="243"/>
                  </a:lnTo>
                  <a:lnTo>
                    <a:pt x="250" y="227"/>
                  </a:lnTo>
                  <a:lnTo>
                    <a:pt x="262" y="208"/>
                  </a:lnTo>
                  <a:lnTo>
                    <a:pt x="267" y="198"/>
                  </a:lnTo>
                  <a:lnTo>
                    <a:pt x="270" y="188"/>
                  </a:lnTo>
                  <a:lnTo>
                    <a:pt x="270" y="188"/>
                  </a:lnTo>
                  <a:lnTo>
                    <a:pt x="275" y="170"/>
                  </a:lnTo>
                  <a:lnTo>
                    <a:pt x="281" y="155"/>
                  </a:lnTo>
                  <a:lnTo>
                    <a:pt x="281" y="138"/>
                  </a:lnTo>
                  <a:lnTo>
                    <a:pt x="279" y="120"/>
                  </a:lnTo>
                  <a:lnTo>
                    <a:pt x="275" y="105"/>
                  </a:lnTo>
                  <a:lnTo>
                    <a:pt x="270" y="89"/>
                  </a:lnTo>
                  <a:lnTo>
                    <a:pt x="262" y="74"/>
                  </a:lnTo>
                  <a:lnTo>
                    <a:pt x="253" y="60"/>
                  </a:lnTo>
                  <a:lnTo>
                    <a:pt x="243" y="48"/>
                  </a:lnTo>
                  <a:lnTo>
                    <a:pt x="231" y="36"/>
                  </a:lnTo>
                  <a:lnTo>
                    <a:pt x="217" y="26"/>
                  </a:lnTo>
                  <a:lnTo>
                    <a:pt x="203" y="17"/>
                  </a:lnTo>
                  <a:lnTo>
                    <a:pt x="188" y="9"/>
                  </a:lnTo>
                  <a:lnTo>
                    <a:pt x="172" y="3"/>
                  </a:lnTo>
                  <a:lnTo>
                    <a:pt x="155" y="0"/>
                  </a:lnTo>
                  <a:lnTo>
                    <a:pt x="138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7" name="Freeform 42"/>
            <p:cNvSpPr>
              <a:spLocks/>
            </p:cNvSpPr>
            <p:nvPr/>
          </p:nvSpPr>
          <p:spPr bwMode="auto">
            <a:xfrm>
              <a:off x="6040438" y="1292225"/>
              <a:ext cx="412750" cy="409575"/>
            </a:xfrm>
            <a:custGeom>
              <a:avLst/>
              <a:gdLst>
                <a:gd name="T0" fmla="*/ 128 w 260"/>
                <a:gd name="T1" fmla="*/ 0 h 258"/>
                <a:gd name="T2" fmla="*/ 160 w 260"/>
                <a:gd name="T3" fmla="*/ 4 h 258"/>
                <a:gd name="T4" fmla="*/ 191 w 260"/>
                <a:gd name="T5" fmla="*/ 18 h 258"/>
                <a:gd name="T6" fmla="*/ 219 w 260"/>
                <a:gd name="T7" fmla="*/ 38 h 258"/>
                <a:gd name="T8" fmla="*/ 240 w 260"/>
                <a:gd name="T9" fmla="*/ 66 h 258"/>
                <a:gd name="T10" fmla="*/ 248 w 260"/>
                <a:gd name="T11" fmla="*/ 79 h 258"/>
                <a:gd name="T12" fmla="*/ 257 w 260"/>
                <a:gd name="T13" fmla="*/ 105 h 258"/>
                <a:gd name="T14" fmla="*/ 260 w 260"/>
                <a:gd name="T15" fmla="*/ 133 h 258"/>
                <a:gd name="T16" fmla="*/ 255 w 260"/>
                <a:gd name="T17" fmla="*/ 160 h 258"/>
                <a:gd name="T18" fmla="*/ 250 w 260"/>
                <a:gd name="T19" fmla="*/ 174 h 258"/>
                <a:gd name="T20" fmla="*/ 250 w 260"/>
                <a:gd name="T21" fmla="*/ 174 h 258"/>
                <a:gd name="T22" fmla="*/ 241 w 260"/>
                <a:gd name="T23" fmla="*/ 195 h 258"/>
                <a:gd name="T24" fmla="*/ 229 w 260"/>
                <a:gd name="T25" fmla="*/ 212 h 258"/>
                <a:gd name="T26" fmla="*/ 200 w 260"/>
                <a:gd name="T27" fmla="*/ 238 h 258"/>
                <a:gd name="T28" fmla="*/ 164 w 260"/>
                <a:gd name="T29" fmla="*/ 253 h 258"/>
                <a:gd name="T30" fmla="*/ 126 w 260"/>
                <a:gd name="T31" fmla="*/ 258 h 258"/>
                <a:gd name="T32" fmla="*/ 112 w 260"/>
                <a:gd name="T33" fmla="*/ 258 h 258"/>
                <a:gd name="T34" fmla="*/ 85 w 260"/>
                <a:gd name="T35" fmla="*/ 252 h 258"/>
                <a:gd name="T36" fmla="*/ 61 w 260"/>
                <a:gd name="T37" fmla="*/ 241 h 258"/>
                <a:gd name="T38" fmla="*/ 40 w 260"/>
                <a:gd name="T39" fmla="*/ 224 h 258"/>
                <a:gd name="T40" fmla="*/ 31 w 260"/>
                <a:gd name="T41" fmla="*/ 214 h 258"/>
                <a:gd name="T42" fmla="*/ 31 w 260"/>
                <a:gd name="T43" fmla="*/ 214 h 258"/>
                <a:gd name="T44" fmla="*/ 12 w 260"/>
                <a:gd name="T45" fmla="*/ 188 h 258"/>
                <a:gd name="T46" fmla="*/ 2 w 260"/>
                <a:gd name="T47" fmla="*/ 157 h 258"/>
                <a:gd name="T48" fmla="*/ 0 w 260"/>
                <a:gd name="T49" fmla="*/ 124 h 258"/>
                <a:gd name="T50" fmla="*/ 7 w 260"/>
                <a:gd name="T51" fmla="*/ 90 h 258"/>
                <a:gd name="T52" fmla="*/ 12 w 260"/>
                <a:gd name="T53" fmla="*/ 74 h 258"/>
                <a:gd name="T54" fmla="*/ 30 w 260"/>
                <a:gd name="T55" fmla="*/ 45 h 258"/>
                <a:gd name="T56" fmla="*/ 54 w 260"/>
                <a:gd name="T57" fmla="*/ 24 h 258"/>
                <a:gd name="T58" fmla="*/ 81 w 260"/>
                <a:gd name="T59" fmla="*/ 9 h 258"/>
                <a:gd name="T60" fmla="*/ 97 w 260"/>
                <a:gd name="T61" fmla="*/ 5 h 258"/>
                <a:gd name="T62" fmla="*/ 97 w 260"/>
                <a:gd name="T63" fmla="*/ 5 h 258"/>
                <a:gd name="T64" fmla="*/ 128 w 260"/>
                <a:gd name="T6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258">
                  <a:moveTo>
                    <a:pt x="128" y="0"/>
                  </a:moveTo>
                  <a:lnTo>
                    <a:pt x="128" y="0"/>
                  </a:lnTo>
                  <a:lnTo>
                    <a:pt x="145" y="0"/>
                  </a:lnTo>
                  <a:lnTo>
                    <a:pt x="160" y="4"/>
                  </a:lnTo>
                  <a:lnTo>
                    <a:pt x="176" y="11"/>
                  </a:lnTo>
                  <a:lnTo>
                    <a:pt x="191" y="18"/>
                  </a:lnTo>
                  <a:lnTo>
                    <a:pt x="205" y="28"/>
                  </a:lnTo>
                  <a:lnTo>
                    <a:pt x="219" y="38"/>
                  </a:lnTo>
                  <a:lnTo>
                    <a:pt x="229" y="52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48" y="79"/>
                  </a:lnTo>
                  <a:lnTo>
                    <a:pt x="253" y="92"/>
                  </a:lnTo>
                  <a:lnTo>
                    <a:pt x="257" y="105"/>
                  </a:lnTo>
                  <a:lnTo>
                    <a:pt x="260" y="119"/>
                  </a:lnTo>
                  <a:lnTo>
                    <a:pt x="260" y="133"/>
                  </a:lnTo>
                  <a:lnTo>
                    <a:pt x="259" y="147"/>
                  </a:lnTo>
                  <a:lnTo>
                    <a:pt x="255" y="160"/>
                  </a:lnTo>
                  <a:lnTo>
                    <a:pt x="250" y="172"/>
                  </a:lnTo>
                  <a:lnTo>
                    <a:pt x="250" y="174"/>
                  </a:lnTo>
                  <a:lnTo>
                    <a:pt x="250" y="174"/>
                  </a:lnTo>
                  <a:lnTo>
                    <a:pt x="250" y="174"/>
                  </a:lnTo>
                  <a:lnTo>
                    <a:pt x="247" y="184"/>
                  </a:lnTo>
                  <a:lnTo>
                    <a:pt x="241" y="195"/>
                  </a:lnTo>
                  <a:lnTo>
                    <a:pt x="236" y="203"/>
                  </a:lnTo>
                  <a:lnTo>
                    <a:pt x="229" y="212"/>
                  </a:lnTo>
                  <a:lnTo>
                    <a:pt x="216" y="226"/>
                  </a:lnTo>
                  <a:lnTo>
                    <a:pt x="200" y="238"/>
                  </a:lnTo>
                  <a:lnTo>
                    <a:pt x="181" y="246"/>
                  </a:lnTo>
                  <a:lnTo>
                    <a:pt x="164" y="253"/>
                  </a:lnTo>
                  <a:lnTo>
                    <a:pt x="145" y="257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12" y="258"/>
                  </a:lnTo>
                  <a:lnTo>
                    <a:pt x="98" y="255"/>
                  </a:lnTo>
                  <a:lnTo>
                    <a:pt x="85" y="252"/>
                  </a:lnTo>
                  <a:lnTo>
                    <a:pt x="73" y="246"/>
                  </a:lnTo>
                  <a:lnTo>
                    <a:pt x="61" y="241"/>
                  </a:lnTo>
                  <a:lnTo>
                    <a:pt x="50" y="233"/>
                  </a:lnTo>
                  <a:lnTo>
                    <a:pt x="40" y="224"/>
                  </a:lnTo>
                  <a:lnTo>
                    <a:pt x="31" y="214"/>
                  </a:lnTo>
                  <a:lnTo>
                    <a:pt x="31" y="214"/>
                  </a:lnTo>
                  <a:lnTo>
                    <a:pt x="31" y="214"/>
                  </a:lnTo>
                  <a:lnTo>
                    <a:pt x="31" y="214"/>
                  </a:lnTo>
                  <a:lnTo>
                    <a:pt x="21" y="202"/>
                  </a:lnTo>
                  <a:lnTo>
                    <a:pt x="12" y="188"/>
                  </a:lnTo>
                  <a:lnTo>
                    <a:pt x="7" y="172"/>
                  </a:lnTo>
                  <a:lnTo>
                    <a:pt x="2" y="157"/>
                  </a:lnTo>
                  <a:lnTo>
                    <a:pt x="0" y="141"/>
                  </a:lnTo>
                  <a:lnTo>
                    <a:pt x="0" y="124"/>
                  </a:lnTo>
                  <a:lnTo>
                    <a:pt x="2" y="107"/>
                  </a:lnTo>
                  <a:lnTo>
                    <a:pt x="7" y="90"/>
                  </a:lnTo>
                  <a:lnTo>
                    <a:pt x="7" y="90"/>
                  </a:lnTo>
                  <a:lnTo>
                    <a:pt x="12" y="74"/>
                  </a:lnTo>
                  <a:lnTo>
                    <a:pt x="21" y="59"/>
                  </a:lnTo>
                  <a:lnTo>
                    <a:pt x="30" y="45"/>
                  </a:lnTo>
                  <a:lnTo>
                    <a:pt x="42" y="33"/>
                  </a:lnTo>
                  <a:lnTo>
                    <a:pt x="54" y="24"/>
                  </a:lnTo>
                  <a:lnTo>
                    <a:pt x="66" y="16"/>
                  </a:lnTo>
                  <a:lnTo>
                    <a:pt x="81" y="9"/>
                  </a:lnTo>
                  <a:lnTo>
                    <a:pt x="95" y="5"/>
                  </a:lnTo>
                  <a:lnTo>
                    <a:pt x="97" y="5"/>
                  </a:lnTo>
                  <a:lnTo>
                    <a:pt x="97" y="5"/>
                  </a:lnTo>
                  <a:lnTo>
                    <a:pt x="97" y="5"/>
                  </a:lnTo>
                  <a:lnTo>
                    <a:pt x="112" y="0"/>
                  </a:lnTo>
                  <a:lnTo>
                    <a:pt x="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8" name="Freeform 43"/>
            <p:cNvSpPr>
              <a:spLocks/>
            </p:cNvSpPr>
            <p:nvPr/>
          </p:nvSpPr>
          <p:spPr bwMode="auto">
            <a:xfrm>
              <a:off x="6024563" y="1276350"/>
              <a:ext cx="446088" cy="442913"/>
            </a:xfrm>
            <a:custGeom>
              <a:avLst/>
              <a:gdLst>
                <a:gd name="T0" fmla="*/ 138 w 281"/>
                <a:gd name="T1" fmla="*/ 0 h 279"/>
                <a:gd name="T2" fmla="*/ 138 w 281"/>
                <a:gd name="T3" fmla="*/ 0 h 279"/>
                <a:gd name="T4" fmla="*/ 121 w 281"/>
                <a:gd name="T5" fmla="*/ 0 h 279"/>
                <a:gd name="T6" fmla="*/ 103 w 281"/>
                <a:gd name="T7" fmla="*/ 5 h 279"/>
                <a:gd name="T8" fmla="*/ 103 w 281"/>
                <a:gd name="T9" fmla="*/ 5 h 279"/>
                <a:gd name="T10" fmla="*/ 86 w 281"/>
                <a:gd name="T11" fmla="*/ 10 h 279"/>
                <a:gd name="T12" fmla="*/ 69 w 281"/>
                <a:gd name="T13" fmla="*/ 17 h 279"/>
                <a:gd name="T14" fmla="*/ 55 w 281"/>
                <a:gd name="T15" fmla="*/ 26 h 279"/>
                <a:gd name="T16" fmla="*/ 41 w 281"/>
                <a:gd name="T17" fmla="*/ 38 h 279"/>
                <a:gd name="T18" fmla="*/ 31 w 281"/>
                <a:gd name="T19" fmla="*/ 52 h 279"/>
                <a:gd name="T20" fmla="*/ 21 w 281"/>
                <a:gd name="T21" fmla="*/ 65 h 279"/>
                <a:gd name="T22" fmla="*/ 12 w 281"/>
                <a:gd name="T23" fmla="*/ 81 h 279"/>
                <a:gd name="T24" fmla="*/ 7 w 281"/>
                <a:gd name="T25" fmla="*/ 98 h 279"/>
                <a:gd name="T26" fmla="*/ 2 w 281"/>
                <a:gd name="T27" fmla="*/ 115 h 279"/>
                <a:gd name="T28" fmla="*/ 0 w 281"/>
                <a:gd name="T29" fmla="*/ 132 h 279"/>
                <a:gd name="T30" fmla="*/ 0 w 281"/>
                <a:gd name="T31" fmla="*/ 150 h 279"/>
                <a:gd name="T32" fmla="*/ 2 w 281"/>
                <a:gd name="T33" fmla="*/ 167 h 279"/>
                <a:gd name="T34" fmla="*/ 5 w 281"/>
                <a:gd name="T35" fmla="*/ 184 h 279"/>
                <a:gd name="T36" fmla="*/ 12 w 281"/>
                <a:gd name="T37" fmla="*/ 201 h 279"/>
                <a:gd name="T38" fmla="*/ 21 w 281"/>
                <a:gd name="T39" fmla="*/ 217 h 279"/>
                <a:gd name="T40" fmla="*/ 33 w 281"/>
                <a:gd name="T41" fmla="*/ 231 h 279"/>
                <a:gd name="T42" fmla="*/ 33 w 281"/>
                <a:gd name="T43" fmla="*/ 231 h 279"/>
                <a:gd name="T44" fmla="*/ 43 w 281"/>
                <a:gd name="T45" fmla="*/ 243 h 279"/>
                <a:gd name="T46" fmla="*/ 53 w 281"/>
                <a:gd name="T47" fmla="*/ 251 h 279"/>
                <a:gd name="T48" fmla="*/ 65 w 281"/>
                <a:gd name="T49" fmla="*/ 260 h 279"/>
                <a:gd name="T50" fmla="*/ 79 w 281"/>
                <a:gd name="T51" fmla="*/ 267 h 279"/>
                <a:gd name="T52" fmla="*/ 93 w 281"/>
                <a:gd name="T53" fmla="*/ 272 h 279"/>
                <a:gd name="T54" fmla="*/ 107 w 281"/>
                <a:gd name="T55" fmla="*/ 275 h 279"/>
                <a:gd name="T56" fmla="*/ 122 w 281"/>
                <a:gd name="T57" fmla="*/ 279 h 279"/>
                <a:gd name="T58" fmla="*/ 136 w 281"/>
                <a:gd name="T59" fmla="*/ 279 h 279"/>
                <a:gd name="T60" fmla="*/ 136 w 281"/>
                <a:gd name="T61" fmla="*/ 279 h 279"/>
                <a:gd name="T62" fmla="*/ 158 w 281"/>
                <a:gd name="T63" fmla="*/ 277 h 279"/>
                <a:gd name="T64" fmla="*/ 179 w 281"/>
                <a:gd name="T65" fmla="*/ 274 h 279"/>
                <a:gd name="T66" fmla="*/ 200 w 281"/>
                <a:gd name="T67" fmla="*/ 265 h 279"/>
                <a:gd name="T68" fmla="*/ 219 w 281"/>
                <a:gd name="T69" fmla="*/ 255 h 279"/>
                <a:gd name="T70" fmla="*/ 236 w 281"/>
                <a:gd name="T71" fmla="*/ 243 h 279"/>
                <a:gd name="T72" fmla="*/ 250 w 281"/>
                <a:gd name="T73" fmla="*/ 227 h 279"/>
                <a:gd name="T74" fmla="*/ 262 w 281"/>
                <a:gd name="T75" fmla="*/ 208 h 279"/>
                <a:gd name="T76" fmla="*/ 267 w 281"/>
                <a:gd name="T77" fmla="*/ 198 h 279"/>
                <a:gd name="T78" fmla="*/ 270 w 281"/>
                <a:gd name="T79" fmla="*/ 188 h 279"/>
                <a:gd name="T80" fmla="*/ 270 w 281"/>
                <a:gd name="T81" fmla="*/ 188 h 279"/>
                <a:gd name="T82" fmla="*/ 275 w 281"/>
                <a:gd name="T83" fmla="*/ 170 h 279"/>
                <a:gd name="T84" fmla="*/ 281 w 281"/>
                <a:gd name="T85" fmla="*/ 155 h 279"/>
                <a:gd name="T86" fmla="*/ 281 w 281"/>
                <a:gd name="T87" fmla="*/ 138 h 279"/>
                <a:gd name="T88" fmla="*/ 279 w 281"/>
                <a:gd name="T89" fmla="*/ 120 h 279"/>
                <a:gd name="T90" fmla="*/ 275 w 281"/>
                <a:gd name="T91" fmla="*/ 105 h 279"/>
                <a:gd name="T92" fmla="*/ 270 w 281"/>
                <a:gd name="T93" fmla="*/ 89 h 279"/>
                <a:gd name="T94" fmla="*/ 262 w 281"/>
                <a:gd name="T95" fmla="*/ 74 h 279"/>
                <a:gd name="T96" fmla="*/ 253 w 281"/>
                <a:gd name="T97" fmla="*/ 60 h 279"/>
                <a:gd name="T98" fmla="*/ 243 w 281"/>
                <a:gd name="T99" fmla="*/ 48 h 279"/>
                <a:gd name="T100" fmla="*/ 231 w 281"/>
                <a:gd name="T101" fmla="*/ 36 h 279"/>
                <a:gd name="T102" fmla="*/ 217 w 281"/>
                <a:gd name="T103" fmla="*/ 26 h 279"/>
                <a:gd name="T104" fmla="*/ 203 w 281"/>
                <a:gd name="T105" fmla="*/ 17 h 279"/>
                <a:gd name="T106" fmla="*/ 188 w 281"/>
                <a:gd name="T107" fmla="*/ 9 h 279"/>
                <a:gd name="T108" fmla="*/ 172 w 281"/>
                <a:gd name="T109" fmla="*/ 3 h 279"/>
                <a:gd name="T110" fmla="*/ 155 w 281"/>
                <a:gd name="T111" fmla="*/ 0 h 279"/>
                <a:gd name="T112" fmla="*/ 138 w 281"/>
                <a:gd name="T113" fmla="*/ 0 h 279"/>
                <a:gd name="T114" fmla="*/ 138 w 281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1" h="279">
                  <a:moveTo>
                    <a:pt x="138" y="0"/>
                  </a:moveTo>
                  <a:lnTo>
                    <a:pt x="138" y="0"/>
                  </a:lnTo>
                  <a:lnTo>
                    <a:pt x="121" y="0"/>
                  </a:lnTo>
                  <a:lnTo>
                    <a:pt x="103" y="5"/>
                  </a:lnTo>
                  <a:lnTo>
                    <a:pt x="103" y="5"/>
                  </a:lnTo>
                  <a:lnTo>
                    <a:pt x="86" y="10"/>
                  </a:lnTo>
                  <a:lnTo>
                    <a:pt x="69" y="17"/>
                  </a:lnTo>
                  <a:lnTo>
                    <a:pt x="55" y="26"/>
                  </a:lnTo>
                  <a:lnTo>
                    <a:pt x="41" y="38"/>
                  </a:lnTo>
                  <a:lnTo>
                    <a:pt x="31" y="52"/>
                  </a:lnTo>
                  <a:lnTo>
                    <a:pt x="21" y="65"/>
                  </a:lnTo>
                  <a:lnTo>
                    <a:pt x="12" y="81"/>
                  </a:lnTo>
                  <a:lnTo>
                    <a:pt x="7" y="98"/>
                  </a:lnTo>
                  <a:lnTo>
                    <a:pt x="2" y="115"/>
                  </a:lnTo>
                  <a:lnTo>
                    <a:pt x="0" y="132"/>
                  </a:lnTo>
                  <a:lnTo>
                    <a:pt x="0" y="150"/>
                  </a:lnTo>
                  <a:lnTo>
                    <a:pt x="2" y="167"/>
                  </a:lnTo>
                  <a:lnTo>
                    <a:pt x="5" y="184"/>
                  </a:lnTo>
                  <a:lnTo>
                    <a:pt x="12" y="201"/>
                  </a:lnTo>
                  <a:lnTo>
                    <a:pt x="21" y="217"/>
                  </a:lnTo>
                  <a:lnTo>
                    <a:pt x="33" y="231"/>
                  </a:lnTo>
                  <a:lnTo>
                    <a:pt x="33" y="231"/>
                  </a:lnTo>
                  <a:lnTo>
                    <a:pt x="43" y="243"/>
                  </a:lnTo>
                  <a:lnTo>
                    <a:pt x="53" y="251"/>
                  </a:lnTo>
                  <a:lnTo>
                    <a:pt x="65" y="260"/>
                  </a:lnTo>
                  <a:lnTo>
                    <a:pt x="79" y="267"/>
                  </a:lnTo>
                  <a:lnTo>
                    <a:pt x="93" y="272"/>
                  </a:lnTo>
                  <a:lnTo>
                    <a:pt x="107" y="275"/>
                  </a:lnTo>
                  <a:lnTo>
                    <a:pt x="122" y="279"/>
                  </a:lnTo>
                  <a:lnTo>
                    <a:pt x="136" y="279"/>
                  </a:lnTo>
                  <a:lnTo>
                    <a:pt x="136" y="279"/>
                  </a:lnTo>
                  <a:lnTo>
                    <a:pt x="158" y="277"/>
                  </a:lnTo>
                  <a:lnTo>
                    <a:pt x="179" y="274"/>
                  </a:lnTo>
                  <a:lnTo>
                    <a:pt x="200" y="265"/>
                  </a:lnTo>
                  <a:lnTo>
                    <a:pt x="219" y="255"/>
                  </a:lnTo>
                  <a:lnTo>
                    <a:pt x="236" y="243"/>
                  </a:lnTo>
                  <a:lnTo>
                    <a:pt x="250" y="227"/>
                  </a:lnTo>
                  <a:lnTo>
                    <a:pt x="262" y="208"/>
                  </a:lnTo>
                  <a:lnTo>
                    <a:pt x="267" y="198"/>
                  </a:lnTo>
                  <a:lnTo>
                    <a:pt x="270" y="188"/>
                  </a:lnTo>
                  <a:lnTo>
                    <a:pt x="270" y="188"/>
                  </a:lnTo>
                  <a:lnTo>
                    <a:pt x="275" y="170"/>
                  </a:lnTo>
                  <a:lnTo>
                    <a:pt x="281" y="155"/>
                  </a:lnTo>
                  <a:lnTo>
                    <a:pt x="281" y="138"/>
                  </a:lnTo>
                  <a:lnTo>
                    <a:pt x="279" y="120"/>
                  </a:lnTo>
                  <a:lnTo>
                    <a:pt x="275" y="105"/>
                  </a:lnTo>
                  <a:lnTo>
                    <a:pt x="270" y="89"/>
                  </a:lnTo>
                  <a:lnTo>
                    <a:pt x="262" y="74"/>
                  </a:lnTo>
                  <a:lnTo>
                    <a:pt x="253" y="60"/>
                  </a:lnTo>
                  <a:lnTo>
                    <a:pt x="243" y="48"/>
                  </a:lnTo>
                  <a:lnTo>
                    <a:pt x="231" y="36"/>
                  </a:lnTo>
                  <a:lnTo>
                    <a:pt x="217" y="26"/>
                  </a:lnTo>
                  <a:lnTo>
                    <a:pt x="203" y="17"/>
                  </a:lnTo>
                  <a:lnTo>
                    <a:pt x="188" y="9"/>
                  </a:lnTo>
                  <a:lnTo>
                    <a:pt x="172" y="3"/>
                  </a:lnTo>
                  <a:lnTo>
                    <a:pt x="155" y="0"/>
                  </a:lnTo>
                  <a:lnTo>
                    <a:pt x="138" y="0"/>
                  </a:lnTo>
                  <a:lnTo>
                    <a:pt x="1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9" name="Freeform 44"/>
            <p:cNvSpPr>
              <a:spLocks/>
            </p:cNvSpPr>
            <p:nvPr/>
          </p:nvSpPr>
          <p:spPr bwMode="auto">
            <a:xfrm>
              <a:off x="5854700" y="1770063"/>
              <a:ext cx="760413" cy="33338"/>
            </a:xfrm>
            <a:custGeom>
              <a:avLst/>
              <a:gdLst>
                <a:gd name="T0" fmla="*/ 0 w 479"/>
                <a:gd name="T1" fmla="*/ 21 h 21"/>
                <a:gd name="T2" fmla="*/ 0 w 479"/>
                <a:gd name="T3" fmla="*/ 21 h 21"/>
                <a:gd name="T4" fmla="*/ 18 w 479"/>
                <a:gd name="T5" fmla="*/ 14 h 21"/>
                <a:gd name="T6" fmla="*/ 36 w 479"/>
                <a:gd name="T7" fmla="*/ 11 h 21"/>
                <a:gd name="T8" fmla="*/ 74 w 479"/>
                <a:gd name="T9" fmla="*/ 4 h 21"/>
                <a:gd name="T10" fmla="*/ 110 w 479"/>
                <a:gd name="T11" fmla="*/ 2 h 21"/>
                <a:gd name="T12" fmla="*/ 145 w 479"/>
                <a:gd name="T13" fmla="*/ 0 h 21"/>
                <a:gd name="T14" fmla="*/ 145 w 479"/>
                <a:gd name="T15" fmla="*/ 0 h 21"/>
                <a:gd name="T16" fmla="*/ 195 w 479"/>
                <a:gd name="T17" fmla="*/ 2 h 21"/>
                <a:gd name="T18" fmla="*/ 195 w 479"/>
                <a:gd name="T19" fmla="*/ 2 h 21"/>
                <a:gd name="T20" fmla="*/ 243 w 479"/>
                <a:gd name="T21" fmla="*/ 2 h 21"/>
                <a:gd name="T22" fmla="*/ 243 w 479"/>
                <a:gd name="T23" fmla="*/ 2 h 21"/>
                <a:gd name="T24" fmla="*/ 277 w 479"/>
                <a:gd name="T25" fmla="*/ 2 h 21"/>
                <a:gd name="T26" fmla="*/ 277 w 479"/>
                <a:gd name="T27" fmla="*/ 2 h 21"/>
                <a:gd name="T28" fmla="*/ 295 w 479"/>
                <a:gd name="T29" fmla="*/ 2 h 21"/>
                <a:gd name="T30" fmla="*/ 295 w 479"/>
                <a:gd name="T31" fmla="*/ 2 h 21"/>
                <a:gd name="T32" fmla="*/ 319 w 479"/>
                <a:gd name="T33" fmla="*/ 2 h 21"/>
                <a:gd name="T34" fmla="*/ 319 w 479"/>
                <a:gd name="T35" fmla="*/ 2 h 21"/>
                <a:gd name="T36" fmla="*/ 346 w 479"/>
                <a:gd name="T37" fmla="*/ 2 h 21"/>
                <a:gd name="T38" fmla="*/ 346 w 479"/>
                <a:gd name="T39" fmla="*/ 2 h 21"/>
                <a:gd name="T40" fmla="*/ 379 w 479"/>
                <a:gd name="T41" fmla="*/ 2 h 21"/>
                <a:gd name="T42" fmla="*/ 412 w 479"/>
                <a:gd name="T43" fmla="*/ 4 h 21"/>
                <a:gd name="T44" fmla="*/ 429 w 479"/>
                <a:gd name="T45" fmla="*/ 7 h 21"/>
                <a:gd name="T46" fmla="*/ 446 w 479"/>
                <a:gd name="T47" fmla="*/ 11 h 21"/>
                <a:gd name="T48" fmla="*/ 462 w 479"/>
                <a:gd name="T49" fmla="*/ 14 h 21"/>
                <a:gd name="T50" fmla="*/ 479 w 479"/>
                <a:gd name="T51" fmla="*/ 21 h 21"/>
                <a:gd name="T52" fmla="*/ 0 w 479"/>
                <a:gd name="T5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9" h="21">
                  <a:moveTo>
                    <a:pt x="0" y="21"/>
                  </a:moveTo>
                  <a:lnTo>
                    <a:pt x="0" y="21"/>
                  </a:lnTo>
                  <a:lnTo>
                    <a:pt x="18" y="14"/>
                  </a:lnTo>
                  <a:lnTo>
                    <a:pt x="36" y="11"/>
                  </a:lnTo>
                  <a:lnTo>
                    <a:pt x="74" y="4"/>
                  </a:lnTo>
                  <a:lnTo>
                    <a:pt x="110" y="2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95" y="2"/>
                  </a:lnTo>
                  <a:lnTo>
                    <a:pt x="195" y="2"/>
                  </a:lnTo>
                  <a:lnTo>
                    <a:pt x="243" y="2"/>
                  </a:lnTo>
                  <a:lnTo>
                    <a:pt x="243" y="2"/>
                  </a:lnTo>
                  <a:lnTo>
                    <a:pt x="277" y="2"/>
                  </a:lnTo>
                  <a:lnTo>
                    <a:pt x="277" y="2"/>
                  </a:lnTo>
                  <a:lnTo>
                    <a:pt x="295" y="2"/>
                  </a:lnTo>
                  <a:lnTo>
                    <a:pt x="295" y="2"/>
                  </a:lnTo>
                  <a:lnTo>
                    <a:pt x="319" y="2"/>
                  </a:lnTo>
                  <a:lnTo>
                    <a:pt x="319" y="2"/>
                  </a:lnTo>
                  <a:lnTo>
                    <a:pt x="346" y="2"/>
                  </a:lnTo>
                  <a:lnTo>
                    <a:pt x="346" y="2"/>
                  </a:lnTo>
                  <a:lnTo>
                    <a:pt x="379" y="2"/>
                  </a:lnTo>
                  <a:lnTo>
                    <a:pt x="412" y="4"/>
                  </a:lnTo>
                  <a:lnTo>
                    <a:pt x="429" y="7"/>
                  </a:lnTo>
                  <a:lnTo>
                    <a:pt x="446" y="11"/>
                  </a:lnTo>
                  <a:lnTo>
                    <a:pt x="462" y="14"/>
                  </a:lnTo>
                  <a:lnTo>
                    <a:pt x="479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D9D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0" name="Freeform 45"/>
            <p:cNvSpPr>
              <a:spLocks noEditPoints="1"/>
            </p:cNvSpPr>
            <p:nvPr/>
          </p:nvSpPr>
          <p:spPr bwMode="auto">
            <a:xfrm>
              <a:off x="5813425" y="1762125"/>
              <a:ext cx="836613" cy="49213"/>
            </a:xfrm>
            <a:custGeom>
              <a:avLst/>
              <a:gdLst>
                <a:gd name="T0" fmla="*/ 171 w 527"/>
                <a:gd name="T1" fmla="*/ 11 h 31"/>
                <a:gd name="T2" fmla="*/ 171 w 527"/>
                <a:gd name="T3" fmla="*/ 11 h 31"/>
                <a:gd name="T4" fmla="*/ 221 w 527"/>
                <a:gd name="T5" fmla="*/ 12 h 31"/>
                <a:gd name="T6" fmla="*/ 221 w 527"/>
                <a:gd name="T7" fmla="*/ 12 h 31"/>
                <a:gd name="T8" fmla="*/ 269 w 527"/>
                <a:gd name="T9" fmla="*/ 12 h 31"/>
                <a:gd name="T10" fmla="*/ 269 w 527"/>
                <a:gd name="T11" fmla="*/ 12 h 31"/>
                <a:gd name="T12" fmla="*/ 303 w 527"/>
                <a:gd name="T13" fmla="*/ 12 h 31"/>
                <a:gd name="T14" fmla="*/ 303 w 527"/>
                <a:gd name="T15" fmla="*/ 12 h 31"/>
                <a:gd name="T16" fmla="*/ 321 w 527"/>
                <a:gd name="T17" fmla="*/ 12 h 31"/>
                <a:gd name="T18" fmla="*/ 321 w 527"/>
                <a:gd name="T19" fmla="*/ 12 h 31"/>
                <a:gd name="T20" fmla="*/ 345 w 527"/>
                <a:gd name="T21" fmla="*/ 12 h 31"/>
                <a:gd name="T22" fmla="*/ 345 w 527"/>
                <a:gd name="T23" fmla="*/ 12 h 31"/>
                <a:gd name="T24" fmla="*/ 372 w 527"/>
                <a:gd name="T25" fmla="*/ 12 h 31"/>
                <a:gd name="T26" fmla="*/ 372 w 527"/>
                <a:gd name="T27" fmla="*/ 12 h 31"/>
                <a:gd name="T28" fmla="*/ 396 w 527"/>
                <a:gd name="T29" fmla="*/ 12 h 31"/>
                <a:gd name="T30" fmla="*/ 421 w 527"/>
                <a:gd name="T31" fmla="*/ 14 h 31"/>
                <a:gd name="T32" fmla="*/ 446 w 527"/>
                <a:gd name="T33" fmla="*/ 16 h 31"/>
                <a:gd name="T34" fmla="*/ 470 w 527"/>
                <a:gd name="T35" fmla="*/ 21 h 31"/>
                <a:gd name="T36" fmla="*/ 64 w 527"/>
                <a:gd name="T37" fmla="*/ 21 h 31"/>
                <a:gd name="T38" fmla="*/ 64 w 527"/>
                <a:gd name="T39" fmla="*/ 21 h 31"/>
                <a:gd name="T40" fmla="*/ 92 w 527"/>
                <a:gd name="T41" fmla="*/ 16 h 31"/>
                <a:gd name="T42" fmla="*/ 119 w 527"/>
                <a:gd name="T43" fmla="*/ 12 h 31"/>
                <a:gd name="T44" fmla="*/ 145 w 527"/>
                <a:gd name="T45" fmla="*/ 12 h 31"/>
                <a:gd name="T46" fmla="*/ 171 w 527"/>
                <a:gd name="T47" fmla="*/ 11 h 31"/>
                <a:gd name="T48" fmla="*/ 171 w 527"/>
                <a:gd name="T49" fmla="*/ 0 h 31"/>
                <a:gd name="T50" fmla="*/ 171 w 527"/>
                <a:gd name="T51" fmla="*/ 0 h 31"/>
                <a:gd name="T52" fmla="*/ 131 w 527"/>
                <a:gd name="T53" fmla="*/ 2 h 31"/>
                <a:gd name="T54" fmla="*/ 92 w 527"/>
                <a:gd name="T55" fmla="*/ 5 h 31"/>
                <a:gd name="T56" fmla="*/ 73 w 527"/>
                <a:gd name="T57" fmla="*/ 9 h 31"/>
                <a:gd name="T58" fmla="*/ 52 w 527"/>
                <a:gd name="T59" fmla="*/ 12 h 31"/>
                <a:gd name="T60" fmla="*/ 33 w 527"/>
                <a:gd name="T61" fmla="*/ 17 h 31"/>
                <a:gd name="T62" fmla="*/ 14 w 527"/>
                <a:gd name="T63" fmla="*/ 24 h 31"/>
                <a:gd name="T64" fmla="*/ 14 w 527"/>
                <a:gd name="T65" fmla="*/ 24 h 31"/>
                <a:gd name="T66" fmla="*/ 0 w 527"/>
                <a:gd name="T67" fmla="*/ 31 h 31"/>
                <a:gd name="T68" fmla="*/ 527 w 527"/>
                <a:gd name="T69" fmla="*/ 31 h 31"/>
                <a:gd name="T70" fmla="*/ 527 w 527"/>
                <a:gd name="T71" fmla="*/ 31 h 31"/>
                <a:gd name="T72" fmla="*/ 510 w 527"/>
                <a:gd name="T73" fmla="*/ 23 h 31"/>
                <a:gd name="T74" fmla="*/ 491 w 527"/>
                <a:gd name="T75" fmla="*/ 16 h 31"/>
                <a:gd name="T76" fmla="*/ 472 w 527"/>
                <a:gd name="T77" fmla="*/ 11 h 31"/>
                <a:gd name="T78" fmla="*/ 451 w 527"/>
                <a:gd name="T79" fmla="*/ 5 h 31"/>
                <a:gd name="T80" fmla="*/ 433 w 527"/>
                <a:gd name="T81" fmla="*/ 4 h 31"/>
                <a:gd name="T82" fmla="*/ 412 w 527"/>
                <a:gd name="T83" fmla="*/ 2 h 31"/>
                <a:gd name="T84" fmla="*/ 372 w 527"/>
                <a:gd name="T85" fmla="*/ 2 h 31"/>
                <a:gd name="T86" fmla="*/ 372 w 527"/>
                <a:gd name="T87" fmla="*/ 2 h 31"/>
                <a:gd name="T88" fmla="*/ 321 w 527"/>
                <a:gd name="T89" fmla="*/ 2 h 31"/>
                <a:gd name="T90" fmla="*/ 321 w 527"/>
                <a:gd name="T91" fmla="*/ 2 h 31"/>
                <a:gd name="T92" fmla="*/ 303 w 527"/>
                <a:gd name="T93" fmla="*/ 2 h 31"/>
                <a:gd name="T94" fmla="*/ 303 w 527"/>
                <a:gd name="T95" fmla="*/ 2 h 31"/>
                <a:gd name="T96" fmla="*/ 269 w 527"/>
                <a:gd name="T97" fmla="*/ 2 h 31"/>
                <a:gd name="T98" fmla="*/ 269 w 527"/>
                <a:gd name="T99" fmla="*/ 2 h 31"/>
                <a:gd name="T100" fmla="*/ 171 w 527"/>
                <a:gd name="T101" fmla="*/ 0 h 31"/>
                <a:gd name="T102" fmla="*/ 171 w 527"/>
                <a:gd name="T10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7" h="31">
                  <a:moveTo>
                    <a:pt x="171" y="11"/>
                  </a:moveTo>
                  <a:lnTo>
                    <a:pt x="171" y="11"/>
                  </a:lnTo>
                  <a:lnTo>
                    <a:pt x="221" y="12"/>
                  </a:lnTo>
                  <a:lnTo>
                    <a:pt x="221" y="12"/>
                  </a:lnTo>
                  <a:lnTo>
                    <a:pt x="269" y="12"/>
                  </a:lnTo>
                  <a:lnTo>
                    <a:pt x="269" y="12"/>
                  </a:lnTo>
                  <a:lnTo>
                    <a:pt x="303" y="12"/>
                  </a:lnTo>
                  <a:lnTo>
                    <a:pt x="303" y="12"/>
                  </a:lnTo>
                  <a:lnTo>
                    <a:pt x="321" y="12"/>
                  </a:lnTo>
                  <a:lnTo>
                    <a:pt x="321" y="12"/>
                  </a:lnTo>
                  <a:lnTo>
                    <a:pt x="345" y="12"/>
                  </a:lnTo>
                  <a:lnTo>
                    <a:pt x="345" y="12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96" y="12"/>
                  </a:lnTo>
                  <a:lnTo>
                    <a:pt x="421" y="14"/>
                  </a:lnTo>
                  <a:lnTo>
                    <a:pt x="446" y="16"/>
                  </a:lnTo>
                  <a:lnTo>
                    <a:pt x="470" y="21"/>
                  </a:lnTo>
                  <a:lnTo>
                    <a:pt x="64" y="21"/>
                  </a:lnTo>
                  <a:lnTo>
                    <a:pt x="64" y="21"/>
                  </a:lnTo>
                  <a:lnTo>
                    <a:pt x="92" y="16"/>
                  </a:lnTo>
                  <a:lnTo>
                    <a:pt x="119" y="12"/>
                  </a:lnTo>
                  <a:lnTo>
                    <a:pt x="145" y="12"/>
                  </a:lnTo>
                  <a:lnTo>
                    <a:pt x="171" y="11"/>
                  </a:lnTo>
                  <a:close/>
                  <a:moveTo>
                    <a:pt x="171" y="0"/>
                  </a:moveTo>
                  <a:lnTo>
                    <a:pt x="171" y="0"/>
                  </a:lnTo>
                  <a:lnTo>
                    <a:pt x="131" y="2"/>
                  </a:lnTo>
                  <a:lnTo>
                    <a:pt x="92" y="5"/>
                  </a:lnTo>
                  <a:lnTo>
                    <a:pt x="73" y="9"/>
                  </a:lnTo>
                  <a:lnTo>
                    <a:pt x="52" y="12"/>
                  </a:lnTo>
                  <a:lnTo>
                    <a:pt x="33" y="17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0" y="31"/>
                  </a:lnTo>
                  <a:lnTo>
                    <a:pt x="527" y="31"/>
                  </a:lnTo>
                  <a:lnTo>
                    <a:pt x="527" y="31"/>
                  </a:lnTo>
                  <a:lnTo>
                    <a:pt x="510" y="23"/>
                  </a:lnTo>
                  <a:lnTo>
                    <a:pt x="491" y="16"/>
                  </a:lnTo>
                  <a:lnTo>
                    <a:pt x="472" y="11"/>
                  </a:lnTo>
                  <a:lnTo>
                    <a:pt x="451" y="5"/>
                  </a:lnTo>
                  <a:lnTo>
                    <a:pt x="433" y="4"/>
                  </a:lnTo>
                  <a:lnTo>
                    <a:pt x="412" y="2"/>
                  </a:lnTo>
                  <a:lnTo>
                    <a:pt x="372" y="2"/>
                  </a:lnTo>
                  <a:lnTo>
                    <a:pt x="372" y="2"/>
                  </a:lnTo>
                  <a:lnTo>
                    <a:pt x="321" y="2"/>
                  </a:lnTo>
                  <a:lnTo>
                    <a:pt x="321" y="2"/>
                  </a:lnTo>
                  <a:lnTo>
                    <a:pt x="303" y="2"/>
                  </a:lnTo>
                  <a:lnTo>
                    <a:pt x="303" y="2"/>
                  </a:lnTo>
                  <a:lnTo>
                    <a:pt x="269" y="2"/>
                  </a:lnTo>
                  <a:lnTo>
                    <a:pt x="269" y="2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1" name="Freeform 46"/>
            <p:cNvSpPr>
              <a:spLocks/>
            </p:cNvSpPr>
            <p:nvPr/>
          </p:nvSpPr>
          <p:spPr bwMode="auto">
            <a:xfrm>
              <a:off x="5915025" y="1779588"/>
              <a:ext cx="644525" cy="15875"/>
            </a:xfrm>
            <a:custGeom>
              <a:avLst/>
              <a:gdLst>
                <a:gd name="T0" fmla="*/ 107 w 406"/>
                <a:gd name="T1" fmla="*/ 0 h 10"/>
                <a:gd name="T2" fmla="*/ 107 w 406"/>
                <a:gd name="T3" fmla="*/ 0 h 10"/>
                <a:gd name="T4" fmla="*/ 157 w 406"/>
                <a:gd name="T5" fmla="*/ 1 h 10"/>
                <a:gd name="T6" fmla="*/ 157 w 406"/>
                <a:gd name="T7" fmla="*/ 1 h 10"/>
                <a:gd name="T8" fmla="*/ 205 w 406"/>
                <a:gd name="T9" fmla="*/ 1 h 10"/>
                <a:gd name="T10" fmla="*/ 205 w 406"/>
                <a:gd name="T11" fmla="*/ 1 h 10"/>
                <a:gd name="T12" fmla="*/ 239 w 406"/>
                <a:gd name="T13" fmla="*/ 1 h 10"/>
                <a:gd name="T14" fmla="*/ 239 w 406"/>
                <a:gd name="T15" fmla="*/ 1 h 10"/>
                <a:gd name="T16" fmla="*/ 257 w 406"/>
                <a:gd name="T17" fmla="*/ 1 h 10"/>
                <a:gd name="T18" fmla="*/ 257 w 406"/>
                <a:gd name="T19" fmla="*/ 1 h 10"/>
                <a:gd name="T20" fmla="*/ 281 w 406"/>
                <a:gd name="T21" fmla="*/ 1 h 10"/>
                <a:gd name="T22" fmla="*/ 281 w 406"/>
                <a:gd name="T23" fmla="*/ 1 h 10"/>
                <a:gd name="T24" fmla="*/ 308 w 406"/>
                <a:gd name="T25" fmla="*/ 1 h 10"/>
                <a:gd name="T26" fmla="*/ 308 w 406"/>
                <a:gd name="T27" fmla="*/ 1 h 10"/>
                <a:gd name="T28" fmla="*/ 332 w 406"/>
                <a:gd name="T29" fmla="*/ 1 h 10"/>
                <a:gd name="T30" fmla="*/ 357 w 406"/>
                <a:gd name="T31" fmla="*/ 3 h 10"/>
                <a:gd name="T32" fmla="*/ 382 w 406"/>
                <a:gd name="T33" fmla="*/ 5 h 10"/>
                <a:gd name="T34" fmla="*/ 406 w 406"/>
                <a:gd name="T35" fmla="*/ 10 h 10"/>
                <a:gd name="T36" fmla="*/ 0 w 406"/>
                <a:gd name="T37" fmla="*/ 10 h 10"/>
                <a:gd name="T38" fmla="*/ 0 w 406"/>
                <a:gd name="T39" fmla="*/ 10 h 10"/>
                <a:gd name="T40" fmla="*/ 28 w 406"/>
                <a:gd name="T41" fmla="*/ 5 h 10"/>
                <a:gd name="T42" fmla="*/ 55 w 406"/>
                <a:gd name="T43" fmla="*/ 1 h 10"/>
                <a:gd name="T44" fmla="*/ 81 w 406"/>
                <a:gd name="T45" fmla="*/ 1 h 10"/>
                <a:gd name="T46" fmla="*/ 107 w 406"/>
                <a:gd name="T4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6" h="10">
                  <a:moveTo>
                    <a:pt x="107" y="0"/>
                  </a:moveTo>
                  <a:lnTo>
                    <a:pt x="107" y="0"/>
                  </a:lnTo>
                  <a:lnTo>
                    <a:pt x="157" y="1"/>
                  </a:lnTo>
                  <a:lnTo>
                    <a:pt x="157" y="1"/>
                  </a:lnTo>
                  <a:lnTo>
                    <a:pt x="205" y="1"/>
                  </a:lnTo>
                  <a:lnTo>
                    <a:pt x="205" y="1"/>
                  </a:lnTo>
                  <a:lnTo>
                    <a:pt x="239" y="1"/>
                  </a:lnTo>
                  <a:lnTo>
                    <a:pt x="239" y="1"/>
                  </a:lnTo>
                  <a:lnTo>
                    <a:pt x="257" y="1"/>
                  </a:lnTo>
                  <a:lnTo>
                    <a:pt x="257" y="1"/>
                  </a:lnTo>
                  <a:lnTo>
                    <a:pt x="281" y="1"/>
                  </a:lnTo>
                  <a:lnTo>
                    <a:pt x="281" y="1"/>
                  </a:lnTo>
                  <a:lnTo>
                    <a:pt x="308" y="1"/>
                  </a:lnTo>
                  <a:lnTo>
                    <a:pt x="308" y="1"/>
                  </a:lnTo>
                  <a:lnTo>
                    <a:pt x="332" y="1"/>
                  </a:lnTo>
                  <a:lnTo>
                    <a:pt x="357" y="3"/>
                  </a:lnTo>
                  <a:lnTo>
                    <a:pt x="382" y="5"/>
                  </a:lnTo>
                  <a:lnTo>
                    <a:pt x="406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8" y="5"/>
                  </a:lnTo>
                  <a:lnTo>
                    <a:pt x="55" y="1"/>
                  </a:lnTo>
                  <a:lnTo>
                    <a:pt x="81" y="1"/>
                  </a:lnTo>
                  <a:lnTo>
                    <a:pt x="1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2" name="Freeform 47"/>
            <p:cNvSpPr>
              <a:spLocks/>
            </p:cNvSpPr>
            <p:nvPr/>
          </p:nvSpPr>
          <p:spPr bwMode="auto">
            <a:xfrm>
              <a:off x="5813425" y="1762125"/>
              <a:ext cx="836613" cy="49213"/>
            </a:xfrm>
            <a:custGeom>
              <a:avLst/>
              <a:gdLst>
                <a:gd name="T0" fmla="*/ 171 w 527"/>
                <a:gd name="T1" fmla="*/ 0 h 31"/>
                <a:gd name="T2" fmla="*/ 171 w 527"/>
                <a:gd name="T3" fmla="*/ 0 h 31"/>
                <a:gd name="T4" fmla="*/ 131 w 527"/>
                <a:gd name="T5" fmla="*/ 2 h 31"/>
                <a:gd name="T6" fmla="*/ 92 w 527"/>
                <a:gd name="T7" fmla="*/ 5 h 31"/>
                <a:gd name="T8" fmla="*/ 73 w 527"/>
                <a:gd name="T9" fmla="*/ 9 h 31"/>
                <a:gd name="T10" fmla="*/ 52 w 527"/>
                <a:gd name="T11" fmla="*/ 12 h 31"/>
                <a:gd name="T12" fmla="*/ 33 w 527"/>
                <a:gd name="T13" fmla="*/ 17 h 31"/>
                <a:gd name="T14" fmla="*/ 14 w 527"/>
                <a:gd name="T15" fmla="*/ 24 h 31"/>
                <a:gd name="T16" fmla="*/ 14 w 527"/>
                <a:gd name="T17" fmla="*/ 24 h 31"/>
                <a:gd name="T18" fmla="*/ 0 w 527"/>
                <a:gd name="T19" fmla="*/ 31 h 31"/>
                <a:gd name="T20" fmla="*/ 527 w 527"/>
                <a:gd name="T21" fmla="*/ 31 h 31"/>
                <a:gd name="T22" fmla="*/ 527 w 527"/>
                <a:gd name="T23" fmla="*/ 31 h 31"/>
                <a:gd name="T24" fmla="*/ 510 w 527"/>
                <a:gd name="T25" fmla="*/ 23 h 31"/>
                <a:gd name="T26" fmla="*/ 491 w 527"/>
                <a:gd name="T27" fmla="*/ 16 h 31"/>
                <a:gd name="T28" fmla="*/ 472 w 527"/>
                <a:gd name="T29" fmla="*/ 11 h 31"/>
                <a:gd name="T30" fmla="*/ 451 w 527"/>
                <a:gd name="T31" fmla="*/ 5 h 31"/>
                <a:gd name="T32" fmla="*/ 433 w 527"/>
                <a:gd name="T33" fmla="*/ 4 h 31"/>
                <a:gd name="T34" fmla="*/ 412 w 527"/>
                <a:gd name="T35" fmla="*/ 2 h 31"/>
                <a:gd name="T36" fmla="*/ 372 w 527"/>
                <a:gd name="T37" fmla="*/ 2 h 31"/>
                <a:gd name="T38" fmla="*/ 372 w 527"/>
                <a:gd name="T39" fmla="*/ 2 h 31"/>
                <a:gd name="T40" fmla="*/ 321 w 527"/>
                <a:gd name="T41" fmla="*/ 2 h 31"/>
                <a:gd name="T42" fmla="*/ 321 w 527"/>
                <a:gd name="T43" fmla="*/ 2 h 31"/>
                <a:gd name="T44" fmla="*/ 303 w 527"/>
                <a:gd name="T45" fmla="*/ 2 h 31"/>
                <a:gd name="T46" fmla="*/ 303 w 527"/>
                <a:gd name="T47" fmla="*/ 2 h 31"/>
                <a:gd name="T48" fmla="*/ 269 w 527"/>
                <a:gd name="T49" fmla="*/ 2 h 31"/>
                <a:gd name="T50" fmla="*/ 269 w 527"/>
                <a:gd name="T51" fmla="*/ 2 h 31"/>
                <a:gd name="T52" fmla="*/ 171 w 527"/>
                <a:gd name="T53" fmla="*/ 0 h 31"/>
                <a:gd name="T54" fmla="*/ 171 w 527"/>
                <a:gd name="T5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7" h="31">
                  <a:moveTo>
                    <a:pt x="171" y="0"/>
                  </a:moveTo>
                  <a:lnTo>
                    <a:pt x="171" y="0"/>
                  </a:lnTo>
                  <a:lnTo>
                    <a:pt x="131" y="2"/>
                  </a:lnTo>
                  <a:lnTo>
                    <a:pt x="92" y="5"/>
                  </a:lnTo>
                  <a:lnTo>
                    <a:pt x="73" y="9"/>
                  </a:lnTo>
                  <a:lnTo>
                    <a:pt x="52" y="12"/>
                  </a:lnTo>
                  <a:lnTo>
                    <a:pt x="33" y="17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0" y="31"/>
                  </a:lnTo>
                  <a:lnTo>
                    <a:pt x="527" y="31"/>
                  </a:lnTo>
                  <a:lnTo>
                    <a:pt x="527" y="31"/>
                  </a:lnTo>
                  <a:lnTo>
                    <a:pt x="510" y="23"/>
                  </a:lnTo>
                  <a:lnTo>
                    <a:pt x="491" y="16"/>
                  </a:lnTo>
                  <a:lnTo>
                    <a:pt x="472" y="11"/>
                  </a:lnTo>
                  <a:lnTo>
                    <a:pt x="451" y="5"/>
                  </a:lnTo>
                  <a:lnTo>
                    <a:pt x="433" y="4"/>
                  </a:lnTo>
                  <a:lnTo>
                    <a:pt x="412" y="2"/>
                  </a:lnTo>
                  <a:lnTo>
                    <a:pt x="372" y="2"/>
                  </a:lnTo>
                  <a:lnTo>
                    <a:pt x="372" y="2"/>
                  </a:lnTo>
                  <a:lnTo>
                    <a:pt x="321" y="2"/>
                  </a:lnTo>
                  <a:lnTo>
                    <a:pt x="321" y="2"/>
                  </a:lnTo>
                  <a:lnTo>
                    <a:pt x="303" y="2"/>
                  </a:lnTo>
                  <a:lnTo>
                    <a:pt x="303" y="2"/>
                  </a:lnTo>
                  <a:lnTo>
                    <a:pt x="269" y="2"/>
                  </a:lnTo>
                  <a:lnTo>
                    <a:pt x="269" y="2"/>
                  </a:lnTo>
                  <a:lnTo>
                    <a:pt x="171" y="0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3" name="Freeform 48"/>
            <p:cNvSpPr>
              <a:spLocks/>
            </p:cNvSpPr>
            <p:nvPr/>
          </p:nvSpPr>
          <p:spPr bwMode="auto">
            <a:xfrm>
              <a:off x="5699125" y="1811338"/>
              <a:ext cx="1076325" cy="2212975"/>
            </a:xfrm>
            <a:custGeom>
              <a:avLst/>
              <a:gdLst>
                <a:gd name="T0" fmla="*/ 678 w 678"/>
                <a:gd name="T1" fmla="*/ 191 h 1394"/>
                <a:gd name="T2" fmla="*/ 673 w 678"/>
                <a:gd name="T3" fmla="*/ 121 h 1394"/>
                <a:gd name="T4" fmla="*/ 654 w 678"/>
                <a:gd name="T5" fmla="*/ 54 h 1394"/>
                <a:gd name="T6" fmla="*/ 632 w 678"/>
                <a:gd name="T7" fmla="*/ 24 h 1394"/>
                <a:gd name="T8" fmla="*/ 611 w 678"/>
                <a:gd name="T9" fmla="*/ 7 h 1394"/>
                <a:gd name="T10" fmla="*/ 72 w 678"/>
                <a:gd name="T11" fmla="*/ 0 h 1394"/>
                <a:gd name="T12" fmla="*/ 28 w 678"/>
                <a:gd name="T13" fmla="*/ 42 h 1394"/>
                <a:gd name="T14" fmla="*/ 5 w 678"/>
                <a:gd name="T15" fmla="*/ 98 h 1394"/>
                <a:gd name="T16" fmla="*/ 2 w 678"/>
                <a:gd name="T17" fmla="*/ 138 h 1394"/>
                <a:gd name="T18" fmla="*/ 2 w 678"/>
                <a:gd name="T19" fmla="*/ 606 h 1394"/>
                <a:gd name="T20" fmla="*/ 4 w 678"/>
                <a:gd name="T21" fmla="*/ 627 h 1394"/>
                <a:gd name="T22" fmla="*/ 21 w 678"/>
                <a:gd name="T23" fmla="*/ 656 h 1394"/>
                <a:gd name="T24" fmla="*/ 48 w 678"/>
                <a:gd name="T25" fmla="*/ 666 h 1394"/>
                <a:gd name="T26" fmla="*/ 67 w 678"/>
                <a:gd name="T27" fmla="*/ 666 h 1394"/>
                <a:gd name="T28" fmla="*/ 88 w 678"/>
                <a:gd name="T29" fmla="*/ 658 h 1394"/>
                <a:gd name="T30" fmla="*/ 112 w 678"/>
                <a:gd name="T31" fmla="*/ 623 h 1394"/>
                <a:gd name="T32" fmla="*/ 121 w 678"/>
                <a:gd name="T33" fmla="*/ 573 h 1394"/>
                <a:gd name="T34" fmla="*/ 121 w 678"/>
                <a:gd name="T35" fmla="*/ 348 h 1394"/>
                <a:gd name="T36" fmla="*/ 157 w 678"/>
                <a:gd name="T37" fmla="*/ 695 h 1394"/>
                <a:gd name="T38" fmla="*/ 157 w 678"/>
                <a:gd name="T39" fmla="*/ 1043 h 1394"/>
                <a:gd name="T40" fmla="*/ 159 w 678"/>
                <a:gd name="T41" fmla="*/ 1332 h 1394"/>
                <a:gd name="T42" fmla="*/ 172 w 678"/>
                <a:gd name="T43" fmla="*/ 1365 h 1394"/>
                <a:gd name="T44" fmla="*/ 200 w 678"/>
                <a:gd name="T45" fmla="*/ 1385 h 1394"/>
                <a:gd name="T46" fmla="*/ 234 w 678"/>
                <a:gd name="T47" fmla="*/ 1394 h 1394"/>
                <a:gd name="T48" fmla="*/ 270 w 678"/>
                <a:gd name="T49" fmla="*/ 1391 h 1394"/>
                <a:gd name="T50" fmla="*/ 301 w 678"/>
                <a:gd name="T51" fmla="*/ 1373 h 1394"/>
                <a:gd name="T52" fmla="*/ 312 w 678"/>
                <a:gd name="T53" fmla="*/ 1342 h 1394"/>
                <a:gd name="T54" fmla="*/ 322 w 678"/>
                <a:gd name="T55" fmla="*/ 1248 h 1394"/>
                <a:gd name="T56" fmla="*/ 320 w 678"/>
                <a:gd name="T57" fmla="*/ 1043 h 1394"/>
                <a:gd name="T58" fmla="*/ 358 w 678"/>
                <a:gd name="T59" fmla="*/ 695 h 1394"/>
                <a:gd name="T60" fmla="*/ 358 w 678"/>
                <a:gd name="T61" fmla="*/ 1189 h 1394"/>
                <a:gd name="T62" fmla="*/ 362 w 678"/>
                <a:gd name="T63" fmla="*/ 1349 h 1394"/>
                <a:gd name="T64" fmla="*/ 387 w 678"/>
                <a:gd name="T65" fmla="*/ 1382 h 1394"/>
                <a:gd name="T66" fmla="*/ 427 w 678"/>
                <a:gd name="T67" fmla="*/ 1394 h 1394"/>
                <a:gd name="T68" fmla="*/ 470 w 678"/>
                <a:gd name="T69" fmla="*/ 1385 h 1394"/>
                <a:gd name="T70" fmla="*/ 503 w 678"/>
                <a:gd name="T71" fmla="*/ 1360 h 1394"/>
                <a:gd name="T72" fmla="*/ 513 w 678"/>
                <a:gd name="T73" fmla="*/ 1317 h 1394"/>
                <a:gd name="T74" fmla="*/ 513 w 678"/>
                <a:gd name="T75" fmla="*/ 1043 h 1394"/>
                <a:gd name="T76" fmla="*/ 513 w 678"/>
                <a:gd name="T77" fmla="*/ 348 h 1394"/>
                <a:gd name="T78" fmla="*/ 558 w 678"/>
                <a:gd name="T79" fmla="*/ 590 h 1394"/>
                <a:gd name="T80" fmla="*/ 563 w 678"/>
                <a:gd name="T81" fmla="*/ 620 h 1394"/>
                <a:gd name="T82" fmla="*/ 587 w 678"/>
                <a:gd name="T83" fmla="*/ 656 h 1394"/>
                <a:gd name="T84" fmla="*/ 613 w 678"/>
                <a:gd name="T85" fmla="*/ 666 h 1394"/>
                <a:gd name="T86" fmla="*/ 629 w 678"/>
                <a:gd name="T87" fmla="*/ 666 h 1394"/>
                <a:gd name="T88" fmla="*/ 653 w 678"/>
                <a:gd name="T89" fmla="*/ 659 h 1394"/>
                <a:gd name="T90" fmla="*/ 673 w 678"/>
                <a:gd name="T91" fmla="*/ 628 h 1394"/>
                <a:gd name="T92" fmla="*/ 677 w 678"/>
                <a:gd name="T93" fmla="*/ 590 h 1394"/>
                <a:gd name="T94" fmla="*/ 678 w 678"/>
                <a:gd name="T95" fmla="*/ 348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8" h="1394">
                  <a:moveTo>
                    <a:pt x="678" y="348"/>
                  </a:moveTo>
                  <a:lnTo>
                    <a:pt x="678" y="348"/>
                  </a:lnTo>
                  <a:lnTo>
                    <a:pt x="678" y="191"/>
                  </a:lnTo>
                  <a:lnTo>
                    <a:pt x="678" y="191"/>
                  </a:lnTo>
                  <a:lnTo>
                    <a:pt x="677" y="143"/>
                  </a:lnTo>
                  <a:lnTo>
                    <a:pt x="673" y="121"/>
                  </a:lnTo>
                  <a:lnTo>
                    <a:pt x="670" y="97"/>
                  </a:lnTo>
                  <a:lnTo>
                    <a:pt x="663" y="74"/>
                  </a:lnTo>
                  <a:lnTo>
                    <a:pt x="654" y="54"/>
                  </a:lnTo>
                  <a:lnTo>
                    <a:pt x="647" y="43"/>
                  </a:lnTo>
                  <a:lnTo>
                    <a:pt x="641" y="33"/>
                  </a:lnTo>
                  <a:lnTo>
                    <a:pt x="632" y="24"/>
                  </a:lnTo>
                  <a:lnTo>
                    <a:pt x="623" y="17"/>
                  </a:lnTo>
                  <a:lnTo>
                    <a:pt x="623" y="17"/>
                  </a:lnTo>
                  <a:lnTo>
                    <a:pt x="611" y="7"/>
                  </a:lnTo>
                  <a:lnTo>
                    <a:pt x="599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5" y="12"/>
                  </a:lnTo>
                  <a:lnTo>
                    <a:pt x="41" y="26"/>
                  </a:lnTo>
                  <a:lnTo>
                    <a:pt x="28" y="42"/>
                  </a:lnTo>
                  <a:lnTo>
                    <a:pt x="17" y="59"/>
                  </a:lnTo>
                  <a:lnTo>
                    <a:pt x="10" y="78"/>
                  </a:lnTo>
                  <a:lnTo>
                    <a:pt x="5" y="98"/>
                  </a:lnTo>
                  <a:lnTo>
                    <a:pt x="2" y="117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2" y="606"/>
                  </a:lnTo>
                  <a:lnTo>
                    <a:pt x="2" y="606"/>
                  </a:lnTo>
                  <a:lnTo>
                    <a:pt x="2" y="616"/>
                  </a:lnTo>
                  <a:lnTo>
                    <a:pt x="4" y="627"/>
                  </a:lnTo>
                  <a:lnTo>
                    <a:pt x="7" y="637"/>
                  </a:lnTo>
                  <a:lnTo>
                    <a:pt x="12" y="647"/>
                  </a:lnTo>
                  <a:lnTo>
                    <a:pt x="21" y="656"/>
                  </a:lnTo>
                  <a:lnTo>
                    <a:pt x="28" y="661"/>
                  </a:lnTo>
                  <a:lnTo>
                    <a:pt x="38" y="664"/>
                  </a:lnTo>
                  <a:lnTo>
                    <a:pt x="48" y="666"/>
                  </a:lnTo>
                  <a:lnTo>
                    <a:pt x="48" y="666"/>
                  </a:lnTo>
                  <a:lnTo>
                    <a:pt x="59" y="666"/>
                  </a:lnTo>
                  <a:lnTo>
                    <a:pt x="67" y="666"/>
                  </a:lnTo>
                  <a:lnTo>
                    <a:pt x="74" y="664"/>
                  </a:lnTo>
                  <a:lnTo>
                    <a:pt x="83" y="663"/>
                  </a:lnTo>
                  <a:lnTo>
                    <a:pt x="88" y="658"/>
                  </a:lnTo>
                  <a:lnTo>
                    <a:pt x="95" y="652"/>
                  </a:lnTo>
                  <a:lnTo>
                    <a:pt x="105" y="639"/>
                  </a:lnTo>
                  <a:lnTo>
                    <a:pt x="112" y="623"/>
                  </a:lnTo>
                  <a:lnTo>
                    <a:pt x="117" y="608"/>
                  </a:lnTo>
                  <a:lnTo>
                    <a:pt x="121" y="590"/>
                  </a:lnTo>
                  <a:lnTo>
                    <a:pt x="121" y="573"/>
                  </a:lnTo>
                  <a:lnTo>
                    <a:pt x="121" y="573"/>
                  </a:lnTo>
                  <a:lnTo>
                    <a:pt x="121" y="461"/>
                  </a:lnTo>
                  <a:lnTo>
                    <a:pt x="121" y="348"/>
                  </a:lnTo>
                  <a:lnTo>
                    <a:pt x="157" y="348"/>
                  </a:lnTo>
                  <a:lnTo>
                    <a:pt x="157" y="348"/>
                  </a:lnTo>
                  <a:lnTo>
                    <a:pt x="157" y="695"/>
                  </a:lnTo>
                  <a:lnTo>
                    <a:pt x="157" y="695"/>
                  </a:lnTo>
                  <a:lnTo>
                    <a:pt x="157" y="1043"/>
                  </a:lnTo>
                  <a:lnTo>
                    <a:pt x="157" y="1043"/>
                  </a:lnTo>
                  <a:lnTo>
                    <a:pt x="159" y="1318"/>
                  </a:lnTo>
                  <a:lnTo>
                    <a:pt x="159" y="1318"/>
                  </a:lnTo>
                  <a:lnTo>
                    <a:pt x="159" y="1332"/>
                  </a:lnTo>
                  <a:lnTo>
                    <a:pt x="162" y="1344"/>
                  </a:lnTo>
                  <a:lnTo>
                    <a:pt x="165" y="1354"/>
                  </a:lnTo>
                  <a:lnTo>
                    <a:pt x="172" y="1365"/>
                  </a:lnTo>
                  <a:lnTo>
                    <a:pt x="181" y="1373"/>
                  </a:lnTo>
                  <a:lnTo>
                    <a:pt x="190" y="1380"/>
                  </a:lnTo>
                  <a:lnTo>
                    <a:pt x="200" y="1385"/>
                  </a:lnTo>
                  <a:lnTo>
                    <a:pt x="210" y="1389"/>
                  </a:lnTo>
                  <a:lnTo>
                    <a:pt x="222" y="1392"/>
                  </a:lnTo>
                  <a:lnTo>
                    <a:pt x="234" y="1394"/>
                  </a:lnTo>
                  <a:lnTo>
                    <a:pt x="246" y="1394"/>
                  </a:lnTo>
                  <a:lnTo>
                    <a:pt x="258" y="1392"/>
                  </a:lnTo>
                  <a:lnTo>
                    <a:pt x="270" y="1391"/>
                  </a:lnTo>
                  <a:lnTo>
                    <a:pt x="281" y="1385"/>
                  </a:lnTo>
                  <a:lnTo>
                    <a:pt x="293" y="1380"/>
                  </a:lnTo>
                  <a:lnTo>
                    <a:pt x="301" y="1373"/>
                  </a:lnTo>
                  <a:lnTo>
                    <a:pt x="301" y="1373"/>
                  </a:lnTo>
                  <a:lnTo>
                    <a:pt x="307" y="1358"/>
                  </a:lnTo>
                  <a:lnTo>
                    <a:pt x="312" y="1342"/>
                  </a:lnTo>
                  <a:lnTo>
                    <a:pt x="317" y="1311"/>
                  </a:lnTo>
                  <a:lnTo>
                    <a:pt x="320" y="1280"/>
                  </a:lnTo>
                  <a:lnTo>
                    <a:pt x="322" y="1248"/>
                  </a:lnTo>
                  <a:lnTo>
                    <a:pt x="322" y="1248"/>
                  </a:lnTo>
                  <a:lnTo>
                    <a:pt x="320" y="1043"/>
                  </a:lnTo>
                  <a:lnTo>
                    <a:pt x="320" y="1043"/>
                  </a:lnTo>
                  <a:lnTo>
                    <a:pt x="320" y="695"/>
                  </a:lnTo>
                  <a:lnTo>
                    <a:pt x="358" y="695"/>
                  </a:lnTo>
                  <a:lnTo>
                    <a:pt x="358" y="695"/>
                  </a:lnTo>
                  <a:lnTo>
                    <a:pt x="357" y="1043"/>
                  </a:lnTo>
                  <a:lnTo>
                    <a:pt x="357" y="1043"/>
                  </a:lnTo>
                  <a:lnTo>
                    <a:pt x="358" y="1189"/>
                  </a:lnTo>
                  <a:lnTo>
                    <a:pt x="358" y="1334"/>
                  </a:lnTo>
                  <a:lnTo>
                    <a:pt x="358" y="1334"/>
                  </a:lnTo>
                  <a:lnTo>
                    <a:pt x="362" y="1349"/>
                  </a:lnTo>
                  <a:lnTo>
                    <a:pt x="369" y="1363"/>
                  </a:lnTo>
                  <a:lnTo>
                    <a:pt x="377" y="1373"/>
                  </a:lnTo>
                  <a:lnTo>
                    <a:pt x="387" y="1382"/>
                  </a:lnTo>
                  <a:lnTo>
                    <a:pt x="400" y="1389"/>
                  </a:lnTo>
                  <a:lnTo>
                    <a:pt x="413" y="1392"/>
                  </a:lnTo>
                  <a:lnTo>
                    <a:pt x="427" y="1394"/>
                  </a:lnTo>
                  <a:lnTo>
                    <a:pt x="443" y="1392"/>
                  </a:lnTo>
                  <a:lnTo>
                    <a:pt x="456" y="1391"/>
                  </a:lnTo>
                  <a:lnTo>
                    <a:pt x="470" y="1385"/>
                  </a:lnTo>
                  <a:lnTo>
                    <a:pt x="482" y="1379"/>
                  </a:lnTo>
                  <a:lnTo>
                    <a:pt x="494" y="1370"/>
                  </a:lnTo>
                  <a:lnTo>
                    <a:pt x="503" y="1360"/>
                  </a:lnTo>
                  <a:lnTo>
                    <a:pt x="510" y="1346"/>
                  </a:lnTo>
                  <a:lnTo>
                    <a:pt x="513" y="1332"/>
                  </a:lnTo>
                  <a:lnTo>
                    <a:pt x="513" y="1317"/>
                  </a:lnTo>
                  <a:lnTo>
                    <a:pt x="513" y="1317"/>
                  </a:lnTo>
                  <a:lnTo>
                    <a:pt x="513" y="1043"/>
                  </a:lnTo>
                  <a:lnTo>
                    <a:pt x="513" y="1043"/>
                  </a:lnTo>
                  <a:lnTo>
                    <a:pt x="513" y="695"/>
                  </a:lnTo>
                  <a:lnTo>
                    <a:pt x="513" y="695"/>
                  </a:lnTo>
                  <a:lnTo>
                    <a:pt x="513" y="348"/>
                  </a:lnTo>
                  <a:lnTo>
                    <a:pt x="558" y="348"/>
                  </a:lnTo>
                  <a:lnTo>
                    <a:pt x="558" y="348"/>
                  </a:lnTo>
                  <a:lnTo>
                    <a:pt x="558" y="590"/>
                  </a:lnTo>
                  <a:lnTo>
                    <a:pt x="558" y="590"/>
                  </a:lnTo>
                  <a:lnTo>
                    <a:pt x="558" y="606"/>
                  </a:lnTo>
                  <a:lnTo>
                    <a:pt x="563" y="620"/>
                  </a:lnTo>
                  <a:lnTo>
                    <a:pt x="568" y="633"/>
                  </a:lnTo>
                  <a:lnTo>
                    <a:pt x="577" y="647"/>
                  </a:lnTo>
                  <a:lnTo>
                    <a:pt x="587" y="656"/>
                  </a:lnTo>
                  <a:lnTo>
                    <a:pt x="599" y="664"/>
                  </a:lnTo>
                  <a:lnTo>
                    <a:pt x="606" y="666"/>
                  </a:lnTo>
                  <a:lnTo>
                    <a:pt x="613" y="666"/>
                  </a:lnTo>
                  <a:lnTo>
                    <a:pt x="622" y="666"/>
                  </a:lnTo>
                  <a:lnTo>
                    <a:pt x="629" y="666"/>
                  </a:lnTo>
                  <a:lnTo>
                    <a:pt x="629" y="666"/>
                  </a:lnTo>
                  <a:lnTo>
                    <a:pt x="635" y="664"/>
                  </a:lnTo>
                  <a:lnTo>
                    <a:pt x="642" y="664"/>
                  </a:lnTo>
                  <a:lnTo>
                    <a:pt x="653" y="659"/>
                  </a:lnTo>
                  <a:lnTo>
                    <a:pt x="661" y="651"/>
                  </a:lnTo>
                  <a:lnTo>
                    <a:pt x="668" y="640"/>
                  </a:lnTo>
                  <a:lnTo>
                    <a:pt x="673" y="628"/>
                  </a:lnTo>
                  <a:lnTo>
                    <a:pt x="675" y="615"/>
                  </a:lnTo>
                  <a:lnTo>
                    <a:pt x="677" y="602"/>
                  </a:lnTo>
                  <a:lnTo>
                    <a:pt x="677" y="590"/>
                  </a:lnTo>
                  <a:lnTo>
                    <a:pt x="677" y="590"/>
                  </a:lnTo>
                  <a:lnTo>
                    <a:pt x="678" y="348"/>
                  </a:lnTo>
                  <a:lnTo>
                    <a:pt x="678" y="348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00" name="组合 3099"/>
          <p:cNvGrpSpPr/>
          <p:nvPr/>
        </p:nvGrpSpPr>
        <p:grpSpPr>
          <a:xfrm>
            <a:off x="7275513" y="1419623"/>
            <a:ext cx="1074738" cy="2747963"/>
            <a:chOff x="7275513" y="1276350"/>
            <a:chExt cx="1074738" cy="2747963"/>
          </a:xfrm>
        </p:grpSpPr>
        <p:sp>
          <p:nvSpPr>
            <p:cNvPr id="3094" name="Freeform 49"/>
            <p:cNvSpPr>
              <a:spLocks/>
            </p:cNvSpPr>
            <p:nvPr/>
          </p:nvSpPr>
          <p:spPr bwMode="auto">
            <a:xfrm>
              <a:off x="7599363" y="1276350"/>
              <a:ext cx="447675" cy="442913"/>
            </a:xfrm>
            <a:custGeom>
              <a:avLst/>
              <a:gdLst>
                <a:gd name="T0" fmla="*/ 272 w 282"/>
                <a:gd name="T1" fmla="*/ 188 h 279"/>
                <a:gd name="T2" fmla="*/ 272 w 282"/>
                <a:gd name="T3" fmla="*/ 188 h 279"/>
                <a:gd name="T4" fmla="*/ 278 w 282"/>
                <a:gd name="T5" fmla="*/ 169 h 279"/>
                <a:gd name="T6" fmla="*/ 282 w 282"/>
                <a:gd name="T7" fmla="*/ 150 h 279"/>
                <a:gd name="T8" fmla="*/ 282 w 282"/>
                <a:gd name="T9" fmla="*/ 131 h 279"/>
                <a:gd name="T10" fmla="*/ 278 w 282"/>
                <a:gd name="T11" fmla="*/ 114 h 279"/>
                <a:gd name="T12" fmla="*/ 273 w 282"/>
                <a:gd name="T13" fmla="*/ 95 h 279"/>
                <a:gd name="T14" fmla="*/ 265 w 282"/>
                <a:gd name="T15" fmla="*/ 77 h 279"/>
                <a:gd name="T16" fmla="*/ 254 w 282"/>
                <a:gd name="T17" fmla="*/ 62 h 279"/>
                <a:gd name="T18" fmla="*/ 242 w 282"/>
                <a:gd name="T19" fmla="*/ 46 h 279"/>
                <a:gd name="T20" fmla="*/ 229 w 282"/>
                <a:gd name="T21" fmla="*/ 34 h 279"/>
                <a:gd name="T22" fmla="*/ 213 w 282"/>
                <a:gd name="T23" fmla="*/ 22 h 279"/>
                <a:gd name="T24" fmla="*/ 198 w 282"/>
                <a:gd name="T25" fmla="*/ 14 h 279"/>
                <a:gd name="T26" fmla="*/ 179 w 282"/>
                <a:gd name="T27" fmla="*/ 5 h 279"/>
                <a:gd name="T28" fmla="*/ 161 w 282"/>
                <a:gd name="T29" fmla="*/ 2 h 279"/>
                <a:gd name="T30" fmla="*/ 142 w 282"/>
                <a:gd name="T31" fmla="*/ 0 h 279"/>
                <a:gd name="T32" fmla="*/ 124 w 282"/>
                <a:gd name="T33" fmla="*/ 0 h 279"/>
                <a:gd name="T34" fmla="*/ 105 w 282"/>
                <a:gd name="T35" fmla="*/ 5 h 279"/>
                <a:gd name="T36" fmla="*/ 105 w 282"/>
                <a:gd name="T37" fmla="*/ 5 h 279"/>
                <a:gd name="T38" fmla="*/ 87 w 282"/>
                <a:gd name="T39" fmla="*/ 10 h 279"/>
                <a:gd name="T40" fmla="*/ 70 w 282"/>
                <a:gd name="T41" fmla="*/ 17 h 279"/>
                <a:gd name="T42" fmla="*/ 56 w 282"/>
                <a:gd name="T43" fmla="*/ 26 h 279"/>
                <a:gd name="T44" fmla="*/ 43 w 282"/>
                <a:gd name="T45" fmla="*/ 38 h 279"/>
                <a:gd name="T46" fmla="*/ 31 w 282"/>
                <a:gd name="T47" fmla="*/ 52 h 279"/>
                <a:gd name="T48" fmla="*/ 22 w 282"/>
                <a:gd name="T49" fmla="*/ 65 h 279"/>
                <a:gd name="T50" fmla="*/ 13 w 282"/>
                <a:gd name="T51" fmla="*/ 81 h 279"/>
                <a:gd name="T52" fmla="*/ 6 w 282"/>
                <a:gd name="T53" fmla="*/ 98 h 279"/>
                <a:gd name="T54" fmla="*/ 3 w 282"/>
                <a:gd name="T55" fmla="*/ 115 h 279"/>
                <a:gd name="T56" fmla="*/ 1 w 282"/>
                <a:gd name="T57" fmla="*/ 132 h 279"/>
                <a:gd name="T58" fmla="*/ 0 w 282"/>
                <a:gd name="T59" fmla="*/ 150 h 279"/>
                <a:gd name="T60" fmla="*/ 3 w 282"/>
                <a:gd name="T61" fmla="*/ 167 h 279"/>
                <a:gd name="T62" fmla="*/ 6 w 282"/>
                <a:gd name="T63" fmla="*/ 184 h 279"/>
                <a:gd name="T64" fmla="*/ 13 w 282"/>
                <a:gd name="T65" fmla="*/ 201 h 279"/>
                <a:gd name="T66" fmla="*/ 22 w 282"/>
                <a:gd name="T67" fmla="*/ 217 h 279"/>
                <a:gd name="T68" fmla="*/ 34 w 282"/>
                <a:gd name="T69" fmla="*/ 231 h 279"/>
                <a:gd name="T70" fmla="*/ 34 w 282"/>
                <a:gd name="T71" fmla="*/ 231 h 279"/>
                <a:gd name="T72" fmla="*/ 46 w 282"/>
                <a:gd name="T73" fmla="*/ 244 h 279"/>
                <a:gd name="T74" fmla="*/ 60 w 282"/>
                <a:gd name="T75" fmla="*/ 256 h 279"/>
                <a:gd name="T76" fmla="*/ 75 w 282"/>
                <a:gd name="T77" fmla="*/ 265 h 279"/>
                <a:gd name="T78" fmla="*/ 93 w 282"/>
                <a:gd name="T79" fmla="*/ 272 h 279"/>
                <a:gd name="T80" fmla="*/ 110 w 282"/>
                <a:gd name="T81" fmla="*/ 277 h 279"/>
                <a:gd name="T82" fmla="*/ 129 w 282"/>
                <a:gd name="T83" fmla="*/ 279 h 279"/>
                <a:gd name="T84" fmla="*/ 146 w 282"/>
                <a:gd name="T85" fmla="*/ 279 h 279"/>
                <a:gd name="T86" fmla="*/ 165 w 282"/>
                <a:gd name="T87" fmla="*/ 277 h 279"/>
                <a:gd name="T88" fmla="*/ 182 w 282"/>
                <a:gd name="T89" fmla="*/ 272 h 279"/>
                <a:gd name="T90" fmla="*/ 199 w 282"/>
                <a:gd name="T91" fmla="*/ 267 h 279"/>
                <a:gd name="T92" fmla="*/ 215 w 282"/>
                <a:gd name="T93" fmla="*/ 258 h 279"/>
                <a:gd name="T94" fmla="*/ 230 w 282"/>
                <a:gd name="T95" fmla="*/ 248 h 279"/>
                <a:gd name="T96" fmla="*/ 244 w 282"/>
                <a:gd name="T97" fmla="*/ 236 h 279"/>
                <a:gd name="T98" fmla="*/ 254 w 282"/>
                <a:gd name="T99" fmla="*/ 220 h 279"/>
                <a:gd name="T100" fmla="*/ 265 w 282"/>
                <a:gd name="T101" fmla="*/ 205 h 279"/>
                <a:gd name="T102" fmla="*/ 272 w 282"/>
                <a:gd name="T103" fmla="*/ 188 h 279"/>
                <a:gd name="T104" fmla="*/ 272 w 282"/>
                <a:gd name="T105" fmla="*/ 18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79">
                  <a:moveTo>
                    <a:pt x="272" y="188"/>
                  </a:moveTo>
                  <a:lnTo>
                    <a:pt x="272" y="188"/>
                  </a:lnTo>
                  <a:lnTo>
                    <a:pt x="278" y="169"/>
                  </a:lnTo>
                  <a:lnTo>
                    <a:pt x="282" y="150"/>
                  </a:lnTo>
                  <a:lnTo>
                    <a:pt x="282" y="131"/>
                  </a:lnTo>
                  <a:lnTo>
                    <a:pt x="278" y="114"/>
                  </a:lnTo>
                  <a:lnTo>
                    <a:pt x="273" y="95"/>
                  </a:lnTo>
                  <a:lnTo>
                    <a:pt x="265" y="77"/>
                  </a:lnTo>
                  <a:lnTo>
                    <a:pt x="254" y="62"/>
                  </a:lnTo>
                  <a:lnTo>
                    <a:pt x="242" y="46"/>
                  </a:lnTo>
                  <a:lnTo>
                    <a:pt x="229" y="34"/>
                  </a:lnTo>
                  <a:lnTo>
                    <a:pt x="213" y="22"/>
                  </a:lnTo>
                  <a:lnTo>
                    <a:pt x="198" y="14"/>
                  </a:lnTo>
                  <a:lnTo>
                    <a:pt x="179" y="5"/>
                  </a:lnTo>
                  <a:lnTo>
                    <a:pt x="161" y="2"/>
                  </a:lnTo>
                  <a:lnTo>
                    <a:pt x="142" y="0"/>
                  </a:lnTo>
                  <a:lnTo>
                    <a:pt x="124" y="0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87" y="10"/>
                  </a:lnTo>
                  <a:lnTo>
                    <a:pt x="70" y="17"/>
                  </a:lnTo>
                  <a:lnTo>
                    <a:pt x="56" y="26"/>
                  </a:lnTo>
                  <a:lnTo>
                    <a:pt x="43" y="38"/>
                  </a:lnTo>
                  <a:lnTo>
                    <a:pt x="31" y="52"/>
                  </a:lnTo>
                  <a:lnTo>
                    <a:pt x="22" y="65"/>
                  </a:lnTo>
                  <a:lnTo>
                    <a:pt x="13" y="81"/>
                  </a:lnTo>
                  <a:lnTo>
                    <a:pt x="6" y="98"/>
                  </a:lnTo>
                  <a:lnTo>
                    <a:pt x="3" y="115"/>
                  </a:lnTo>
                  <a:lnTo>
                    <a:pt x="1" y="132"/>
                  </a:lnTo>
                  <a:lnTo>
                    <a:pt x="0" y="150"/>
                  </a:lnTo>
                  <a:lnTo>
                    <a:pt x="3" y="167"/>
                  </a:lnTo>
                  <a:lnTo>
                    <a:pt x="6" y="184"/>
                  </a:lnTo>
                  <a:lnTo>
                    <a:pt x="13" y="201"/>
                  </a:lnTo>
                  <a:lnTo>
                    <a:pt x="22" y="217"/>
                  </a:lnTo>
                  <a:lnTo>
                    <a:pt x="34" y="231"/>
                  </a:lnTo>
                  <a:lnTo>
                    <a:pt x="34" y="231"/>
                  </a:lnTo>
                  <a:lnTo>
                    <a:pt x="46" y="244"/>
                  </a:lnTo>
                  <a:lnTo>
                    <a:pt x="60" y="256"/>
                  </a:lnTo>
                  <a:lnTo>
                    <a:pt x="75" y="265"/>
                  </a:lnTo>
                  <a:lnTo>
                    <a:pt x="93" y="272"/>
                  </a:lnTo>
                  <a:lnTo>
                    <a:pt x="110" y="277"/>
                  </a:lnTo>
                  <a:lnTo>
                    <a:pt x="129" y="279"/>
                  </a:lnTo>
                  <a:lnTo>
                    <a:pt x="146" y="279"/>
                  </a:lnTo>
                  <a:lnTo>
                    <a:pt x="165" y="277"/>
                  </a:lnTo>
                  <a:lnTo>
                    <a:pt x="182" y="272"/>
                  </a:lnTo>
                  <a:lnTo>
                    <a:pt x="199" y="267"/>
                  </a:lnTo>
                  <a:lnTo>
                    <a:pt x="215" y="258"/>
                  </a:lnTo>
                  <a:lnTo>
                    <a:pt x="230" y="248"/>
                  </a:lnTo>
                  <a:lnTo>
                    <a:pt x="244" y="236"/>
                  </a:lnTo>
                  <a:lnTo>
                    <a:pt x="254" y="220"/>
                  </a:lnTo>
                  <a:lnTo>
                    <a:pt x="265" y="205"/>
                  </a:lnTo>
                  <a:lnTo>
                    <a:pt x="272" y="188"/>
                  </a:lnTo>
                  <a:lnTo>
                    <a:pt x="272" y="188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5" name="Freeform 50"/>
            <p:cNvSpPr>
              <a:spLocks/>
            </p:cNvSpPr>
            <p:nvPr/>
          </p:nvSpPr>
          <p:spPr bwMode="auto">
            <a:xfrm>
              <a:off x="7275513" y="1762125"/>
              <a:ext cx="1074738" cy="2262188"/>
            </a:xfrm>
            <a:custGeom>
              <a:avLst/>
              <a:gdLst>
                <a:gd name="T0" fmla="*/ 677 w 677"/>
                <a:gd name="T1" fmla="*/ 222 h 1425"/>
                <a:gd name="T2" fmla="*/ 674 w 677"/>
                <a:gd name="T3" fmla="*/ 152 h 1425"/>
                <a:gd name="T4" fmla="*/ 653 w 677"/>
                <a:gd name="T5" fmla="*/ 85 h 1425"/>
                <a:gd name="T6" fmla="*/ 632 w 677"/>
                <a:gd name="T7" fmla="*/ 55 h 1425"/>
                <a:gd name="T8" fmla="*/ 612 w 677"/>
                <a:gd name="T9" fmla="*/ 38 h 1425"/>
                <a:gd name="T10" fmla="*/ 586 w 677"/>
                <a:gd name="T11" fmla="*/ 24 h 1425"/>
                <a:gd name="T12" fmla="*/ 519 w 677"/>
                <a:gd name="T13" fmla="*/ 5 h 1425"/>
                <a:gd name="T14" fmla="*/ 433 w 677"/>
                <a:gd name="T15" fmla="*/ 2 h 1425"/>
                <a:gd name="T16" fmla="*/ 340 w 677"/>
                <a:gd name="T17" fmla="*/ 2 h 1425"/>
                <a:gd name="T18" fmla="*/ 193 w 677"/>
                <a:gd name="T19" fmla="*/ 2 h 1425"/>
                <a:gd name="T20" fmla="*/ 104 w 677"/>
                <a:gd name="T21" fmla="*/ 17 h 1425"/>
                <a:gd name="T22" fmla="*/ 73 w 677"/>
                <a:gd name="T23" fmla="*/ 31 h 1425"/>
                <a:gd name="T24" fmla="*/ 40 w 677"/>
                <a:gd name="T25" fmla="*/ 57 h 1425"/>
                <a:gd name="T26" fmla="*/ 11 w 677"/>
                <a:gd name="T27" fmla="*/ 109 h 1425"/>
                <a:gd name="T28" fmla="*/ 0 w 677"/>
                <a:gd name="T29" fmla="*/ 169 h 1425"/>
                <a:gd name="T30" fmla="*/ 0 w 677"/>
                <a:gd name="T31" fmla="*/ 379 h 1425"/>
                <a:gd name="T32" fmla="*/ 2 w 677"/>
                <a:gd name="T33" fmla="*/ 647 h 1425"/>
                <a:gd name="T34" fmla="*/ 13 w 677"/>
                <a:gd name="T35" fmla="*/ 678 h 1425"/>
                <a:gd name="T36" fmla="*/ 38 w 677"/>
                <a:gd name="T37" fmla="*/ 695 h 1425"/>
                <a:gd name="T38" fmla="*/ 59 w 677"/>
                <a:gd name="T39" fmla="*/ 697 h 1425"/>
                <a:gd name="T40" fmla="*/ 81 w 677"/>
                <a:gd name="T41" fmla="*/ 694 h 1425"/>
                <a:gd name="T42" fmla="*/ 104 w 677"/>
                <a:gd name="T43" fmla="*/ 670 h 1425"/>
                <a:gd name="T44" fmla="*/ 119 w 677"/>
                <a:gd name="T45" fmla="*/ 621 h 1425"/>
                <a:gd name="T46" fmla="*/ 121 w 677"/>
                <a:gd name="T47" fmla="*/ 492 h 1425"/>
                <a:gd name="T48" fmla="*/ 157 w 677"/>
                <a:gd name="T49" fmla="*/ 379 h 1425"/>
                <a:gd name="T50" fmla="*/ 157 w 677"/>
                <a:gd name="T51" fmla="*/ 1074 h 1425"/>
                <a:gd name="T52" fmla="*/ 159 w 677"/>
                <a:gd name="T53" fmla="*/ 1349 h 1425"/>
                <a:gd name="T54" fmla="*/ 166 w 677"/>
                <a:gd name="T55" fmla="*/ 1385 h 1425"/>
                <a:gd name="T56" fmla="*/ 188 w 677"/>
                <a:gd name="T57" fmla="*/ 1411 h 1425"/>
                <a:gd name="T58" fmla="*/ 221 w 677"/>
                <a:gd name="T59" fmla="*/ 1423 h 1425"/>
                <a:gd name="T60" fmla="*/ 257 w 677"/>
                <a:gd name="T61" fmla="*/ 1423 h 1425"/>
                <a:gd name="T62" fmla="*/ 291 w 677"/>
                <a:gd name="T63" fmla="*/ 1411 h 1425"/>
                <a:gd name="T64" fmla="*/ 307 w 677"/>
                <a:gd name="T65" fmla="*/ 1389 h 1425"/>
                <a:gd name="T66" fmla="*/ 321 w 677"/>
                <a:gd name="T67" fmla="*/ 1311 h 1425"/>
                <a:gd name="T68" fmla="*/ 321 w 677"/>
                <a:gd name="T69" fmla="*/ 1074 h 1425"/>
                <a:gd name="T70" fmla="*/ 357 w 677"/>
                <a:gd name="T71" fmla="*/ 726 h 1425"/>
                <a:gd name="T72" fmla="*/ 357 w 677"/>
                <a:gd name="T73" fmla="*/ 1074 h 1425"/>
                <a:gd name="T74" fmla="*/ 359 w 677"/>
                <a:gd name="T75" fmla="*/ 1365 h 1425"/>
                <a:gd name="T76" fmla="*/ 376 w 677"/>
                <a:gd name="T77" fmla="*/ 1404 h 1425"/>
                <a:gd name="T78" fmla="*/ 414 w 677"/>
                <a:gd name="T79" fmla="*/ 1423 h 1425"/>
                <a:gd name="T80" fmla="*/ 457 w 677"/>
                <a:gd name="T81" fmla="*/ 1422 h 1425"/>
                <a:gd name="T82" fmla="*/ 493 w 677"/>
                <a:gd name="T83" fmla="*/ 1401 h 1425"/>
                <a:gd name="T84" fmla="*/ 512 w 677"/>
                <a:gd name="T85" fmla="*/ 1363 h 1425"/>
                <a:gd name="T86" fmla="*/ 513 w 677"/>
                <a:gd name="T87" fmla="*/ 1074 h 1425"/>
                <a:gd name="T88" fmla="*/ 513 w 677"/>
                <a:gd name="T89" fmla="*/ 726 h 1425"/>
                <a:gd name="T90" fmla="*/ 558 w 677"/>
                <a:gd name="T91" fmla="*/ 379 h 1425"/>
                <a:gd name="T92" fmla="*/ 558 w 677"/>
                <a:gd name="T93" fmla="*/ 637 h 1425"/>
                <a:gd name="T94" fmla="*/ 577 w 677"/>
                <a:gd name="T95" fmla="*/ 678 h 1425"/>
                <a:gd name="T96" fmla="*/ 606 w 677"/>
                <a:gd name="T97" fmla="*/ 697 h 1425"/>
                <a:gd name="T98" fmla="*/ 629 w 677"/>
                <a:gd name="T99" fmla="*/ 697 h 1425"/>
                <a:gd name="T100" fmla="*/ 643 w 677"/>
                <a:gd name="T101" fmla="*/ 695 h 1425"/>
                <a:gd name="T102" fmla="*/ 667 w 677"/>
                <a:gd name="T103" fmla="*/ 671 h 1425"/>
                <a:gd name="T104" fmla="*/ 677 w 677"/>
                <a:gd name="T105" fmla="*/ 633 h 1425"/>
                <a:gd name="T106" fmla="*/ 677 w 677"/>
                <a:gd name="T107" fmla="*/ 379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7" h="1425">
                  <a:moveTo>
                    <a:pt x="677" y="379"/>
                  </a:moveTo>
                  <a:lnTo>
                    <a:pt x="677" y="379"/>
                  </a:lnTo>
                  <a:lnTo>
                    <a:pt x="677" y="222"/>
                  </a:lnTo>
                  <a:lnTo>
                    <a:pt x="677" y="222"/>
                  </a:lnTo>
                  <a:lnTo>
                    <a:pt x="675" y="174"/>
                  </a:lnTo>
                  <a:lnTo>
                    <a:pt x="674" y="152"/>
                  </a:lnTo>
                  <a:lnTo>
                    <a:pt x="670" y="128"/>
                  </a:lnTo>
                  <a:lnTo>
                    <a:pt x="663" y="105"/>
                  </a:lnTo>
                  <a:lnTo>
                    <a:pt x="653" y="85"/>
                  </a:lnTo>
                  <a:lnTo>
                    <a:pt x="648" y="74"/>
                  </a:lnTo>
                  <a:lnTo>
                    <a:pt x="641" y="64"/>
                  </a:lnTo>
                  <a:lnTo>
                    <a:pt x="632" y="55"/>
                  </a:lnTo>
                  <a:lnTo>
                    <a:pt x="624" y="48"/>
                  </a:lnTo>
                  <a:lnTo>
                    <a:pt x="624" y="48"/>
                  </a:lnTo>
                  <a:lnTo>
                    <a:pt x="612" y="38"/>
                  </a:lnTo>
                  <a:lnTo>
                    <a:pt x="600" y="31"/>
                  </a:lnTo>
                  <a:lnTo>
                    <a:pt x="600" y="31"/>
                  </a:lnTo>
                  <a:lnTo>
                    <a:pt x="586" y="24"/>
                  </a:lnTo>
                  <a:lnTo>
                    <a:pt x="574" y="19"/>
                  </a:lnTo>
                  <a:lnTo>
                    <a:pt x="546" y="11"/>
                  </a:lnTo>
                  <a:lnTo>
                    <a:pt x="519" y="5"/>
                  </a:lnTo>
                  <a:lnTo>
                    <a:pt x="489" y="2"/>
                  </a:lnTo>
                  <a:lnTo>
                    <a:pt x="462" y="2"/>
                  </a:lnTo>
                  <a:lnTo>
                    <a:pt x="433" y="2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40" y="2"/>
                  </a:lnTo>
                  <a:lnTo>
                    <a:pt x="302" y="2"/>
                  </a:lnTo>
                  <a:lnTo>
                    <a:pt x="229" y="0"/>
                  </a:lnTo>
                  <a:lnTo>
                    <a:pt x="193" y="2"/>
                  </a:lnTo>
                  <a:lnTo>
                    <a:pt x="157" y="5"/>
                  </a:lnTo>
                  <a:lnTo>
                    <a:pt x="121" y="12"/>
                  </a:lnTo>
                  <a:lnTo>
                    <a:pt x="104" y="17"/>
                  </a:lnTo>
                  <a:lnTo>
                    <a:pt x="87" y="24"/>
                  </a:lnTo>
                  <a:lnTo>
                    <a:pt x="87" y="24"/>
                  </a:lnTo>
                  <a:lnTo>
                    <a:pt x="73" y="31"/>
                  </a:lnTo>
                  <a:lnTo>
                    <a:pt x="73" y="31"/>
                  </a:lnTo>
                  <a:lnTo>
                    <a:pt x="56" y="43"/>
                  </a:lnTo>
                  <a:lnTo>
                    <a:pt x="40" y="57"/>
                  </a:lnTo>
                  <a:lnTo>
                    <a:pt x="28" y="73"/>
                  </a:lnTo>
                  <a:lnTo>
                    <a:pt x="18" y="90"/>
                  </a:lnTo>
                  <a:lnTo>
                    <a:pt x="11" y="109"/>
                  </a:lnTo>
                  <a:lnTo>
                    <a:pt x="6" y="129"/>
                  </a:lnTo>
                  <a:lnTo>
                    <a:pt x="2" y="148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379"/>
                  </a:lnTo>
                  <a:lnTo>
                    <a:pt x="0" y="379"/>
                  </a:lnTo>
                  <a:lnTo>
                    <a:pt x="2" y="637"/>
                  </a:lnTo>
                  <a:lnTo>
                    <a:pt x="2" y="637"/>
                  </a:lnTo>
                  <a:lnTo>
                    <a:pt x="2" y="647"/>
                  </a:lnTo>
                  <a:lnTo>
                    <a:pt x="4" y="658"/>
                  </a:lnTo>
                  <a:lnTo>
                    <a:pt x="7" y="668"/>
                  </a:lnTo>
                  <a:lnTo>
                    <a:pt x="13" y="678"/>
                  </a:lnTo>
                  <a:lnTo>
                    <a:pt x="19" y="687"/>
                  </a:lnTo>
                  <a:lnTo>
                    <a:pt x="28" y="692"/>
                  </a:lnTo>
                  <a:lnTo>
                    <a:pt x="38" y="695"/>
                  </a:lnTo>
                  <a:lnTo>
                    <a:pt x="49" y="697"/>
                  </a:lnTo>
                  <a:lnTo>
                    <a:pt x="49" y="697"/>
                  </a:lnTo>
                  <a:lnTo>
                    <a:pt x="59" y="697"/>
                  </a:lnTo>
                  <a:lnTo>
                    <a:pt x="68" y="697"/>
                  </a:lnTo>
                  <a:lnTo>
                    <a:pt x="74" y="695"/>
                  </a:lnTo>
                  <a:lnTo>
                    <a:pt x="81" y="694"/>
                  </a:lnTo>
                  <a:lnTo>
                    <a:pt x="88" y="689"/>
                  </a:lnTo>
                  <a:lnTo>
                    <a:pt x="95" y="683"/>
                  </a:lnTo>
                  <a:lnTo>
                    <a:pt x="104" y="670"/>
                  </a:lnTo>
                  <a:lnTo>
                    <a:pt x="112" y="654"/>
                  </a:lnTo>
                  <a:lnTo>
                    <a:pt x="118" y="639"/>
                  </a:lnTo>
                  <a:lnTo>
                    <a:pt x="119" y="621"/>
                  </a:lnTo>
                  <a:lnTo>
                    <a:pt x="121" y="604"/>
                  </a:lnTo>
                  <a:lnTo>
                    <a:pt x="121" y="604"/>
                  </a:lnTo>
                  <a:lnTo>
                    <a:pt x="121" y="492"/>
                  </a:lnTo>
                  <a:lnTo>
                    <a:pt x="121" y="379"/>
                  </a:lnTo>
                  <a:lnTo>
                    <a:pt x="157" y="379"/>
                  </a:lnTo>
                  <a:lnTo>
                    <a:pt x="157" y="379"/>
                  </a:lnTo>
                  <a:lnTo>
                    <a:pt x="157" y="726"/>
                  </a:lnTo>
                  <a:lnTo>
                    <a:pt x="157" y="726"/>
                  </a:lnTo>
                  <a:lnTo>
                    <a:pt x="157" y="1074"/>
                  </a:lnTo>
                  <a:lnTo>
                    <a:pt x="157" y="1074"/>
                  </a:lnTo>
                  <a:lnTo>
                    <a:pt x="159" y="1349"/>
                  </a:lnTo>
                  <a:lnTo>
                    <a:pt x="159" y="1349"/>
                  </a:lnTo>
                  <a:lnTo>
                    <a:pt x="159" y="1363"/>
                  </a:lnTo>
                  <a:lnTo>
                    <a:pt x="161" y="1375"/>
                  </a:lnTo>
                  <a:lnTo>
                    <a:pt x="166" y="1385"/>
                  </a:lnTo>
                  <a:lnTo>
                    <a:pt x="173" y="1396"/>
                  </a:lnTo>
                  <a:lnTo>
                    <a:pt x="179" y="1404"/>
                  </a:lnTo>
                  <a:lnTo>
                    <a:pt x="188" y="1411"/>
                  </a:lnTo>
                  <a:lnTo>
                    <a:pt x="198" y="1416"/>
                  </a:lnTo>
                  <a:lnTo>
                    <a:pt x="210" y="1420"/>
                  </a:lnTo>
                  <a:lnTo>
                    <a:pt x="221" y="1423"/>
                  </a:lnTo>
                  <a:lnTo>
                    <a:pt x="233" y="1425"/>
                  </a:lnTo>
                  <a:lnTo>
                    <a:pt x="245" y="1425"/>
                  </a:lnTo>
                  <a:lnTo>
                    <a:pt x="257" y="1423"/>
                  </a:lnTo>
                  <a:lnTo>
                    <a:pt x="269" y="1422"/>
                  </a:lnTo>
                  <a:lnTo>
                    <a:pt x="281" y="1416"/>
                  </a:lnTo>
                  <a:lnTo>
                    <a:pt x="291" y="1411"/>
                  </a:lnTo>
                  <a:lnTo>
                    <a:pt x="302" y="1404"/>
                  </a:lnTo>
                  <a:lnTo>
                    <a:pt x="302" y="1404"/>
                  </a:lnTo>
                  <a:lnTo>
                    <a:pt x="307" y="1389"/>
                  </a:lnTo>
                  <a:lnTo>
                    <a:pt x="312" y="1373"/>
                  </a:lnTo>
                  <a:lnTo>
                    <a:pt x="317" y="1342"/>
                  </a:lnTo>
                  <a:lnTo>
                    <a:pt x="321" y="1311"/>
                  </a:lnTo>
                  <a:lnTo>
                    <a:pt x="321" y="1279"/>
                  </a:lnTo>
                  <a:lnTo>
                    <a:pt x="321" y="1279"/>
                  </a:lnTo>
                  <a:lnTo>
                    <a:pt x="321" y="1074"/>
                  </a:lnTo>
                  <a:lnTo>
                    <a:pt x="321" y="1074"/>
                  </a:lnTo>
                  <a:lnTo>
                    <a:pt x="321" y="726"/>
                  </a:lnTo>
                  <a:lnTo>
                    <a:pt x="357" y="726"/>
                  </a:lnTo>
                  <a:lnTo>
                    <a:pt x="357" y="726"/>
                  </a:lnTo>
                  <a:lnTo>
                    <a:pt x="357" y="1074"/>
                  </a:lnTo>
                  <a:lnTo>
                    <a:pt x="357" y="1074"/>
                  </a:lnTo>
                  <a:lnTo>
                    <a:pt x="357" y="1220"/>
                  </a:lnTo>
                  <a:lnTo>
                    <a:pt x="359" y="1365"/>
                  </a:lnTo>
                  <a:lnTo>
                    <a:pt x="359" y="1365"/>
                  </a:lnTo>
                  <a:lnTo>
                    <a:pt x="362" y="1380"/>
                  </a:lnTo>
                  <a:lnTo>
                    <a:pt x="367" y="1394"/>
                  </a:lnTo>
                  <a:lnTo>
                    <a:pt x="376" y="1404"/>
                  </a:lnTo>
                  <a:lnTo>
                    <a:pt x="388" y="1413"/>
                  </a:lnTo>
                  <a:lnTo>
                    <a:pt x="400" y="1420"/>
                  </a:lnTo>
                  <a:lnTo>
                    <a:pt x="414" y="1423"/>
                  </a:lnTo>
                  <a:lnTo>
                    <a:pt x="427" y="1425"/>
                  </a:lnTo>
                  <a:lnTo>
                    <a:pt x="441" y="1423"/>
                  </a:lnTo>
                  <a:lnTo>
                    <a:pt x="457" y="1422"/>
                  </a:lnTo>
                  <a:lnTo>
                    <a:pt x="470" y="1416"/>
                  </a:lnTo>
                  <a:lnTo>
                    <a:pt x="482" y="1410"/>
                  </a:lnTo>
                  <a:lnTo>
                    <a:pt x="493" y="1401"/>
                  </a:lnTo>
                  <a:lnTo>
                    <a:pt x="503" y="1391"/>
                  </a:lnTo>
                  <a:lnTo>
                    <a:pt x="508" y="1377"/>
                  </a:lnTo>
                  <a:lnTo>
                    <a:pt x="512" y="1363"/>
                  </a:lnTo>
                  <a:lnTo>
                    <a:pt x="512" y="1348"/>
                  </a:lnTo>
                  <a:lnTo>
                    <a:pt x="512" y="1348"/>
                  </a:lnTo>
                  <a:lnTo>
                    <a:pt x="513" y="1074"/>
                  </a:lnTo>
                  <a:lnTo>
                    <a:pt x="513" y="1074"/>
                  </a:lnTo>
                  <a:lnTo>
                    <a:pt x="513" y="726"/>
                  </a:lnTo>
                  <a:lnTo>
                    <a:pt x="513" y="726"/>
                  </a:lnTo>
                  <a:lnTo>
                    <a:pt x="513" y="379"/>
                  </a:lnTo>
                  <a:lnTo>
                    <a:pt x="558" y="379"/>
                  </a:lnTo>
                  <a:lnTo>
                    <a:pt x="558" y="379"/>
                  </a:lnTo>
                  <a:lnTo>
                    <a:pt x="558" y="621"/>
                  </a:lnTo>
                  <a:lnTo>
                    <a:pt x="558" y="621"/>
                  </a:lnTo>
                  <a:lnTo>
                    <a:pt x="558" y="637"/>
                  </a:lnTo>
                  <a:lnTo>
                    <a:pt x="562" y="651"/>
                  </a:lnTo>
                  <a:lnTo>
                    <a:pt x="569" y="664"/>
                  </a:lnTo>
                  <a:lnTo>
                    <a:pt x="577" y="678"/>
                  </a:lnTo>
                  <a:lnTo>
                    <a:pt x="587" y="687"/>
                  </a:lnTo>
                  <a:lnTo>
                    <a:pt x="600" y="695"/>
                  </a:lnTo>
                  <a:lnTo>
                    <a:pt x="606" y="697"/>
                  </a:lnTo>
                  <a:lnTo>
                    <a:pt x="613" y="697"/>
                  </a:lnTo>
                  <a:lnTo>
                    <a:pt x="622" y="697"/>
                  </a:lnTo>
                  <a:lnTo>
                    <a:pt x="629" y="697"/>
                  </a:lnTo>
                  <a:lnTo>
                    <a:pt x="629" y="697"/>
                  </a:lnTo>
                  <a:lnTo>
                    <a:pt x="636" y="695"/>
                  </a:lnTo>
                  <a:lnTo>
                    <a:pt x="643" y="695"/>
                  </a:lnTo>
                  <a:lnTo>
                    <a:pt x="653" y="690"/>
                  </a:lnTo>
                  <a:lnTo>
                    <a:pt x="662" y="682"/>
                  </a:lnTo>
                  <a:lnTo>
                    <a:pt x="667" y="671"/>
                  </a:lnTo>
                  <a:lnTo>
                    <a:pt x="672" y="659"/>
                  </a:lnTo>
                  <a:lnTo>
                    <a:pt x="675" y="646"/>
                  </a:lnTo>
                  <a:lnTo>
                    <a:pt x="677" y="633"/>
                  </a:lnTo>
                  <a:lnTo>
                    <a:pt x="677" y="621"/>
                  </a:lnTo>
                  <a:lnTo>
                    <a:pt x="677" y="621"/>
                  </a:lnTo>
                  <a:lnTo>
                    <a:pt x="677" y="379"/>
                  </a:lnTo>
                  <a:lnTo>
                    <a:pt x="677" y="379"/>
                  </a:lnTo>
                  <a:close/>
                </a:path>
              </a:pathLst>
            </a:custGeom>
            <a:solidFill>
              <a:srgbClr val="507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041660" y="425680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B25538"/>
                </a:solidFill>
              </a:rPr>
              <a:t>20%</a:t>
            </a:r>
            <a:endParaRPr lang="zh-CN" altLang="en-US" sz="2400" dirty="0">
              <a:solidFill>
                <a:srgbClr val="B25538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27573" y="425680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B25538"/>
                </a:solidFill>
              </a:rPr>
              <a:t>40%</a:t>
            </a:r>
            <a:endParaRPr lang="zh-CN" altLang="en-US" sz="2400" dirty="0">
              <a:solidFill>
                <a:srgbClr val="B25538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02373" y="425680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B25538"/>
                </a:solidFill>
              </a:rPr>
              <a:t>60%</a:t>
            </a:r>
            <a:endParaRPr lang="zh-CN" altLang="en-US" sz="2400" dirty="0">
              <a:solidFill>
                <a:srgbClr val="B25538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63679" y="425680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B25538"/>
                </a:solidFill>
              </a:rPr>
              <a:t>80%</a:t>
            </a:r>
            <a:endParaRPr lang="zh-CN" altLang="en-US" sz="2400" dirty="0">
              <a:solidFill>
                <a:srgbClr val="B25538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44830" y="425680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B25538"/>
                </a:solidFill>
              </a:rPr>
              <a:t>100%</a:t>
            </a:r>
            <a:endParaRPr lang="zh-CN" altLang="en-US" sz="2400" dirty="0">
              <a:solidFill>
                <a:srgbClr val="B255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标题区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6516216" y="1367989"/>
            <a:ext cx="2232248" cy="648072"/>
          </a:xfrm>
          <a:prstGeom prst="wedgeRoundRectCallout">
            <a:avLst>
              <a:gd name="adj1" fmla="val -55065"/>
              <a:gd name="adj2" fmla="val 20466"/>
              <a:gd name="adj3" fmla="val 16667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rgbClr val="6E6F7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内容说明栏</a:t>
            </a:r>
            <a:endParaRPr lang="zh-CN" altLang="en-US" dirty="0"/>
          </a:p>
        </p:txBody>
      </p:sp>
      <p:sp>
        <p:nvSpPr>
          <p:cNvPr id="13" name="圆角矩形标注 12"/>
          <p:cNvSpPr/>
          <p:nvPr/>
        </p:nvSpPr>
        <p:spPr>
          <a:xfrm>
            <a:off x="6516216" y="2288798"/>
            <a:ext cx="2232248" cy="648072"/>
          </a:xfrm>
          <a:prstGeom prst="wedgeRoundRectCallout">
            <a:avLst>
              <a:gd name="adj1" fmla="val -55065"/>
              <a:gd name="adj2" fmla="val 20466"/>
              <a:gd name="adj3" fmla="val 16667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rgbClr val="6E6F7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内容说明栏</a:t>
            </a:r>
            <a:endParaRPr lang="zh-CN" altLang="en-US" dirty="0"/>
          </a:p>
        </p:txBody>
      </p:sp>
      <p:sp>
        <p:nvSpPr>
          <p:cNvPr id="14" name="圆角矩形标注 13"/>
          <p:cNvSpPr/>
          <p:nvPr/>
        </p:nvSpPr>
        <p:spPr>
          <a:xfrm>
            <a:off x="6516216" y="3209607"/>
            <a:ext cx="2232248" cy="648072"/>
          </a:xfrm>
          <a:prstGeom prst="wedgeRoundRectCallout">
            <a:avLst>
              <a:gd name="adj1" fmla="val -55065"/>
              <a:gd name="adj2" fmla="val 20466"/>
              <a:gd name="adj3" fmla="val 16667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rgbClr val="6E6F7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内容说明栏</a:t>
            </a:r>
            <a:endParaRPr lang="zh-CN" altLang="en-US" dirty="0"/>
          </a:p>
        </p:txBody>
      </p:sp>
      <p:sp>
        <p:nvSpPr>
          <p:cNvPr id="15" name="圆角矩形标注 14"/>
          <p:cNvSpPr/>
          <p:nvPr/>
        </p:nvSpPr>
        <p:spPr>
          <a:xfrm>
            <a:off x="6516216" y="4130416"/>
            <a:ext cx="2232248" cy="648072"/>
          </a:xfrm>
          <a:prstGeom prst="wedgeRoundRectCallout">
            <a:avLst>
              <a:gd name="adj1" fmla="val -55065"/>
              <a:gd name="adj2" fmla="val 20466"/>
              <a:gd name="adj3" fmla="val 16667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rgbClr val="6E6F7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内容说明栏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652120" y="1367989"/>
            <a:ext cx="648072" cy="648072"/>
            <a:chOff x="1763688" y="1203598"/>
            <a:chExt cx="648072" cy="648072"/>
          </a:xfrm>
        </p:grpSpPr>
        <p:sp>
          <p:nvSpPr>
            <p:cNvPr id="3" name="椭圆 2"/>
            <p:cNvSpPr/>
            <p:nvPr/>
          </p:nvSpPr>
          <p:spPr>
            <a:xfrm>
              <a:off x="1763688" y="1203598"/>
              <a:ext cx="648072" cy="648072"/>
            </a:xfrm>
            <a:prstGeom prst="ellipse">
              <a:avLst/>
            </a:prstGeom>
            <a:solidFill>
              <a:srgbClr val="737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1863204" y="1367989"/>
              <a:ext cx="449041" cy="319290"/>
            </a:xfrm>
            <a:custGeom>
              <a:avLst/>
              <a:gdLst>
                <a:gd name="T0" fmla="*/ 0 w 706"/>
                <a:gd name="T1" fmla="*/ 144 h 502"/>
                <a:gd name="T2" fmla="*/ 76 w 706"/>
                <a:gd name="T3" fmla="*/ 84 h 502"/>
                <a:gd name="T4" fmla="*/ 116 w 706"/>
                <a:gd name="T5" fmla="*/ 60 h 502"/>
                <a:gd name="T6" fmla="*/ 160 w 706"/>
                <a:gd name="T7" fmla="*/ 38 h 502"/>
                <a:gd name="T8" fmla="*/ 252 w 706"/>
                <a:gd name="T9" fmla="*/ 10 h 502"/>
                <a:gd name="T10" fmla="*/ 278 w 706"/>
                <a:gd name="T11" fmla="*/ 6 h 502"/>
                <a:gd name="T12" fmla="*/ 328 w 706"/>
                <a:gd name="T13" fmla="*/ 0 h 502"/>
                <a:gd name="T14" fmla="*/ 354 w 706"/>
                <a:gd name="T15" fmla="*/ 0 h 502"/>
                <a:gd name="T16" fmla="*/ 404 w 706"/>
                <a:gd name="T17" fmla="*/ 2 h 502"/>
                <a:gd name="T18" fmla="*/ 454 w 706"/>
                <a:gd name="T19" fmla="*/ 10 h 502"/>
                <a:gd name="T20" fmla="*/ 502 w 706"/>
                <a:gd name="T21" fmla="*/ 22 h 502"/>
                <a:gd name="T22" fmla="*/ 546 w 706"/>
                <a:gd name="T23" fmla="*/ 38 h 502"/>
                <a:gd name="T24" fmla="*/ 612 w 706"/>
                <a:gd name="T25" fmla="*/ 72 h 502"/>
                <a:gd name="T26" fmla="*/ 632 w 706"/>
                <a:gd name="T27" fmla="*/ 84 h 502"/>
                <a:gd name="T28" fmla="*/ 706 w 706"/>
                <a:gd name="T29" fmla="*/ 144 h 502"/>
                <a:gd name="T30" fmla="*/ 644 w 706"/>
                <a:gd name="T31" fmla="*/ 206 h 502"/>
                <a:gd name="T32" fmla="*/ 584 w 706"/>
                <a:gd name="T33" fmla="*/ 156 h 502"/>
                <a:gd name="T34" fmla="*/ 550 w 706"/>
                <a:gd name="T35" fmla="*/ 136 h 502"/>
                <a:gd name="T36" fmla="*/ 514 w 706"/>
                <a:gd name="T37" fmla="*/ 118 h 502"/>
                <a:gd name="T38" fmla="*/ 436 w 706"/>
                <a:gd name="T39" fmla="*/ 94 h 502"/>
                <a:gd name="T40" fmla="*/ 394 w 706"/>
                <a:gd name="T41" fmla="*/ 88 h 502"/>
                <a:gd name="T42" fmla="*/ 354 w 706"/>
                <a:gd name="T43" fmla="*/ 86 h 502"/>
                <a:gd name="T44" fmla="*/ 270 w 706"/>
                <a:gd name="T45" fmla="*/ 94 h 502"/>
                <a:gd name="T46" fmla="*/ 230 w 706"/>
                <a:gd name="T47" fmla="*/ 104 h 502"/>
                <a:gd name="T48" fmla="*/ 192 w 706"/>
                <a:gd name="T49" fmla="*/ 118 h 502"/>
                <a:gd name="T50" fmla="*/ 122 w 706"/>
                <a:gd name="T51" fmla="*/ 156 h 502"/>
                <a:gd name="T52" fmla="*/ 90 w 706"/>
                <a:gd name="T53" fmla="*/ 180 h 502"/>
                <a:gd name="T54" fmla="*/ 0 w 706"/>
                <a:gd name="T55" fmla="*/ 144 h 502"/>
                <a:gd name="T56" fmla="*/ 124 w 706"/>
                <a:gd name="T57" fmla="*/ 268 h 502"/>
                <a:gd name="T58" fmla="*/ 172 w 706"/>
                <a:gd name="T59" fmla="*/ 230 h 502"/>
                <a:gd name="T60" fmla="*/ 226 w 706"/>
                <a:gd name="T61" fmla="*/ 200 h 502"/>
                <a:gd name="T62" fmla="*/ 256 w 706"/>
                <a:gd name="T63" fmla="*/ 188 h 502"/>
                <a:gd name="T64" fmla="*/ 320 w 706"/>
                <a:gd name="T65" fmla="*/ 176 h 502"/>
                <a:gd name="T66" fmla="*/ 354 w 706"/>
                <a:gd name="T67" fmla="*/ 174 h 502"/>
                <a:gd name="T68" fmla="*/ 418 w 706"/>
                <a:gd name="T69" fmla="*/ 180 h 502"/>
                <a:gd name="T70" fmla="*/ 480 w 706"/>
                <a:gd name="T71" fmla="*/ 200 h 502"/>
                <a:gd name="T72" fmla="*/ 508 w 706"/>
                <a:gd name="T73" fmla="*/ 214 h 502"/>
                <a:gd name="T74" fmla="*/ 560 w 706"/>
                <a:gd name="T75" fmla="*/ 248 h 502"/>
                <a:gd name="T76" fmla="*/ 522 w 706"/>
                <a:gd name="T77" fmla="*/ 330 h 502"/>
                <a:gd name="T78" fmla="*/ 506 w 706"/>
                <a:gd name="T79" fmla="*/ 316 h 502"/>
                <a:gd name="T80" fmla="*/ 468 w 706"/>
                <a:gd name="T81" fmla="*/ 290 h 502"/>
                <a:gd name="T82" fmla="*/ 446 w 706"/>
                <a:gd name="T83" fmla="*/ 280 h 502"/>
                <a:gd name="T84" fmla="*/ 402 w 706"/>
                <a:gd name="T85" fmla="*/ 266 h 502"/>
                <a:gd name="T86" fmla="*/ 354 w 706"/>
                <a:gd name="T87" fmla="*/ 260 h 502"/>
                <a:gd name="T88" fmla="*/ 328 w 706"/>
                <a:gd name="T89" fmla="*/ 262 h 502"/>
                <a:gd name="T90" fmla="*/ 282 w 706"/>
                <a:gd name="T91" fmla="*/ 270 h 502"/>
                <a:gd name="T92" fmla="*/ 260 w 706"/>
                <a:gd name="T93" fmla="*/ 280 h 502"/>
                <a:gd name="T94" fmla="*/ 220 w 706"/>
                <a:gd name="T95" fmla="*/ 302 h 502"/>
                <a:gd name="T96" fmla="*/ 184 w 706"/>
                <a:gd name="T97" fmla="*/ 330 h 502"/>
                <a:gd name="T98" fmla="*/ 246 w 706"/>
                <a:gd name="T99" fmla="*/ 392 h 502"/>
                <a:gd name="T100" fmla="*/ 256 w 706"/>
                <a:gd name="T101" fmla="*/ 384 h 502"/>
                <a:gd name="T102" fmla="*/ 280 w 706"/>
                <a:gd name="T103" fmla="*/ 366 h 502"/>
                <a:gd name="T104" fmla="*/ 294 w 706"/>
                <a:gd name="T105" fmla="*/ 360 h 502"/>
                <a:gd name="T106" fmla="*/ 322 w 706"/>
                <a:gd name="T107" fmla="*/ 352 h 502"/>
                <a:gd name="T108" fmla="*/ 354 w 706"/>
                <a:gd name="T109" fmla="*/ 348 h 502"/>
                <a:gd name="T110" fmla="*/ 368 w 706"/>
                <a:gd name="T111" fmla="*/ 350 h 502"/>
                <a:gd name="T112" fmla="*/ 398 w 706"/>
                <a:gd name="T113" fmla="*/ 356 h 502"/>
                <a:gd name="T114" fmla="*/ 412 w 706"/>
                <a:gd name="T115" fmla="*/ 360 h 502"/>
                <a:gd name="T116" fmla="*/ 438 w 706"/>
                <a:gd name="T117" fmla="*/ 374 h 502"/>
                <a:gd name="T118" fmla="*/ 460 w 706"/>
                <a:gd name="T119" fmla="*/ 392 h 502"/>
                <a:gd name="T120" fmla="*/ 246 w 706"/>
                <a:gd name="T121" fmla="*/ 39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6" h="502">
                  <a:moveTo>
                    <a:pt x="0" y="144"/>
                  </a:moveTo>
                  <a:lnTo>
                    <a:pt x="0" y="144"/>
                  </a:lnTo>
                  <a:lnTo>
                    <a:pt x="36" y="112"/>
                  </a:lnTo>
                  <a:lnTo>
                    <a:pt x="76" y="84"/>
                  </a:lnTo>
                  <a:lnTo>
                    <a:pt x="76" y="84"/>
                  </a:lnTo>
                  <a:lnTo>
                    <a:pt x="116" y="60"/>
                  </a:lnTo>
                  <a:lnTo>
                    <a:pt x="160" y="38"/>
                  </a:lnTo>
                  <a:lnTo>
                    <a:pt x="160" y="38"/>
                  </a:lnTo>
                  <a:lnTo>
                    <a:pt x="206" y="22"/>
                  </a:lnTo>
                  <a:lnTo>
                    <a:pt x="252" y="10"/>
                  </a:lnTo>
                  <a:lnTo>
                    <a:pt x="252" y="10"/>
                  </a:lnTo>
                  <a:lnTo>
                    <a:pt x="278" y="6"/>
                  </a:lnTo>
                  <a:lnTo>
                    <a:pt x="302" y="2"/>
                  </a:lnTo>
                  <a:lnTo>
                    <a:pt x="328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78" y="0"/>
                  </a:lnTo>
                  <a:lnTo>
                    <a:pt x="404" y="2"/>
                  </a:lnTo>
                  <a:lnTo>
                    <a:pt x="428" y="6"/>
                  </a:lnTo>
                  <a:lnTo>
                    <a:pt x="454" y="10"/>
                  </a:lnTo>
                  <a:lnTo>
                    <a:pt x="454" y="10"/>
                  </a:lnTo>
                  <a:lnTo>
                    <a:pt x="502" y="22"/>
                  </a:lnTo>
                  <a:lnTo>
                    <a:pt x="546" y="38"/>
                  </a:lnTo>
                  <a:lnTo>
                    <a:pt x="546" y="38"/>
                  </a:lnTo>
                  <a:lnTo>
                    <a:pt x="590" y="60"/>
                  </a:lnTo>
                  <a:lnTo>
                    <a:pt x="612" y="72"/>
                  </a:lnTo>
                  <a:lnTo>
                    <a:pt x="632" y="84"/>
                  </a:lnTo>
                  <a:lnTo>
                    <a:pt x="632" y="84"/>
                  </a:lnTo>
                  <a:lnTo>
                    <a:pt x="670" y="112"/>
                  </a:lnTo>
                  <a:lnTo>
                    <a:pt x="706" y="144"/>
                  </a:lnTo>
                  <a:lnTo>
                    <a:pt x="644" y="206"/>
                  </a:lnTo>
                  <a:lnTo>
                    <a:pt x="644" y="206"/>
                  </a:lnTo>
                  <a:lnTo>
                    <a:pt x="616" y="180"/>
                  </a:lnTo>
                  <a:lnTo>
                    <a:pt x="584" y="156"/>
                  </a:lnTo>
                  <a:lnTo>
                    <a:pt x="584" y="156"/>
                  </a:lnTo>
                  <a:lnTo>
                    <a:pt x="550" y="136"/>
                  </a:lnTo>
                  <a:lnTo>
                    <a:pt x="514" y="118"/>
                  </a:lnTo>
                  <a:lnTo>
                    <a:pt x="514" y="118"/>
                  </a:lnTo>
                  <a:lnTo>
                    <a:pt x="476" y="104"/>
                  </a:lnTo>
                  <a:lnTo>
                    <a:pt x="436" y="94"/>
                  </a:lnTo>
                  <a:lnTo>
                    <a:pt x="436" y="94"/>
                  </a:lnTo>
                  <a:lnTo>
                    <a:pt x="394" y="88"/>
                  </a:lnTo>
                  <a:lnTo>
                    <a:pt x="354" y="86"/>
                  </a:lnTo>
                  <a:lnTo>
                    <a:pt x="354" y="86"/>
                  </a:lnTo>
                  <a:lnTo>
                    <a:pt x="310" y="88"/>
                  </a:lnTo>
                  <a:lnTo>
                    <a:pt x="270" y="94"/>
                  </a:lnTo>
                  <a:lnTo>
                    <a:pt x="270" y="94"/>
                  </a:lnTo>
                  <a:lnTo>
                    <a:pt x="230" y="104"/>
                  </a:lnTo>
                  <a:lnTo>
                    <a:pt x="192" y="118"/>
                  </a:lnTo>
                  <a:lnTo>
                    <a:pt x="192" y="118"/>
                  </a:lnTo>
                  <a:lnTo>
                    <a:pt x="156" y="136"/>
                  </a:lnTo>
                  <a:lnTo>
                    <a:pt x="122" y="156"/>
                  </a:lnTo>
                  <a:lnTo>
                    <a:pt x="122" y="156"/>
                  </a:lnTo>
                  <a:lnTo>
                    <a:pt x="90" y="180"/>
                  </a:lnTo>
                  <a:lnTo>
                    <a:pt x="62" y="206"/>
                  </a:lnTo>
                  <a:lnTo>
                    <a:pt x="0" y="144"/>
                  </a:lnTo>
                  <a:close/>
                  <a:moveTo>
                    <a:pt x="124" y="268"/>
                  </a:moveTo>
                  <a:lnTo>
                    <a:pt x="124" y="268"/>
                  </a:lnTo>
                  <a:lnTo>
                    <a:pt x="146" y="248"/>
                  </a:lnTo>
                  <a:lnTo>
                    <a:pt x="172" y="230"/>
                  </a:lnTo>
                  <a:lnTo>
                    <a:pt x="198" y="214"/>
                  </a:lnTo>
                  <a:lnTo>
                    <a:pt x="226" y="200"/>
                  </a:lnTo>
                  <a:lnTo>
                    <a:pt x="226" y="200"/>
                  </a:lnTo>
                  <a:lnTo>
                    <a:pt x="256" y="188"/>
                  </a:lnTo>
                  <a:lnTo>
                    <a:pt x="288" y="180"/>
                  </a:lnTo>
                  <a:lnTo>
                    <a:pt x="320" y="176"/>
                  </a:lnTo>
                  <a:lnTo>
                    <a:pt x="354" y="174"/>
                  </a:lnTo>
                  <a:lnTo>
                    <a:pt x="354" y="174"/>
                  </a:lnTo>
                  <a:lnTo>
                    <a:pt x="386" y="176"/>
                  </a:lnTo>
                  <a:lnTo>
                    <a:pt x="418" y="180"/>
                  </a:lnTo>
                  <a:lnTo>
                    <a:pt x="450" y="188"/>
                  </a:lnTo>
                  <a:lnTo>
                    <a:pt x="480" y="200"/>
                  </a:lnTo>
                  <a:lnTo>
                    <a:pt x="480" y="200"/>
                  </a:lnTo>
                  <a:lnTo>
                    <a:pt x="508" y="214"/>
                  </a:lnTo>
                  <a:lnTo>
                    <a:pt x="534" y="230"/>
                  </a:lnTo>
                  <a:lnTo>
                    <a:pt x="560" y="248"/>
                  </a:lnTo>
                  <a:lnTo>
                    <a:pt x="584" y="268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06" y="316"/>
                  </a:lnTo>
                  <a:lnTo>
                    <a:pt x="488" y="302"/>
                  </a:lnTo>
                  <a:lnTo>
                    <a:pt x="468" y="290"/>
                  </a:lnTo>
                  <a:lnTo>
                    <a:pt x="446" y="280"/>
                  </a:lnTo>
                  <a:lnTo>
                    <a:pt x="446" y="280"/>
                  </a:lnTo>
                  <a:lnTo>
                    <a:pt x="424" y="270"/>
                  </a:lnTo>
                  <a:lnTo>
                    <a:pt x="402" y="266"/>
                  </a:lnTo>
                  <a:lnTo>
                    <a:pt x="378" y="262"/>
                  </a:lnTo>
                  <a:lnTo>
                    <a:pt x="354" y="260"/>
                  </a:lnTo>
                  <a:lnTo>
                    <a:pt x="354" y="260"/>
                  </a:lnTo>
                  <a:lnTo>
                    <a:pt x="328" y="262"/>
                  </a:lnTo>
                  <a:lnTo>
                    <a:pt x="304" y="266"/>
                  </a:lnTo>
                  <a:lnTo>
                    <a:pt x="282" y="270"/>
                  </a:lnTo>
                  <a:lnTo>
                    <a:pt x="260" y="280"/>
                  </a:lnTo>
                  <a:lnTo>
                    <a:pt x="260" y="280"/>
                  </a:lnTo>
                  <a:lnTo>
                    <a:pt x="238" y="290"/>
                  </a:lnTo>
                  <a:lnTo>
                    <a:pt x="220" y="302"/>
                  </a:lnTo>
                  <a:lnTo>
                    <a:pt x="200" y="314"/>
                  </a:lnTo>
                  <a:lnTo>
                    <a:pt x="184" y="330"/>
                  </a:lnTo>
                  <a:lnTo>
                    <a:pt x="124" y="268"/>
                  </a:lnTo>
                  <a:close/>
                  <a:moveTo>
                    <a:pt x="246" y="392"/>
                  </a:moveTo>
                  <a:lnTo>
                    <a:pt x="246" y="392"/>
                  </a:lnTo>
                  <a:lnTo>
                    <a:pt x="256" y="384"/>
                  </a:lnTo>
                  <a:lnTo>
                    <a:pt x="268" y="374"/>
                  </a:lnTo>
                  <a:lnTo>
                    <a:pt x="280" y="366"/>
                  </a:lnTo>
                  <a:lnTo>
                    <a:pt x="294" y="360"/>
                  </a:lnTo>
                  <a:lnTo>
                    <a:pt x="294" y="360"/>
                  </a:lnTo>
                  <a:lnTo>
                    <a:pt x="308" y="356"/>
                  </a:lnTo>
                  <a:lnTo>
                    <a:pt x="322" y="352"/>
                  </a:lnTo>
                  <a:lnTo>
                    <a:pt x="338" y="350"/>
                  </a:lnTo>
                  <a:lnTo>
                    <a:pt x="354" y="348"/>
                  </a:lnTo>
                  <a:lnTo>
                    <a:pt x="354" y="348"/>
                  </a:lnTo>
                  <a:lnTo>
                    <a:pt x="368" y="350"/>
                  </a:lnTo>
                  <a:lnTo>
                    <a:pt x="384" y="352"/>
                  </a:lnTo>
                  <a:lnTo>
                    <a:pt x="398" y="356"/>
                  </a:lnTo>
                  <a:lnTo>
                    <a:pt x="412" y="360"/>
                  </a:lnTo>
                  <a:lnTo>
                    <a:pt x="412" y="360"/>
                  </a:lnTo>
                  <a:lnTo>
                    <a:pt x="426" y="366"/>
                  </a:lnTo>
                  <a:lnTo>
                    <a:pt x="438" y="374"/>
                  </a:lnTo>
                  <a:lnTo>
                    <a:pt x="450" y="384"/>
                  </a:lnTo>
                  <a:lnTo>
                    <a:pt x="460" y="392"/>
                  </a:lnTo>
                  <a:lnTo>
                    <a:pt x="354" y="502"/>
                  </a:lnTo>
                  <a:lnTo>
                    <a:pt x="246" y="392"/>
                  </a:lnTo>
                  <a:close/>
                </a:path>
              </a:pathLst>
            </a:custGeom>
            <a:solidFill>
              <a:srgbClr val="DAD7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652120" y="4176301"/>
            <a:ext cx="648072" cy="648072"/>
            <a:chOff x="1763688" y="4011910"/>
            <a:chExt cx="648072" cy="648072"/>
          </a:xfrm>
        </p:grpSpPr>
        <p:sp>
          <p:nvSpPr>
            <p:cNvPr id="6" name="椭圆 5"/>
            <p:cNvSpPr/>
            <p:nvPr/>
          </p:nvSpPr>
          <p:spPr>
            <a:xfrm>
              <a:off x="1763688" y="4011910"/>
              <a:ext cx="648072" cy="648072"/>
            </a:xfrm>
            <a:prstGeom prst="ellipse">
              <a:avLst/>
            </a:prstGeom>
            <a:solidFill>
              <a:srgbClr val="7895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77"/>
            <p:cNvSpPr>
              <a:spLocks noEditPoints="1"/>
            </p:cNvSpPr>
            <p:nvPr/>
          </p:nvSpPr>
          <p:spPr bwMode="auto">
            <a:xfrm>
              <a:off x="1942468" y="4111315"/>
              <a:ext cx="290512" cy="449262"/>
            </a:xfrm>
            <a:custGeom>
              <a:avLst/>
              <a:gdLst>
                <a:gd name="T0" fmla="*/ 346 w 366"/>
                <a:gd name="T1" fmla="*/ 330 h 566"/>
                <a:gd name="T2" fmla="*/ 340 w 366"/>
                <a:gd name="T3" fmla="*/ 366 h 566"/>
                <a:gd name="T4" fmla="*/ 328 w 366"/>
                <a:gd name="T5" fmla="*/ 396 h 566"/>
                <a:gd name="T6" fmla="*/ 306 w 366"/>
                <a:gd name="T7" fmla="*/ 428 h 566"/>
                <a:gd name="T8" fmla="*/ 276 w 366"/>
                <a:gd name="T9" fmla="*/ 456 h 566"/>
                <a:gd name="T10" fmla="*/ 236 w 366"/>
                <a:gd name="T11" fmla="*/ 474 h 566"/>
                <a:gd name="T12" fmla="*/ 212 w 366"/>
                <a:gd name="T13" fmla="*/ 520 h 566"/>
                <a:gd name="T14" fmla="*/ 260 w 366"/>
                <a:gd name="T15" fmla="*/ 530 h 566"/>
                <a:gd name="T16" fmla="*/ 290 w 366"/>
                <a:gd name="T17" fmla="*/ 566 h 566"/>
                <a:gd name="T18" fmla="*/ 76 w 366"/>
                <a:gd name="T19" fmla="*/ 540 h 566"/>
                <a:gd name="T20" fmla="*/ 132 w 366"/>
                <a:gd name="T21" fmla="*/ 524 h 566"/>
                <a:gd name="T22" fmla="*/ 148 w 366"/>
                <a:gd name="T23" fmla="*/ 520 h 566"/>
                <a:gd name="T24" fmla="*/ 156 w 366"/>
                <a:gd name="T25" fmla="*/ 480 h 566"/>
                <a:gd name="T26" fmla="*/ 108 w 366"/>
                <a:gd name="T27" fmla="*/ 466 h 566"/>
                <a:gd name="T28" fmla="*/ 74 w 366"/>
                <a:gd name="T29" fmla="*/ 442 h 566"/>
                <a:gd name="T30" fmla="*/ 48 w 366"/>
                <a:gd name="T31" fmla="*/ 412 h 566"/>
                <a:gd name="T32" fmla="*/ 30 w 366"/>
                <a:gd name="T33" fmla="*/ 382 h 566"/>
                <a:gd name="T34" fmla="*/ 22 w 366"/>
                <a:gd name="T35" fmla="*/ 352 h 566"/>
                <a:gd name="T36" fmla="*/ 0 w 366"/>
                <a:gd name="T37" fmla="*/ 256 h 566"/>
                <a:gd name="T38" fmla="*/ 74 w 366"/>
                <a:gd name="T39" fmla="*/ 330 h 566"/>
                <a:gd name="T40" fmla="*/ 76 w 366"/>
                <a:gd name="T41" fmla="*/ 342 h 566"/>
                <a:gd name="T42" fmla="*/ 98 w 366"/>
                <a:gd name="T43" fmla="*/ 384 h 566"/>
                <a:gd name="T44" fmla="*/ 118 w 366"/>
                <a:gd name="T45" fmla="*/ 404 h 566"/>
                <a:gd name="T46" fmla="*/ 146 w 366"/>
                <a:gd name="T47" fmla="*/ 420 h 566"/>
                <a:gd name="T48" fmla="*/ 184 w 366"/>
                <a:gd name="T49" fmla="*/ 426 h 566"/>
                <a:gd name="T50" fmla="*/ 220 w 366"/>
                <a:gd name="T51" fmla="*/ 420 h 566"/>
                <a:gd name="T52" fmla="*/ 248 w 366"/>
                <a:gd name="T53" fmla="*/ 404 h 566"/>
                <a:gd name="T54" fmla="*/ 268 w 366"/>
                <a:gd name="T55" fmla="*/ 384 h 566"/>
                <a:gd name="T56" fmla="*/ 282 w 366"/>
                <a:gd name="T57" fmla="*/ 362 h 566"/>
                <a:gd name="T58" fmla="*/ 290 w 366"/>
                <a:gd name="T59" fmla="*/ 330 h 566"/>
                <a:gd name="T60" fmla="*/ 366 w 366"/>
                <a:gd name="T61" fmla="*/ 256 h 566"/>
                <a:gd name="T62" fmla="*/ 262 w 366"/>
                <a:gd name="T63" fmla="*/ 310 h 566"/>
                <a:gd name="T64" fmla="*/ 252 w 366"/>
                <a:gd name="T65" fmla="*/ 352 h 566"/>
                <a:gd name="T66" fmla="*/ 236 w 366"/>
                <a:gd name="T67" fmla="*/ 374 h 566"/>
                <a:gd name="T68" fmla="*/ 220 w 366"/>
                <a:gd name="T69" fmla="*/ 384 h 566"/>
                <a:gd name="T70" fmla="*/ 198 w 366"/>
                <a:gd name="T71" fmla="*/ 390 h 566"/>
                <a:gd name="T72" fmla="*/ 168 w 366"/>
                <a:gd name="T73" fmla="*/ 390 h 566"/>
                <a:gd name="T74" fmla="*/ 146 w 366"/>
                <a:gd name="T75" fmla="*/ 384 h 566"/>
                <a:gd name="T76" fmla="*/ 128 w 366"/>
                <a:gd name="T77" fmla="*/ 374 h 566"/>
                <a:gd name="T78" fmla="*/ 112 w 366"/>
                <a:gd name="T79" fmla="*/ 352 h 566"/>
                <a:gd name="T80" fmla="*/ 104 w 366"/>
                <a:gd name="T81" fmla="*/ 310 h 566"/>
                <a:gd name="T82" fmla="*/ 106 w 366"/>
                <a:gd name="T83" fmla="*/ 60 h 566"/>
                <a:gd name="T84" fmla="*/ 122 w 366"/>
                <a:gd name="T85" fmla="*/ 26 h 566"/>
                <a:gd name="T86" fmla="*/ 136 w 366"/>
                <a:gd name="T87" fmla="*/ 14 h 566"/>
                <a:gd name="T88" fmla="*/ 156 w 366"/>
                <a:gd name="T89" fmla="*/ 4 h 566"/>
                <a:gd name="T90" fmla="*/ 184 w 366"/>
                <a:gd name="T91" fmla="*/ 0 h 566"/>
                <a:gd name="T92" fmla="*/ 210 w 366"/>
                <a:gd name="T93" fmla="*/ 4 h 566"/>
                <a:gd name="T94" fmla="*/ 230 w 366"/>
                <a:gd name="T95" fmla="*/ 14 h 566"/>
                <a:gd name="T96" fmla="*/ 244 w 366"/>
                <a:gd name="T97" fmla="*/ 26 h 566"/>
                <a:gd name="T98" fmla="*/ 252 w 366"/>
                <a:gd name="T99" fmla="*/ 42 h 566"/>
                <a:gd name="T100" fmla="*/ 262 w 366"/>
                <a:gd name="T101" fmla="*/ 31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6" h="566">
                  <a:moveTo>
                    <a:pt x="346" y="256"/>
                  </a:moveTo>
                  <a:lnTo>
                    <a:pt x="346" y="330"/>
                  </a:lnTo>
                  <a:lnTo>
                    <a:pt x="346" y="330"/>
                  </a:lnTo>
                  <a:lnTo>
                    <a:pt x="344" y="352"/>
                  </a:lnTo>
                  <a:lnTo>
                    <a:pt x="344" y="352"/>
                  </a:lnTo>
                  <a:lnTo>
                    <a:pt x="340" y="366"/>
                  </a:lnTo>
                  <a:lnTo>
                    <a:pt x="334" y="382"/>
                  </a:lnTo>
                  <a:lnTo>
                    <a:pt x="334" y="382"/>
                  </a:lnTo>
                  <a:lnTo>
                    <a:pt x="328" y="396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06" y="428"/>
                  </a:lnTo>
                  <a:lnTo>
                    <a:pt x="294" y="442"/>
                  </a:lnTo>
                  <a:lnTo>
                    <a:pt x="294" y="442"/>
                  </a:lnTo>
                  <a:lnTo>
                    <a:pt x="276" y="456"/>
                  </a:lnTo>
                  <a:lnTo>
                    <a:pt x="258" y="466"/>
                  </a:lnTo>
                  <a:lnTo>
                    <a:pt x="258" y="466"/>
                  </a:lnTo>
                  <a:lnTo>
                    <a:pt x="236" y="474"/>
                  </a:lnTo>
                  <a:lnTo>
                    <a:pt x="212" y="480"/>
                  </a:lnTo>
                  <a:lnTo>
                    <a:pt x="212" y="520"/>
                  </a:lnTo>
                  <a:lnTo>
                    <a:pt x="212" y="520"/>
                  </a:lnTo>
                  <a:lnTo>
                    <a:pt x="234" y="524"/>
                  </a:lnTo>
                  <a:lnTo>
                    <a:pt x="234" y="524"/>
                  </a:lnTo>
                  <a:lnTo>
                    <a:pt x="260" y="530"/>
                  </a:lnTo>
                  <a:lnTo>
                    <a:pt x="260" y="530"/>
                  </a:lnTo>
                  <a:lnTo>
                    <a:pt x="290" y="540"/>
                  </a:lnTo>
                  <a:lnTo>
                    <a:pt x="290" y="566"/>
                  </a:lnTo>
                  <a:lnTo>
                    <a:pt x="76" y="566"/>
                  </a:lnTo>
                  <a:lnTo>
                    <a:pt x="76" y="540"/>
                  </a:lnTo>
                  <a:lnTo>
                    <a:pt x="76" y="540"/>
                  </a:lnTo>
                  <a:lnTo>
                    <a:pt x="106" y="530"/>
                  </a:lnTo>
                  <a:lnTo>
                    <a:pt x="106" y="530"/>
                  </a:lnTo>
                  <a:lnTo>
                    <a:pt x="132" y="524"/>
                  </a:lnTo>
                  <a:lnTo>
                    <a:pt x="132" y="524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56" y="520"/>
                  </a:lnTo>
                  <a:lnTo>
                    <a:pt x="156" y="480"/>
                  </a:lnTo>
                  <a:lnTo>
                    <a:pt x="156" y="480"/>
                  </a:lnTo>
                  <a:lnTo>
                    <a:pt x="130" y="474"/>
                  </a:lnTo>
                  <a:lnTo>
                    <a:pt x="108" y="466"/>
                  </a:lnTo>
                  <a:lnTo>
                    <a:pt x="108" y="466"/>
                  </a:lnTo>
                  <a:lnTo>
                    <a:pt x="90" y="456"/>
                  </a:lnTo>
                  <a:lnTo>
                    <a:pt x="74" y="442"/>
                  </a:lnTo>
                  <a:lnTo>
                    <a:pt x="74" y="442"/>
                  </a:lnTo>
                  <a:lnTo>
                    <a:pt x="60" y="428"/>
                  </a:lnTo>
                  <a:lnTo>
                    <a:pt x="48" y="412"/>
                  </a:lnTo>
                  <a:lnTo>
                    <a:pt x="48" y="412"/>
                  </a:lnTo>
                  <a:lnTo>
                    <a:pt x="38" y="396"/>
                  </a:lnTo>
                  <a:lnTo>
                    <a:pt x="30" y="382"/>
                  </a:lnTo>
                  <a:lnTo>
                    <a:pt x="30" y="382"/>
                  </a:lnTo>
                  <a:lnTo>
                    <a:pt x="26" y="366"/>
                  </a:lnTo>
                  <a:lnTo>
                    <a:pt x="22" y="352"/>
                  </a:lnTo>
                  <a:lnTo>
                    <a:pt x="22" y="352"/>
                  </a:lnTo>
                  <a:lnTo>
                    <a:pt x="18" y="330"/>
                  </a:lnTo>
                  <a:lnTo>
                    <a:pt x="18" y="256"/>
                  </a:lnTo>
                  <a:lnTo>
                    <a:pt x="0" y="256"/>
                  </a:lnTo>
                  <a:lnTo>
                    <a:pt x="0" y="150"/>
                  </a:lnTo>
                  <a:lnTo>
                    <a:pt x="74" y="150"/>
                  </a:lnTo>
                  <a:lnTo>
                    <a:pt x="74" y="330"/>
                  </a:lnTo>
                  <a:lnTo>
                    <a:pt x="74" y="330"/>
                  </a:lnTo>
                  <a:lnTo>
                    <a:pt x="76" y="342"/>
                  </a:lnTo>
                  <a:lnTo>
                    <a:pt x="76" y="342"/>
                  </a:lnTo>
                  <a:lnTo>
                    <a:pt x="84" y="362"/>
                  </a:lnTo>
                  <a:lnTo>
                    <a:pt x="84" y="362"/>
                  </a:lnTo>
                  <a:lnTo>
                    <a:pt x="98" y="384"/>
                  </a:lnTo>
                  <a:lnTo>
                    <a:pt x="98" y="384"/>
                  </a:lnTo>
                  <a:lnTo>
                    <a:pt x="106" y="394"/>
                  </a:lnTo>
                  <a:lnTo>
                    <a:pt x="118" y="404"/>
                  </a:lnTo>
                  <a:lnTo>
                    <a:pt x="118" y="404"/>
                  </a:lnTo>
                  <a:lnTo>
                    <a:pt x="130" y="412"/>
                  </a:lnTo>
                  <a:lnTo>
                    <a:pt x="146" y="420"/>
                  </a:lnTo>
                  <a:lnTo>
                    <a:pt x="146" y="420"/>
                  </a:lnTo>
                  <a:lnTo>
                    <a:pt x="164" y="424"/>
                  </a:lnTo>
                  <a:lnTo>
                    <a:pt x="184" y="426"/>
                  </a:lnTo>
                  <a:lnTo>
                    <a:pt x="184" y="426"/>
                  </a:lnTo>
                  <a:lnTo>
                    <a:pt x="202" y="424"/>
                  </a:lnTo>
                  <a:lnTo>
                    <a:pt x="220" y="420"/>
                  </a:lnTo>
                  <a:lnTo>
                    <a:pt x="220" y="420"/>
                  </a:lnTo>
                  <a:lnTo>
                    <a:pt x="236" y="412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60" y="394"/>
                  </a:lnTo>
                  <a:lnTo>
                    <a:pt x="268" y="384"/>
                  </a:lnTo>
                  <a:lnTo>
                    <a:pt x="268" y="384"/>
                  </a:lnTo>
                  <a:lnTo>
                    <a:pt x="282" y="362"/>
                  </a:lnTo>
                  <a:lnTo>
                    <a:pt x="282" y="362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90" y="330"/>
                  </a:lnTo>
                  <a:lnTo>
                    <a:pt x="290" y="150"/>
                  </a:lnTo>
                  <a:lnTo>
                    <a:pt x="366" y="150"/>
                  </a:lnTo>
                  <a:lnTo>
                    <a:pt x="366" y="256"/>
                  </a:lnTo>
                  <a:lnTo>
                    <a:pt x="346" y="256"/>
                  </a:lnTo>
                  <a:close/>
                  <a:moveTo>
                    <a:pt x="262" y="310"/>
                  </a:moveTo>
                  <a:lnTo>
                    <a:pt x="262" y="310"/>
                  </a:lnTo>
                  <a:lnTo>
                    <a:pt x="258" y="332"/>
                  </a:lnTo>
                  <a:lnTo>
                    <a:pt x="252" y="352"/>
                  </a:lnTo>
                  <a:lnTo>
                    <a:pt x="252" y="352"/>
                  </a:lnTo>
                  <a:lnTo>
                    <a:pt x="244" y="366"/>
                  </a:lnTo>
                  <a:lnTo>
                    <a:pt x="244" y="366"/>
                  </a:lnTo>
                  <a:lnTo>
                    <a:pt x="236" y="374"/>
                  </a:lnTo>
                  <a:lnTo>
                    <a:pt x="230" y="380"/>
                  </a:lnTo>
                  <a:lnTo>
                    <a:pt x="230" y="380"/>
                  </a:lnTo>
                  <a:lnTo>
                    <a:pt x="220" y="384"/>
                  </a:lnTo>
                  <a:lnTo>
                    <a:pt x="210" y="388"/>
                  </a:lnTo>
                  <a:lnTo>
                    <a:pt x="210" y="388"/>
                  </a:lnTo>
                  <a:lnTo>
                    <a:pt x="198" y="390"/>
                  </a:lnTo>
                  <a:lnTo>
                    <a:pt x="184" y="392"/>
                  </a:lnTo>
                  <a:lnTo>
                    <a:pt x="184" y="392"/>
                  </a:lnTo>
                  <a:lnTo>
                    <a:pt x="168" y="390"/>
                  </a:lnTo>
                  <a:lnTo>
                    <a:pt x="156" y="388"/>
                  </a:lnTo>
                  <a:lnTo>
                    <a:pt x="156" y="388"/>
                  </a:lnTo>
                  <a:lnTo>
                    <a:pt x="146" y="384"/>
                  </a:lnTo>
                  <a:lnTo>
                    <a:pt x="136" y="380"/>
                  </a:lnTo>
                  <a:lnTo>
                    <a:pt x="136" y="380"/>
                  </a:lnTo>
                  <a:lnTo>
                    <a:pt x="128" y="374"/>
                  </a:lnTo>
                  <a:lnTo>
                    <a:pt x="122" y="366"/>
                  </a:lnTo>
                  <a:lnTo>
                    <a:pt x="122" y="366"/>
                  </a:lnTo>
                  <a:lnTo>
                    <a:pt x="112" y="352"/>
                  </a:lnTo>
                  <a:lnTo>
                    <a:pt x="112" y="352"/>
                  </a:lnTo>
                  <a:lnTo>
                    <a:pt x="106" y="332"/>
                  </a:lnTo>
                  <a:lnTo>
                    <a:pt x="104" y="310"/>
                  </a:lnTo>
                  <a:lnTo>
                    <a:pt x="104" y="82"/>
                  </a:lnTo>
                  <a:lnTo>
                    <a:pt x="104" y="82"/>
                  </a:lnTo>
                  <a:lnTo>
                    <a:pt x="106" y="60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28" y="20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46" y="8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6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98" y="2"/>
                  </a:lnTo>
                  <a:lnTo>
                    <a:pt x="210" y="4"/>
                  </a:lnTo>
                  <a:lnTo>
                    <a:pt x="210" y="4"/>
                  </a:lnTo>
                  <a:lnTo>
                    <a:pt x="220" y="8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36" y="20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52" y="42"/>
                  </a:lnTo>
                  <a:lnTo>
                    <a:pt x="252" y="42"/>
                  </a:lnTo>
                  <a:lnTo>
                    <a:pt x="258" y="60"/>
                  </a:lnTo>
                  <a:lnTo>
                    <a:pt x="262" y="82"/>
                  </a:lnTo>
                  <a:lnTo>
                    <a:pt x="262" y="310"/>
                  </a:lnTo>
                  <a:close/>
                </a:path>
              </a:pathLst>
            </a:custGeom>
            <a:solidFill>
              <a:srgbClr val="DAD7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652120" y="3240197"/>
            <a:ext cx="648072" cy="648072"/>
            <a:chOff x="1763688" y="3075806"/>
            <a:chExt cx="648072" cy="648072"/>
          </a:xfrm>
        </p:grpSpPr>
        <p:sp>
          <p:nvSpPr>
            <p:cNvPr id="5" name="椭圆 4"/>
            <p:cNvSpPr/>
            <p:nvPr/>
          </p:nvSpPr>
          <p:spPr>
            <a:xfrm>
              <a:off x="1763688" y="3075806"/>
              <a:ext cx="648072" cy="648072"/>
            </a:xfrm>
            <a:prstGeom prst="ellipse">
              <a:avLst/>
            </a:prstGeom>
            <a:solidFill>
              <a:srgbClr val="7153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926539" y="3237851"/>
              <a:ext cx="322370" cy="323982"/>
            </a:xfrm>
            <a:custGeom>
              <a:avLst/>
              <a:gdLst>
                <a:gd name="T0" fmla="*/ 68 w 400"/>
                <a:gd name="T1" fmla="*/ 182 h 402"/>
                <a:gd name="T2" fmla="*/ 54 w 400"/>
                <a:gd name="T3" fmla="*/ 178 h 402"/>
                <a:gd name="T4" fmla="*/ 46 w 400"/>
                <a:gd name="T5" fmla="*/ 186 h 402"/>
                <a:gd name="T6" fmla="*/ 58 w 400"/>
                <a:gd name="T7" fmla="*/ 210 h 402"/>
                <a:gd name="T8" fmla="*/ 56 w 400"/>
                <a:gd name="T9" fmla="*/ 262 h 402"/>
                <a:gd name="T10" fmla="*/ 46 w 400"/>
                <a:gd name="T11" fmla="*/ 258 h 402"/>
                <a:gd name="T12" fmla="*/ 36 w 400"/>
                <a:gd name="T13" fmla="*/ 262 h 402"/>
                <a:gd name="T14" fmla="*/ 34 w 400"/>
                <a:gd name="T15" fmla="*/ 280 h 402"/>
                <a:gd name="T16" fmla="*/ 60 w 400"/>
                <a:gd name="T17" fmla="*/ 306 h 402"/>
                <a:gd name="T18" fmla="*/ 54 w 400"/>
                <a:gd name="T19" fmla="*/ 386 h 402"/>
                <a:gd name="T20" fmla="*/ 56 w 400"/>
                <a:gd name="T21" fmla="*/ 396 h 402"/>
                <a:gd name="T22" fmla="*/ 70 w 400"/>
                <a:gd name="T23" fmla="*/ 402 h 402"/>
                <a:gd name="T24" fmla="*/ 82 w 400"/>
                <a:gd name="T25" fmla="*/ 400 h 402"/>
                <a:gd name="T26" fmla="*/ 90 w 400"/>
                <a:gd name="T27" fmla="*/ 368 h 402"/>
                <a:gd name="T28" fmla="*/ 120 w 400"/>
                <a:gd name="T29" fmla="*/ 278 h 402"/>
                <a:gd name="T30" fmla="*/ 154 w 400"/>
                <a:gd name="T31" fmla="*/ 206 h 402"/>
                <a:gd name="T32" fmla="*/ 164 w 400"/>
                <a:gd name="T33" fmla="*/ 204 h 402"/>
                <a:gd name="T34" fmla="*/ 178 w 400"/>
                <a:gd name="T35" fmla="*/ 216 h 402"/>
                <a:gd name="T36" fmla="*/ 268 w 400"/>
                <a:gd name="T37" fmla="*/ 294 h 402"/>
                <a:gd name="T38" fmla="*/ 264 w 400"/>
                <a:gd name="T39" fmla="*/ 328 h 402"/>
                <a:gd name="T40" fmla="*/ 260 w 400"/>
                <a:gd name="T41" fmla="*/ 362 h 402"/>
                <a:gd name="T42" fmla="*/ 272 w 400"/>
                <a:gd name="T43" fmla="*/ 382 h 402"/>
                <a:gd name="T44" fmla="*/ 282 w 400"/>
                <a:gd name="T45" fmla="*/ 388 h 402"/>
                <a:gd name="T46" fmla="*/ 316 w 400"/>
                <a:gd name="T47" fmla="*/ 318 h 402"/>
                <a:gd name="T48" fmla="*/ 378 w 400"/>
                <a:gd name="T49" fmla="*/ 290 h 402"/>
                <a:gd name="T50" fmla="*/ 384 w 400"/>
                <a:gd name="T51" fmla="*/ 280 h 402"/>
                <a:gd name="T52" fmla="*/ 370 w 400"/>
                <a:gd name="T53" fmla="*/ 266 h 402"/>
                <a:gd name="T54" fmla="*/ 348 w 400"/>
                <a:gd name="T55" fmla="*/ 262 h 402"/>
                <a:gd name="T56" fmla="*/ 292 w 400"/>
                <a:gd name="T57" fmla="*/ 270 h 402"/>
                <a:gd name="T58" fmla="*/ 240 w 400"/>
                <a:gd name="T59" fmla="*/ 206 h 402"/>
                <a:gd name="T60" fmla="*/ 204 w 400"/>
                <a:gd name="T61" fmla="*/ 166 h 402"/>
                <a:gd name="T62" fmla="*/ 204 w 400"/>
                <a:gd name="T63" fmla="*/ 156 h 402"/>
                <a:gd name="T64" fmla="*/ 226 w 400"/>
                <a:gd name="T65" fmla="*/ 144 h 402"/>
                <a:gd name="T66" fmla="*/ 332 w 400"/>
                <a:gd name="T67" fmla="*/ 102 h 402"/>
                <a:gd name="T68" fmla="*/ 388 w 400"/>
                <a:gd name="T69" fmla="*/ 88 h 402"/>
                <a:gd name="T70" fmla="*/ 400 w 400"/>
                <a:gd name="T71" fmla="*/ 78 h 402"/>
                <a:gd name="T72" fmla="*/ 398 w 400"/>
                <a:gd name="T73" fmla="*/ 64 h 402"/>
                <a:gd name="T74" fmla="*/ 390 w 400"/>
                <a:gd name="T75" fmla="*/ 56 h 402"/>
                <a:gd name="T76" fmla="*/ 340 w 400"/>
                <a:gd name="T77" fmla="*/ 56 h 402"/>
                <a:gd name="T78" fmla="*/ 284 w 400"/>
                <a:gd name="T79" fmla="*/ 42 h 402"/>
                <a:gd name="T80" fmla="*/ 266 w 400"/>
                <a:gd name="T81" fmla="*/ 34 h 402"/>
                <a:gd name="T82" fmla="*/ 258 w 400"/>
                <a:gd name="T83" fmla="*/ 42 h 402"/>
                <a:gd name="T84" fmla="*/ 262 w 400"/>
                <a:gd name="T85" fmla="*/ 56 h 402"/>
                <a:gd name="T86" fmla="*/ 210 w 400"/>
                <a:gd name="T87" fmla="*/ 60 h 402"/>
                <a:gd name="T88" fmla="*/ 192 w 400"/>
                <a:gd name="T89" fmla="*/ 48 h 402"/>
                <a:gd name="T90" fmla="*/ 180 w 400"/>
                <a:gd name="T91" fmla="*/ 50 h 402"/>
                <a:gd name="T92" fmla="*/ 176 w 400"/>
                <a:gd name="T93" fmla="*/ 64 h 402"/>
                <a:gd name="T94" fmla="*/ 118 w 400"/>
                <a:gd name="T95" fmla="*/ 84 h 402"/>
                <a:gd name="T96" fmla="*/ 50 w 400"/>
                <a:gd name="T97" fmla="*/ 18 h 402"/>
                <a:gd name="T98" fmla="*/ 20 w 400"/>
                <a:gd name="T99" fmla="*/ 2 h 402"/>
                <a:gd name="T100" fmla="*/ 2 w 400"/>
                <a:gd name="T101" fmla="*/ 6 h 402"/>
                <a:gd name="T102" fmla="*/ 0 w 400"/>
                <a:gd name="T103" fmla="*/ 18 h 402"/>
                <a:gd name="T104" fmla="*/ 12 w 400"/>
                <a:gd name="T105" fmla="*/ 38 h 402"/>
                <a:gd name="T106" fmla="*/ 82 w 400"/>
                <a:gd name="T107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" h="402">
                  <a:moveTo>
                    <a:pt x="76" y="190"/>
                  </a:moveTo>
                  <a:lnTo>
                    <a:pt x="68" y="182"/>
                  </a:lnTo>
                  <a:lnTo>
                    <a:pt x="68" y="182"/>
                  </a:lnTo>
                  <a:lnTo>
                    <a:pt x="64" y="178"/>
                  </a:lnTo>
                  <a:lnTo>
                    <a:pt x="58" y="176"/>
                  </a:lnTo>
                  <a:lnTo>
                    <a:pt x="54" y="178"/>
                  </a:lnTo>
                  <a:lnTo>
                    <a:pt x="48" y="180"/>
                  </a:lnTo>
                  <a:lnTo>
                    <a:pt x="48" y="180"/>
                  </a:lnTo>
                  <a:lnTo>
                    <a:pt x="46" y="186"/>
                  </a:lnTo>
                  <a:lnTo>
                    <a:pt x="46" y="194"/>
                  </a:lnTo>
                  <a:lnTo>
                    <a:pt x="50" y="202"/>
                  </a:lnTo>
                  <a:lnTo>
                    <a:pt x="58" y="210"/>
                  </a:lnTo>
                  <a:lnTo>
                    <a:pt x="72" y="224"/>
                  </a:lnTo>
                  <a:lnTo>
                    <a:pt x="64" y="272"/>
                  </a:lnTo>
                  <a:lnTo>
                    <a:pt x="56" y="262"/>
                  </a:lnTo>
                  <a:lnTo>
                    <a:pt x="56" y="262"/>
                  </a:lnTo>
                  <a:lnTo>
                    <a:pt x="50" y="260"/>
                  </a:lnTo>
                  <a:lnTo>
                    <a:pt x="46" y="258"/>
                  </a:lnTo>
                  <a:lnTo>
                    <a:pt x="40" y="25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32" y="268"/>
                  </a:lnTo>
                  <a:lnTo>
                    <a:pt x="32" y="274"/>
                  </a:lnTo>
                  <a:lnTo>
                    <a:pt x="34" y="280"/>
                  </a:lnTo>
                  <a:lnTo>
                    <a:pt x="40" y="286"/>
                  </a:lnTo>
                  <a:lnTo>
                    <a:pt x="60" y="306"/>
                  </a:lnTo>
                  <a:lnTo>
                    <a:pt x="60" y="306"/>
                  </a:lnTo>
                  <a:lnTo>
                    <a:pt x="54" y="342"/>
                  </a:lnTo>
                  <a:lnTo>
                    <a:pt x="52" y="368"/>
                  </a:lnTo>
                  <a:lnTo>
                    <a:pt x="54" y="386"/>
                  </a:lnTo>
                  <a:lnTo>
                    <a:pt x="54" y="392"/>
                  </a:lnTo>
                  <a:lnTo>
                    <a:pt x="56" y="396"/>
                  </a:lnTo>
                  <a:lnTo>
                    <a:pt x="56" y="396"/>
                  </a:lnTo>
                  <a:lnTo>
                    <a:pt x="62" y="400"/>
                  </a:lnTo>
                  <a:lnTo>
                    <a:pt x="70" y="402"/>
                  </a:lnTo>
                  <a:lnTo>
                    <a:pt x="70" y="402"/>
                  </a:lnTo>
                  <a:lnTo>
                    <a:pt x="76" y="402"/>
                  </a:lnTo>
                  <a:lnTo>
                    <a:pt x="82" y="400"/>
                  </a:lnTo>
                  <a:lnTo>
                    <a:pt x="82" y="400"/>
                  </a:lnTo>
                  <a:lnTo>
                    <a:pt x="86" y="390"/>
                  </a:lnTo>
                  <a:lnTo>
                    <a:pt x="90" y="368"/>
                  </a:lnTo>
                  <a:lnTo>
                    <a:pt x="90" y="368"/>
                  </a:lnTo>
                  <a:lnTo>
                    <a:pt x="102" y="332"/>
                  </a:lnTo>
                  <a:lnTo>
                    <a:pt x="120" y="278"/>
                  </a:lnTo>
                  <a:lnTo>
                    <a:pt x="120" y="278"/>
                  </a:lnTo>
                  <a:lnTo>
                    <a:pt x="142" y="228"/>
                  </a:lnTo>
                  <a:lnTo>
                    <a:pt x="148" y="214"/>
                  </a:lnTo>
                  <a:lnTo>
                    <a:pt x="154" y="206"/>
                  </a:lnTo>
                  <a:lnTo>
                    <a:pt x="154" y="206"/>
                  </a:lnTo>
                  <a:lnTo>
                    <a:pt x="158" y="204"/>
                  </a:lnTo>
                  <a:lnTo>
                    <a:pt x="164" y="204"/>
                  </a:lnTo>
                  <a:lnTo>
                    <a:pt x="170" y="210"/>
                  </a:lnTo>
                  <a:lnTo>
                    <a:pt x="178" y="216"/>
                  </a:lnTo>
                  <a:lnTo>
                    <a:pt x="178" y="216"/>
                  </a:lnTo>
                  <a:lnTo>
                    <a:pt x="230" y="264"/>
                  </a:lnTo>
                  <a:lnTo>
                    <a:pt x="250" y="282"/>
                  </a:lnTo>
                  <a:lnTo>
                    <a:pt x="268" y="294"/>
                  </a:lnTo>
                  <a:lnTo>
                    <a:pt x="268" y="294"/>
                  </a:lnTo>
                  <a:lnTo>
                    <a:pt x="264" y="328"/>
                  </a:lnTo>
                  <a:lnTo>
                    <a:pt x="264" y="328"/>
                  </a:lnTo>
                  <a:lnTo>
                    <a:pt x="260" y="350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4" y="370"/>
                  </a:lnTo>
                  <a:lnTo>
                    <a:pt x="272" y="382"/>
                  </a:lnTo>
                  <a:lnTo>
                    <a:pt x="272" y="382"/>
                  </a:lnTo>
                  <a:lnTo>
                    <a:pt x="278" y="386"/>
                  </a:lnTo>
                  <a:lnTo>
                    <a:pt x="282" y="388"/>
                  </a:lnTo>
                  <a:lnTo>
                    <a:pt x="282" y="388"/>
                  </a:lnTo>
                  <a:lnTo>
                    <a:pt x="286" y="380"/>
                  </a:lnTo>
                  <a:lnTo>
                    <a:pt x="294" y="366"/>
                  </a:lnTo>
                  <a:lnTo>
                    <a:pt x="316" y="318"/>
                  </a:lnTo>
                  <a:lnTo>
                    <a:pt x="316" y="318"/>
                  </a:lnTo>
                  <a:lnTo>
                    <a:pt x="362" y="298"/>
                  </a:lnTo>
                  <a:lnTo>
                    <a:pt x="378" y="290"/>
                  </a:lnTo>
                  <a:lnTo>
                    <a:pt x="386" y="284"/>
                  </a:lnTo>
                  <a:lnTo>
                    <a:pt x="386" y="284"/>
                  </a:lnTo>
                  <a:lnTo>
                    <a:pt x="384" y="280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70" y="266"/>
                  </a:lnTo>
                  <a:lnTo>
                    <a:pt x="362" y="262"/>
                  </a:lnTo>
                  <a:lnTo>
                    <a:pt x="362" y="262"/>
                  </a:lnTo>
                  <a:lnTo>
                    <a:pt x="348" y="262"/>
                  </a:lnTo>
                  <a:lnTo>
                    <a:pt x="326" y="266"/>
                  </a:lnTo>
                  <a:lnTo>
                    <a:pt x="326" y="266"/>
                  </a:lnTo>
                  <a:lnTo>
                    <a:pt x="292" y="270"/>
                  </a:lnTo>
                  <a:lnTo>
                    <a:pt x="292" y="270"/>
                  </a:lnTo>
                  <a:lnTo>
                    <a:pt x="270" y="238"/>
                  </a:lnTo>
                  <a:lnTo>
                    <a:pt x="240" y="206"/>
                  </a:lnTo>
                  <a:lnTo>
                    <a:pt x="240" y="206"/>
                  </a:lnTo>
                  <a:lnTo>
                    <a:pt x="214" y="178"/>
                  </a:lnTo>
                  <a:lnTo>
                    <a:pt x="204" y="166"/>
                  </a:lnTo>
                  <a:lnTo>
                    <a:pt x="204" y="166"/>
                  </a:lnTo>
                  <a:lnTo>
                    <a:pt x="202" y="160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12" y="150"/>
                  </a:lnTo>
                  <a:lnTo>
                    <a:pt x="226" y="144"/>
                  </a:lnTo>
                  <a:lnTo>
                    <a:pt x="276" y="122"/>
                  </a:lnTo>
                  <a:lnTo>
                    <a:pt x="276" y="122"/>
                  </a:lnTo>
                  <a:lnTo>
                    <a:pt x="332" y="102"/>
                  </a:lnTo>
                  <a:lnTo>
                    <a:pt x="368" y="92"/>
                  </a:lnTo>
                  <a:lnTo>
                    <a:pt x="368" y="92"/>
                  </a:lnTo>
                  <a:lnTo>
                    <a:pt x="388" y="88"/>
                  </a:lnTo>
                  <a:lnTo>
                    <a:pt x="398" y="82"/>
                  </a:lnTo>
                  <a:lnTo>
                    <a:pt x="398" y="82"/>
                  </a:lnTo>
                  <a:lnTo>
                    <a:pt x="400" y="78"/>
                  </a:lnTo>
                  <a:lnTo>
                    <a:pt x="400" y="70"/>
                  </a:lnTo>
                  <a:lnTo>
                    <a:pt x="400" y="70"/>
                  </a:lnTo>
                  <a:lnTo>
                    <a:pt x="398" y="64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390" y="56"/>
                  </a:lnTo>
                  <a:lnTo>
                    <a:pt x="386" y="56"/>
                  </a:lnTo>
                  <a:lnTo>
                    <a:pt x="368" y="54"/>
                  </a:lnTo>
                  <a:lnTo>
                    <a:pt x="340" y="56"/>
                  </a:lnTo>
                  <a:lnTo>
                    <a:pt x="304" y="62"/>
                  </a:lnTo>
                  <a:lnTo>
                    <a:pt x="284" y="42"/>
                  </a:lnTo>
                  <a:lnTo>
                    <a:pt x="284" y="42"/>
                  </a:lnTo>
                  <a:lnTo>
                    <a:pt x="278" y="36"/>
                  </a:lnTo>
                  <a:lnTo>
                    <a:pt x="272" y="34"/>
                  </a:lnTo>
                  <a:lnTo>
                    <a:pt x="266" y="34"/>
                  </a:lnTo>
                  <a:lnTo>
                    <a:pt x="260" y="38"/>
                  </a:lnTo>
                  <a:lnTo>
                    <a:pt x="260" y="38"/>
                  </a:lnTo>
                  <a:lnTo>
                    <a:pt x="258" y="42"/>
                  </a:lnTo>
                  <a:lnTo>
                    <a:pt x="256" y="48"/>
                  </a:lnTo>
                  <a:lnTo>
                    <a:pt x="258" y="52"/>
                  </a:lnTo>
                  <a:lnTo>
                    <a:pt x="262" y="56"/>
                  </a:lnTo>
                  <a:lnTo>
                    <a:pt x="272" y="66"/>
                  </a:lnTo>
                  <a:lnTo>
                    <a:pt x="222" y="74"/>
                  </a:lnTo>
                  <a:lnTo>
                    <a:pt x="210" y="60"/>
                  </a:lnTo>
                  <a:lnTo>
                    <a:pt x="210" y="60"/>
                  </a:lnTo>
                  <a:lnTo>
                    <a:pt x="200" y="52"/>
                  </a:lnTo>
                  <a:lnTo>
                    <a:pt x="192" y="48"/>
                  </a:lnTo>
                  <a:lnTo>
                    <a:pt x="186" y="48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76" y="54"/>
                  </a:lnTo>
                  <a:lnTo>
                    <a:pt x="176" y="60"/>
                  </a:lnTo>
                  <a:lnTo>
                    <a:pt x="176" y="64"/>
                  </a:lnTo>
                  <a:lnTo>
                    <a:pt x="180" y="70"/>
                  </a:lnTo>
                  <a:lnTo>
                    <a:pt x="190" y="78"/>
                  </a:lnTo>
                  <a:lnTo>
                    <a:pt x="118" y="84"/>
                  </a:lnTo>
                  <a:lnTo>
                    <a:pt x="74" y="42"/>
                  </a:lnTo>
                  <a:lnTo>
                    <a:pt x="74" y="42"/>
                  </a:lnTo>
                  <a:lnTo>
                    <a:pt x="50" y="18"/>
                  </a:lnTo>
                  <a:lnTo>
                    <a:pt x="38" y="10"/>
                  </a:lnTo>
                  <a:lnTo>
                    <a:pt x="28" y="4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4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8" y="62"/>
                  </a:lnTo>
                  <a:lnTo>
                    <a:pt x="40" y="76"/>
                  </a:lnTo>
                  <a:lnTo>
                    <a:pt x="82" y="118"/>
                  </a:lnTo>
                  <a:lnTo>
                    <a:pt x="76" y="190"/>
                  </a:lnTo>
                  <a:close/>
                </a:path>
              </a:pathLst>
            </a:custGeom>
            <a:solidFill>
              <a:srgbClr val="DAD7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652120" y="2304093"/>
            <a:ext cx="648072" cy="648072"/>
            <a:chOff x="1763688" y="2139702"/>
            <a:chExt cx="648072" cy="648072"/>
          </a:xfrm>
        </p:grpSpPr>
        <p:sp>
          <p:nvSpPr>
            <p:cNvPr id="4" name="椭圆 3"/>
            <p:cNvSpPr/>
            <p:nvPr/>
          </p:nvSpPr>
          <p:spPr>
            <a:xfrm>
              <a:off x="1763688" y="2139702"/>
              <a:ext cx="648072" cy="648072"/>
            </a:xfrm>
            <a:prstGeom prst="ellipse">
              <a:avLst/>
            </a:prstGeom>
            <a:solidFill>
              <a:srgbClr val="B25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888037" y="2299148"/>
              <a:ext cx="399374" cy="329181"/>
              <a:chOff x="7416800" y="1255713"/>
              <a:chExt cx="1047750" cy="863600"/>
            </a:xfrm>
            <a:solidFill>
              <a:srgbClr val="DAD7C5"/>
            </a:solidFill>
          </p:grpSpPr>
          <p:sp>
            <p:nvSpPr>
              <p:cNvPr id="20" name="Freeform 58"/>
              <p:cNvSpPr>
                <a:spLocks noEditPoints="1"/>
              </p:cNvSpPr>
              <p:nvPr/>
            </p:nvSpPr>
            <p:spPr bwMode="auto">
              <a:xfrm>
                <a:off x="7416800" y="1255713"/>
                <a:ext cx="571500" cy="574675"/>
              </a:xfrm>
              <a:custGeom>
                <a:avLst/>
                <a:gdLst>
                  <a:gd name="T0" fmla="*/ 320 w 360"/>
                  <a:gd name="T1" fmla="*/ 118 h 362"/>
                  <a:gd name="T2" fmla="*/ 280 w 360"/>
                  <a:gd name="T3" fmla="*/ 66 h 362"/>
                  <a:gd name="T4" fmla="*/ 292 w 360"/>
                  <a:gd name="T5" fmla="*/ 42 h 362"/>
                  <a:gd name="T6" fmla="*/ 258 w 360"/>
                  <a:gd name="T7" fmla="*/ 16 h 362"/>
                  <a:gd name="T8" fmla="*/ 248 w 360"/>
                  <a:gd name="T9" fmla="*/ 16 h 362"/>
                  <a:gd name="T10" fmla="*/ 232 w 360"/>
                  <a:gd name="T11" fmla="*/ 36 h 362"/>
                  <a:gd name="T12" fmla="*/ 174 w 360"/>
                  <a:gd name="T13" fmla="*/ 28 h 362"/>
                  <a:gd name="T14" fmla="*/ 164 w 360"/>
                  <a:gd name="T15" fmla="*/ 4 h 362"/>
                  <a:gd name="T16" fmla="*/ 122 w 360"/>
                  <a:gd name="T17" fmla="*/ 10 h 362"/>
                  <a:gd name="T18" fmla="*/ 116 w 360"/>
                  <a:gd name="T19" fmla="*/ 16 h 362"/>
                  <a:gd name="T20" fmla="*/ 118 w 360"/>
                  <a:gd name="T21" fmla="*/ 42 h 362"/>
                  <a:gd name="T22" fmla="*/ 64 w 360"/>
                  <a:gd name="T23" fmla="*/ 82 h 362"/>
                  <a:gd name="T24" fmla="*/ 42 w 360"/>
                  <a:gd name="T25" fmla="*/ 70 h 362"/>
                  <a:gd name="T26" fmla="*/ 14 w 360"/>
                  <a:gd name="T27" fmla="*/ 104 h 362"/>
                  <a:gd name="T28" fmla="*/ 16 w 360"/>
                  <a:gd name="T29" fmla="*/ 114 h 362"/>
                  <a:gd name="T30" fmla="*/ 36 w 360"/>
                  <a:gd name="T31" fmla="*/ 130 h 362"/>
                  <a:gd name="T32" fmla="*/ 28 w 360"/>
                  <a:gd name="T33" fmla="*/ 188 h 362"/>
                  <a:gd name="T34" fmla="*/ 4 w 360"/>
                  <a:gd name="T35" fmla="*/ 198 h 362"/>
                  <a:gd name="T36" fmla="*/ 8 w 360"/>
                  <a:gd name="T37" fmla="*/ 240 h 362"/>
                  <a:gd name="T38" fmla="*/ 14 w 360"/>
                  <a:gd name="T39" fmla="*/ 246 h 362"/>
                  <a:gd name="T40" fmla="*/ 42 w 360"/>
                  <a:gd name="T41" fmla="*/ 244 h 362"/>
                  <a:gd name="T42" fmla="*/ 80 w 360"/>
                  <a:gd name="T43" fmla="*/ 292 h 362"/>
                  <a:gd name="T44" fmla="*/ 70 w 360"/>
                  <a:gd name="T45" fmla="*/ 316 h 362"/>
                  <a:gd name="T46" fmla="*/ 74 w 360"/>
                  <a:gd name="T47" fmla="*/ 328 h 362"/>
                  <a:gd name="T48" fmla="*/ 110 w 360"/>
                  <a:gd name="T49" fmla="*/ 348 h 362"/>
                  <a:gd name="T50" fmla="*/ 124 w 360"/>
                  <a:gd name="T51" fmla="*/ 330 h 362"/>
                  <a:gd name="T52" fmla="*/ 182 w 360"/>
                  <a:gd name="T53" fmla="*/ 332 h 362"/>
                  <a:gd name="T54" fmla="*/ 196 w 360"/>
                  <a:gd name="T55" fmla="*/ 356 h 362"/>
                  <a:gd name="T56" fmla="*/ 206 w 360"/>
                  <a:gd name="T57" fmla="*/ 362 h 362"/>
                  <a:gd name="T58" fmla="*/ 246 w 360"/>
                  <a:gd name="T59" fmla="*/ 350 h 362"/>
                  <a:gd name="T60" fmla="*/ 242 w 360"/>
                  <a:gd name="T61" fmla="*/ 328 h 362"/>
                  <a:gd name="T62" fmla="*/ 290 w 360"/>
                  <a:gd name="T63" fmla="*/ 284 h 362"/>
                  <a:gd name="T64" fmla="*/ 316 w 360"/>
                  <a:gd name="T65" fmla="*/ 292 h 362"/>
                  <a:gd name="T66" fmla="*/ 328 w 360"/>
                  <a:gd name="T67" fmla="*/ 288 h 362"/>
                  <a:gd name="T68" fmla="*/ 346 w 360"/>
                  <a:gd name="T69" fmla="*/ 252 h 362"/>
                  <a:gd name="T70" fmla="*/ 330 w 360"/>
                  <a:gd name="T71" fmla="*/ 238 h 362"/>
                  <a:gd name="T72" fmla="*/ 330 w 360"/>
                  <a:gd name="T73" fmla="*/ 180 h 362"/>
                  <a:gd name="T74" fmla="*/ 354 w 360"/>
                  <a:gd name="T75" fmla="*/ 166 h 362"/>
                  <a:gd name="T76" fmla="*/ 360 w 360"/>
                  <a:gd name="T77" fmla="*/ 160 h 362"/>
                  <a:gd name="T78" fmla="*/ 350 w 360"/>
                  <a:gd name="T79" fmla="*/ 118 h 362"/>
                  <a:gd name="T80" fmla="*/ 342 w 360"/>
                  <a:gd name="T81" fmla="*/ 116 h 362"/>
                  <a:gd name="T82" fmla="*/ 166 w 360"/>
                  <a:gd name="T83" fmla="*/ 262 h 362"/>
                  <a:gd name="T84" fmla="*/ 114 w 360"/>
                  <a:gd name="T85" fmla="*/ 230 h 362"/>
                  <a:gd name="T86" fmla="*/ 98 w 360"/>
                  <a:gd name="T87" fmla="*/ 184 h 362"/>
                  <a:gd name="T88" fmla="*/ 120 w 360"/>
                  <a:gd name="T89" fmla="*/ 126 h 362"/>
                  <a:gd name="T90" fmla="*/ 162 w 360"/>
                  <a:gd name="T91" fmla="*/ 102 h 362"/>
                  <a:gd name="T92" fmla="*/ 224 w 360"/>
                  <a:gd name="T93" fmla="*/ 112 h 362"/>
                  <a:gd name="T94" fmla="*/ 260 w 360"/>
                  <a:gd name="T95" fmla="*/ 162 h 362"/>
                  <a:gd name="T96" fmla="*/ 258 w 360"/>
                  <a:gd name="T97" fmla="*/ 210 h 362"/>
                  <a:gd name="T98" fmla="*/ 214 w 360"/>
                  <a:gd name="T99" fmla="*/ 256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0" h="362">
                    <a:moveTo>
                      <a:pt x="342" y="116"/>
                    </a:moveTo>
                    <a:lnTo>
                      <a:pt x="328" y="120"/>
                    </a:lnTo>
                    <a:lnTo>
                      <a:pt x="328" y="120"/>
                    </a:lnTo>
                    <a:lnTo>
                      <a:pt x="320" y="118"/>
                    </a:lnTo>
                    <a:lnTo>
                      <a:pt x="316" y="114"/>
                    </a:lnTo>
                    <a:lnTo>
                      <a:pt x="284" y="72"/>
                    </a:lnTo>
                    <a:lnTo>
                      <a:pt x="284" y="72"/>
                    </a:lnTo>
                    <a:lnTo>
                      <a:pt x="280" y="66"/>
                    </a:lnTo>
                    <a:lnTo>
                      <a:pt x="282" y="58"/>
                    </a:lnTo>
                    <a:lnTo>
                      <a:pt x="290" y="46"/>
                    </a:lnTo>
                    <a:lnTo>
                      <a:pt x="290" y="46"/>
                    </a:lnTo>
                    <a:lnTo>
                      <a:pt x="292" y="42"/>
                    </a:lnTo>
                    <a:lnTo>
                      <a:pt x="292" y="40"/>
                    </a:lnTo>
                    <a:lnTo>
                      <a:pt x="290" y="36"/>
                    </a:lnTo>
                    <a:lnTo>
                      <a:pt x="288" y="34"/>
                    </a:lnTo>
                    <a:lnTo>
                      <a:pt x="258" y="16"/>
                    </a:lnTo>
                    <a:lnTo>
                      <a:pt x="258" y="16"/>
                    </a:lnTo>
                    <a:lnTo>
                      <a:pt x="254" y="14"/>
                    </a:lnTo>
                    <a:lnTo>
                      <a:pt x="252" y="16"/>
                    </a:lnTo>
                    <a:lnTo>
                      <a:pt x="248" y="16"/>
                    </a:lnTo>
                    <a:lnTo>
                      <a:pt x="246" y="18"/>
                    </a:lnTo>
                    <a:lnTo>
                      <a:pt x="238" y="32"/>
                    </a:lnTo>
                    <a:lnTo>
                      <a:pt x="238" y="32"/>
                    </a:lnTo>
                    <a:lnTo>
                      <a:pt x="232" y="36"/>
                    </a:lnTo>
                    <a:lnTo>
                      <a:pt x="226" y="38"/>
                    </a:lnTo>
                    <a:lnTo>
                      <a:pt x="180" y="30"/>
                    </a:lnTo>
                    <a:lnTo>
                      <a:pt x="180" y="30"/>
                    </a:lnTo>
                    <a:lnTo>
                      <a:pt x="174" y="28"/>
                    </a:lnTo>
                    <a:lnTo>
                      <a:pt x="170" y="22"/>
                    </a:lnTo>
                    <a:lnTo>
                      <a:pt x="166" y="8"/>
                    </a:lnTo>
                    <a:lnTo>
                      <a:pt x="166" y="8"/>
                    </a:lnTo>
                    <a:lnTo>
                      <a:pt x="164" y="4"/>
                    </a:lnTo>
                    <a:lnTo>
                      <a:pt x="162" y="2"/>
                    </a:lnTo>
                    <a:lnTo>
                      <a:pt x="160" y="0"/>
                    </a:lnTo>
                    <a:lnTo>
                      <a:pt x="156" y="0"/>
                    </a:lnTo>
                    <a:lnTo>
                      <a:pt x="122" y="10"/>
                    </a:lnTo>
                    <a:lnTo>
                      <a:pt x="122" y="10"/>
                    </a:lnTo>
                    <a:lnTo>
                      <a:pt x="118" y="10"/>
                    </a:lnTo>
                    <a:lnTo>
                      <a:pt x="116" y="12"/>
                    </a:lnTo>
                    <a:lnTo>
                      <a:pt x="116" y="16"/>
                    </a:lnTo>
                    <a:lnTo>
                      <a:pt x="116" y="20"/>
                    </a:lnTo>
                    <a:lnTo>
                      <a:pt x="120" y="34"/>
                    </a:lnTo>
                    <a:lnTo>
                      <a:pt x="120" y="34"/>
                    </a:lnTo>
                    <a:lnTo>
                      <a:pt x="118" y="42"/>
                    </a:lnTo>
                    <a:lnTo>
                      <a:pt x="114" y="46"/>
                    </a:lnTo>
                    <a:lnTo>
                      <a:pt x="72" y="78"/>
                    </a:lnTo>
                    <a:lnTo>
                      <a:pt x="72" y="78"/>
                    </a:lnTo>
                    <a:lnTo>
                      <a:pt x="64" y="82"/>
                    </a:lnTo>
                    <a:lnTo>
                      <a:pt x="58" y="80"/>
                    </a:lnTo>
                    <a:lnTo>
                      <a:pt x="44" y="72"/>
                    </a:lnTo>
                    <a:lnTo>
                      <a:pt x="44" y="72"/>
                    </a:lnTo>
                    <a:lnTo>
                      <a:pt x="42" y="70"/>
                    </a:lnTo>
                    <a:lnTo>
                      <a:pt x="38" y="70"/>
                    </a:lnTo>
                    <a:lnTo>
                      <a:pt x="36" y="72"/>
                    </a:lnTo>
                    <a:lnTo>
                      <a:pt x="34" y="74"/>
                    </a:lnTo>
                    <a:lnTo>
                      <a:pt x="14" y="104"/>
                    </a:lnTo>
                    <a:lnTo>
                      <a:pt x="14" y="104"/>
                    </a:lnTo>
                    <a:lnTo>
                      <a:pt x="14" y="108"/>
                    </a:lnTo>
                    <a:lnTo>
                      <a:pt x="14" y="110"/>
                    </a:lnTo>
                    <a:lnTo>
                      <a:pt x="16" y="114"/>
                    </a:lnTo>
                    <a:lnTo>
                      <a:pt x="18" y="116"/>
                    </a:lnTo>
                    <a:lnTo>
                      <a:pt x="32" y="124"/>
                    </a:lnTo>
                    <a:lnTo>
                      <a:pt x="32" y="124"/>
                    </a:lnTo>
                    <a:lnTo>
                      <a:pt x="36" y="130"/>
                    </a:lnTo>
                    <a:lnTo>
                      <a:pt x="38" y="138"/>
                    </a:lnTo>
                    <a:lnTo>
                      <a:pt x="30" y="182"/>
                    </a:lnTo>
                    <a:lnTo>
                      <a:pt x="30" y="182"/>
                    </a:lnTo>
                    <a:lnTo>
                      <a:pt x="28" y="188"/>
                    </a:lnTo>
                    <a:lnTo>
                      <a:pt x="22" y="192"/>
                    </a:lnTo>
                    <a:lnTo>
                      <a:pt x="6" y="196"/>
                    </a:lnTo>
                    <a:lnTo>
                      <a:pt x="6" y="196"/>
                    </a:lnTo>
                    <a:lnTo>
                      <a:pt x="4" y="198"/>
                    </a:lnTo>
                    <a:lnTo>
                      <a:pt x="0" y="200"/>
                    </a:lnTo>
                    <a:lnTo>
                      <a:pt x="0" y="202"/>
                    </a:lnTo>
                    <a:lnTo>
                      <a:pt x="0" y="206"/>
                    </a:lnTo>
                    <a:lnTo>
                      <a:pt x="8" y="240"/>
                    </a:lnTo>
                    <a:lnTo>
                      <a:pt x="8" y="240"/>
                    </a:lnTo>
                    <a:lnTo>
                      <a:pt x="10" y="244"/>
                    </a:lnTo>
                    <a:lnTo>
                      <a:pt x="12" y="246"/>
                    </a:lnTo>
                    <a:lnTo>
                      <a:pt x="14" y="246"/>
                    </a:lnTo>
                    <a:lnTo>
                      <a:pt x="18" y="246"/>
                    </a:lnTo>
                    <a:lnTo>
                      <a:pt x="34" y="242"/>
                    </a:lnTo>
                    <a:lnTo>
                      <a:pt x="34" y="242"/>
                    </a:lnTo>
                    <a:lnTo>
                      <a:pt x="42" y="244"/>
                    </a:lnTo>
                    <a:lnTo>
                      <a:pt x="46" y="248"/>
                    </a:lnTo>
                    <a:lnTo>
                      <a:pt x="78" y="290"/>
                    </a:lnTo>
                    <a:lnTo>
                      <a:pt x="78" y="290"/>
                    </a:lnTo>
                    <a:lnTo>
                      <a:pt x="80" y="292"/>
                    </a:lnTo>
                    <a:lnTo>
                      <a:pt x="80" y="296"/>
                    </a:lnTo>
                    <a:lnTo>
                      <a:pt x="80" y="304"/>
                    </a:lnTo>
                    <a:lnTo>
                      <a:pt x="70" y="316"/>
                    </a:lnTo>
                    <a:lnTo>
                      <a:pt x="70" y="316"/>
                    </a:lnTo>
                    <a:lnTo>
                      <a:pt x="70" y="320"/>
                    </a:lnTo>
                    <a:lnTo>
                      <a:pt x="70" y="324"/>
                    </a:lnTo>
                    <a:lnTo>
                      <a:pt x="70" y="326"/>
                    </a:lnTo>
                    <a:lnTo>
                      <a:pt x="74" y="328"/>
                    </a:lnTo>
                    <a:lnTo>
                      <a:pt x="104" y="346"/>
                    </a:lnTo>
                    <a:lnTo>
                      <a:pt x="104" y="346"/>
                    </a:lnTo>
                    <a:lnTo>
                      <a:pt x="106" y="348"/>
                    </a:lnTo>
                    <a:lnTo>
                      <a:pt x="110" y="348"/>
                    </a:lnTo>
                    <a:lnTo>
                      <a:pt x="112" y="346"/>
                    </a:lnTo>
                    <a:lnTo>
                      <a:pt x="114" y="344"/>
                    </a:lnTo>
                    <a:lnTo>
                      <a:pt x="124" y="330"/>
                    </a:lnTo>
                    <a:lnTo>
                      <a:pt x="124" y="330"/>
                    </a:lnTo>
                    <a:lnTo>
                      <a:pt x="130" y="324"/>
                    </a:lnTo>
                    <a:lnTo>
                      <a:pt x="136" y="324"/>
                    </a:lnTo>
                    <a:lnTo>
                      <a:pt x="182" y="332"/>
                    </a:lnTo>
                    <a:lnTo>
                      <a:pt x="182" y="332"/>
                    </a:lnTo>
                    <a:lnTo>
                      <a:pt x="188" y="334"/>
                    </a:lnTo>
                    <a:lnTo>
                      <a:pt x="192" y="340"/>
                    </a:lnTo>
                    <a:lnTo>
                      <a:pt x="196" y="356"/>
                    </a:lnTo>
                    <a:lnTo>
                      <a:pt x="196" y="356"/>
                    </a:lnTo>
                    <a:lnTo>
                      <a:pt x="198" y="358"/>
                    </a:lnTo>
                    <a:lnTo>
                      <a:pt x="200" y="360"/>
                    </a:lnTo>
                    <a:lnTo>
                      <a:pt x="202" y="362"/>
                    </a:lnTo>
                    <a:lnTo>
                      <a:pt x="206" y="362"/>
                    </a:lnTo>
                    <a:lnTo>
                      <a:pt x="240" y="354"/>
                    </a:lnTo>
                    <a:lnTo>
                      <a:pt x="240" y="354"/>
                    </a:lnTo>
                    <a:lnTo>
                      <a:pt x="244" y="352"/>
                    </a:lnTo>
                    <a:lnTo>
                      <a:pt x="246" y="350"/>
                    </a:lnTo>
                    <a:lnTo>
                      <a:pt x="246" y="346"/>
                    </a:lnTo>
                    <a:lnTo>
                      <a:pt x="246" y="344"/>
                    </a:lnTo>
                    <a:lnTo>
                      <a:pt x="242" y="328"/>
                    </a:lnTo>
                    <a:lnTo>
                      <a:pt x="242" y="328"/>
                    </a:lnTo>
                    <a:lnTo>
                      <a:pt x="244" y="320"/>
                    </a:lnTo>
                    <a:lnTo>
                      <a:pt x="248" y="316"/>
                    </a:lnTo>
                    <a:lnTo>
                      <a:pt x="290" y="284"/>
                    </a:lnTo>
                    <a:lnTo>
                      <a:pt x="290" y="284"/>
                    </a:lnTo>
                    <a:lnTo>
                      <a:pt x="296" y="282"/>
                    </a:lnTo>
                    <a:lnTo>
                      <a:pt x="302" y="284"/>
                    </a:lnTo>
                    <a:lnTo>
                      <a:pt x="316" y="292"/>
                    </a:lnTo>
                    <a:lnTo>
                      <a:pt x="316" y="292"/>
                    </a:lnTo>
                    <a:lnTo>
                      <a:pt x="318" y="292"/>
                    </a:lnTo>
                    <a:lnTo>
                      <a:pt x="322" y="292"/>
                    </a:lnTo>
                    <a:lnTo>
                      <a:pt x="324" y="290"/>
                    </a:lnTo>
                    <a:lnTo>
                      <a:pt x="328" y="288"/>
                    </a:lnTo>
                    <a:lnTo>
                      <a:pt x="346" y="258"/>
                    </a:lnTo>
                    <a:lnTo>
                      <a:pt x="346" y="258"/>
                    </a:lnTo>
                    <a:lnTo>
                      <a:pt x="346" y="256"/>
                    </a:lnTo>
                    <a:lnTo>
                      <a:pt x="346" y="252"/>
                    </a:lnTo>
                    <a:lnTo>
                      <a:pt x="346" y="250"/>
                    </a:lnTo>
                    <a:lnTo>
                      <a:pt x="342" y="246"/>
                    </a:lnTo>
                    <a:lnTo>
                      <a:pt x="330" y="238"/>
                    </a:lnTo>
                    <a:lnTo>
                      <a:pt x="330" y="238"/>
                    </a:lnTo>
                    <a:lnTo>
                      <a:pt x="324" y="232"/>
                    </a:lnTo>
                    <a:lnTo>
                      <a:pt x="324" y="226"/>
                    </a:lnTo>
                    <a:lnTo>
                      <a:pt x="330" y="180"/>
                    </a:lnTo>
                    <a:lnTo>
                      <a:pt x="330" y="180"/>
                    </a:lnTo>
                    <a:lnTo>
                      <a:pt x="332" y="176"/>
                    </a:lnTo>
                    <a:lnTo>
                      <a:pt x="334" y="174"/>
                    </a:lnTo>
                    <a:lnTo>
                      <a:pt x="340" y="170"/>
                    </a:lnTo>
                    <a:lnTo>
                      <a:pt x="354" y="166"/>
                    </a:lnTo>
                    <a:lnTo>
                      <a:pt x="354" y="166"/>
                    </a:lnTo>
                    <a:lnTo>
                      <a:pt x="358" y="164"/>
                    </a:lnTo>
                    <a:lnTo>
                      <a:pt x="360" y="162"/>
                    </a:lnTo>
                    <a:lnTo>
                      <a:pt x="360" y="160"/>
                    </a:lnTo>
                    <a:lnTo>
                      <a:pt x="360" y="156"/>
                    </a:lnTo>
                    <a:lnTo>
                      <a:pt x="352" y="122"/>
                    </a:lnTo>
                    <a:lnTo>
                      <a:pt x="352" y="122"/>
                    </a:lnTo>
                    <a:lnTo>
                      <a:pt x="350" y="118"/>
                    </a:lnTo>
                    <a:lnTo>
                      <a:pt x="348" y="116"/>
                    </a:lnTo>
                    <a:lnTo>
                      <a:pt x="346" y="116"/>
                    </a:lnTo>
                    <a:lnTo>
                      <a:pt x="342" y="116"/>
                    </a:lnTo>
                    <a:lnTo>
                      <a:pt x="342" y="116"/>
                    </a:lnTo>
                    <a:close/>
                    <a:moveTo>
                      <a:pt x="200" y="262"/>
                    </a:moveTo>
                    <a:lnTo>
                      <a:pt x="200" y="262"/>
                    </a:lnTo>
                    <a:lnTo>
                      <a:pt x="182" y="264"/>
                    </a:lnTo>
                    <a:lnTo>
                      <a:pt x="166" y="262"/>
                    </a:lnTo>
                    <a:lnTo>
                      <a:pt x="152" y="258"/>
                    </a:lnTo>
                    <a:lnTo>
                      <a:pt x="138" y="252"/>
                    </a:lnTo>
                    <a:lnTo>
                      <a:pt x="124" y="242"/>
                    </a:lnTo>
                    <a:lnTo>
                      <a:pt x="114" y="230"/>
                    </a:lnTo>
                    <a:lnTo>
                      <a:pt x="106" y="216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8" y="184"/>
                    </a:lnTo>
                    <a:lnTo>
                      <a:pt x="100" y="168"/>
                    </a:lnTo>
                    <a:lnTo>
                      <a:pt x="104" y="152"/>
                    </a:lnTo>
                    <a:lnTo>
                      <a:pt x="110" y="138"/>
                    </a:lnTo>
                    <a:lnTo>
                      <a:pt x="120" y="126"/>
                    </a:lnTo>
                    <a:lnTo>
                      <a:pt x="132" y="116"/>
                    </a:lnTo>
                    <a:lnTo>
                      <a:pt x="146" y="108"/>
                    </a:lnTo>
                    <a:lnTo>
                      <a:pt x="162" y="102"/>
                    </a:lnTo>
                    <a:lnTo>
                      <a:pt x="162" y="102"/>
                    </a:lnTo>
                    <a:lnTo>
                      <a:pt x="178" y="100"/>
                    </a:lnTo>
                    <a:lnTo>
                      <a:pt x="194" y="100"/>
                    </a:lnTo>
                    <a:lnTo>
                      <a:pt x="210" y="104"/>
                    </a:lnTo>
                    <a:lnTo>
                      <a:pt x="224" y="112"/>
                    </a:lnTo>
                    <a:lnTo>
                      <a:pt x="236" y="120"/>
                    </a:lnTo>
                    <a:lnTo>
                      <a:pt x="246" y="132"/>
                    </a:lnTo>
                    <a:lnTo>
                      <a:pt x="254" y="146"/>
                    </a:lnTo>
                    <a:lnTo>
                      <a:pt x="260" y="162"/>
                    </a:lnTo>
                    <a:lnTo>
                      <a:pt x="260" y="162"/>
                    </a:lnTo>
                    <a:lnTo>
                      <a:pt x="262" y="178"/>
                    </a:lnTo>
                    <a:lnTo>
                      <a:pt x="262" y="194"/>
                    </a:lnTo>
                    <a:lnTo>
                      <a:pt x="258" y="210"/>
                    </a:lnTo>
                    <a:lnTo>
                      <a:pt x="250" y="224"/>
                    </a:lnTo>
                    <a:lnTo>
                      <a:pt x="240" y="236"/>
                    </a:lnTo>
                    <a:lnTo>
                      <a:pt x="228" y="248"/>
                    </a:lnTo>
                    <a:lnTo>
                      <a:pt x="214" y="256"/>
                    </a:lnTo>
                    <a:lnTo>
                      <a:pt x="200" y="262"/>
                    </a:lnTo>
                    <a:lnTo>
                      <a:pt x="20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59"/>
              <p:cNvSpPr>
                <a:spLocks noEditPoints="1"/>
              </p:cNvSpPr>
              <p:nvPr/>
            </p:nvSpPr>
            <p:spPr bwMode="auto">
              <a:xfrm>
                <a:off x="7886700" y="1544638"/>
                <a:ext cx="577850" cy="574675"/>
              </a:xfrm>
              <a:custGeom>
                <a:avLst/>
                <a:gdLst>
                  <a:gd name="T0" fmla="*/ 336 w 364"/>
                  <a:gd name="T1" fmla="*/ 178 h 362"/>
                  <a:gd name="T2" fmla="*/ 320 w 364"/>
                  <a:gd name="T3" fmla="*/ 114 h 362"/>
                  <a:gd name="T4" fmla="*/ 338 w 364"/>
                  <a:gd name="T5" fmla="*/ 96 h 362"/>
                  <a:gd name="T6" fmla="*/ 318 w 364"/>
                  <a:gd name="T7" fmla="*/ 58 h 362"/>
                  <a:gd name="T8" fmla="*/ 308 w 364"/>
                  <a:gd name="T9" fmla="*/ 56 h 362"/>
                  <a:gd name="T10" fmla="*/ 286 w 364"/>
                  <a:gd name="T11" fmla="*/ 68 h 362"/>
                  <a:gd name="T12" fmla="*/ 236 w 364"/>
                  <a:gd name="T13" fmla="*/ 36 h 362"/>
                  <a:gd name="T14" fmla="*/ 236 w 364"/>
                  <a:gd name="T15" fmla="*/ 12 h 362"/>
                  <a:gd name="T16" fmla="*/ 196 w 364"/>
                  <a:gd name="T17" fmla="*/ 0 h 362"/>
                  <a:gd name="T18" fmla="*/ 186 w 364"/>
                  <a:gd name="T19" fmla="*/ 2 h 362"/>
                  <a:gd name="T20" fmla="*/ 180 w 364"/>
                  <a:gd name="T21" fmla="*/ 28 h 362"/>
                  <a:gd name="T22" fmla="*/ 114 w 364"/>
                  <a:gd name="T23" fmla="*/ 44 h 362"/>
                  <a:gd name="T24" fmla="*/ 98 w 364"/>
                  <a:gd name="T25" fmla="*/ 24 h 362"/>
                  <a:gd name="T26" fmla="*/ 60 w 364"/>
                  <a:gd name="T27" fmla="*/ 44 h 362"/>
                  <a:gd name="T28" fmla="*/ 56 w 364"/>
                  <a:gd name="T29" fmla="*/ 54 h 362"/>
                  <a:gd name="T30" fmla="*/ 70 w 364"/>
                  <a:gd name="T31" fmla="*/ 78 h 362"/>
                  <a:gd name="T32" fmla="*/ 38 w 364"/>
                  <a:gd name="T33" fmla="*/ 128 h 362"/>
                  <a:gd name="T34" fmla="*/ 12 w 364"/>
                  <a:gd name="T35" fmla="*/ 126 h 362"/>
                  <a:gd name="T36" fmla="*/ 0 w 364"/>
                  <a:gd name="T37" fmla="*/ 168 h 362"/>
                  <a:gd name="T38" fmla="*/ 4 w 364"/>
                  <a:gd name="T39" fmla="*/ 176 h 362"/>
                  <a:gd name="T40" fmla="*/ 30 w 364"/>
                  <a:gd name="T41" fmla="*/ 184 h 362"/>
                  <a:gd name="T42" fmla="*/ 44 w 364"/>
                  <a:gd name="T43" fmla="*/ 248 h 362"/>
                  <a:gd name="T44" fmla="*/ 26 w 364"/>
                  <a:gd name="T45" fmla="*/ 264 h 362"/>
                  <a:gd name="T46" fmla="*/ 46 w 364"/>
                  <a:gd name="T47" fmla="*/ 302 h 362"/>
                  <a:gd name="T48" fmla="*/ 54 w 364"/>
                  <a:gd name="T49" fmla="*/ 306 h 362"/>
                  <a:gd name="T50" fmla="*/ 78 w 364"/>
                  <a:gd name="T51" fmla="*/ 292 h 362"/>
                  <a:gd name="T52" fmla="*/ 130 w 364"/>
                  <a:gd name="T53" fmla="*/ 324 h 362"/>
                  <a:gd name="T54" fmla="*/ 128 w 364"/>
                  <a:gd name="T55" fmla="*/ 350 h 362"/>
                  <a:gd name="T56" fmla="*/ 170 w 364"/>
                  <a:gd name="T57" fmla="*/ 362 h 362"/>
                  <a:gd name="T58" fmla="*/ 178 w 364"/>
                  <a:gd name="T59" fmla="*/ 358 h 362"/>
                  <a:gd name="T60" fmla="*/ 186 w 364"/>
                  <a:gd name="T61" fmla="*/ 334 h 362"/>
                  <a:gd name="T62" fmla="*/ 248 w 364"/>
                  <a:gd name="T63" fmla="*/ 318 h 362"/>
                  <a:gd name="T64" fmla="*/ 266 w 364"/>
                  <a:gd name="T65" fmla="*/ 336 h 362"/>
                  <a:gd name="T66" fmla="*/ 304 w 364"/>
                  <a:gd name="T67" fmla="*/ 316 h 362"/>
                  <a:gd name="T68" fmla="*/ 308 w 364"/>
                  <a:gd name="T69" fmla="*/ 308 h 362"/>
                  <a:gd name="T70" fmla="*/ 294 w 364"/>
                  <a:gd name="T71" fmla="*/ 284 h 362"/>
                  <a:gd name="T72" fmla="*/ 326 w 364"/>
                  <a:gd name="T73" fmla="*/ 234 h 362"/>
                  <a:gd name="T74" fmla="*/ 352 w 364"/>
                  <a:gd name="T75" fmla="*/ 234 h 362"/>
                  <a:gd name="T76" fmla="*/ 364 w 364"/>
                  <a:gd name="T77" fmla="*/ 194 h 362"/>
                  <a:gd name="T78" fmla="*/ 360 w 364"/>
                  <a:gd name="T79" fmla="*/ 184 h 362"/>
                  <a:gd name="T80" fmla="*/ 168 w 364"/>
                  <a:gd name="T81" fmla="*/ 262 h 362"/>
                  <a:gd name="T82" fmla="*/ 114 w 364"/>
                  <a:gd name="T83" fmla="*/ 228 h 362"/>
                  <a:gd name="T84" fmla="*/ 100 w 364"/>
                  <a:gd name="T85" fmla="*/ 166 h 362"/>
                  <a:gd name="T86" fmla="*/ 122 w 364"/>
                  <a:gd name="T87" fmla="*/ 124 h 362"/>
                  <a:gd name="T88" fmla="*/ 178 w 364"/>
                  <a:gd name="T89" fmla="*/ 98 h 362"/>
                  <a:gd name="T90" fmla="*/ 226 w 364"/>
                  <a:gd name="T91" fmla="*/ 112 h 362"/>
                  <a:gd name="T92" fmla="*/ 262 w 364"/>
                  <a:gd name="T93" fmla="*/ 162 h 362"/>
                  <a:gd name="T94" fmla="*/ 258 w 364"/>
                  <a:gd name="T95" fmla="*/ 210 h 362"/>
                  <a:gd name="T96" fmla="*/ 216 w 364"/>
                  <a:gd name="T97" fmla="*/ 256 h 362"/>
                  <a:gd name="T98" fmla="*/ 168 w 364"/>
                  <a:gd name="T99" fmla="*/ 2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4" h="362">
                    <a:moveTo>
                      <a:pt x="356" y="184"/>
                    </a:moveTo>
                    <a:lnTo>
                      <a:pt x="342" y="180"/>
                    </a:lnTo>
                    <a:lnTo>
                      <a:pt x="342" y="180"/>
                    </a:lnTo>
                    <a:lnTo>
                      <a:pt x="336" y="178"/>
                    </a:lnTo>
                    <a:lnTo>
                      <a:pt x="332" y="172"/>
                    </a:lnTo>
                    <a:lnTo>
                      <a:pt x="320" y="120"/>
                    </a:lnTo>
                    <a:lnTo>
                      <a:pt x="320" y="120"/>
                    </a:lnTo>
                    <a:lnTo>
                      <a:pt x="320" y="114"/>
                    </a:lnTo>
                    <a:lnTo>
                      <a:pt x="324" y="108"/>
                    </a:lnTo>
                    <a:lnTo>
                      <a:pt x="336" y="98"/>
                    </a:lnTo>
                    <a:lnTo>
                      <a:pt x="336" y="98"/>
                    </a:lnTo>
                    <a:lnTo>
                      <a:pt x="338" y="96"/>
                    </a:lnTo>
                    <a:lnTo>
                      <a:pt x="340" y="94"/>
                    </a:lnTo>
                    <a:lnTo>
                      <a:pt x="338" y="90"/>
                    </a:lnTo>
                    <a:lnTo>
                      <a:pt x="338" y="88"/>
                    </a:lnTo>
                    <a:lnTo>
                      <a:pt x="318" y="58"/>
                    </a:lnTo>
                    <a:lnTo>
                      <a:pt x="318" y="58"/>
                    </a:lnTo>
                    <a:lnTo>
                      <a:pt x="314" y="56"/>
                    </a:lnTo>
                    <a:lnTo>
                      <a:pt x="312" y="56"/>
                    </a:lnTo>
                    <a:lnTo>
                      <a:pt x="308" y="56"/>
                    </a:lnTo>
                    <a:lnTo>
                      <a:pt x="306" y="56"/>
                    </a:lnTo>
                    <a:lnTo>
                      <a:pt x="292" y="66"/>
                    </a:lnTo>
                    <a:lnTo>
                      <a:pt x="292" y="66"/>
                    </a:lnTo>
                    <a:lnTo>
                      <a:pt x="286" y="68"/>
                    </a:lnTo>
                    <a:lnTo>
                      <a:pt x="280" y="66"/>
                    </a:lnTo>
                    <a:lnTo>
                      <a:pt x="240" y="42"/>
                    </a:lnTo>
                    <a:lnTo>
                      <a:pt x="240" y="42"/>
                    </a:lnTo>
                    <a:lnTo>
                      <a:pt x="236" y="36"/>
                    </a:lnTo>
                    <a:lnTo>
                      <a:pt x="234" y="30"/>
                    </a:lnTo>
                    <a:lnTo>
                      <a:pt x="236" y="14"/>
                    </a:lnTo>
                    <a:lnTo>
                      <a:pt x="236" y="14"/>
                    </a:lnTo>
                    <a:lnTo>
                      <a:pt x="236" y="12"/>
                    </a:lnTo>
                    <a:lnTo>
                      <a:pt x="236" y="8"/>
                    </a:lnTo>
                    <a:lnTo>
                      <a:pt x="234" y="6"/>
                    </a:lnTo>
                    <a:lnTo>
                      <a:pt x="230" y="4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92" y="0"/>
                    </a:lnTo>
                    <a:lnTo>
                      <a:pt x="190" y="0"/>
                    </a:lnTo>
                    <a:lnTo>
                      <a:pt x="186" y="2"/>
                    </a:lnTo>
                    <a:lnTo>
                      <a:pt x="186" y="6"/>
                    </a:lnTo>
                    <a:lnTo>
                      <a:pt x="184" y="22"/>
                    </a:lnTo>
                    <a:lnTo>
                      <a:pt x="184" y="22"/>
                    </a:lnTo>
                    <a:lnTo>
                      <a:pt x="180" y="28"/>
                    </a:lnTo>
                    <a:lnTo>
                      <a:pt x="174" y="30"/>
                    </a:lnTo>
                    <a:lnTo>
                      <a:pt x="122" y="44"/>
                    </a:lnTo>
                    <a:lnTo>
                      <a:pt x="122" y="44"/>
                    </a:lnTo>
                    <a:lnTo>
                      <a:pt x="114" y="44"/>
                    </a:lnTo>
                    <a:lnTo>
                      <a:pt x="108" y="40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98" y="24"/>
                    </a:lnTo>
                    <a:lnTo>
                      <a:pt x="94" y="24"/>
                    </a:lnTo>
                    <a:lnTo>
                      <a:pt x="92" y="24"/>
                    </a:lnTo>
                    <a:lnTo>
                      <a:pt x="88" y="24"/>
                    </a:lnTo>
                    <a:lnTo>
                      <a:pt x="60" y="44"/>
                    </a:lnTo>
                    <a:lnTo>
                      <a:pt x="60" y="44"/>
                    </a:lnTo>
                    <a:lnTo>
                      <a:pt x="58" y="48"/>
                    </a:lnTo>
                    <a:lnTo>
                      <a:pt x="56" y="50"/>
                    </a:lnTo>
                    <a:lnTo>
                      <a:pt x="56" y="54"/>
                    </a:lnTo>
                    <a:lnTo>
                      <a:pt x="58" y="56"/>
                    </a:lnTo>
                    <a:lnTo>
                      <a:pt x="68" y="70"/>
                    </a:lnTo>
                    <a:lnTo>
                      <a:pt x="68" y="70"/>
                    </a:lnTo>
                    <a:lnTo>
                      <a:pt x="70" y="78"/>
                    </a:lnTo>
                    <a:lnTo>
                      <a:pt x="68" y="84"/>
                    </a:lnTo>
                    <a:lnTo>
                      <a:pt x="44" y="122"/>
                    </a:lnTo>
                    <a:lnTo>
                      <a:pt x="44" y="122"/>
                    </a:lnTo>
                    <a:lnTo>
                      <a:pt x="38" y="128"/>
                    </a:lnTo>
                    <a:lnTo>
                      <a:pt x="32" y="128"/>
                    </a:lnTo>
                    <a:lnTo>
                      <a:pt x="16" y="126"/>
                    </a:lnTo>
                    <a:lnTo>
                      <a:pt x="16" y="126"/>
                    </a:lnTo>
                    <a:lnTo>
                      <a:pt x="12" y="126"/>
                    </a:lnTo>
                    <a:lnTo>
                      <a:pt x="10" y="128"/>
                    </a:lnTo>
                    <a:lnTo>
                      <a:pt x="8" y="130"/>
                    </a:lnTo>
                    <a:lnTo>
                      <a:pt x="6" y="132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2" y="174"/>
                    </a:lnTo>
                    <a:lnTo>
                      <a:pt x="4" y="176"/>
                    </a:lnTo>
                    <a:lnTo>
                      <a:pt x="6" y="176"/>
                    </a:lnTo>
                    <a:lnTo>
                      <a:pt x="24" y="180"/>
                    </a:lnTo>
                    <a:lnTo>
                      <a:pt x="24" y="180"/>
                    </a:lnTo>
                    <a:lnTo>
                      <a:pt x="30" y="184"/>
                    </a:lnTo>
                    <a:lnTo>
                      <a:pt x="32" y="190"/>
                    </a:lnTo>
                    <a:lnTo>
                      <a:pt x="44" y="240"/>
                    </a:lnTo>
                    <a:lnTo>
                      <a:pt x="44" y="240"/>
                    </a:lnTo>
                    <a:lnTo>
                      <a:pt x="44" y="248"/>
                    </a:lnTo>
                    <a:lnTo>
                      <a:pt x="40" y="252"/>
                    </a:lnTo>
                    <a:lnTo>
                      <a:pt x="28" y="262"/>
                    </a:lnTo>
                    <a:lnTo>
                      <a:pt x="28" y="262"/>
                    </a:lnTo>
                    <a:lnTo>
                      <a:pt x="26" y="264"/>
                    </a:lnTo>
                    <a:lnTo>
                      <a:pt x="24" y="268"/>
                    </a:lnTo>
                    <a:lnTo>
                      <a:pt x="24" y="270"/>
                    </a:lnTo>
                    <a:lnTo>
                      <a:pt x="26" y="274"/>
                    </a:lnTo>
                    <a:lnTo>
                      <a:pt x="46" y="302"/>
                    </a:lnTo>
                    <a:lnTo>
                      <a:pt x="46" y="302"/>
                    </a:lnTo>
                    <a:lnTo>
                      <a:pt x="48" y="304"/>
                    </a:lnTo>
                    <a:lnTo>
                      <a:pt x="52" y="306"/>
                    </a:lnTo>
                    <a:lnTo>
                      <a:pt x="54" y="306"/>
                    </a:lnTo>
                    <a:lnTo>
                      <a:pt x="58" y="304"/>
                    </a:lnTo>
                    <a:lnTo>
                      <a:pt x="72" y="294"/>
                    </a:lnTo>
                    <a:lnTo>
                      <a:pt x="72" y="294"/>
                    </a:lnTo>
                    <a:lnTo>
                      <a:pt x="78" y="292"/>
                    </a:lnTo>
                    <a:lnTo>
                      <a:pt x="86" y="294"/>
                    </a:lnTo>
                    <a:lnTo>
                      <a:pt x="124" y="318"/>
                    </a:lnTo>
                    <a:lnTo>
                      <a:pt x="124" y="318"/>
                    </a:lnTo>
                    <a:lnTo>
                      <a:pt x="130" y="324"/>
                    </a:lnTo>
                    <a:lnTo>
                      <a:pt x="130" y="330"/>
                    </a:lnTo>
                    <a:lnTo>
                      <a:pt x="128" y="346"/>
                    </a:lnTo>
                    <a:lnTo>
                      <a:pt x="128" y="346"/>
                    </a:lnTo>
                    <a:lnTo>
                      <a:pt x="128" y="350"/>
                    </a:lnTo>
                    <a:lnTo>
                      <a:pt x="130" y="352"/>
                    </a:lnTo>
                    <a:lnTo>
                      <a:pt x="132" y="356"/>
                    </a:lnTo>
                    <a:lnTo>
                      <a:pt x="134" y="356"/>
                    </a:lnTo>
                    <a:lnTo>
                      <a:pt x="170" y="362"/>
                    </a:lnTo>
                    <a:lnTo>
                      <a:pt x="170" y="362"/>
                    </a:lnTo>
                    <a:lnTo>
                      <a:pt x="172" y="362"/>
                    </a:lnTo>
                    <a:lnTo>
                      <a:pt x="176" y="360"/>
                    </a:lnTo>
                    <a:lnTo>
                      <a:pt x="178" y="358"/>
                    </a:lnTo>
                    <a:lnTo>
                      <a:pt x="178" y="356"/>
                    </a:lnTo>
                    <a:lnTo>
                      <a:pt x="182" y="340"/>
                    </a:lnTo>
                    <a:lnTo>
                      <a:pt x="182" y="340"/>
                    </a:lnTo>
                    <a:lnTo>
                      <a:pt x="186" y="334"/>
                    </a:lnTo>
                    <a:lnTo>
                      <a:pt x="192" y="330"/>
                    </a:lnTo>
                    <a:lnTo>
                      <a:pt x="242" y="318"/>
                    </a:lnTo>
                    <a:lnTo>
                      <a:pt x="242" y="318"/>
                    </a:lnTo>
                    <a:lnTo>
                      <a:pt x="248" y="318"/>
                    </a:lnTo>
                    <a:lnTo>
                      <a:pt x="254" y="322"/>
                    </a:lnTo>
                    <a:lnTo>
                      <a:pt x="264" y="334"/>
                    </a:lnTo>
                    <a:lnTo>
                      <a:pt x="264" y="334"/>
                    </a:lnTo>
                    <a:lnTo>
                      <a:pt x="266" y="336"/>
                    </a:lnTo>
                    <a:lnTo>
                      <a:pt x="268" y="338"/>
                    </a:lnTo>
                    <a:lnTo>
                      <a:pt x="272" y="338"/>
                    </a:lnTo>
                    <a:lnTo>
                      <a:pt x="276" y="336"/>
                    </a:lnTo>
                    <a:lnTo>
                      <a:pt x="304" y="316"/>
                    </a:lnTo>
                    <a:lnTo>
                      <a:pt x="304" y="316"/>
                    </a:lnTo>
                    <a:lnTo>
                      <a:pt x="306" y="314"/>
                    </a:lnTo>
                    <a:lnTo>
                      <a:pt x="308" y="310"/>
                    </a:lnTo>
                    <a:lnTo>
                      <a:pt x="308" y="308"/>
                    </a:lnTo>
                    <a:lnTo>
                      <a:pt x="306" y="304"/>
                    </a:lnTo>
                    <a:lnTo>
                      <a:pt x="296" y="292"/>
                    </a:lnTo>
                    <a:lnTo>
                      <a:pt x="296" y="292"/>
                    </a:lnTo>
                    <a:lnTo>
                      <a:pt x="294" y="284"/>
                    </a:lnTo>
                    <a:lnTo>
                      <a:pt x="296" y="278"/>
                    </a:lnTo>
                    <a:lnTo>
                      <a:pt x="320" y="238"/>
                    </a:lnTo>
                    <a:lnTo>
                      <a:pt x="320" y="238"/>
                    </a:lnTo>
                    <a:lnTo>
                      <a:pt x="326" y="234"/>
                    </a:lnTo>
                    <a:lnTo>
                      <a:pt x="332" y="232"/>
                    </a:lnTo>
                    <a:lnTo>
                      <a:pt x="348" y="234"/>
                    </a:lnTo>
                    <a:lnTo>
                      <a:pt x="348" y="234"/>
                    </a:lnTo>
                    <a:lnTo>
                      <a:pt x="352" y="234"/>
                    </a:lnTo>
                    <a:lnTo>
                      <a:pt x="354" y="234"/>
                    </a:lnTo>
                    <a:lnTo>
                      <a:pt x="356" y="230"/>
                    </a:lnTo>
                    <a:lnTo>
                      <a:pt x="358" y="228"/>
                    </a:lnTo>
                    <a:lnTo>
                      <a:pt x="364" y="194"/>
                    </a:lnTo>
                    <a:lnTo>
                      <a:pt x="364" y="194"/>
                    </a:lnTo>
                    <a:lnTo>
                      <a:pt x="364" y="190"/>
                    </a:lnTo>
                    <a:lnTo>
                      <a:pt x="362" y="186"/>
                    </a:lnTo>
                    <a:lnTo>
                      <a:pt x="360" y="184"/>
                    </a:lnTo>
                    <a:lnTo>
                      <a:pt x="356" y="184"/>
                    </a:lnTo>
                    <a:lnTo>
                      <a:pt x="356" y="184"/>
                    </a:lnTo>
                    <a:close/>
                    <a:moveTo>
                      <a:pt x="168" y="262"/>
                    </a:moveTo>
                    <a:lnTo>
                      <a:pt x="168" y="262"/>
                    </a:lnTo>
                    <a:lnTo>
                      <a:pt x="152" y="256"/>
                    </a:lnTo>
                    <a:lnTo>
                      <a:pt x="138" y="250"/>
                    </a:lnTo>
                    <a:lnTo>
                      <a:pt x="126" y="240"/>
                    </a:lnTo>
                    <a:lnTo>
                      <a:pt x="114" y="228"/>
                    </a:lnTo>
                    <a:lnTo>
                      <a:pt x="106" y="214"/>
                    </a:lnTo>
                    <a:lnTo>
                      <a:pt x="102" y="200"/>
                    </a:lnTo>
                    <a:lnTo>
                      <a:pt x="100" y="184"/>
                    </a:lnTo>
                    <a:lnTo>
                      <a:pt x="100" y="166"/>
                    </a:lnTo>
                    <a:lnTo>
                      <a:pt x="100" y="166"/>
                    </a:lnTo>
                    <a:lnTo>
                      <a:pt x="106" y="150"/>
                    </a:lnTo>
                    <a:lnTo>
                      <a:pt x="112" y="136"/>
                    </a:lnTo>
                    <a:lnTo>
                      <a:pt x="122" y="124"/>
                    </a:lnTo>
                    <a:lnTo>
                      <a:pt x="134" y="114"/>
                    </a:lnTo>
                    <a:lnTo>
                      <a:pt x="148" y="106"/>
                    </a:lnTo>
                    <a:lnTo>
                      <a:pt x="162" y="100"/>
                    </a:lnTo>
                    <a:lnTo>
                      <a:pt x="178" y="98"/>
                    </a:lnTo>
                    <a:lnTo>
                      <a:pt x="196" y="100"/>
                    </a:lnTo>
                    <a:lnTo>
                      <a:pt x="196" y="100"/>
                    </a:lnTo>
                    <a:lnTo>
                      <a:pt x="212" y="104"/>
                    </a:lnTo>
                    <a:lnTo>
                      <a:pt x="226" y="112"/>
                    </a:lnTo>
                    <a:lnTo>
                      <a:pt x="238" y="122"/>
                    </a:lnTo>
                    <a:lnTo>
                      <a:pt x="248" y="134"/>
                    </a:lnTo>
                    <a:lnTo>
                      <a:pt x="256" y="146"/>
                    </a:lnTo>
                    <a:lnTo>
                      <a:pt x="262" y="162"/>
                    </a:lnTo>
                    <a:lnTo>
                      <a:pt x="264" y="178"/>
                    </a:lnTo>
                    <a:lnTo>
                      <a:pt x="262" y="194"/>
                    </a:lnTo>
                    <a:lnTo>
                      <a:pt x="262" y="194"/>
                    </a:lnTo>
                    <a:lnTo>
                      <a:pt x="258" y="210"/>
                    </a:lnTo>
                    <a:lnTo>
                      <a:pt x="250" y="224"/>
                    </a:lnTo>
                    <a:lnTo>
                      <a:pt x="242" y="238"/>
                    </a:lnTo>
                    <a:lnTo>
                      <a:pt x="230" y="248"/>
                    </a:lnTo>
                    <a:lnTo>
                      <a:pt x="216" y="256"/>
                    </a:lnTo>
                    <a:lnTo>
                      <a:pt x="200" y="260"/>
                    </a:lnTo>
                    <a:lnTo>
                      <a:pt x="184" y="262"/>
                    </a:lnTo>
                    <a:lnTo>
                      <a:pt x="168" y="262"/>
                    </a:lnTo>
                    <a:lnTo>
                      <a:pt x="168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0"/>
              <p:cNvSpPr>
                <a:spLocks/>
              </p:cNvSpPr>
              <p:nvPr/>
            </p:nvSpPr>
            <p:spPr bwMode="auto">
              <a:xfrm>
                <a:off x="8115300" y="1770063"/>
                <a:ext cx="120650" cy="120650"/>
              </a:xfrm>
              <a:custGeom>
                <a:avLst/>
                <a:gdLst>
                  <a:gd name="T0" fmla="*/ 76 w 76"/>
                  <a:gd name="T1" fmla="*/ 44 h 76"/>
                  <a:gd name="T2" fmla="*/ 76 w 76"/>
                  <a:gd name="T3" fmla="*/ 44 h 76"/>
                  <a:gd name="T4" fmla="*/ 72 w 76"/>
                  <a:gd name="T5" fmla="*/ 52 h 76"/>
                  <a:gd name="T6" fmla="*/ 70 w 76"/>
                  <a:gd name="T7" fmla="*/ 58 h 76"/>
                  <a:gd name="T8" fmla="*/ 66 w 76"/>
                  <a:gd name="T9" fmla="*/ 64 h 76"/>
                  <a:gd name="T10" fmla="*/ 60 w 76"/>
                  <a:gd name="T11" fmla="*/ 70 h 76"/>
                  <a:gd name="T12" fmla="*/ 54 w 76"/>
                  <a:gd name="T13" fmla="*/ 74 h 76"/>
                  <a:gd name="T14" fmla="*/ 46 w 76"/>
                  <a:gd name="T15" fmla="*/ 76 h 76"/>
                  <a:gd name="T16" fmla="*/ 40 w 76"/>
                  <a:gd name="T17" fmla="*/ 76 h 76"/>
                  <a:gd name="T18" fmla="*/ 32 w 76"/>
                  <a:gd name="T19" fmla="*/ 76 h 76"/>
                  <a:gd name="T20" fmla="*/ 32 w 76"/>
                  <a:gd name="T21" fmla="*/ 76 h 76"/>
                  <a:gd name="T22" fmla="*/ 24 w 76"/>
                  <a:gd name="T23" fmla="*/ 74 h 76"/>
                  <a:gd name="T24" fmla="*/ 18 w 76"/>
                  <a:gd name="T25" fmla="*/ 70 h 76"/>
                  <a:gd name="T26" fmla="*/ 12 w 76"/>
                  <a:gd name="T27" fmla="*/ 66 h 76"/>
                  <a:gd name="T28" fmla="*/ 6 w 76"/>
                  <a:gd name="T29" fmla="*/ 60 h 76"/>
                  <a:gd name="T30" fmla="*/ 4 w 76"/>
                  <a:gd name="T31" fmla="*/ 54 h 76"/>
                  <a:gd name="T32" fmla="*/ 0 w 76"/>
                  <a:gd name="T33" fmla="*/ 48 h 76"/>
                  <a:gd name="T34" fmla="*/ 0 w 76"/>
                  <a:gd name="T35" fmla="*/ 40 h 76"/>
                  <a:gd name="T36" fmla="*/ 0 w 76"/>
                  <a:gd name="T37" fmla="*/ 32 h 76"/>
                  <a:gd name="T38" fmla="*/ 0 w 76"/>
                  <a:gd name="T39" fmla="*/ 32 h 76"/>
                  <a:gd name="T40" fmla="*/ 2 w 76"/>
                  <a:gd name="T41" fmla="*/ 24 h 76"/>
                  <a:gd name="T42" fmla="*/ 6 w 76"/>
                  <a:gd name="T43" fmla="*/ 18 h 76"/>
                  <a:gd name="T44" fmla="*/ 10 w 76"/>
                  <a:gd name="T45" fmla="*/ 12 h 76"/>
                  <a:gd name="T46" fmla="*/ 16 w 76"/>
                  <a:gd name="T47" fmla="*/ 8 h 76"/>
                  <a:gd name="T48" fmla="*/ 22 w 76"/>
                  <a:gd name="T49" fmla="*/ 4 h 76"/>
                  <a:gd name="T50" fmla="*/ 30 w 76"/>
                  <a:gd name="T51" fmla="*/ 2 h 76"/>
                  <a:gd name="T52" fmla="*/ 36 w 76"/>
                  <a:gd name="T53" fmla="*/ 0 h 76"/>
                  <a:gd name="T54" fmla="*/ 44 w 76"/>
                  <a:gd name="T55" fmla="*/ 2 h 76"/>
                  <a:gd name="T56" fmla="*/ 44 w 76"/>
                  <a:gd name="T57" fmla="*/ 2 h 76"/>
                  <a:gd name="T58" fmla="*/ 52 w 76"/>
                  <a:gd name="T59" fmla="*/ 4 h 76"/>
                  <a:gd name="T60" fmla="*/ 58 w 76"/>
                  <a:gd name="T61" fmla="*/ 6 h 76"/>
                  <a:gd name="T62" fmla="*/ 64 w 76"/>
                  <a:gd name="T63" fmla="*/ 12 h 76"/>
                  <a:gd name="T64" fmla="*/ 68 w 76"/>
                  <a:gd name="T65" fmla="*/ 16 h 76"/>
                  <a:gd name="T66" fmla="*/ 72 w 76"/>
                  <a:gd name="T67" fmla="*/ 22 h 76"/>
                  <a:gd name="T68" fmla="*/ 74 w 76"/>
                  <a:gd name="T69" fmla="*/ 30 h 76"/>
                  <a:gd name="T70" fmla="*/ 76 w 76"/>
                  <a:gd name="T71" fmla="*/ 38 h 76"/>
                  <a:gd name="T72" fmla="*/ 76 w 76"/>
                  <a:gd name="T73" fmla="*/ 44 h 76"/>
                  <a:gd name="T74" fmla="*/ 76 w 76"/>
                  <a:gd name="T75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" h="76">
                    <a:moveTo>
                      <a:pt x="76" y="44"/>
                    </a:moveTo>
                    <a:lnTo>
                      <a:pt x="76" y="44"/>
                    </a:lnTo>
                    <a:lnTo>
                      <a:pt x="72" y="52"/>
                    </a:lnTo>
                    <a:lnTo>
                      <a:pt x="70" y="58"/>
                    </a:lnTo>
                    <a:lnTo>
                      <a:pt x="66" y="64"/>
                    </a:lnTo>
                    <a:lnTo>
                      <a:pt x="60" y="70"/>
                    </a:lnTo>
                    <a:lnTo>
                      <a:pt x="54" y="74"/>
                    </a:lnTo>
                    <a:lnTo>
                      <a:pt x="46" y="76"/>
                    </a:lnTo>
                    <a:lnTo>
                      <a:pt x="40" y="76"/>
                    </a:lnTo>
                    <a:lnTo>
                      <a:pt x="32" y="76"/>
                    </a:lnTo>
                    <a:lnTo>
                      <a:pt x="32" y="76"/>
                    </a:lnTo>
                    <a:lnTo>
                      <a:pt x="24" y="74"/>
                    </a:lnTo>
                    <a:lnTo>
                      <a:pt x="18" y="70"/>
                    </a:lnTo>
                    <a:lnTo>
                      <a:pt x="12" y="66"/>
                    </a:lnTo>
                    <a:lnTo>
                      <a:pt x="6" y="60"/>
                    </a:lnTo>
                    <a:lnTo>
                      <a:pt x="4" y="54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24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6" y="8"/>
                    </a:lnTo>
                    <a:lnTo>
                      <a:pt x="22" y="4"/>
                    </a:lnTo>
                    <a:lnTo>
                      <a:pt x="30" y="2"/>
                    </a:lnTo>
                    <a:lnTo>
                      <a:pt x="36" y="0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52" y="4"/>
                    </a:lnTo>
                    <a:lnTo>
                      <a:pt x="58" y="6"/>
                    </a:lnTo>
                    <a:lnTo>
                      <a:pt x="64" y="12"/>
                    </a:lnTo>
                    <a:lnTo>
                      <a:pt x="68" y="16"/>
                    </a:lnTo>
                    <a:lnTo>
                      <a:pt x="72" y="22"/>
                    </a:lnTo>
                    <a:lnTo>
                      <a:pt x="74" y="30"/>
                    </a:lnTo>
                    <a:lnTo>
                      <a:pt x="76" y="38"/>
                    </a:lnTo>
                    <a:lnTo>
                      <a:pt x="76" y="44"/>
                    </a:lnTo>
                    <a:lnTo>
                      <a:pt x="76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405781" y="1596719"/>
            <a:ext cx="4886301" cy="2991256"/>
            <a:chOff x="405779" y="1596718"/>
            <a:chExt cx="4886301" cy="2991256"/>
          </a:xfrm>
        </p:grpSpPr>
        <p:grpSp>
          <p:nvGrpSpPr>
            <p:cNvPr id="29" name="组合 28"/>
            <p:cNvGrpSpPr/>
            <p:nvPr/>
          </p:nvGrpSpPr>
          <p:grpSpPr>
            <a:xfrm>
              <a:off x="1729395" y="1596718"/>
              <a:ext cx="561711" cy="483965"/>
              <a:chOff x="2743200" y="128588"/>
              <a:chExt cx="917575" cy="790575"/>
            </a:xfrm>
            <a:solidFill>
              <a:srgbClr val="B25538"/>
            </a:solidFill>
          </p:grpSpPr>
          <p:sp>
            <p:nvSpPr>
              <p:cNvPr id="115" name="Freeform 5"/>
              <p:cNvSpPr>
                <a:spLocks/>
              </p:cNvSpPr>
              <p:nvPr/>
            </p:nvSpPr>
            <p:spPr bwMode="auto">
              <a:xfrm>
                <a:off x="2889250" y="128588"/>
                <a:ext cx="771525" cy="552450"/>
              </a:xfrm>
              <a:custGeom>
                <a:avLst/>
                <a:gdLst>
                  <a:gd name="T0" fmla="*/ 446 w 486"/>
                  <a:gd name="T1" fmla="*/ 248 h 348"/>
                  <a:gd name="T2" fmla="*/ 446 w 486"/>
                  <a:gd name="T3" fmla="*/ 248 h 348"/>
                  <a:gd name="T4" fmla="*/ 444 w 486"/>
                  <a:gd name="T5" fmla="*/ 222 h 348"/>
                  <a:gd name="T6" fmla="*/ 440 w 486"/>
                  <a:gd name="T7" fmla="*/ 198 h 348"/>
                  <a:gd name="T8" fmla="*/ 434 w 486"/>
                  <a:gd name="T9" fmla="*/ 174 h 348"/>
                  <a:gd name="T10" fmla="*/ 426 w 486"/>
                  <a:gd name="T11" fmla="*/ 152 h 348"/>
                  <a:gd name="T12" fmla="*/ 416 w 486"/>
                  <a:gd name="T13" fmla="*/ 130 h 348"/>
                  <a:gd name="T14" fmla="*/ 404 w 486"/>
                  <a:gd name="T15" fmla="*/ 110 h 348"/>
                  <a:gd name="T16" fmla="*/ 390 w 486"/>
                  <a:gd name="T17" fmla="*/ 90 h 348"/>
                  <a:gd name="T18" fmla="*/ 372 w 486"/>
                  <a:gd name="T19" fmla="*/ 72 h 348"/>
                  <a:gd name="T20" fmla="*/ 356 w 486"/>
                  <a:gd name="T21" fmla="*/ 56 h 348"/>
                  <a:gd name="T22" fmla="*/ 336 w 486"/>
                  <a:gd name="T23" fmla="*/ 42 h 348"/>
                  <a:gd name="T24" fmla="*/ 316 w 486"/>
                  <a:gd name="T25" fmla="*/ 30 h 348"/>
                  <a:gd name="T26" fmla="*/ 294 w 486"/>
                  <a:gd name="T27" fmla="*/ 20 h 348"/>
                  <a:gd name="T28" fmla="*/ 272 w 486"/>
                  <a:gd name="T29" fmla="*/ 10 h 348"/>
                  <a:gd name="T30" fmla="*/ 248 w 486"/>
                  <a:gd name="T31" fmla="*/ 4 h 348"/>
                  <a:gd name="T32" fmla="*/ 222 w 486"/>
                  <a:gd name="T33" fmla="*/ 0 h 348"/>
                  <a:gd name="T34" fmla="*/ 198 w 486"/>
                  <a:gd name="T35" fmla="*/ 0 h 348"/>
                  <a:gd name="T36" fmla="*/ 198 w 486"/>
                  <a:gd name="T37" fmla="*/ 0 h 348"/>
                  <a:gd name="T38" fmla="*/ 168 w 486"/>
                  <a:gd name="T39" fmla="*/ 2 h 348"/>
                  <a:gd name="T40" fmla="*/ 138 w 486"/>
                  <a:gd name="T41" fmla="*/ 6 h 348"/>
                  <a:gd name="T42" fmla="*/ 112 w 486"/>
                  <a:gd name="T43" fmla="*/ 14 h 348"/>
                  <a:gd name="T44" fmla="*/ 86 w 486"/>
                  <a:gd name="T45" fmla="*/ 26 h 348"/>
                  <a:gd name="T46" fmla="*/ 62 w 486"/>
                  <a:gd name="T47" fmla="*/ 40 h 348"/>
                  <a:gd name="T48" fmla="*/ 38 w 486"/>
                  <a:gd name="T49" fmla="*/ 56 h 348"/>
                  <a:gd name="T50" fmla="*/ 18 w 486"/>
                  <a:gd name="T51" fmla="*/ 76 h 348"/>
                  <a:gd name="T52" fmla="*/ 0 w 486"/>
                  <a:gd name="T53" fmla="*/ 96 h 348"/>
                  <a:gd name="T54" fmla="*/ 0 w 486"/>
                  <a:gd name="T55" fmla="*/ 96 h 348"/>
                  <a:gd name="T56" fmla="*/ 26 w 486"/>
                  <a:gd name="T57" fmla="*/ 82 h 348"/>
                  <a:gd name="T58" fmla="*/ 54 w 486"/>
                  <a:gd name="T59" fmla="*/ 72 h 348"/>
                  <a:gd name="T60" fmla="*/ 84 w 486"/>
                  <a:gd name="T61" fmla="*/ 64 h 348"/>
                  <a:gd name="T62" fmla="*/ 116 w 486"/>
                  <a:gd name="T63" fmla="*/ 62 h 348"/>
                  <a:gd name="T64" fmla="*/ 116 w 486"/>
                  <a:gd name="T65" fmla="*/ 62 h 348"/>
                  <a:gd name="T66" fmla="*/ 136 w 486"/>
                  <a:gd name="T67" fmla="*/ 64 h 348"/>
                  <a:gd name="T68" fmla="*/ 156 w 486"/>
                  <a:gd name="T69" fmla="*/ 66 h 348"/>
                  <a:gd name="T70" fmla="*/ 174 w 486"/>
                  <a:gd name="T71" fmla="*/ 70 h 348"/>
                  <a:gd name="T72" fmla="*/ 194 w 486"/>
                  <a:gd name="T73" fmla="*/ 76 h 348"/>
                  <a:gd name="T74" fmla="*/ 210 w 486"/>
                  <a:gd name="T75" fmla="*/ 84 h 348"/>
                  <a:gd name="T76" fmla="*/ 228 w 486"/>
                  <a:gd name="T77" fmla="*/ 94 h 348"/>
                  <a:gd name="T78" fmla="*/ 242 w 486"/>
                  <a:gd name="T79" fmla="*/ 104 h 348"/>
                  <a:gd name="T80" fmla="*/ 258 w 486"/>
                  <a:gd name="T81" fmla="*/ 116 h 348"/>
                  <a:gd name="T82" fmla="*/ 272 w 486"/>
                  <a:gd name="T83" fmla="*/ 130 h 348"/>
                  <a:gd name="T84" fmla="*/ 284 w 486"/>
                  <a:gd name="T85" fmla="*/ 144 h 348"/>
                  <a:gd name="T86" fmla="*/ 294 w 486"/>
                  <a:gd name="T87" fmla="*/ 158 h 348"/>
                  <a:gd name="T88" fmla="*/ 304 w 486"/>
                  <a:gd name="T89" fmla="*/ 176 h 348"/>
                  <a:gd name="T90" fmla="*/ 312 w 486"/>
                  <a:gd name="T91" fmla="*/ 192 h 348"/>
                  <a:gd name="T92" fmla="*/ 320 w 486"/>
                  <a:gd name="T93" fmla="*/ 210 h 348"/>
                  <a:gd name="T94" fmla="*/ 324 w 486"/>
                  <a:gd name="T95" fmla="*/ 230 h 348"/>
                  <a:gd name="T96" fmla="*/ 328 w 486"/>
                  <a:gd name="T97" fmla="*/ 248 h 348"/>
                  <a:gd name="T98" fmla="*/ 288 w 486"/>
                  <a:gd name="T99" fmla="*/ 248 h 348"/>
                  <a:gd name="T100" fmla="*/ 388 w 486"/>
                  <a:gd name="T101" fmla="*/ 348 h 348"/>
                  <a:gd name="T102" fmla="*/ 486 w 486"/>
                  <a:gd name="T103" fmla="*/ 248 h 348"/>
                  <a:gd name="T104" fmla="*/ 446 w 486"/>
                  <a:gd name="T105" fmla="*/ 2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6" h="348">
                    <a:moveTo>
                      <a:pt x="446" y="248"/>
                    </a:moveTo>
                    <a:lnTo>
                      <a:pt x="446" y="248"/>
                    </a:lnTo>
                    <a:lnTo>
                      <a:pt x="444" y="222"/>
                    </a:lnTo>
                    <a:lnTo>
                      <a:pt x="440" y="198"/>
                    </a:lnTo>
                    <a:lnTo>
                      <a:pt x="434" y="174"/>
                    </a:lnTo>
                    <a:lnTo>
                      <a:pt x="426" y="152"/>
                    </a:lnTo>
                    <a:lnTo>
                      <a:pt x="416" y="130"/>
                    </a:lnTo>
                    <a:lnTo>
                      <a:pt x="404" y="110"/>
                    </a:lnTo>
                    <a:lnTo>
                      <a:pt x="390" y="90"/>
                    </a:lnTo>
                    <a:lnTo>
                      <a:pt x="372" y="72"/>
                    </a:lnTo>
                    <a:lnTo>
                      <a:pt x="356" y="56"/>
                    </a:lnTo>
                    <a:lnTo>
                      <a:pt x="336" y="42"/>
                    </a:lnTo>
                    <a:lnTo>
                      <a:pt x="316" y="30"/>
                    </a:lnTo>
                    <a:lnTo>
                      <a:pt x="294" y="20"/>
                    </a:lnTo>
                    <a:lnTo>
                      <a:pt x="272" y="10"/>
                    </a:lnTo>
                    <a:lnTo>
                      <a:pt x="248" y="4"/>
                    </a:lnTo>
                    <a:lnTo>
                      <a:pt x="222" y="0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68" y="2"/>
                    </a:lnTo>
                    <a:lnTo>
                      <a:pt x="138" y="6"/>
                    </a:lnTo>
                    <a:lnTo>
                      <a:pt x="112" y="14"/>
                    </a:lnTo>
                    <a:lnTo>
                      <a:pt x="86" y="26"/>
                    </a:lnTo>
                    <a:lnTo>
                      <a:pt x="62" y="40"/>
                    </a:lnTo>
                    <a:lnTo>
                      <a:pt x="38" y="56"/>
                    </a:lnTo>
                    <a:lnTo>
                      <a:pt x="18" y="76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26" y="82"/>
                    </a:lnTo>
                    <a:lnTo>
                      <a:pt x="54" y="72"/>
                    </a:lnTo>
                    <a:lnTo>
                      <a:pt x="84" y="64"/>
                    </a:lnTo>
                    <a:lnTo>
                      <a:pt x="116" y="62"/>
                    </a:lnTo>
                    <a:lnTo>
                      <a:pt x="116" y="62"/>
                    </a:lnTo>
                    <a:lnTo>
                      <a:pt x="136" y="64"/>
                    </a:lnTo>
                    <a:lnTo>
                      <a:pt x="156" y="66"/>
                    </a:lnTo>
                    <a:lnTo>
                      <a:pt x="174" y="70"/>
                    </a:lnTo>
                    <a:lnTo>
                      <a:pt x="194" y="76"/>
                    </a:lnTo>
                    <a:lnTo>
                      <a:pt x="210" y="84"/>
                    </a:lnTo>
                    <a:lnTo>
                      <a:pt x="228" y="94"/>
                    </a:lnTo>
                    <a:lnTo>
                      <a:pt x="242" y="104"/>
                    </a:lnTo>
                    <a:lnTo>
                      <a:pt x="258" y="116"/>
                    </a:lnTo>
                    <a:lnTo>
                      <a:pt x="272" y="130"/>
                    </a:lnTo>
                    <a:lnTo>
                      <a:pt x="284" y="144"/>
                    </a:lnTo>
                    <a:lnTo>
                      <a:pt x="294" y="158"/>
                    </a:lnTo>
                    <a:lnTo>
                      <a:pt x="304" y="176"/>
                    </a:lnTo>
                    <a:lnTo>
                      <a:pt x="312" y="192"/>
                    </a:lnTo>
                    <a:lnTo>
                      <a:pt x="320" y="210"/>
                    </a:lnTo>
                    <a:lnTo>
                      <a:pt x="324" y="230"/>
                    </a:lnTo>
                    <a:lnTo>
                      <a:pt x="328" y="248"/>
                    </a:lnTo>
                    <a:lnTo>
                      <a:pt x="288" y="248"/>
                    </a:lnTo>
                    <a:lnTo>
                      <a:pt x="388" y="348"/>
                    </a:lnTo>
                    <a:lnTo>
                      <a:pt x="486" y="248"/>
                    </a:lnTo>
                    <a:lnTo>
                      <a:pt x="446" y="2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/>
              </p:cNvSpPr>
              <p:nvPr/>
            </p:nvSpPr>
            <p:spPr bwMode="auto">
              <a:xfrm>
                <a:off x="2743200" y="366713"/>
                <a:ext cx="771525" cy="552450"/>
              </a:xfrm>
              <a:custGeom>
                <a:avLst/>
                <a:gdLst>
                  <a:gd name="T0" fmla="*/ 40 w 486"/>
                  <a:gd name="T1" fmla="*/ 98 h 348"/>
                  <a:gd name="T2" fmla="*/ 40 w 486"/>
                  <a:gd name="T3" fmla="*/ 98 h 348"/>
                  <a:gd name="T4" fmla="*/ 42 w 486"/>
                  <a:gd name="T5" fmla="*/ 124 h 348"/>
                  <a:gd name="T6" fmla="*/ 46 w 486"/>
                  <a:gd name="T7" fmla="*/ 148 h 348"/>
                  <a:gd name="T8" fmla="*/ 52 w 486"/>
                  <a:gd name="T9" fmla="*/ 172 h 348"/>
                  <a:gd name="T10" fmla="*/ 60 w 486"/>
                  <a:gd name="T11" fmla="*/ 196 h 348"/>
                  <a:gd name="T12" fmla="*/ 70 w 486"/>
                  <a:gd name="T13" fmla="*/ 216 h 348"/>
                  <a:gd name="T14" fmla="*/ 82 w 486"/>
                  <a:gd name="T15" fmla="*/ 238 h 348"/>
                  <a:gd name="T16" fmla="*/ 98 w 486"/>
                  <a:gd name="T17" fmla="*/ 256 h 348"/>
                  <a:gd name="T18" fmla="*/ 114 w 486"/>
                  <a:gd name="T19" fmla="*/ 274 h 348"/>
                  <a:gd name="T20" fmla="*/ 130 w 486"/>
                  <a:gd name="T21" fmla="*/ 290 h 348"/>
                  <a:gd name="T22" fmla="*/ 150 w 486"/>
                  <a:gd name="T23" fmla="*/ 304 h 348"/>
                  <a:gd name="T24" fmla="*/ 170 w 486"/>
                  <a:gd name="T25" fmla="*/ 318 h 348"/>
                  <a:gd name="T26" fmla="*/ 192 w 486"/>
                  <a:gd name="T27" fmla="*/ 328 h 348"/>
                  <a:gd name="T28" fmla="*/ 216 w 486"/>
                  <a:gd name="T29" fmla="*/ 336 h 348"/>
                  <a:gd name="T30" fmla="*/ 238 w 486"/>
                  <a:gd name="T31" fmla="*/ 342 h 348"/>
                  <a:gd name="T32" fmla="*/ 264 w 486"/>
                  <a:gd name="T33" fmla="*/ 346 h 348"/>
                  <a:gd name="T34" fmla="*/ 290 w 486"/>
                  <a:gd name="T35" fmla="*/ 348 h 348"/>
                  <a:gd name="T36" fmla="*/ 290 w 486"/>
                  <a:gd name="T37" fmla="*/ 348 h 348"/>
                  <a:gd name="T38" fmla="*/ 318 w 486"/>
                  <a:gd name="T39" fmla="*/ 346 h 348"/>
                  <a:gd name="T40" fmla="*/ 348 w 486"/>
                  <a:gd name="T41" fmla="*/ 340 h 348"/>
                  <a:gd name="T42" fmla="*/ 374 w 486"/>
                  <a:gd name="T43" fmla="*/ 332 h 348"/>
                  <a:gd name="T44" fmla="*/ 400 w 486"/>
                  <a:gd name="T45" fmla="*/ 320 h 348"/>
                  <a:gd name="T46" fmla="*/ 424 w 486"/>
                  <a:gd name="T47" fmla="*/ 306 h 348"/>
                  <a:gd name="T48" fmla="*/ 448 w 486"/>
                  <a:gd name="T49" fmla="*/ 290 h 348"/>
                  <a:gd name="T50" fmla="*/ 468 w 486"/>
                  <a:gd name="T51" fmla="*/ 270 h 348"/>
                  <a:gd name="T52" fmla="*/ 486 w 486"/>
                  <a:gd name="T53" fmla="*/ 250 h 348"/>
                  <a:gd name="T54" fmla="*/ 486 w 486"/>
                  <a:gd name="T55" fmla="*/ 250 h 348"/>
                  <a:gd name="T56" fmla="*/ 460 w 486"/>
                  <a:gd name="T57" fmla="*/ 264 h 348"/>
                  <a:gd name="T58" fmla="*/ 432 w 486"/>
                  <a:gd name="T59" fmla="*/ 276 h 348"/>
                  <a:gd name="T60" fmla="*/ 402 w 486"/>
                  <a:gd name="T61" fmla="*/ 282 h 348"/>
                  <a:gd name="T62" fmla="*/ 370 w 486"/>
                  <a:gd name="T63" fmla="*/ 284 h 348"/>
                  <a:gd name="T64" fmla="*/ 370 w 486"/>
                  <a:gd name="T65" fmla="*/ 284 h 348"/>
                  <a:gd name="T66" fmla="*/ 350 w 486"/>
                  <a:gd name="T67" fmla="*/ 284 h 348"/>
                  <a:gd name="T68" fmla="*/ 330 w 486"/>
                  <a:gd name="T69" fmla="*/ 280 h 348"/>
                  <a:gd name="T70" fmla="*/ 312 w 486"/>
                  <a:gd name="T71" fmla="*/ 276 h 348"/>
                  <a:gd name="T72" fmla="*/ 294 w 486"/>
                  <a:gd name="T73" fmla="*/ 270 h 348"/>
                  <a:gd name="T74" fmla="*/ 276 w 486"/>
                  <a:gd name="T75" fmla="*/ 262 h 348"/>
                  <a:gd name="T76" fmla="*/ 258 w 486"/>
                  <a:gd name="T77" fmla="*/ 252 h 348"/>
                  <a:gd name="T78" fmla="*/ 244 w 486"/>
                  <a:gd name="T79" fmla="*/ 242 h 348"/>
                  <a:gd name="T80" fmla="*/ 228 w 486"/>
                  <a:gd name="T81" fmla="*/ 230 h 348"/>
                  <a:gd name="T82" fmla="*/ 214 w 486"/>
                  <a:gd name="T83" fmla="*/ 218 h 348"/>
                  <a:gd name="T84" fmla="*/ 202 w 486"/>
                  <a:gd name="T85" fmla="*/ 204 h 348"/>
                  <a:gd name="T86" fmla="*/ 192 w 486"/>
                  <a:gd name="T87" fmla="*/ 188 h 348"/>
                  <a:gd name="T88" fmla="*/ 182 w 486"/>
                  <a:gd name="T89" fmla="*/ 172 h 348"/>
                  <a:gd name="T90" fmla="*/ 174 w 486"/>
                  <a:gd name="T91" fmla="*/ 154 h 348"/>
                  <a:gd name="T92" fmla="*/ 166 w 486"/>
                  <a:gd name="T93" fmla="*/ 136 h 348"/>
                  <a:gd name="T94" fmla="*/ 162 w 486"/>
                  <a:gd name="T95" fmla="*/ 118 h 348"/>
                  <a:gd name="T96" fmla="*/ 158 w 486"/>
                  <a:gd name="T97" fmla="*/ 98 h 348"/>
                  <a:gd name="T98" fmla="*/ 198 w 486"/>
                  <a:gd name="T99" fmla="*/ 98 h 348"/>
                  <a:gd name="T100" fmla="*/ 100 w 486"/>
                  <a:gd name="T101" fmla="*/ 0 h 348"/>
                  <a:gd name="T102" fmla="*/ 0 w 486"/>
                  <a:gd name="T103" fmla="*/ 98 h 348"/>
                  <a:gd name="T104" fmla="*/ 40 w 486"/>
                  <a:gd name="T105" fmla="*/ 9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6" h="348">
                    <a:moveTo>
                      <a:pt x="40" y="98"/>
                    </a:moveTo>
                    <a:lnTo>
                      <a:pt x="40" y="98"/>
                    </a:lnTo>
                    <a:lnTo>
                      <a:pt x="42" y="124"/>
                    </a:lnTo>
                    <a:lnTo>
                      <a:pt x="46" y="148"/>
                    </a:lnTo>
                    <a:lnTo>
                      <a:pt x="52" y="172"/>
                    </a:lnTo>
                    <a:lnTo>
                      <a:pt x="60" y="196"/>
                    </a:lnTo>
                    <a:lnTo>
                      <a:pt x="70" y="216"/>
                    </a:lnTo>
                    <a:lnTo>
                      <a:pt x="82" y="238"/>
                    </a:lnTo>
                    <a:lnTo>
                      <a:pt x="98" y="256"/>
                    </a:lnTo>
                    <a:lnTo>
                      <a:pt x="114" y="274"/>
                    </a:lnTo>
                    <a:lnTo>
                      <a:pt x="130" y="290"/>
                    </a:lnTo>
                    <a:lnTo>
                      <a:pt x="150" y="304"/>
                    </a:lnTo>
                    <a:lnTo>
                      <a:pt x="170" y="318"/>
                    </a:lnTo>
                    <a:lnTo>
                      <a:pt x="192" y="328"/>
                    </a:lnTo>
                    <a:lnTo>
                      <a:pt x="216" y="336"/>
                    </a:lnTo>
                    <a:lnTo>
                      <a:pt x="238" y="342"/>
                    </a:lnTo>
                    <a:lnTo>
                      <a:pt x="264" y="346"/>
                    </a:lnTo>
                    <a:lnTo>
                      <a:pt x="290" y="348"/>
                    </a:lnTo>
                    <a:lnTo>
                      <a:pt x="290" y="348"/>
                    </a:lnTo>
                    <a:lnTo>
                      <a:pt x="318" y="346"/>
                    </a:lnTo>
                    <a:lnTo>
                      <a:pt x="348" y="340"/>
                    </a:lnTo>
                    <a:lnTo>
                      <a:pt x="374" y="332"/>
                    </a:lnTo>
                    <a:lnTo>
                      <a:pt x="400" y="320"/>
                    </a:lnTo>
                    <a:lnTo>
                      <a:pt x="424" y="306"/>
                    </a:lnTo>
                    <a:lnTo>
                      <a:pt x="448" y="290"/>
                    </a:lnTo>
                    <a:lnTo>
                      <a:pt x="468" y="270"/>
                    </a:lnTo>
                    <a:lnTo>
                      <a:pt x="486" y="250"/>
                    </a:lnTo>
                    <a:lnTo>
                      <a:pt x="486" y="250"/>
                    </a:lnTo>
                    <a:lnTo>
                      <a:pt x="460" y="264"/>
                    </a:lnTo>
                    <a:lnTo>
                      <a:pt x="432" y="276"/>
                    </a:lnTo>
                    <a:lnTo>
                      <a:pt x="402" y="282"/>
                    </a:lnTo>
                    <a:lnTo>
                      <a:pt x="370" y="284"/>
                    </a:lnTo>
                    <a:lnTo>
                      <a:pt x="370" y="284"/>
                    </a:lnTo>
                    <a:lnTo>
                      <a:pt x="350" y="284"/>
                    </a:lnTo>
                    <a:lnTo>
                      <a:pt x="330" y="280"/>
                    </a:lnTo>
                    <a:lnTo>
                      <a:pt x="312" y="276"/>
                    </a:lnTo>
                    <a:lnTo>
                      <a:pt x="294" y="270"/>
                    </a:lnTo>
                    <a:lnTo>
                      <a:pt x="276" y="262"/>
                    </a:lnTo>
                    <a:lnTo>
                      <a:pt x="258" y="252"/>
                    </a:lnTo>
                    <a:lnTo>
                      <a:pt x="244" y="242"/>
                    </a:lnTo>
                    <a:lnTo>
                      <a:pt x="228" y="230"/>
                    </a:lnTo>
                    <a:lnTo>
                      <a:pt x="214" y="218"/>
                    </a:lnTo>
                    <a:lnTo>
                      <a:pt x="202" y="204"/>
                    </a:lnTo>
                    <a:lnTo>
                      <a:pt x="192" y="188"/>
                    </a:lnTo>
                    <a:lnTo>
                      <a:pt x="182" y="172"/>
                    </a:lnTo>
                    <a:lnTo>
                      <a:pt x="174" y="154"/>
                    </a:lnTo>
                    <a:lnTo>
                      <a:pt x="166" y="136"/>
                    </a:lnTo>
                    <a:lnTo>
                      <a:pt x="162" y="118"/>
                    </a:lnTo>
                    <a:lnTo>
                      <a:pt x="158" y="98"/>
                    </a:lnTo>
                    <a:lnTo>
                      <a:pt x="198" y="98"/>
                    </a:lnTo>
                    <a:lnTo>
                      <a:pt x="100" y="0"/>
                    </a:lnTo>
                    <a:lnTo>
                      <a:pt x="0" y="98"/>
                    </a:lnTo>
                    <a:lnTo>
                      <a:pt x="40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2434935" y="3999052"/>
              <a:ext cx="532556" cy="532556"/>
            </a:xfrm>
            <a:custGeom>
              <a:avLst/>
              <a:gdLst>
                <a:gd name="T0" fmla="*/ 304 w 548"/>
                <a:gd name="T1" fmla="*/ 278 h 548"/>
                <a:gd name="T2" fmla="*/ 282 w 548"/>
                <a:gd name="T3" fmla="*/ 320 h 548"/>
                <a:gd name="T4" fmla="*/ 238 w 548"/>
                <a:gd name="T5" fmla="*/ 352 h 548"/>
                <a:gd name="T6" fmla="*/ 156 w 548"/>
                <a:gd name="T7" fmla="*/ 370 h 548"/>
                <a:gd name="T8" fmla="*/ 96 w 548"/>
                <a:gd name="T9" fmla="*/ 374 h 548"/>
                <a:gd name="T10" fmla="*/ 72 w 548"/>
                <a:gd name="T11" fmla="*/ 406 h 548"/>
                <a:gd name="T12" fmla="*/ 40 w 548"/>
                <a:gd name="T13" fmla="*/ 414 h 548"/>
                <a:gd name="T14" fmla="*/ 0 w 548"/>
                <a:gd name="T15" fmla="*/ 400 h 548"/>
                <a:gd name="T16" fmla="*/ 26 w 548"/>
                <a:gd name="T17" fmla="*/ 388 h 548"/>
                <a:gd name="T18" fmla="*/ 44 w 548"/>
                <a:gd name="T19" fmla="*/ 364 h 548"/>
                <a:gd name="T20" fmla="*/ 46 w 548"/>
                <a:gd name="T21" fmla="*/ 334 h 548"/>
                <a:gd name="T22" fmla="*/ 16 w 548"/>
                <a:gd name="T23" fmla="*/ 298 h 548"/>
                <a:gd name="T24" fmla="*/ 6 w 548"/>
                <a:gd name="T25" fmla="*/ 256 h 548"/>
                <a:gd name="T26" fmla="*/ 12 w 548"/>
                <a:gd name="T27" fmla="*/ 224 h 548"/>
                <a:gd name="T28" fmla="*/ 40 w 548"/>
                <a:gd name="T29" fmla="*/ 186 h 548"/>
                <a:gd name="T30" fmla="*/ 98 w 548"/>
                <a:gd name="T31" fmla="*/ 154 h 548"/>
                <a:gd name="T32" fmla="*/ 186 w 548"/>
                <a:gd name="T33" fmla="*/ 148 h 548"/>
                <a:gd name="T34" fmla="*/ 262 w 548"/>
                <a:gd name="T35" fmla="*/ 178 h 548"/>
                <a:gd name="T36" fmla="*/ 294 w 548"/>
                <a:gd name="T37" fmla="*/ 214 h 548"/>
                <a:gd name="T38" fmla="*/ 306 w 548"/>
                <a:gd name="T39" fmla="*/ 256 h 548"/>
                <a:gd name="T40" fmla="*/ 490 w 548"/>
                <a:gd name="T41" fmla="*/ 412 h 548"/>
                <a:gd name="T42" fmla="*/ 454 w 548"/>
                <a:gd name="T43" fmla="*/ 452 h 548"/>
                <a:gd name="T44" fmla="*/ 360 w 548"/>
                <a:gd name="T45" fmla="*/ 484 h 548"/>
                <a:gd name="T46" fmla="*/ 332 w 548"/>
                <a:gd name="T47" fmla="*/ 528 h 548"/>
                <a:gd name="T48" fmla="*/ 292 w 548"/>
                <a:gd name="T49" fmla="*/ 546 h 548"/>
                <a:gd name="T50" fmla="*/ 264 w 548"/>
                <a:gd name="T51" fmla="*/ 544 h 548"/>
                <a:gd name="T52" fmla="*/ 292 w 548"/>
                <a:gd name="T53" fmla="*/ 516 h 548"/>
                <a:gd name="T54" fmla="*/ 298 w 548"/>
                <a:gd name="T55" fmla="*/ 488 h 548"/>
                <a:gd name="T56" fmla="*/ 200 w 548"/>
                <a:gd name="T57" fmla="*/ 464 h 548"/>
                <a:gd name="T58" fmla="*/ 154 w 548"/>
                <a:gd name="T59" fmla="*/ 430 h 548"/>
                <a:gd name="T60" fmla="*/ 162 w 548"/>
                <a:gd name="T61" fmla="*/ 416 h 548"/>
                <a:gd name="T62" fmla="*/ 238 w 548"/>
                <a:gd name="T63" fmla="*/ 414 h 548"/>
                <a:gd name="T64" fmla="*/ 290 w 548"/>
                <a:gd name="T65" fmla="*/ 388 h 548"/>
                <a:gd name="T66" fmla="*/ 330 w 548"/>
                <a:gd name="T67" fmla="*/ 344 h 548"/>
                <a:gd name="T68" fmla="*/ 342 w 548"/>
                <a:gd name="T69" fmla="*/ 304 h 548"/>
                <a:gd name="T70" fmla="*/ 440 w 548"/>
                <a:gd name="T71" fmla="*/ 324 h 548"/>
                <a:gd name="T72" fmla="*/ 472 w 548"/>
                <a:gd name="T73" fmla="*/ 344 h 548"/>
                <a:gd name="T74" fmla="*/ 492 w 548"/>
                <a:gd name="T75" fmla="*/ 384 h 548"/>
                <a:gd name="T76" fmla="*/ 548 w 548"/>
                <a:gd name="T77" fmla="*/ 108 h 548"/>
                <a:gd name="T78" fmla="*/ 534 w 548"/>
                <a:gd name="T79" fmla="*/ 156 h 548"/>
                <a:gd name="T80" fmla="*/ 494 w 548"/>
                <a:gd name="T81" fmla="*/ 194 h 548"/>
                <a:gd name="T82" fmla="*/ 494 w 548"/>
                <a:gd name="T83" fmla="*/ 222 h 548"/>
                <a:gd name="T84" fmla="*/ 506 w 548"/>
                <a:gd name="T85" fmla="*/ 250 h 548"/>
                <a:gd name="T86" fmla="*/ 494 w 548"/>
                <a:gd name="T87" fmla="*/ 270 h 548"/>
                <a:gd name="T88" fmla="*/ 456 w 548"/>
                <a:gd name="T89" fmla="*/ 250 h 548"/>
                <a:gd name="T90" fmla="*/ 434 w 548"/>
                <a:gd name="T91" fmla="*/ 218 h 548"/>
                <a:gd name="T92" fmla="*/ 376 w 548"/>
                <a:gd name="T93" fmla="*/ 220 h 548"/>
                <a:gd name="T94" fmla="*/ 340 w 548"/>
                <a:gd name="T95" fmla="*/ 184 h 548"/>
                <a:gd name="T96" fmla="*/ 300 w 548"/>
                <a:gd name="T97" fmla="*/ 142 h 548"/>
                <a:gd name="T98" fmla="*/ 250 w 548"/>
                <a:gd name="T99" fmla="*/ 122 h 548"/>
                <a:gd name="T100" fmla="*/ 252 w 548"/>
                <a:gd name="T101" fmla="*/ 84 h 548"/>
                <a:gd name="T102" fmla="*/ 272 w 548"/>
                <a:gd name="T103" fmla="*/ 46 h 548"/>
                <a:gd name="T104" fmla="*/ 314 w 548"/>
                <a:gd name="T105" fmla="*/ 18 h 548"/>
                <a:gd name="T106" fmla="*/ 398 w 548"/>
                <a:gd name="T107" fmla="*/ 0 h 548"/>
                <a:gd name="T108" fmla="*/ 504 w 548"/>
                <a:gd name="T109" fmla="*/ 30 h 548"/>
                <a:gd name="T110" fmla="*/ 530 w 548"/>
                <a:gd name="T111" fmla="*/ 56 h 548"/>
                <a:gd name="T112" fmla="*/ 546 w 548"/>
                <a:gd name="T113" fmla="*/ 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8" h="548">
                  <a:moveTo>
                    <a:pt x="306" y="256"/>
                  </a:moveTo>
                  <a:lnTo>
                    <a:pt x="306" y="256"/>
                  </a:lnTo>
                  <a:lnTo>
                    <a:pt x="306" y="268"/>
                  </a:lnTo>
                  <a:lnTo>
                    <a:pt x="304" y="278"/>
                  </a:lnTo>
                  <a:lnTo>
                    <a:pt x="300" y="290"/>
                  </a:lnTo>
                  <a:lnTo>
                    <a:pt x="294" y="300"/>
                  </a:lnTo>
                  <a:lnTo>
                    <a:pt x="288" y="310"/>
                  </a:lnTo>
                  <a:lnTo>
                    <a:pt x="282" y="320"/>
                  </a:lnTo>
                  <a:lnTo>
                    <a:pt x="272" y="328"/>
                  </a:lnTo>
                  <a:lnTo>
                    <a:pt x="262" y="336"/>
                  </a:lnTo>
                  <a:lnTo>
                    <a:pt x="262" y="336"/>
                  </a:lnTo>
                  <a:lnTo>
                    <a:pt x="238" y="352"/>
                  </a:lnTo>
                  <a:lnTo>
                    <a:pt x="214" y="362"/>
                  </a:lnTo>
                  <a:lnTo>
                    <a:pt x="186" y="368"/>
                  </a:lnTo>
                  <a:lnTo>
                    <a:pt x="156" y="370"/>
                  </a:lnTo>
                  <a:lnTo>
                    <a:pt x="156" y="370"/>
                  </a:lnTo>
                  <a:lnTo>
                    <a:pt x="126" y="368"/>
                  </a:lnTo>
                  <a:lnTo>
                    <a:pt x="98" y="362"/>
                  </a:lnTo>
                  <a:lnTo>
                    <a:pt x="98" y="362"/>
                  </a:lnTo>
                  <a:lnTo>
                    <a:pt x="96" y="374"/>
                  </a:lnTo>
                  <a:lnTo>
                    <a:pt x="92" y="384"/>
                  </a:lnTo>
                  <a:lnTo>
                    <a:pt x="86" y="392"/>
                  </a:lnTo>
                  <a:lnTo>
                    <a:pt x="80" y="400"/>
                  </a:lnTo>
                  <a:lnTo>
                    <a:pt x="72" y="406"/>
                  </a:lnTo>
                  <a:lnTo>
                    <a:pt x="62" y="410"/>
                  </a:lnTo>
                  <a:lnTo>
                    <a:pt x="52" y="412"/>
                  </a:lnTo>
                  <a:lnTo>
                    <a:pt x="40" y="414"/>
                  </a:lnTo>
                  <a:lnTo>
                    <a:pt x="40" y="414"/>
                  </a:lnTo>
                  <a:lnTo>
                    <a:pt x="32" y="412"/>
                  </a:lnTo>
                  <a:lnTo>
                    <a:pt x="22" y="410"/>
                  </a:lnTo>
                  <a:lnTo>
                    <a:pt x="10" y="406"/>
                  </a:lnTo>
                  <a:lnTo>
                    <a:pt x="0" y="400"/>
                  </a:lnTo>
                  <a:lnTo>
                    <a:pt x="0" y="400"/>
                  </a:lnTo>
                  <a:lnTo>
                    <a:pt x="10" y="398"/>
                  </a:lnTo>
                  <a:lnTo>
                    <a:pt x="18" y="394"/>
                  </a:lnTo>
                  <a:lnTo>
                    <a:pt x="26" y="388"/>
                  </a:lnTo>
                  <a:lnTo>
                    <a:pt x="34" y="382"/>
                  </a:lnTo>
                  <a:lnTo>
                    <a:pt x="34" y="382"/>
                  </a:lnTo>
                  <a:lnTo>
                    <a:pt x="40" y="374"/>
                  </a:lnTo>
                  <a:lnTo>
                    <a:pt x="44" y="364"/>
                  </a:lnTo>
                  <a:lnTo>
                    <a:pt x="46" y="354"/>
                  </a:lnTo>
                  <a:lnTo>
                    <a:pt x="48" y="342"/>
                  </a:lnTo>
                  <a:lnTo>
                    <a:pt x="48" y="342"/>
                  </a:lnTo>
                  <a:lnTo>
                    <a:pt x="46" y="334"/>
                  </a:lnTo>
                  <a:lnTo>
                    <a:pt x="46" y="334"/>
                  </a:lnTo>
                  <a:lnTo>
                    <a:pt x="30" y="318"/>
                  </a:lnTo>
                  <a:lnTo>
                    <a:pt x="22" y="308"/>
                  </a:lnTo>
                  <a:lnTo>
                    <a:pt x="16" y="298"/>
                  </a:lnTo>
                  <a:lnTo>
                    <a:pt x="12" y="288"/>
                  </a:lnTo>
                  <a:lnTo>
                    <a:pt x="8" y="278"/>
                  </a:lnTo>
                  <a:lnTo>
                    <a:pt x="6" y="268"/>
                  </a:lnTo>
                  <a:lnTo>
                    <a:pt x="6" y="256"/>
                  </a:lnTo>
                  <a:lnTo>
                    <a:pt x="6" y="256"/>
                  </a:lnTo>
                  <a:lnTo>
                    <a:pt x="6" y="244"/>
                  </a:lnTo>
                  <a:lnTo>
                    <a:pt x="8" y="234"/>
                  </a:lnTo>
                  <a:lnTo>
                    <a:pt x="12" y="224"/>
                  </a:lnTo>
                  <a:lnTo>
                    <a:pt x="18" y="214"/>
                  </a:lnTo>
                  <a:lnTo>
                    <a:pt x="24" y="204"/>
                  </a:lnTo>
                  <a:lnTo>
                    <a:pt x="30" y="194"/>
                  </a:lnTo>
                  <a:lnTo>
                    <a:pt x="40" y="186"/>
                  </a:lnTo>
                  <a:lnTo>
                    <a:pt x="50" y="178"/>
                  </a:lnTo>
                  <a:lnTo>
                    <a:pt x="50" y="178"/>
                  </a:lnTo>
                  <a:lnTo>
                    <a:pt x="72" y="164"/>
                  </a:lnTo>
                  <a:lnTo>
                    <a:pt x="98" y="154"/>
                  </a:lnTo>
                  <a:lnTo>
                    <a:pt x="126" y="148"/>
                  </a:lnTo>
                  <a:lnTo>
                    <a:pt x="156" y="146"/>
                  </a:lnTo>
                  <a:lnTo>
                    <a:pt x="156" y="146"/>
                  </a:lnTo>
                  <a:lnTo>
                    <a:pt x="186" y="148"/>
                  </a:lnTo>
                  <a:lnTo>
                    <a:pt x="214" y="154"/>
                  </a:lnTo>
                  <a:lnTo>
                    <a:pt x="238" y="164"/>
                  </a:lnTo>
                  <a:lnTo>
                    <a:pt x="262" y="178"/>
                  </a:lnTo>
                  <a:lnTo>
                    <a:pt x="262" y="178"/>
                  </a:lnTo>
                  <a:lnTo>
                    <a:pt x="272" y="186"/>
                  </a:lnTo>
                  <a:lnTo>
                    <a:pt x="282" y="194"/>
                  </a:lnTo>
                  <a:lnTo>
                    <a:pt x="288" y="204"/>
                  </a:lnTo>
                  <a:lnTo>
                    <a:pt x="294" y="214"/>
                  </a:lnTo>
                  <a:lnTo>
                    <a:pt x="300" y="224"/>
                  </a:lnTo>
                  <a:lnTo>
                    <a:pt x="304" y="234"/>
                  </a:lnTo>
                  <a:lnTo>
                    <a:pt x="306" y="244"/>
                  </a:lnTo>
                  <a:lnTo>
                    <a:pt x="306" y="256"/>
                  </a:lnTo>
                  <a:lnTo>
                    <a:pt x="306" y="256"/>
                  </a:lnTo>
                  <a:close/>
                  <a:moveTo>
                    <a:pt x="492" y="396"/>
                  </a:moveTo>
                  <a:lnTo>
                    <a:pt x="492" y="396"/>
                  </a:lnTo>
                  <a:lnTo>
                    <a:pt x="490" y="412"/>
                  </a:lnTo>
                  <a:lnTo>
                    <a:pt x="482" y="426"/>
                  </a:lnTo>
                  <a:lnTo>
                    <a:pt x="472" y="440"/>
                  </a:lnTo>
                  <a:lnTo>
                    <a:pt x="454" y="452"/>
                  </a:lnTo>
                  <a:lnTo>
                    <a:pt x="454" y="452"/>
                  </a:lnTo>
                  <a:lnTo>
                    <a:pt x="436" y="464"/>
                  </a:lnTo>
                  <a:lnTo>
                    <a:pt x="412" y="474"/>
                  </a:lnTo>
                  <a:lnTo>
                    <a:pt x="388" y="480"/>
                  </a:lnTo>
                  <a:lnTo>
                    <a:pt x="360" y="484"/>
                  </a:lnTo>
                  <a:lnTo>
                    <a:pt x="360" y="484"/>
                  </a:lnTo>
                  <a:lnTo>
                    <a:pt x="352" y="502"/>
                  </a:lnTo>
                  <a:lnTo>
                    <a:pt x="344" y="516"/>
                  </a:lnTo>
                  <a:lnTo>
                    <a:pt x="332" y="528"/>
                  </a:lnTo>
                  <a:lnTo>
                    <a:pt x="320" y="536"/>
                  </a:lnTo>
                  <a:lnTo>
                    <a:pt x="320" y="536"/>
                  </a:lnTo>
                  <a:lnTo>
                    <a:pt x="306" y="542"/>
                  </a:lnTo>
                  <a:lnTo>
                    <a:pt x="292" y="546"/>
                  </a:lnTo>
                  <a:lnTo>
                    <a:pt x="274" y="548"/>
                  </a:lnTo>
                  <a:lnTo>
                    <a:pt x="254" y="548"/>
                  </a:lnTo>
                  <a:lnTo>
                    <a:pt x="254" y="548"/>
                  </a:lnTo>
                  <a:lnTo>
                    <a:pt x="264" y="544"/>
                  </a:lnTo>
                  <a:lnTo>
                    <a:pt x="272" y="538"/>
                  </a:lnTo>
                  <a:lnTo>
                    <a:pt x="280" y="532"/>
                  </a:lnTo>
                  <a:lnTo>
                    <a:pt x="286" y="524"/>
                  </a:lnTo>
                  <a:lnTo>
                    <a:pt x="292" y="516"/>
                  </a:lnTo>
                  <a:lnTo>
                    <a:pt x="296" y="508"/>
                  </a:lnTo>
                  <a:lnTo>
                    <a:pt x="298" y="498"/>
                  </a:lnTo>
                  <a:lnTo>
                    <a:pt x="298" y="488"/>
                  </a:lnTo>
                  <a:lnTo>
                    <a:pt x="298" y="488"/>
                  </a:lnTo>
                  <a:lnTo>
                    <a:pt x="270" y="484"/>
                  </a:lnTo>
                  <a:lnTo>
                    <a:pt x="246" y="480"/>
                  </a:lnTo>
                  <a:lnTo>
                    <a:pt x="222" y="474"/>
                  </a:lnTo>
                  <a:lnTo>
                    <a:pt x="200" y="464"/>
                  </a:lnTo>
                  <a:lnTo>
                    <a:pt x="200" y="464"/>
                  </a:lnTo>
                  <a:lnTo>
                    <a:pt x="180" y="454"/>
                  </a:lnTo>
                  <a:lnTo>
                    <a:pt x="166" y="442"/>
                  </a:lnTo>
                  <a:lnTo>
                    <a:pt x="154" y="430"/>
                  </a:lnTo>
                  <a:lnTo>
                    <a:pt x="146" y="416"/>
                  </a:lnTo>
                  <a:lnTo>
                    <a:pt x="146" y="416"/>
                  </a:lnTo>
                  <a:lnTo>
                    <a:pt x="162" y="416"/>
                  </a:lnTo>
                  <a:lnTo>
                    <a:pt x="162" y="416"/>
                  </a:lnTo>
                  <a:lnTo>
                    <a:pt x="190" y="418"/>
                  </a:lnTo>
                  <a:lnTo>
                    <a:pt x="190" y="418"/>
                  </a:lnTo>
                  <a:lnTo>
                    <a:pt x="214" y="418"/>
                  </a:lnTo>
                  <a:lnTo>
                    <a:pt x="238" y="414"/>
                  </a:lnTo>
                  <a:lnTo>
                    <a:pt x="258" y="406"/>
                  </a:lnTo>
                  <a:lnTo>
                    <a:pt x="278" y="396"/>
                  </a:lnTo>
                  <a:lnTo>
                    <a:pt x="278" y="396"/>
                  </a:lnTo>
                  <a:lnTo>
                    <a:pt x="290" y="388"/>
                  </a:lnTo>
                  <a:lnTo>
                    <a:pt x="302" y="378"/>
                  </a:lnTo>
                  <a:lnTo>
                    <a:pt x="314" y="366"/>
                  </a:lnTo>
                  <a:lnTo>
                    <a:pt x="322" y="356"/>
                  </a:lnTo>
                  <a:lnTo>
                    <a:pt x="330" y="344"/>
                  </a:lnTo>
                  <a:lnTo>
                    <a:pt x="334" y="332"/>
                  </a:lnTo>
                  <a:lnTo>
                    <a:pt x="338" y="318"/>
                  </a:lnTo>
                  <a:lnTo>
                    <a:pt x="342" y="304"/>
                  </a:lnTo>
                  <a:lnTo>
                    <a:pt x="342" y="304"/>
                  </a:lnTo>
                  <a:lnTo>
                    <a:pt x="370" y="306"/>
                  </a:lnTo>
                  <a:lnTo>
                    <a:pt x="394" y="308"/>
                  </a:lnTo>
                  <a:lnTo>
                    <a:pt x="418" y="314"/>
                  </a:lnTo>
                  <a:lnTo>
                    <a:pt x="440" y="324"/>
                  </a:lnTo>
                  <a:lnTo>
                    <a:pt x="440" y="324"/>
                  </a:lnTo>
                  <a:lnTo>
                    <a:pt x="452" y="330"/>
                  </a:lnTo>
                  <a:lnTo>
                    <a:pt x="462" y="336"/>
                  </a:lnTo>
                  <a:lnTo>
                    <a:pt x="472" y="344"/>
                  </a:lnTo>
                  <a:lnTo>
                    <a:pt x="478" y="354"/>
                  </a:lnTo>
                  <a:lnTo>
                    <a:pt x="484" y="362"/>
                  </a:lnTo>
                  <a:lnTo>
                    <a:pt x="488" y="374"/>
                  </a:lnTo>
                  <a:lnTo>
                    <a:pt x="492" y="384"/>
                  </a:lnTo>
                  <a:lnTo>
                    <a:pt x="492" y="396"/>
                  </a:lnTo>
                  <a:lnTo>
                    <a:pt x="492" y="396"/>
                  </a:lnTo>
                  <a:close/>
                  <a:moveTo>
                    <a:pt x="548" y="108"/>
                  </a:moveTo>
                  <a:lnTo>
                    <a:pt x="548" y="108"/>
                  </a:lnTo>
                  <a:lnTo>
                    <a:pt x="546" y="120"/>
                  </a:lnTo>
                  <a:lnTo>
                    <a:pt x="544" y="132"/>
                  </a:lnTo>
                  <a:lnTo>
                    <a:pt x="540" y="144"/>
                  </a:lnTo>
                  <a:lnTo>
                    <a:pt x="534" y="156"/>
                  </a:lnTo>
                  <a:lnTo>
                    <a:pt x="526" y="166"/>
                  </a:lnTo>
                  <a:lnTo>
                    <a:pt x="518" y="176"/>
                  </a:lnTo>
                  <a:lnTo>
                    <a:pt x="506" y="186"/>
                  </a:lnTo>
                  <a:lnTo>
                    <a:pt x="494" y="194"/>
                  </a:lnTo>
                  <a:lnTo>
                    <a:pt x="494" y="194"/>
                  </a:lnTo>
                  <a:lnTo>
                    <a:pt x="492" y="212"/>
                  </a:lnTo>
                  <a:lnTo>
                    <a:pt x="492" y="212"/>
                  </a:lnTo>
                  <a:lnTo>
                    <a:pt x="494" y="222"/>
                  </a:lnTo>
                  <a:lnTo>
                    <a:pt x="496" y="232"/>
                  </a:lnTo>
                  <a:lnTo>
                    <a:pt x="500" y="242"/>
                  </a:lnTo>
                  <a:lnTo>
                    <a:pt x="506" y="250"/>
                  </a:lnTo>
                  <a:lnTo>
                    <a:pt x="506" y="250"/>
                  </a:lnTo>
                  <a:lnTo>
                    <a:pt x="534" y="274"/>
                  </a:lnTo>
                  <a:lnTo>
                    <a:pt x="534" y="274"/>
                  </a:lnTo>
                  <a:lnTo>
                    <a:pt x="514" y="274"/>
                  </a:lnTo>
                  <a:lnTo>
                    <a:pt x="494" y="270"/>
                  </a:lnTo>
                  <a:lnTo>
                    <a:pt x="478" y="266"/>
                  </a:lnTo>
                  <a:lnTo>
                    <a:pt x="464" y="258"/>
                  </a:lnTo>
                  <a:lnTo>
                    <a:pt x="464" y="258"/>
                  </a:lnTo>
                  <a:lnTo>
                    <a:pt x="456" y="250"/>
                  </a:lnTo>
                  <a:lnTo>
                    <a:pt x="448" y="242"/>
                  </a:lnTo>
                  <a:lnTo>
                    <a:pt x="440" y="230"/>
                  </a:lnTo>
                  <a:lnTo>
                    <a:pt x="434" y="218"/>
                  </a:lnTo>
                  <a:lnTo>
                    <a:pt x="434" y="218"/>
                  </a:lnTo>
                  <a:lnTo>
                    <a:pt x="416" y="220"/>
                  </a:lnTo>
                  <a:lnTo>
                    <a:pt x="398" y="222"/>
                  </a:lnTo>
                  <a:lnTo>
                    <a:pt x="398" y="222"/>
                  </a:lnTo>
                  <a:lnTo>
                    <a:pt x="376" y="220"/>
                  </a:lnTo>
                  <a:lnTo>
                    <a:pt x="354" y="214"/>
                  </a:lnTo>
                  <a:lnTo>
                    <a:pt x="354" y="214"/>
                  </a:lnTo>
                  <a:lnTo>
                    <a:pt x="348" y="198"/>
                  </a:lnTo>
                  <a:lnTo>
                    <a:pt x="340" y="184"/>
                  </a:lnTo>
                  <a:lnTo>
                    <a:pt x="330" y="168"/>
                  </a:lnTo>
                  <a:lnTo>
                    <a:pt x="316" y="154"/>
                  </a:lnTo>
                  <a:lnTo>
                    <a:pt x="316" y="154"/>
                  </a:lnTo>
                  <a:lnTo>
                    <a:pt x="300" y="142"/>
                  </a:lnTo>
                  <a:lnTo>
                    <a:pt x="284" y="132"/>
                  </a:lnTo>
                  <a:lnTo>
                    <a:pt x="268" y="126"/>
                  </a:lnTo>
                  <a:lnTo>
                    <a:pt x="250" y="122"/>
                  </a:lnTo>
                  <a:lnTo>
                    <a:pt x="250" y="122"/>
                  </a:lnTo>
                  <a:lnTo>
                    <a:pt x="248" y="108"/>
                  </a:lnTo>
                  <a:lnTo>
                    <a:pt x="248" y="108"/>
                  </a:lnTo>
                  <a:lnTo>
                    <a:pt x="248" y="96"/>
                  </a:lnTo>
                  <a:lnTo>
                    <a:pt x="252" y="84"/>
                  </a:lnTo>
                  <a:lnTo>
                    <a:pt x="254" y="74"/>
                  </a:lnTo>
                  <a:lnTo>
                    <a:pt x="260" y="64"/>
                  </a:lnTo>
                  <a:lnTo>
                    <a:pt x="266" y="56"/>
                  </a:lnTo>
                  <a:lnTo>
                    <a:pt x="272" y="46"/>
                  </a:lnTo>
                  <a:lnTo>
                    <a:pt x="282" y="38"/>
                  </a:lnTo>
                  <a:lnTo>
                    <a:pt x="292" y="30"/>
                  </a:lnTo>
                  <a:lnTo>
                    <a:pt x="292" y="30"/>
                  </a:lnTo>
                  <a:lnTo>
                    <a:pt x="314" y="18"/>
                  </a:lnTo>
                  <a:lnTo>
                    <a:pt x="340" y="8"/>
                  </a:lnTo>
                  <a:lnTo>
                    <a:pt x="368" y="2"/>
                  </a:lnTo>
                  <a:lnTo>
                    <a:pt x="398" y="0"/>
                  </a:lnTo>
                  <a:lnTo>
                    <a:pt x="398" y="0"/>
                  </a:lnTo>
                  <a:lnTo>
                    <a:pt x="428" y="2"/>
                  </a:lnTo>
                  <a:lnTo>
                    <a:pt x="456" y="8"/>
                  </a:lnTo>
                  <a:lnTo>
                    <a:pt x="482" y="18"/>
                  </a:lnTo>
                  <a:lnTo>
                    <a:pt x="504" y="30"/>
                  </a:lnTo>
                  <a:lnTo>
                    <a:pt x="504" y="30"/>
                  </a:lnTo>
                  <a:lnTo>
                    <a:pt x="514" y="38"/>
                  </a:lnTo>
                  <a:lnTo>
                    <a:pt x="524" y="46"/>
                  </a:lnTo>
                  <a:lnTo>
                    <a:pt x="530" y="56"/>
                  </a:lnTo>
                  <a:lnTo>
                    <a:pt x="536" y="64"/>
                  </a:lnTo>
                  <a:lnTo>
                    <a:pt x="542" y="74"/>
                  </a:lnTo>
                  <a:lnTo>
                    <a:pt x="544" y="84"/>
                  </a:lnTo>
                  <a:lnTo>
                    <a:pt x="546" y="96"/>
                  </a:lnTo>
                  <a:lnTo>
                    <a:pt x="548" y="108"/>
                  </a:lnTo>
                  <a:lnTo>
                    <a:pt x="548" y="108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3284304" y="4008770"/>
              <a:ext cx="686104" cy="487853"/>
            </a:xfrm>
            <a:custGeom>
              <a:avLst/>
              <a:gdLst>
                <a:gd name="T0" fmla="*/ 0 w 706"/>
                <a:gd name="T1" fmla="*/ 144 h 502"/>
                <a:gd name="T2" fmla="*/ 76 w 706"/>
                <a:gd name="T3" fmla="*/ 84 h 502"/>
                <a:gd name="T4" fmla="*/ 116 w 706"/>
                <a:gd name="T5" fmla="*/ 60 h 502"/>
                <a:gd name="T6" fmla="*/ 160 w 706"/>
                <a:gd name="T7" fmla="*/ 38 h 502"/>
                <a:gd name="T8" fmla="*/ 252 w 706"/>
                <a:gd name="T9" fmla="*/ 10 h 502"/>
                <a:gd name="T10" fmla="*/ 278 w 706"/>
                <a:gd name="T11" fmla="*/ 6 h 502"/>
                <a:gd name="T12" fmla="*/ 328 w 706"/>
                <a:gd name="T13" fmla="*/ 0 h 502"/>
                <a:gd name="T14" fmla="*/ 354 w 706"/>
                <a:gd name="T15" fmla="*/ 0 h 502"/>
                <a:gd name="T16" fmla="*/ 404 w 706"/>
                <a:gd name="T17" fmla="*/ 2 h 502"/>
                <a:gd name="T18" fmla="*/ 454 w 706"/>
                <a:gd name="T19" fmla="*/ 10 h 502"/>
                <a:gd name="T20" fmla="*/ 502 w 706"/>
                <a:gd name="T21" fmla="*/ 22 h 502"/>
                <a:gd name="T22" fmla="*/ 546 w 706"/>
                <a:gd name="T23" fmla="*/ 38 h 502"/>
                <a:gd name="T24" fmla="*/ 612 w 706"/>
                <a:gd name="T25" fmla="*/ 72 h 502"/>
                <a:gd name="T26" fmla="*/ 632 w 706"/>
                <a:gd name="T27" fmla="*/ 84 h 502"/>
                <a:gd name="T28" fmla="*/ 706 w 706"/>
                <a:gd name="T29" fmla="*/ 144 h 502"/>
                <a:gd name="T30" fmla="*/ 644 w 706"/>
                <a:gd name="T31" fmla="*/ 206 h 502"/>
                <a:gd name="T32" fmla="*/ 584 w 706"/>
                <a:gd name="T33" fmla="*/ 156 h 502"/>
                <a:gd name="T34" fmla="*/ 550 w 706"/>
                <a:gd name="T35" fmla="*/ 136 h 502"/>
                <a:gd name="T36" fmla="*/ 514 w 706"/>
                <a:gd name="T37" fmla="*/ 118 h 502"/>
                <a:gd name="T38" fmla="*/ 436 w 706"/>
                <a:gd name="T39" fmla="*/ 94 h 502"/>
                <a:gd name="T40" fmla="*/ 394 w 706"/>
                <a:gd name="T41" fmla="*/ 88 h 502"/>
                <a:gd name="T42" fmla="*/ 354 w 706"/>
                <a:gd name="T43" fmla="*/ 86 h 502"/>
                <a:gd name="T44" fmla="*/ 270 w 706"/>
                <a:gd name="T45" fmla="*/ 94 h 502"/>
                <a:gd name="T46" fmla="*/ 230 w 706"/>
                <a:gd name="T47" fmla="*/ 104 h 502"/>
                <a:gd name="T48" fmla="*/ 192 w 706"/>
                <a:gd name="T49" fmla="*/ 118 h 502"/>
                <a:gd name="T50" fmla="*/ 122 w 706"/>
                <a:gd name="T51" fmla="*/ 156 h 502"/>
                <a:gd name="T52" fmla="*/ 90 w 706"/>
                <a:gd name="T53" fmla="*/ 180 h 502"/>
                <a:gd name="T54" fmla="*/ 0 w 706"/>
                <a:gd name="T55" fmla="*/ 144 h 502"/>
                <a:gd name="T56" fmla="*/ 124 w 706"/>
                <a:gd name="T57" fmla="*/ 268 h 502"/>
                <a:gd name="T58" fmla="*/ 172 w 706"/>
                <a:gd name="T59" fmla="*/ 230 h 502"/>
                <a:gd name="T60" fmla="*/ 226 w 706"/>
                <a:gd name="T61" fmla="*/ 200 h 502"/>
                <a:gd name="T62" fmla="*/ 256 w 706"/>
                <a:gd name="T63" fmla="*/ 188 h 502"/>
                <a:gd name="T64" fmla="*/ 320 w 706"/>
                <a:gd name="T65" fmla="*/ 176 h 502"/>
                <a:gd name="T66" fmla="*/ 354 w 706"/>
                <a:gd name="T67" fmla="*/ 174 h 502"/>
                <a:gd name="T68" fmla="*/ 418 w 706"/>
                <a:gd name="T69" fmla="*/ 180 h 502"/>
                <a:gd name="T70" fmla="*/ 480 w 706"/>
                <a:gd name="T71" fmla="*/ 200 h 502"/>
                <a:gd name="T72" fmla="*/ 508 w 706"/>
                <a:gd name="T73" fmla="*/ 214 h 502"/>
                <a:gd name="T74" fmla="*/ 560 w 706"/>
                <a:gd name="T75" fmla="*/ 248 h 502"/>
                <a:gd name="T76" fmla="*/ 522 w 706"/>
                <a:gd name="T77" fmla="*/ 330 h 502"/>
                <a:gd name="T78" fmla="*/ 506 w 706"/>
                <a:gd name="T79" fmla="*/ 316 h 502"/>
                <a:gd name="T80" fmla="*/ 468 w 706"/>
                <a:gd name="T81" fmla="*/ 290 h 502"/>
                <a:gd name="T82" fmla="*/ 446 w 706"/>
                <a:gd name="T83" fmla="*/ 280 h 502"/>
                <a:gd name="T84" fmla="*/ 402 w 706"/>
                <a:gd name="T85" fmla="*/ 266 h 502"/>
                <a:gd name="T86" fmla="*/ 354 w 706"/>
                <a:gd name="T87" fmla="*/ 260 h 502"/>
                <a:gd name="T88" fmla="*/ 328 w 706"/>
                <a:gd name="T89" fmla="*/ 262 h 502"/>
                <a:gd name="T90" fmla="*/ 282 w 706"/>
                <a:gd name="T91" fmla="*/ 270 h 502"/>
                <a:gd name="T92" fmla="*/ 260 w 706"/>
                <a:gd name="T93" fmla="*/ 280 h 502"/>
                <a:gd name="T94" fmla="*/ 220 w 706"/>
                <a:gd name="T95" fmla="*/ 302 h 502"/>
                <a:gd name="T96" fmla="*/ 184 w 706"/>
                <a:gd name="T97" fmla="*/ 330 h 502"/>
                <a:gd name="T98" fmla="*/ 246 w 706"/>
                <a:gd name="T99" fmla="*/ 392 h 502"/>
                <a:gd name="T100" fmla="*/ 256 w 706"/>
                <a:gd name="T101" fmla="*/ 384 h 502"/>
                <a:gd name="T102" fmla="*/ 280 w 706"/>
                <a:gd name="T103" fmla="*/ 366 h 502"/>
                <a:gd name="T104" fmla="*/ 294 w 706"/>
                <a:gd name="T105" fmla="*/ 360 h 502"/>
                <a:gd name="T106" fmla="*/ 322 w 706"/>
                <a:gd name="T107" fmla="*/ 352 h 502"/>
                <a:gd name="T108" fmla="*/ 354 w 706"/>
                <a:gd name="T109" fmla="*/ 348 h 502"/>
                <a:gd name="T110" fmla="*/ 368 w 706"/>
                <a:gd name="T111" fmla="*/ 350 h 502"/>
                <a:gd name="T112" fmla="*/ 398 w 706"/>
                <a:gd name="T113" fmla="*/ 356 h 502"/>
                <a:gd name="T114" fmla="*/ 412 w 706"/>
                <a:gd name="T115" fmla="*/ 360 h 502"/>
                <a:gd name="T116" fmla="*/ 438 w 706"/>
                <a:gd name="T117" fmla="*/ 374 h 502"/>
                <a:gd name="T118" fmla="*/ 460 w 706"/>
                <a:gd name="T119" fmla="*/ 392 h 502"/>
                <a:gd name="T120" fmla="*/ 246 w 706"/>
                <a:gd name="T121" fmla="*/ 39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6" h="502">
                  <a:moveTo>
                    <a:pt x="0" y="144"/>
                  </a:moveTo>
                  <a:lnTo>
                    <a:pt x="0" y="144"/>
                  </a:lnTo>
                  <a:lnTo>
                    <a:pt x="36" y="112"/>
                  </a:lnTo>
                  <a:lnTo>
                    <a:pt x="76" y="84"/>
                  </a:lnTo>
                  <a:lnTo>
                    <a:pt x="76" y="84"/>
                  </a:lnTo>
                  <a:lnTo>
                    <a:pt x="116" y="60"/>
                  </a:lnTo>
                  <a:lnTo>
                    <a:pt x="160" y="38"/>
                  </a:lnTo>
                  <a:lnTo>
                    <a:pt x="160" y="38"/>
                  </a:lnTo>
                  <a:lnTo>
                    <a:pt x="206" y="22"/>
                  </a:lnTo>
                  <a:lnTo>
                    <a:pt x="252" y="10"/>
                  </a:lnTo>
                  <a:lnTo>
                    <a:pt x="252" y="10"/>
                  </a:lnTo>
                  <a:lnTo>
                    <a:pt x="278" y="6"/>
                  </a:lnTo>
                  <a:lnTo>
                    <a:pt x="302" y="2"/>
                  </a:lnTo>
                  <a:lnTo>
                    <a:pt x="328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78" y="0"/>
                  </a:lnTo>
                  <a:lnTo>
                    <a:pt x="404" y="2"/>
                  </a:lnTo>
                  <a:lnTo>
                    <a:pt x="428" y="6"/>
                  </a:lnTo>
                  <a:lnTo>
                    <a:pt x="454" y="10"/>
                  </a:lnTo>
                  <a:lnTo>
                    <a:pt x="454" y="10"/>
                  </a:lnTo>
                  <a:lnTo>
                    <a:pt x="502" y="22"/>
                  </a:lnTo>
                  <a:lnTo>
                    <a:pt x="546" y="38"/>
                  </a:lnTo>
                  <a:lnTo>
                    <a:pt x="546" y="38"/>
                  </a:lnTo>
                  <a:lnTo>
                    <a:pt x="590" y="60"/>
                  </a:lnTo>
                  <a:lnTo>
                    <a:pt x="612" y="72"/>
                  </a:lnTo>
                  <a:lnTo>
                    <a:pt x="632" y="84"/>
                  </a:lnTo>
                  <a:lnTo>
                    <a:pt x="632" y="84"/>
                  </a:lnTo>
                  <a:lnTo>
                    <a:pt x="670" y="112"/>
                  </a:lnTo>
                  <a:lnTo>
                    <a:pt x="706" y="144"/>
                  </a:lnTo>
                  <a:lnTo>
                    <a:pt x="644" y="206"/>
                  </a:lnTo>
                  <a:lnTo>
                    <a:pt x="644" y="206"/>
                  </a:lnTo>
                  <a:lnTo>
                    <a:pt x="616" y="180"/>
                  </a:lnTo>
                  <a:lnTo>
                    <a:pt x="584" y="156"/>
                  </a:lnTo>
                  <a:lnTo>
                    <a:pt x="584" y="156"/>
                  </a:lnTo>
                  <a:lnTo>
                    <a:pt x="550" y="136"/>
                  </a:lnTo>
                  <a:lnTo>
                    <a:pt x="514" y="118"/>
                  </a:lnTo>
                  <a:lnTo>
                    <a:pt x="514" y="118"/>
                  </a:lnTo>
                  <a:lnTo>
                    <a:pt x="476" y="104"/>
                  </a:lnTo>
                  <a:lnTo>
                    <a:pt x="436" y="94"/>
                  </a:lnTo>
                  <a:lnTo>
                    <a:pt x="436" y="94"/>
                  </a:lnTo>
                  <a:lnTo>
                    <a:pt x="394" y="88"/>
                  </a:lnTo>
                  <a:lnTo>
                    <a:pt x="354" y="86"/>
                  </a:lnTo>
                  <a:lnTo>
                    <a:pt x="354" y="86"/>
                  </a:lnTo>
                  <a:lnTo>
                    <a:pt x="310" y="88"/>
                  </a:lnTo>
                  <a:lnTo>
                    <a:pt x="270" y="94"/>
                  </a:lnTo>
                  <a:lnTo>
                    <a:pt x="270" y="94"/>
                  </a:lnTo>
                  <a:lnTo>
                    <a:pt x="230" y="104"/>
                  </a:lnTo>
                  <a:lnTo>
                    <a:pt x="192" y="118"/>
                  </a:lnTo>
                  <a:lnTo>
                    <a:pt x="192" y="118"/>
                  </a:lnTo>
                  <a:lnTo>
                    <a:pt x="156" y="136"/>
                  </a:lnTo>
                  <a:lnTo>
                    <a:pt x="122" y="156"/>
                  </a:lnTo>
                  <a:lnTo>
                    <a:pt x="122" y="156"/>
                  </a:lnTo>
                  <a:lnTo>
                    <a:pt x="90" y="180"/>
                  </a:lnTo>
                  <a:lnTo>
                    <a:pt x="62" y="206"/>
                  </a:lnTo>
                  <a:lnTo>
                    <a:pt x="0" y="144"/>
                  </a:lnTo>
                  <a:close/>
                  <a:moveTo>
                    <a:pt x="124" y="268"/>
                  </a:moveTo>
                  <a:lnTo>
                    <a:pt x="124" y="268"/>
                  </a:lnTo>
                  <a:lnTo>
                    <a:pt x="146" y="248"/>
                  </a:lnTo>
                  <a:lnTo>
                    <a:pt x="172" y="230"/>
                  </a:lnTo>
                  <a:lnTo>
                    <a:pt x="198" y="214"/>
                  </a:lnTo>
                  <a:lnTo>
                    <a:pt x="226" y="200"/>
                  </a:lnTo>
                  <a:lnTo>
                    <a:pt x="226" y="200"/>
                  </a:lnTo>
                  <a:lnTo>
                    <a:pt x="256" y="188"/>
                  </a:lnTo>
                  <a:lnTo>
                    <a:pt x="288" y="180"/>
                  </a:lnTo>
                  <a:lnTo>
                    <a:pt x="320" y="176"/>
                  </a:lnTo>
                  <a:lnTo>
                    <a:pt x="354" y="174"/>
                  </a:lnTo>
                  <a:lnTo>
                    <a:pt x="354" y="174"/>
                  </a:lnTo>
                  <a:lnTo>
                    <a:pt x="386" y="176"/>
                  </a:lnTo>
                  <a:lnTo>
                    <a:pt x="418" y="180"/>
                  </a:lnTo>
                  <a:lnTo>
                    <a:pt x="450" y="188"/>
                  </a:lnTo>
                  <a:lnTo>
                    <a:pt x="480" y="200"/>
                  </a:lnTo>
                  <a:lnTo>
                    <a:pt x="480" y="200"/>
                  </a:lnTo>
                  <a:lnTo>
                    <a:pt x="508" y="214"/>
                  </a:lnTo>
                  <a:lnTo>
                    <a:pt x="534" y="230"/>
                  </a:lnTo>
                  <a:lnTo>
                    <a:pt x="560" y="248"/>
                  </a:lnTo>
                  <a:lnTo>
                    <a:pt x="584" y="268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06" y="316"/>
                  </a:lnTo>
                  <a:lnTo>
                    <a:pt x="488" y="302"/>
                  </a:lnTo>
                  <a:lnTo>
                    <a:pt x="468" y="290"/>
                  </a:lnTo>
                  <a:lnTo>
                    <a:pt x="446" y="280"/>
                  </a:lnTo>
                  <a:lnTo>
                    <a:pt x="446" y="280"/>
                  </a:lnTo>
                  <a:lnTo>
                    <a:pt x="424" y="270"/>
                  </a:lnTo>
                  <a:lnTo>
                    <a:pt x="402" y="266"/>
                  </a:lnTo>
                  <a:lnTo>
                    <a:pt x="378" y="262"/>
                  </a:lnTo>
                  <a:lnTo>
                    <a:pt x="354" y="260"/>
                  </a:lnTo>
                  <a:lnTo>
                    <a:pt x="354" y="260"/>
                  </a:lnTo>
                  <a:lnTo>
                    <a:pt x="328" y="262"/>
                  </a:lnTo>
                  <a:lnTo>
                    <a:pt x="304" y="266"/>
                  </a:lnTo>
                  <a:lnTo>
                    <a:pt x="282" y="270"/>
                  </a:lnTo>
                  <a:lnTo>
                    <a:pt x="260" y="280"/>
                  </a:lnTo>
                  <a:lnTo>
                    <a:pt x="260" y="280"/>
                  </a:lnTo>
                  <a:lnTo>
                    <a:pt x="238" y="290"/>
                  </a:lnTo>
                  <a:lnTo>
                    <a:pt x="220" y="302"/>
                  </a:lnTo>
                  <a:lnTo>
                    <a:pt x="200" y="314"/>
                  </a:lnTo>
                  <a:lnTo>
                    <a:pt x="184" y="330"/>
                  </a:lnTo>
                  <a:lnTo>
                    <a:pt x="124" y="268"/>
                  </a:lnTo>
                  <a:close/>
                  <a:moveTo>
                    <a:pt x="246" y="392"/>
                  </a:moveTo>
                  <a:lnTo>
                    <a:pt x="246" y="392"/>
                  </a:lnTo>
                  <a:lnTo>
                    <a:pt x="256" y="384"/>
                  </a:lnTo>
                  <a:lnTo>
                    <a:pt x="268" y="374"/>
                  </a:lnTo>
                  <a:lnTo>
                    <a:pt x="280" y="366"/>
                  </a:lnTo>
                  <a:lnTo>
                    <a:pt x="294" y="360"/>
                  </a:lnTo>
                  <a:lnTo>
                    <a:pt x="294" y="360"/>
                  </a:lnTo>
                  <a:lnTo>
                    <a:pt x="308" y="356"/>
                  </a:lnTo>
                  <a:lnTo>
                    <a:pt x="322" y="352"/>
                  </a:lnTo>
                  <a:lnTo>
                    <a:pt x="338" y="350"/>
                  </a:lnTo>
                  <a:lnTo>
                    <a:pt x="354" y="348"/>
                  </a:lnTo>
                  <a:lnTo>
                    <a:pt x="354" y="348"/>
                  </a:lnTo>
                  <a:lnTo>
                    <a:pt x="368" y="350"/>
                  </a:lnTo>
                  <a:lnTo>
                    <a:pt x="384" y="352"/>
                  </a:lnTo>
                  <a:lnTo>
                    <a:pt x="398" y="356"/>
                  </a:lnTo>
                  <a:lnTo>
                    <a:pt x="412" y="360"/>
                  </a:lnTo>
                  <a:lnTo>
                    <a:pt x="412" y="360"/>
                  </a:lnTo>
                  <a:lnTo>
                    <a:pt x="426" y="366"/>
                  </a:lnTo>
                  <a:lnTo>
                    <a:pt x="438" y="374"/>
                  </a:lnTo>
                  <a:lnTo>
                    <a:pt x="450" y="384"/>
                  </a:lnTo>
                  <a:lnTo>
                    <a:pt x="460" y="392"/>
                  </a:lnTo>
                  <a:lnTo>
                    <a:pt x="354" y="502"/>
                  </a:lnTo>
                  <a:lnTo>
                    <a:pt x="246" y="392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 noEditPoints="1"/>
            </p:cNvSpPr>
            <p:nvPr/>
          </p:nvSpPr>
          <p:spPr bwMode="auto">
            <a:xfrm>
              <a:off x="1649706" y="3975729"/>
              <a:ext cx="466473" cy="540331"/>
            </a:xfrm>
            <a:custGeom>
              <a:avLst/>
              <a:gdLst>
                <a:gd name="T0" fmla="*/ 392 w 480"/>
                <a:gd name="T1" fmla="*/ 300 h 556"/>
                <a:gd name="T2" fmla="*/ 392 w 480"/>
                <a:gd name="T3" fmla="*/ 316 h 556"/>
                <a:gd name="T4" fmla="*/ 428 w 480"/>
                <a:gd name="T5" fmla="*/ 320 h 556"/>
                <a:gd name="T6" fmla="*/ 466 w 480"/>
                <a:gd name="T7" fmla="*/ 338 h 556"/>
                <a:gd name="T8" fmla="*/ 480 w 480"/>
                <a:gd name="T9" fmla="*/ 382 h 556"/>
                <a:gd name="T10" fmla="*/ 466 w 480"/>
                <a:gd name="T11" fmla="*/ 432 h 556"/>
                <a:gd name="T12" fmla="*/ 426 w 480"/>
                <a:gd name="T13" fmla="*/ 468 h 556"/>
                <a:gd name="T14" fmla="*/ 382 w 480"/>
                <a:gd name="T15" fmla="*/ 480 h 556"/>
                <a:gd name="T16" fmla="*/ 360 w 480"/>
                <a:gd name="T17" fmla="*/ 484 h 556"/>
                <a:gd name="T18" fmla="*/ 326 w 480"/>
                <a:gd name="T19" fmla="*/ 512 h 556"/>
                <a:gd name="T20" fmla="*/ 304 w 480"/>
                <a:gd name="T21" fmla="*/ 532 h 556"/>
                <a:gd name="T22" fmla="*/ 278 w 480"/>
                <a:gd name="T23" fmla="*/ 550 h 556"/>
                <a:gd name="T24" fmla="*/ 116 w 480"/>
                <a:gd name="T25" fmla="*/ 556 h 556"/>
                <a:gd name="T26" fmla="*/ 108 w 480"/>
                <a:gd name="T27" fmla="*/ 548 h 556"/>
                <a:gd name="T28" fmla="*/ 82 w 480"/>
                <a:gd name="T29" fmla="*/ 526 h 556"/>
                <a:gd name="T30" fmla="*/ 54 w 480"/>
                <a:gd name="T31" fmla="*/ 504 h 556"/>
                <a:gd name="T32" fmla="*/ 14 w 480"/>
                <a:gd name="T33" fmla="*/ 424 h 556"/>
                <a:gd name="T34" fmla="*/ 0 w 480"/>
                <a:gd name="T35" fmla="*/ 312 h 556"/>
                <a:gd name="T36" fmla="*/ 136 w 480"/>
                <a:gd name="T37" fmla="*/ 26 h 556"/>
                <a:gd name="T38" fmla="*/ 138 w 480"/>
                <a:gd name="T39" fmla="*/ 60 h 556"/>
                <a:gd name="T40" fmla="*/ 130 w 480"/>
                <a:gd name="T41" fmla="*/ 98 h 556"/>
                <a:gd name="T42" fmla="*/ 152 w 480"/>
                <a:gd name="T43" fmla="*/ 176 h 556"/>
                <a:gd name="T44" fmla="*/ 148 w 480"/>
                <a:gd name="T45" fmla="*/ 206 h 556"/>
                <a:gd name="T46" fmla="*/ 120 w 480"/>
                <a:gd name="T47" fmla="*/ 254 h 556"/>
                <a:gd name="T48" fmla="*/ 108 w 480"/>
                <a:gd name="T49" fmla="*/ 276 h 556"/>
                <a:gd name="T50" fmla="*/ 102 w 480"/>
                <a:gd name="T51" fmla="*/ 232 h 556"/>
                <a:gd name="T52" fmla="*/ 112 w 480"/>
                <a:gd name="T53" fmla="*/ 170 h 556"/>
                <a:gd name="T54" fmla="*/ 96 w 480"/>
                <a:gd name="T55" fmla="*/ 104 h 556"/>
                <a:gd name="T56" fmla="*/ 110 w 480"/>
                <a:gd name="T57" fmla="*/ 58 h 556"/>
                <a:gd name="T58" fmla="*/ 128 w 480"/>
                <a:gd name="T59" fmla="*/ 22 h 556"/>
                <a:gd name="T60" fmla="*/ 220 w 480"/>
                <a:gd name="T61" fmla="*/ 0 h 556"/>
                <a:gd name="T62" fmla="*/ 230 w 480"/>
                <a:gd name="T63" fmla="*/ 36 h 556"/>
                <a:gd name="T64" fmla="*/ 222 w 480"/>
                <a:gd name="T65" fmla="*/ 84 h 556"/>
                <a:gd name="T66" fmla="*/ 232 w 480"/>
                <a:gd name="T67" fmla="*/ 134 h 556"/>
                <a:gd name="T68" fmla="*/ 244 w 480"/>
                <a:gd name="T69" fmla="*/ 194 h 556"/>
                <a:gd name="T70" fmla="*/ 206 w 480"/>
                <a:gd name="T71" fmla="*/ 258 h 556"/>
                <a:gd name="T72" fmla="*/ 194 w 480"/>
                <a:gd name="T73" fmla="*/ 280 h 556"/>
                <a:gd name="T74" fmla="*/ 184 w 480"/>
                <a:gd name="T75" fmla="*/ 260 h 556"/>
                <a:gd name="T76" fmla="*/ 200 w 480"/>
                <a:gd name="T77" fmla="*/ 208 h 556"/>
                <a:gd name="T78" fmla="*/ 202 w 480"/>
                <a:gd name="T79" fmla="*/ 168 h 556"/>
                <a:gd name="T80" fmla="*/ 180 w 480"/>
                <a:gd name="T81" fmla="*/ 100 h 556"/>
                <a:gd name="T82" fmla="*/ 206 w 480"/>
                <a:gd name="T83" fmla="*/ 36 h 556"/>
                <a:gd name="T84" fmla="*/ 216 w 480"/>
                <a:gd name="T85" fmla="*/ 6 h 556"/>
                <a:gd name="T86" fmla="*/ 298 w 480"/>
                <a:gd name="T87" fmla="*/ 20 h 556"/>
                <a:gd name="T88" fmla="*/ 312 w 480"/>
                <a:gd name="T89" fmla="*/ 56 h 556"/>
                <a:gd name="T90" fmla="*/ 308 w 480"/>
                <a:gd name="T91" fmla="*/ 90 h 556"/>
                <a:gd name="T92" fmla="*/ 320 w 480"/>
                <a:gd name="T93" fmla="*/ 130 h 556"/>
                <a:gd name="T94" fmla="*/ 334 w 480"/>
                <a:gd name="T95" fmla="*/ 174 h 556"/>
                <a:gd name="T96" fmla="*/ 308 w 480"/>
                <a:gd name="T97" fmla="*/ 230 h 556"/>
                <a:gd name="T98" fmla="*/ 278 w 480"/>
                <a:gd name="T99" fmla="*/ 278 h 556"/>
                <a:gd name="T100" fmla="*/ 272 w 480"/>
                <a:gd name="T101" fmla="*/ 268 h 556"/>
                <a:gd name="T102" fmla="*/ 272 w 480"/>
                <a:gd name="T103" fmla="*/ 242 h 556"/>
                <a:gd name="T104" fmla="*/ 294 w 480"/>
                <a:gd name="T105" fmla="*/ 186 h 556"/>
                <a:gd name="T106" fmla="*/ 288 w 480"/>
                <a:gd name="T107" fmla="*/ 144 h 556"/>
                <a:gd name="T108" fmla="*/ 276 w 480"/>
                <a:gd name="T109" fmla="*/ 86 h 556"/>
                <a:gd name="T110" fmla="*/ 294 w 480"/>
                <a:gd name="T111" fmla="*/ 30 h 556"/>
                <a:gd name="T112" fmla="*/ 440 w 480"/>
                <a:gd name="T113" fmla="*/ 346 h 556"/>
                <a:gd name="T114" fmla="*/ 394 w 480"/>
                <a:gd name="T115" fmla="*/ 350 h 556"/>
                <a:gd name="T116" fmla="*/ 368 w 480"/>
                <a:gd name="T117" fmla="*/ 460 h 556"/>
                <a:gd name="T118" fmla="*/ 412 w 480"/>
                <a:gd name="T119" fmla="*/ 448 h 556"/>
                <a:gd name="T120" fmla="*/ 444 w 480"/>
                <a:gd name="T121" fmla="*/ 420 h 556"/>
                <a:gd name="T122" fmla="*/ 456 w 480"/>
                <a:gd name="T123" fmla="*/ 37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0" h="556">
                  <a:moveTo>
                    <a:pt x="0" y="300"/>
                  </a:moveTo>
                  <a:lnTo>
                    <a:pt x="386" y="300"/>
                  </a:lnTo>
                  <a:lnTo>
                    <a:pt x="386" y="300"/>
                  </a:lnTo>
                  <a:lnTo>
                    <a:pt x="390" y="300"/>
                  </a:lnTo>
                  <a:lnTo>
                    <a:pt x="392" y="300"/>
                  </a:lnTo>
                  <a:lnTo>
                    <a:pt x="392" y="300"/>
                  </a:lnTo>
                  <a:lnTo>
                    <a:pt x="394" y="308"/>
                  </a:lnTo>
                  <a:lnTo>
                    <a:pt x="394" y="308"/>
                  </a:lnTo>
                  <a:lnTo>
                    <a:pt x="392" y="316"/>
                  </a:lnTo>
                  <a:lnTo>
                    <a:pt x="392" y="316"/>
                  </a:lnTo>
                  <a:lnTo>
                    <a:pt x="394" y="326"/>
                  </a:lnTo>
                  <a:lnTo>
                    <a:pt x="394" y="326"/>
                  </a:lnTo>
                  <a:lnTo>
                    <a:pt x="406" y="322"/>
                  </a:lnTo>
                  <a:lnTo>
                    <a:pt x="418" y="320"/>
                  </a:lnTo>
                  <a:lnTo>
                    <a:pt x="428" y="320"/>
                  </a:lnTo>
                  <a:lnTo>
                    <a:pt x="438" y="322"/>
                  </a:lnTo>
                  <a:lnTo>
                    <a:pt x="438" y="322"/>
                  </a:lnTo>
                  <a:lnTo>
                    <a:pt x="454" y="328"/>
                  </a:lnTo>
                  <a:lnTo>
                    <a:pt x="460" y="332"/>
                  </a:lnTo>
                  <a:lnTo>
                    <a:pt x="466" y="338"/>
                  </a:lnTo>
                  <a:lnTo>
                    <a:pt x="466" y="338"/>
                  </a:lnTo>
                  <a:lnTo>
                    <a:pt x="474" y="350"/>
                  </a:lnTo>
                  <a:lnTo>
                    <a:pt x="480" y="366"/>
                  </a:lnTo>
                  <a:lnTo>
                    <a:pt x="480" y="366"/>
                  </a:lnTo>
                  <a:lnTo>
                    <a:pt x="480" y="382"/>
                  </a:lnTo>
                  <a:lnTo>
                    <a:pt x="478" y="398"/>
                  </a:lnTo>
                  <a:lnTo>
                    <a:pt x="478" y="398"/>
                  </a:lnTo>
                  <a:lnTo>
                    <a:pt x="474" y="416"/>
                  </a:lnTo>
                  <a:lnTo>
                    <a:pt x="466" y="432"/>
                  </a:lnTo>
                  <a:lnTo>
                    <a:pt x="466" y="432"/>
                  </a:lnTo>
                  <a:lnTo>
                    <a:pt x="456" y="448"/>
                  </a:lnTo>
                  <a:lnTo>
                    <a:pt x="444" y="460"/>
                  </a:lnTo>
                  <a:lnTo>
                    <a:pt x="444" y="460"/>
                  </a:lnTo>
                  <a:lnTo>
                    <a:pt x="426" y="468"/>
                  </a:lnTo>
                  <a:lnTo>
                    <a:pt x="426" y="468"/>
                  </a:lnTo>
                  <a:lnTo>
                    <a:pt x="406" y="476"/>
                  </a:lnTo>
                  <a:lnTo>
                    <a:pt x="406" y="476"/>
                  </a:lnTo>
                  <a:lnTo>
                    <a:pt x="396" y="478"/>
                  </a:lnTo>
                  <a:lnTo>
                    <a:pt x="396" y="478"/>
                  </a:lnTo>
                  <a:lnTo>
                    <a:pt x="382" y="480"/>
                  </a:lnTo>
                  <a:lnTo>
                    <a:pt x="382" y="480"/>
                  </a:lnTo>
                  <a:lnTo>
                    <a:pt x="370" y="482"/>
                  </a:lnTo>
                  <a:lnTo>
                    <a:pt x="370" y="482"/>
                  </a:lnTo>
                  <a:lnTo>
                    <a:pt x="360" y="484"/>
                  </a:lnTo>
                  <a:lnTo>
                    <a:pt x="360" y="484"/>
                  </a:lnTo>
                  <a:lnTo>
                    <a:pt x="346" y="492"/>
                  </a:lnTo>
                  <a:lnTo>
                    <a:pt x="346" y="492"/>
                  </a:lnTo>
                  <a:lnTo>
                    <a:pt x="336" y="500"/>
                  </a:lnTo>
                  <a:lnTo>
                    <a:pt x="336" y="500"/>
                  </a:lnTo>
                  <a:lnTo>
                    <a:pt x="326" y="512"/>
                  </a:lnTo>
                  <a:lnTo>
                    <a:pt x="326" y="512"/>
                  </a:lnTo>
                  <a:lnTo>
                    <a:pt x="318" y="522"/>
                  </a:lnTo>
                  <a:lnTo>
                    <a:pt x="318" y="522"/>
                  </a:lnTo>
                  <a:lnTo>
                    <a:pt x="304" y="532"/>
                  </a:lnTo>
                  <a:lnTo>
                    <a:pt x="304" y="532"/>
                  </a:lnTo>
                  <a:lnTo>
                    <a:pt x="292" y="538"/>
                  </a:lnTo>
                  <a:lnTo>
                    <a:pt x="292" y="538"/>
                  </a:lnTo>
                  <a:lnTo>
                    <a:pt x="282" y="544"/>
                  </a:lnTo>
                  <a:lnTo>
                    <a:pt x="282" y="544"/>
                  </a:lnTo>
                  <a:lnTo>
                    <a:pt x="278" y="550"/>
                  </a:lnTo>
                  <a:lnTo>
                    <a:pt x="276" y="554"/>
                  </a:lnTo>
                  <a:lnTo>
                    <a:pt x="122" y="554"/>
                  </a:lnTo>
                  <a:lnTo>
                    <a:pt x="122" y="554"/>
                  </a:lnTo>
                  <a:lnTo>
                    <a:pt x="118" y="556"/>
                  </a:lnTo>
                  <a:lnTo>
                    <a:pt x="116" y="556"/>
                  </a:lnTo>
                  <a:lnTo>
                    <a:pt x="116" y="556"/>
                  </a:lnTo>
                  <a:lnTo>
                    <a:pt x="112" y="552"/>
                  </a:lnTo>
                  <a:lnTo>
                    <a:pt x="112" y="552"/>
                  </a:lnTo>
                  <a:lnTo>
                    <a:pt x="108" y="548"/>
                  </a:lnTo>
                  <a:lnTo>
                    <a:pt x="108" y="548"/>
                  </a:lnTo>
                  <a:lnTo>
                    <a:pt x="104" y="542"/>
                  </a:lnTo>
                  <a:lnTo>
                    <a:pt x="104" y="542"/>
                  </a:lnTo>
                  <a:lnTo>
                    <a:pt x="94" y="534"/>
                  </a:lnTo>
                  <a:lnTo>
                    <a:pt x="94" y="534"/>
                  </a:lnTo>
                  <a:lnTo>
                    <a:pt x="82" y="526"/>
                  </a:lnTo>
                  <a:lnTo>
                    <a:pt x="82" y="526"/>
                  </a:lnTo>
                  <a:lnTo>
                    <a:pt x="68" y="516"/>
                  </a:lnTo>
                  <a:lnTo>
                    <a:pt x="68" y="516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40" y="488"/>
                  </a:lnTo>
                  <a:lnTo>
                    <a:pt x="30" y="468"/>
                  </a:lnTo>
                  <a:lnTo>
                    <a:pt x="30" y="468"/>
                  </a:lnTo>
                  <a:lnTo>
                    <a:pt x="20" y="448"/>
                  </a:lnTo>
                  <a:lnTo>
                    <a:pt x="14" y="424"/>
                  </a:lnTo>
                  <a:lnTo>
                    <a:pt x="14" y="424"/>
                  </a:lnTo>
                  <a:lnTo>
                    <a:pt x="8" y="400"/>
                  </a:lnTo>
                  <a:lnTo>
                    <a:pt x="4" y="372"/>
                  </a:lnTo>
                  <a:lnTo>
                    <a:pt x="4" y="372"/>
                  </a:lnTo>
                  <a:lnTo>
                    <a:pt x="0" y="312"/>
                  </a:lnTo>
                  <a:lnTo>
                    <a:pt x="0" y="300"/>
                  </a:lnTo>
                  <a:close/>
                  <a:moveTo>
                    <a:pt x="132" y="20"/>
                  </a:moveTo>
                  <a:lnTo>
                    <a:pt x="132" y="20"/>
                  </a:lnTo>
                  <a:lnTo>
                    <a:pt x="136" y="22"/>
                  </a:lnTo>
                  <a:lnTo>
                    <a:pt x="136" y="2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40" y="48"/>
                  </a:lnTo>
                  <a:lnTo>
                    <a:pt x="140" y="48"/>
                  </a:lnTo>
                  <a:lnTo>
                    <a:pt x="138" y="60"/>
                  </a:lnTo>
                  <a:lnTo>
                    <a:pt x="136" y="70"/>
                  </a:lnTo>
                  <a:lnTo>
                    <a:pt x="132" y="90"/>
                  </a:lnTo>
                  <a:lnTo>
                    <a:pt x="132" y="90"/>
                  </a:lnTo>
                  <a:lnTo>
                    <a:pt x="130" y="98"/>
                  </a:lnTo>
                  <a:lnTo>
                    <a:pt x="130" y="98"/>
                  </a:lnTo>
                  <a:lnTo>
                    <a:pt x="134" y="112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50" y="164"/>
                  </a:lnTo>
                  <a:lnTo>
                    <a:pt x="152" y="176"/>
                  </a:lnTo>
                  <a:lnTo>
                    <a:pt x="154" y="186"/>
                  </a:lnTo>
                  <a:lnTo>
                    <a:pt x="154" y="186"/>
                  </a:lnTo>
                  <a:lnTo>
                    <a:pt x="152" y="194"/>
                  </a:lnTo>
                  <a:lnTo>
                    <a:pt x="148" y="206"/>
                  </a:lnTo>
                  <a:lnTo>
                    <a:pt x="148" y="206"/>
                  </a:lnTo>
                  <a:lnTo>
                    <a:pt x="144" y="216"/>
                  </a:lnTo>
                  <a:lnTo>
                    <a:pt x="140" y="224"/>
                  </a:lnTo>
                  <a:lnTo>
                    <a:pt x="128" y="240"/>
                  </a:lnTo>
                  <a:lnTo>
                    <a:pt x="128" y="240"/>
                  </a:lnTo>
                  <a:lnTo>
                    <a:pt x="120" y="254"/>
                  </a:lnTo>
                  <a:lnTo>
                    <a:pt x="116" y="268"/>
                  </a:lnTo>
                  <a:lnTo>
                    <a:pt x="116" y="268"/>
                  </a:lnTo>
                  <a:lnTo>
                    <a:pt x="112" y="274"/>
                  </a:lnTo>
                  <a:lnTo>
                    <a:pt x="108" y="276"/>
                  </a:lnTo>
                  <a:lnTo>
                    <a:pt x="108" y="276"/>
                  </a:lnTo>
                  <a:lnTo>
                    <a:pt x="104" y="274"/>
                  </a:lnTo>
                  <a:lnTo>
                    <a:pt x="102" y="268"/>
                  </a:lnTo>
                  <a:lnTo>
                    <a:pt x="98" y="244"/>
                  </a:lnTo>
                  <a:lnTo>
                    <a:pt x="102" y="232"/>
                  </a:lnTo>
                  <a:lnTo>
                    <a:pt x="102" y="232"/>
                  </a:lnTo>
                  <a:lnTo>
                    <a:pt x="110" y="208"/>
                  </a:lnTo>
                  <a:lnTo>
                    <a:pt x="112" y="196"/>
                  </a:lnTo>
                  <a:lnTo>
                    <a:pt x="112" y="186"/>
                  </a:lnTo>
                  <a:lnTo>
                    <a:pt x="112" y="186"/>
                  </a:lnTo>
                  <a:lnTo>
                    <a:pt x="112" y="170"/>
                  </a:lnTo>
                  <a:lnTo>
                    <a:pt x="108" y="158"/>
                  </a:lnTo>
                  <a:lnTo>
                    <a:pt x="102" y="142"/>
                  </a:lnTo>
                  <a:lnTo>
                    <a:pt x="102" y="142"/>
                  </a:lnTo>
                  <a:lnTo>
                    <a:pt x="98" y="12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94"/>
                  </a:lnTo>
                  <a:lnTo>
                    <a:pt x="100" y="82"/>
                  </a:lnTo>
                  <a:lnTo>
                    <a:pt x="104" y="70"/>
                  </a:lnTo>
                  <a:lnTo>
                    <a:pt x="110" y="58"/>
                  </a:lnTo>
                  <a:lnTo>
                    <a:pt x="120" y="42"/>
                  </a:lnTo>
                  <a:lnTo>
                    <a:pt x="120" y="42"/>
                  </a:lnTo>
                  <a:lnTo>
                    <a:pt x="126" y="26"/>
                  </a:lnTo>
                  <a:lnTo>
                    <a:pt x="126" y="26"/>
                  </a:lnTo>
                  <a:lnTo>
                    <a:pt x="128" y="22"/>
                  </a:lnTo>
                  <a:lnTo>
                    <a:pt x="132" y="20"/>
                  </a:lnTo>
                  <a:lnTo>
                    <a:pt x="132" y="20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220" y="0"/>
                  </a:lnTo>
                  <a:lnTo>
                    <a:pt x="222" y="2"/>
                  </a:lnTo>
                  <a:lnTo>
                    <a:pt x="226" y="10"/>
                  </a:lnTo>
                  <a:lnTo>
                    <a:pt x="228" y="22"/>
                  </a:lnTo>
                  <a:lnTo>
                    <a:pt x="228" y="22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30" y="50"/>
                  </a:lnTo>
                  <a:lnTo>
                    <a:pt x="226" y="66"/>
                  </a:lnTo>
                  <a:lnTo>
                    <a:pt x="226" y="66"/>
                  </a:lnTo>
                  <a:lnTo>
                    <a:pt x="222" y="84"/>
                  </a:lnTo>
                  <a:lnTo>
                    <a:pt x="220" y="96"/>
                  </a:lnTo>
                  <a:lnTo>
                    <a:pt x="220" y="96"/>
                  </a:lnTo>
                  <a:lnTo>
                    <a:pt x="222" y="112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42" y="160"/>
                  </a:lnTo>
                  <a:lnTo>
                    <a:pt x="246" y="170"/>
                  </a:lnTo>
                  <a:lnTo>
                    <a:pt x="246" y="180"/>
                  </a:lnTo>
                  <a:lnTo>
                    <a:pt x="246" y="180"/>
                  </a:lnTo>
                  <a:lnTo>
                    <a:pt x="244" y="194"/>
                  </a:lnTo>
                  <a:lnTo>
                    <a:pt x="240" y="208"/>
                  </a:lnTo>
                  <a:lnTo>
                    <a:pt x="230" y="224"/>
                  </a:lnTo>
                  <a:lnTo>
                    <a:pt x="218" y="240"/>
                  </a:lnTo>
                  <a:lnTo>
                    <a:pt x="218" y="240"/>
                  </a:lnTo>
                  <a:lnTo>
                    <a:pt x="206" y="258"/>
                  </a:lnTo>
                  <a:lnTo>
                    <a:pt x="200" y="270"/>
                  </a:lnTo>
                  <a:lnTo>
                    <a:pt x="200" y="270"/>
                  </a:lnTo>
                  <a:lnTo>
                    <a:pt x="198" y="278"/>
                  </a:lnTo>
                  <a:lnTo>
                    <a:pt x="194" y="280"/>
                  </a:lnTo>
                  <a:lnTo>
                    <a:pt x="194" y="280"/>
                  </a:lnTo>
                  <a:lnTo>
                    <a:pt x="190" y="280"/>
                  </a:lnTo>
                  <a:lnTo>
                    <a:pt x="188" y="278"/>
                  </a:lnTo>
                  <a:lnTo>
                    <a:pt x="186" y="270"/>
                  </a:lnTo>
                  <a:lnTo>
                    <a:pt x="184" y="260"/>
                  </a:lnTo>
                  <a:lnTo>
                    <a:pt x="184" y="260"/>
                  </a:lnTo>
                  <a:lnTo>
                    <a:pt x="184" y="256"/>
                  </a:lnTo>
                  <a:lnTo>
                    <a:pt x="184" y="256"/>
                  </a:lnTo>
                  <a:lnTo>
                    <a:pt x="186" y="244"/>
                  </a:lnTo>
                  <a:lnTo>
                    <a:pt x="192" y="230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2" y="198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2" y="168"/>
                  </a:lnTo>
                  <a:lnTo>
                    <a:pt x="196" y="148"/>
                  </a:lnTo>
                  <a:lnTo>
                    <a:pt x="188" y="128"/>
                  </a:lnTo>
                  <a:lnTo>
                    <a:pt x="188" y="128"/>
                  </a:lnTo>
                  <a:lnTo>
                    <a:pt x="182" y="114"/>
                  </a:lnTo>
                  <a:lnTo>
                    <a:pt x="180" y="100"/>
                  </a:lnTo>
                  <a:lnTo>
                    <a:pt x="180" y="100"/>
                  </a:lnTo>
                  <a:lnTo>
                    <a:pt x="182" y="90"/>
                  </a:lnTo>
                  <a:lnTo>
                    <a:pt x="184" y="80"/>
                  </a:lnTo>
                  <a:lnTo>
                    <a:pt x="196" y="54"/>
                  </a:lnTo>
                  <a:lnTo>
                    <a:pt x="206" y="36"/>
                  </a:lnTo>
                  <a:lnTo>
                    <a:pt x="206" y="36"/>
                  </a:lnTo>
                  <a:lnTo>
                    <a:pt x="210" y="26"/>
                  </a:lnTo>
                  <a:lnTo>
                    <a:pt x="212" y="18"/>
                  </a:lnTo>
                  <a:lnTo>
                    <a:pt x="212" y="18"/>
                  </a:lnTo>
                  <a:lnTo>
                    <a:pt x="216" y="6"/>
                  </a:lnTo>
                  <a:lnTo>
                    <a:pt x="216" y="2"/>
                  </a:lnTo>
                  <a:lnTo>
                    <a:pt x="218" y="0"/>
                  </a:lnTo>
                  <a:lnTo>
                    <a:pt x="218" y="0"/>
                  </a:lnTo>
                  <a:close/>
                  <a:moveTo>
                    <a:pt x="298" y="20"/>
                  </a:moveTo>
                  <a:lnTo>
                    <a:pt x="298" y="20"/>
                  </a:lnTo>
                  <a:lnTo>
                    <a:pt x="300" y="20"/>
                  </a:lnTo>
                  <a:lnTo>
                    <a:pt x="304" y="24"/>
                  </a:lnTo>
                  <a:lnTo>
                    <a:pt x="306" y="36"/>
                  </a:lnTo>
                  <a:lnTo>
                    <a:pt x="308" y="42"/>
                  </a:lnTo>
                  <a:lnTo>
                    <a:pt x="312" y="56"/>
                  </a:lnTo>
                  <a:lnTo>
                    <a:pt x="312" y="56"/>
                  </a:lnTo>
                  <a:lnTo>
                    <a:pt x="312" y="64"/>
                  </a:lnTo>
                  <a:lnTo>
                    <a:pt x="312" y="64"/>
                  </a:lnTo>
                  <a:lnTo>
                    <a:pt x="312" y="74"/>
                  </a:lnTo>
                  <a:lnTo>
                    <a:pt x="308" y="90"/>
                  </a:lnTo>
                  <a:lnTo>
                    <a:pt x="308" y="90"/>
                  </a:lnTo>
                  <a:lnTo>
                    <a:pt x="308" y="94"/>
                  </a:lnTo>
                  <a:lnTo>
                    <a:pt x="308" y="94"/>
                  </a:lnTo>
                  <a:lnTo>
                    <a:pt x="312" y="108"/>
                  </a:lnTo>
                  <a:lnTo>
                    <a:pt x="320" y="130"/>
                  </a:lnTo>
                  <a:lnTo>
                    <a:pt x="320" y="130"/>
                  </a:lnTo>
                  <a:lnTo>
                    <a:pt x="330" y="154"/>
                  </a:lnTo>
                  <a:lnTo>
                    <a:pt x="332" y="164"/>
                  </a:lnTo>
                  <a:lnTo>
                    <a:pt x="334" y="174"/>
                  </a:lnTo>
                  <a:lnTo>
                    <a:pt x="334" y="174"/>
                  </a:lnTo>
                  <a:lnTo>
                    <a:pt x="332" y="186"/>
                  </a:lnTo>
                  <a:lnTo>
                    <a:pt x="328" y="200"/>
                  </a:lnTo>
                  <a:lnTo>
                    <a:pt x="320" y="214"/>
                  </a:lnTo>
                  <a:lnTo>
                    <a:pt x="308" y="230"/>
                  </a:lnTo>
                  <a:lnTo>
                    <a:pt x="308" y="230"/>
                  </a:lnTo>
                  <a:lnTo>
                    <a:pt x="292" y="254"/>
                  </a:lnTo>
                  <a:lnTo>
                    <a:pt x="284" y="270"/>
                  </a:lnTo>
                  <a:lnTo>
                    <a:pt x="284" y="270"/>
                  </a:lnTo>
                  <a:lnTo>
                    <a:pt x="282" y="276"/>
                  </a:lnTo>
                  <a:lnTo>
                    <a:pt x="278" y="278"/>
                  </a:lnTo>
                  <a:lnTo>
                    <a:pt x="278" y="278"/>
                  </a:lnTo>
                  <a:lnTo>
                    <a:pt x="274" y="278"/>
                  </a:lnTo>
                  <a:lnTo>
                    <a:pt x="274" y="276"/>
                  </a:lnTo>
                  <a:lnTo>
                    <a:pt x="272" y="268"/>
                  </a:lnTo>
                  <a:lnTo>
                    <a:pt x="272" y="268"/>
                  </a:lnTo>
                  <a:lnTo>
                    <a:pt x="270" y="256"/>
                  </a:lnTo>
                  <a:lnTo>
                    <a:pt x="270" y="256"/>
                  </a:lnTo>
                  <a:lnTo>
                    <a:pt x="270" y="252"/>
                  </a:lnTo>
                  <a:lnTo>
                    <a:pt x="270" y="252"/>
                  </a:lnTo>
                  <a:lnTo>
                    <a:pt x="272" y="242"/>
                  </a:lnTo>
                  <a:lnTo>
                    <a:pt x="280" y="228"/>
                  </a:lnTo>
                  <a:lnTo>
                    <a:pt x="280" y="228"/>
                  </a:lnTo>
                  <a:lnTo>
                    <a:pt x="286" y="212"/>
                  </a:lnTo>
                  <a:lnTo>
                    <a:pt x="292" y="198"/>
                  </a:lnTo>
                  <a:lnTo>
                    <a:pt x="294" y="186"/>
                  </a:lnTo>
                  <a:lnTo>
                    <a:pt x="296" y="174"/>
                  </a:lnTo>
                  <a:lnTo>
                    <a:pt x="296" y="174"/>
                  </a:lnTo>
                  <a:lnTo>
                    <a:pt x="294" y="160"/>
                  </a:lnTo>
                  <a:lnTo>
                    <a:pt x="288" y="144"/>
                  </a:lnTo>
                  <a:lnTo>
                    <a:pt x="288" y="144"/>
                  </a:lnTo>
                  <a:lnTo>
                    <a:pt x="278" y="118"/>
                  </a:lnTo>
                  <a:lnTo>
                    <a:pt x="276" y="108"/>
                  </a:lnTo>
                  <a:lnTo>
                    <a:pt x="274" y="100"/>
                  </a:lnTo>
                  <a:lnTo>
                    <a:pt x="274" y="100"/>
                  </a:lnTo>
                  <a:lnTo>
                    <a:pt x="276" y="86"/>
                  </a:lnTo>
                  <a:lnTo>
                    <a:pt x="280" y="74"/>
                  </a:lnTo>
                  <a:lnTo>
                    <a:pt x="286" y="56"/>
                  </a:lnTo>
                  <a:lnTo>
                    <a:pt x="286" y="56"/>
                  </a:lnTo>
                  <a:lnTo>
                    <a:pt x="292" y="40"/>
                  </a:lnTo>
                  <a:lnTo>
                    <a:pt x="294" y="30"/>
                  </a:lnTo>
                  <a:lnTo>
                    <a:pt x="294" y="30"/>
                  </a:lnTo>
                  <a:lnTo>
                    <a:pt x="296" y="22"/>
                  </a:lnTo>
                  <a:lnTo>
                    <a:pt x="298" y="20"/>
                  </a:lnTo>
                  <a:lnTo>
                    <a:pt x="298" y="20"/>
                  </a:lnTo>
                  <a:close/>
                  <a:moveTo>
                    <a:pt x="440" y="346"/>
                  </a:moveTo>
                  <a:lnTo>
                    <a:pt x="440" y="346"/>
                  </a:lnTo>
                  <a:lnTo>
                    <a:pt x="426" y="346"/>
                  </a:lnTo>
                  <a:lnTo>
                    <a:pt x="414" y="348"/>
                  </a:lnTo>
                  <a:lnTo>
                    <a:pt x="414" y="348"/>
                  </a:lnTo>
                  <a:lnTo>
                    <a:pt x="394" y="350"/>
                  </a:lnTo>
                  <a:lnTo>
                    <a:pt x="394" y="350"/>
                  </a:lnTo>
                  <a:lnTo>
                    <a:pt x="382" y="406"/>
                  </a:lnTo>
                  <a:lnTo>
                    <a:pt x="382" y="406"/>
                  </a:lnTo>
                  <a:lnTo>
                    <a:pt x="376" y="434"/>
                  </a:lnTo>
                  <a:lnTo>
                    <a:pt x="368" y="460"/>
                  </a:lnTo>
                  <a:lnTo>
                    <a:pt x="368" y="460"/>
                  </a:lnTo>
                  <a:lnTo>
                    <a:pt x="382" y="458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412" y="448"/>
                  </a:lnTo>
                  <a:lnTo>
                    <a:pt x="424" y="440"/>
                  </a:lnTo>
                  <a:lnTo>
                    <a:pt x="424" y="440"/>
                  </a:lnTo>
                  <a:lnTo>
                    <a:pt x="436" y="430"/>
                  </a:lnTo>
                  <a:lnTo>
                    <a:pt x="444" y="420"/>
                  </a:lnTo>
                  <a:lnTo>
                    <a:pt x="444" y="420"/>
                  </a:lnTo>
                  <a:lnTo>
                    <a:pt x="452" y="408"/>
                  </a:lnTo>
                  <a:lnTo>
                    <a:pt x="456" y="396"/>
                  </a:lnTo>
                  <a:lnTo>
                    <a:pt x="456" y="396"/>
                  </a:lnTo>
                  <a:lnTo>
                    <a:pt x="458" y="384"/>
                  </a:lnTo>
                  <a:lnTo>
                    <a:pt x="456" y="370"/>
                  </a:lnTo>
                  <a:lnTo>
                    <a:pt x="456" y="370"/>
                  </a:lnTo>
                  <a:lnTo>
                    <a:pt x="450" y="358"/>
                  </a:lnTo>
                  <a:lnTo>
                    <a:pt x="440" y="346"/>
                  </a:lnTo>
                  <a:lnTo>
                    <a:pt x="440" y="346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0"/>
            <p:cNvSpPr>
              <a:spLocks noEditPoints="1"/>
            </p:cNvSpPr>
            <p:nvPr/>
          </p:nvSpPr>
          <p:spPr bwMode="auto">
            <a:xfrm>
              <a:off x="4287220" y="4008770"/>
              <a:ext cx="295433" cy="474247"/>
            </a:xfrm>
            <a:custGeom>
              <a:avLst/>
              <a:gdLst>
                <a:gd name="T0" fmla="*/ 138 w 304"/>
                <a:gd name="T1" fmla="*/ 488 h 488"/>
                <a:gd name="T2" fmla="*/ 138 w 304"/>
                <a:gd name="T3" fmla="*/ 294 h 488"/>
                <a:gd name="T4" fmla="*/ 34 w 304"/>
                <a:gd name="T5" fmla="*/ 386 h 488"/>
                <a:gd name="T6" fmla="*/ 0 w 304"/>
                <a:gd name="T7" fmla="*/ 346 h 488"/>
                <a:gd name="T8" fmla="*/ 124 w 304"/>
                <a:gd name="T9" fmla="*/ 236 h 488"/>
                <a:gd name="T10" fmla="*/ 8 w 304"/>
                <a:gd name="T11" fmla="*/ 128 h 488"/>
                <a:gd name="T12" fmla="*/ 44 w 304"/>
                <a:gd name="T13" fmla="*/ 88 h 488"/>
                <a:gd name="T14" fmla="*/ 138 w 304"/>
                <a:gd name="T15" fmla="*/ 180 h 488"/>
                <a:gd name="T16" fmla="*/ 138 w 304"/>
                <a:gd name="T17" fmla="*/ 0 h 488"/>
                <a:gd name="T18" fmla="*/ 302 w 304"/>
                <a:gd name="T19" fmla="*/ 140 h 488"/>
                <a:gd name="T20" fmla="*/ 192 w 304"/>
                <a:gd name="T21" fmla="*/ 238 h 488"/>
                <a:gd name="T22" fmla="*/ 304 w 304"/>
                <a:gd name="T23" fmla="*/ 346 h 488"/>
                <a:gd name="T24" fmla="*/ 138 w 304"/>
                <a:gd name="T25" fmla="*/ 488 h 488"/>
                <a:gd name="T26" fmla="*/ 178 w 304"/>
                <a:gd name="T27" fmla="*/ 84 h 488"/>
                <a:gd name="T28" fmla="*/ 178 w 304"/>
                <a:gd name="T29" fmla="*/ 198 h 488"/>
                <a:gd name="T30" fmla="*/ 244 w 304"/>
                <a:gd name="T31" fmla="*/ 140 h 488"/>
                <a:gd name="T32" fmla="*/ 178 w 304"/>
                <a:gd name="T33" fmla="*/ 84 h 488"/>
                <a:gd name="T34" fmla="*/ 178 w 304"/>
                <a:gd name="T35" fmla="*/ 278 h 488"/>
                <a:gd name="T36" fmla="*/ 178 w 304"/>
                <a:gd name="T37" fmla="*/ 404 h 488"/>
                <a:gd name="T38" fmla="*/ 246 w 304"/>
                <a:gd name="T39" fmla="*/ 344 h 488"/>
                <a:gd name="T40" fmla="*/ 178 w 304"/>
                <a:gd name="T41" fmla="*/ 27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4" h="488">
                  <a:moveTo>
                    <a:pt x="138" y="488"/>
                  </a:moveTo>
                  <a:lnTo>
                    <a:pt x="138" y="294"/>
                  </a:lnTo>
                  <a:lnTo>
                    <a:pt x="34" y="386"/>
                  </a:lnTo>
                  <a:lnTo>
                    <a:pt x="0" y="346"/>
                  </a:lnTo>
                  <a:lnTo>
                    <a:pt x="124" y="236"/>
                  </a:lnTo>
                  <a:lnTo>
                    <a:pt x="8" y="128"/>
                  </a:lnTo>
                  <a:lnTo>
                    <a:pt x="44" y="88"/>
                  </a:lnTo>
                  <a:lnTo>
                    <a:pt x="138" y="180"/>
                  </a:lnTo>
                  <a:lnTo>
                    <a:pt x="138" y="0"/>
                  </a:lnTo>
                  <a:lnTo>
                    <a:pt x="302" y="140"/>
                  </a:lnTo>
                  <a:lnTo>
                    <a:pt x="192" y="238"/>
                  </a:lnTo>
                  <a:lnTo>
                    <a:pt x="304" y="346"/>
                  </a:lnTo>
                  <a:lnTo>
                    <a:pt x="138" y="488"/>
                  </a:lnTo>
                  <a:close/>
                  <a:moveTo>
                    <a:pt x="178" y="84"/>
                  </a:moveTo>
                  <a:lnTo>
                    <a:pt x="178" y="198"/>
                  </a:lnTo>
                  <a:lnTo>
                    <a:pt x="244" y="140"/>
                  </a:lnTo>
                  <a:lnTo>
                    <a:pt x="178" y="84"/>
                  </a:lnTo>
                  <a:close/>
                  <a:moveTo>
                    <a:pt x="178" y="278"/>
                  </a:moveTo>
                  <a:lnTo>
                    <a:pt x="178" y="404"/>
                  </a:lnTo>
                  <a:lnTo>
                    <a:pt x="246" y="344"/>
                  </a:lnTo>
                  <a:lnTo>
                    <a:pt x="178" y="278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4901409" y="3973785"/>
              <a:ext cx="322644" cy="546162"/>
            </a:xfrm>
            <a:custGeom>
              <a:avLst/>
              <a:gdLst>
                <a:gd name="T0" fmla="*/ 310 w 332"/>
                <a:gd name="T1" fmla="*/ 206 h 562"/>
                <a:gd name="T2" fmla="*/ 306 w 332"/>
                <a:gd name="T3" fmla="*/ 238 h 562"/>
                <a:gd name="T4" fmla="*/ 290 w 332"/>
                <a:gd name="T5" fmla="*/ 264 h 562"/>
                <a:gd name="T6" fmla="*/ 270 w 332"/>
                <a:gd name="T7" fmla="*/ 282 h 562"/>
                <a:gd name="T8" fmla="*/ 224 w 332"/>
                <a:gd name="T9" fmla="*/ 314 h 562"/>
                <a:gd name="T10" fmla="*/ 202 w 332"/>
                <a:gd name="T11" fmla="*/ 328 h 562"/>
                <a:gd name="T12" fmla="*/ 188 w 332"/>
                <a:gd name="T13" fmla="*/ 344 h 562"/>
                <a:gd name="T14" fmla="*/ 182 w 332"/>
                <a:gd name="T15" fmla="*/ 438 h 562"/>
                <a:gd name="T16" fmla="*/ 190 w 332"/>
                <a:gd name="T17" fmla="*/ 456 h 562"/>
                <a:gd name="T18" fmla="*/ 206 w 332"/>
                <a:gd name="T19" fmla="*/ 466 h 562"/>
                <a:gd name="T20" fmla="*/ 216 w 332"/>
                <a:gd name="T21" fmla="*/ 480 h 562"/>
                <a:gd name="T22" fmla="*/ 222 w 332"/>
                <a:gd name="T23" fmla="*/ 498 h 562"/>
                <a:gd name="T24" fmla="*/ 222 w 332"/>
                <a:gd name="T25" fmla="*/ 518 h 562"/>
                <a:gd name="T26" fmla="*/ 214 w 332"/>
                <a:gd name="T27" fmla="*/ 538 h 562"/>
                <a:gd name="T28" fmla="*/ 198 w 332"/>
                <a:gd name="T29" fmla="*/ 552 h 562"/>
                <a:gd name="T30" fmla="*/ 178 w 332"/>
                <a:gd name="T31" fmla="*/ 560 h 562"/>
                <a:gd name="T32" fmla="*/ 156 w 332"/>
                <a:gd name="T33" fmla="*/ 560 h 562"/>
                <a:gd name="T34" fmla="*/ 136 w 332"/>
                <a:gd name="T35" fmla="*/ 552 h 562"/>
                <a:gd name="T36" fmla="*/ 122 w 332"/>
                <a:gd name="T37" fmla="*/ 538 h 562"/>
                <a:gd name="T38" fmla="*/ 114 w 332"/>
                <a:gd name="T39" fmla="*/ 518 h 562"/>
                <a:gd name="T40" fmla="*/ 114 w 332"/>
                <a:gd name="T41" fmla="*/ 498 h 562"/>
                <a:gd name="T42" fmla="*/ 120 w 332"/>
                <a:gd name="T43" fmla="*/ 480 h 562"/>
                <a:gd name="T44" fmla="*/ 130 w 332"/>
                <a:gd name="T45" fmla="*/ 466 h 562"/>
                <a:gd name="T46" fmla="*/ 144 w 332"/>
                <a:gd name="T47" fmla="*/ 456 h 562"/>
                <a:gd name="T48" fmla="*/ 152 w 332"/>
                <a:gd name="T49" fmla="*/ 442 h 562"/>
                <a:gd name="T50" fmla="*/ 148 w 332"/>
                <a:gd name="T51" fmla="*/ 422 h 562"/>
                <a:gd name="T52" fmla="*/ 132 w 332"/>
                <a:gd name="T53" fmla="*/ 404 h 562"/>
                <a:gd name="T54" fmla="*/ 88 w 332"/>
                <a:gd name="T55" fmla="*/ 368 h 562"/>
                <a:gd name="T56" fmla="*/ 64 w 332"/>
                <a:gd name="T57" fmla="*/ 348 h 562"/>
                <a:gd name="T58" fmla="*/ 44 w 332"/>
                <a:gd name="T59" fmla="*/ 326 h 562"/>
                <a:gd name="T60" fmla="*/ 30 w 332"/>
                <a:gd name="T61" fmla="*/ 296 h 562"/>
                <a:gd name="T62" fmla="*/ 24 w 332"/>
                <a:gd name="T63" fmla="*/ 246 h 562"/>
                <a:gd name="T64" fmla="*/ 6 w 332"/>
                <a:gd name="T65" fmla="*/ 232 h 562"/>
                <a:gd name="T66" fmla="*/ 0 w 332"/>
                <a:gd name="T67" fmla="*/ 210 h 562"/>
                <a:gd name="T68" fmla="*/ 4 w 332"/>
                <a:gd name="T69" fmla="*/ 194 h 562"/>
                <a:gd name="T70" fmla="*/ 12 w 332"/>
                <a:gd name="T71" fmla="*/ 182 h 562"/>
                <a:gd name="T72" fmla="*/ 24 w 332"/>
                <a:gd name="T73" fmla="*/ 174 h 562"/>
                <a:gd name="T74" fmla="*/ 40 w 332"/>
                <a:gd name="T75" fmla="*/ 170 h 562"/>
                <a:gd name="T76" fmla="*/ 54 w 332"/>
                <a:gd name="T77" fmla="*/ 174 h 562"/>
                <a:gd name="T78" fmla="*/ 68 w 332"/>
                <a:gd name="T79" fmla="*/ 182 h 562"/>
                <a:gd name="T80" fmla="*/ 76 w 332"/>
                <a:gd name="T81" fmla="*/ 194 h 562"/>
                <a:gd name="T82" fmla="*/ 78 w 332"/>
                <a:gd name="T83" fmla="*/ 210 h 562"/>
                <a:gd name="T84" fmla="*/ 72 w 332"/>
                <a:gd name="T85" fmla="*/ 232 h 562"/>
                <a:gd name="T86" fmla="*/ 54 w 332"/>
                <a:gd name="T87" fmla="*/ 246 h 562"/>
                <a:gd name="T88" fmla="*/ 56 w 332"/>
                <a:gd name="T89" fmla="*/ 274 h 562"/>
                <a:gd name="T90" fmla="*/ 64 w 332"/>
                <a:gd name="T91" fmla="*/ 300 h 562"/>
                <a:gd name="T92" fmla="*/ 90 w 332"/>
                <a:gd name="T93" fmla="*/ 330 h 562"/>
                <a:gd name="T94" fmla="*/ 122 w 332"/>
                <a:gd name="T95" fmla="*/ 356 h 562"/>
                <a:gd name="T96" fmla="*/ 118 w 332"/>
                <a:gd name="T97" fmla="*/ 92 h 562"/>
                <a:gd name="T98" fmla="*/ 182 w 332"/>
                <a:gd name="T99" fmla="*/ 92 h 562"/>
                <a:gd name="T100" fmla="*/ 198 w 332"/>
                <a:gd name="T101" fmla="*/ 294 h 562"/>
                <a:gd name="T102" fmla="*/ 246 w 332"/>
                <a:gd name="T103" fmla="*/ 264 h 562"/>
                <a:gd name="T104" fmla="*/ 270 w 332"/>
                <a:gd name="T105" fmla="*/ 238 h 562"/>
                <a:gd name="T106" fmla="*/ 278 w 332"/>
                <a:gd name="T107" fmla="*/ 224 h 562"/>
                <a:gd name="T108" fmla="*/ 280 w 332"/>
                <a:gd name="T109" fmla="*/ 202 h 562"/>
                <a:gd name="T110" fmla="*/ 332 w 332"/>
                <a:gd name="T111" fmla="*/ 12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" h="562">
                  <a:moveTo>
                    <a:pt x="310" y="202"/>
                  </a:moveTo>
                  <a:lnTo>
                    <a:pt x="310" y="206"/>
                  </a:lnTo>
                  <a:lnTo>
                    <a:pt x="310" y="206"/>
                  </a:lnTo>
                  <a:lnTo>
                    <a:pt x="310" y="222"/>
                  </a:lnTo>
                  <a:lnTo>
                    <a:pt x="306" y="238"/>
                  </a:lnTo>
                  <a:lnTo>
                    <a:pt x="306" y="238"/>
                  </a:lnTo>
                  <a:lnTo>
                    <a:pt x="298" y="252"/>
                  </a:lnTo>
                  <a:lnTo>
                    <a:pt x="290" y="264"/>
                  </a:lnTo>
                  <a:lnTo>
                    <a:pt x="290" y="264"/>
                  </a:lnTo>
                  <a:lnTo>
                    <a:pt x="282" y="274"/>
                  </a:lnTo>
                  <a:lnTo>
                    <a:pt x="270" y="282"/>
                  </a:lnTo>
                  <a:lnTo>
                    <a:pt x="270" y="282"/>
                  </a:lnTo>
                  <a:lnTo>
                    <a:pt x="246" y="300"/>
                  </a:lnTo>
                  <a:lnTo>
                    <a:pt x="246" y="300"/>
                  </a:lnTo>
                  <a:lnTo>
                    <a:pt x="224" y="314"/>
                  </a:lnTo>
                  <a:lnTo>
                    <a:pt x="224" y="314"/>
                  </a:lnTo>
                  <a:lnTo>
                    <a:pt x="202" y="328"/>
                  </a:lnTo>
                  <a:lnTo>
                    <a:pt x="202" y="328"/>
                  </a:lnTo>
                  <a:lnTo>
                    <a:pt x="194" y="336"/>
                  </a:lnTo>
                  <a:lnTo>
                    <a:pt x="188" y="344"/>
                  </a:lnTo>
                  <a:lnTo>
                    <a:pt x="188" y="344"/>
                  </a:lnTo>
                  <a:lnTo>
                    <a:pt x="184" y="354"/>
                  </a:lnTo>
                  <a:lnTo>
                    <a:pt x="182" y="366"/>
                  </a:lnTo>
                  <a:lnTo>
                    <a:pt x="182" y="438"/>
                  </a:lnTo>
                  <a:lnTo>
                    <a:pt x="182" y="454"/>
                  </a:lnTo>
                  <a:lnTo>
                    <a:pt x="182" y="454"/>
                  </a:lnTo>
                  <a:lnTo>
                    <a:pt x="190" y="456"/>
                  </a:lnTo>
                  <a:lnTo>
                    <a:pt x="198" y="462"/>
                  </a:lnTo>
                  <a:lnTo>
                    <a:pt x="198" y="462"/>
                  </a:lnTo>
                  <a:lnTo>
                    <a:pt x="206" y="466"/>
                  </a:lnTo>
                  <a:lnTo>
                    <a:pt x="212" y="474"/>
                  </a:lnTo>
                  <a:lnTo>
                    <a:pt x="212" y="474"/>
                  </a:lnTo>
                  <a:lnTo>
                    <a:pt x="216" y="480"/>
                  </a:lnTo>
                  <a:lnTo>
                    <a:pt x="220" y="488"/>
                  </a:lnTo>
                  <a:lnTo>
                    <a:pt x="220" y="488"/>
                  </a:lnTo>
                  <a:lnTo>
                    <a:pt x="222" y="498"/>
                  </a:lnTo>
                  <a:lnTo>
                    <a:pt x="222" y="506"/>
                  </a:lnTo>
                  <a:lnTo>
                    <a:pt x="222" y="506"/>
                  </a:lnTo>
                  <a:lnTo>
                    <a:pt x="222" y="518"/>
                  </a:lnTo>
                  <a:lnTo>
                    <a:pt x="218" y="528"/>
                  </a:lnTo>
                  <a:lnTo>
                    <a:pt x="218" y="528"/>
                  </a:lnTo>
                  <a:lnTo>
                    <a:pt x="214" y="53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198" y="552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78" y="560"/>
                  </a:lnTo>
                  <a:lnTo>
                    <a:pt x="168" y="562"/>
                  </a:lnTo>
                  <a:lnTo>
                    <a:pt x="168" y="562"/>
                  </a:lnTo>
                  <a:lnTo>
                    <a:pt x="156" y="560"/>
                  </a:lnTo>
                  <a:lnTo>
                    <a:pt x="146" y="558"/>
                  </a:lnTo>
                  <a:lnTo>
                    <a:pt x="146" y="558"/>
                  </a:lnTo>
                  <a:lnTo>
                    <a:pt x="136" y="552"/>
                  </a:lnTo>
                  <a:lnTo>
                    <a:pt x="128" y="546"/>
                  </a:lnTo>
                  <a:lnTo>
                    <a:pt x="128" y="546"/>
                  </a:lnTo>
                  <a:lnTo>
                    <a:pt x="122" y="538"/>
                  </a:lnTo>
                  <a:lnTo>
                    <a:pt x="118" y="528"/>
                  </a:lnTo>
                  <a:lnTo>
                    <a:pt x="118" y="528"/>
                  </a:lnTo>
                  <a:lnTo>
                    <a:pt x="114" y="518"/>
                  </a:lnTo>
                  <a:lnTo>
                    <a:pt x="112" y="506"/>
                  </a:lnTo>
                  <a:lnTo>
                    <a:pt x="112" y="506"/>
                  </a:lnTo>
                  <a:lnTo>
                    <a:pt x="114" y="498"/>
                  </a:lnTo>
                  <a:lnTo>
                    <a:pt x="116" y="488"/>
                  </a:lnTo>
                  <a:lnTo>
                    <a:pt x="116" y="488"/>
                  </a:lnTo>
                  <a:lnTo>
                    <a:pt x="120" y="480"/>
                  </a:lnTo>
                  <a:lnTo>
                    <a:pt x="124" y="474"/>
                  </a:lnTo>
                  <a:lnTo>
                    <a:pt x="124" y="474"/>
                  </a:lnTo>
                  <a:lnTo>
                    <a:pt x="130" y="466"/>
                  </a:lnTo>
                  <a:lnTo>
                    <a:pt x="136" y="462"/>
                  </a:lnTo>
                  <a:lnTo>
                    <a:pt x="136" y="462"/>
                  </a:lnTo>
                  <a:lnTo>
                    <a:pt x="144" y="456"/>
                  </a:lnTo>
                  <a:lnTo>
                    <a:pt x="152" y="454"/>
                  </a:lnTo>
                  <a:lnTo>
                    <a:pt x="152" y="442"/>
                  </a:lnTo>
                  <a:lnTo>
                    <a:pt x="152" y="442"/>
                  </a:lnTo>
                  <a:lnTo>
                    <a:pt x="152" y="432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0" y="412"/>
                  </a:lnTo>
                  <a:lnTo>
                    <a:pt x="132" y="404"/>
                  </a:lnTo>
                  <a:lnTo>
                    <a:pt x="132" y="404"/>
                  </a:lnTo>
                  <a:lnTo>
                    <a:pt x="112" y="386"/>
                  </a:lnTo>
                  <a:lnTo>
                    <a:pt x="112" y="386"/>
                  </a:lnTo>
                  <a:lnTo>
                    <a:pt x="88" y="368"/>
                  </a:lnTo>
                  <a:lnTo>
                    <a:pt x="88" y="368"/>
                  </a:lnTo>
                  <a:lnTo>
                    <a:pt x="64" y="348"/>
                  </a:lnTo>
                  <a:lnTo>
                    <a:pt x="64" y="348"/>
                  </a:lnTo>
                  <a:lnTo>
                    <a:pt x="54" y="338"/>
                  </a:lnTo>
                  <a:lnTo>
                    <a:pt x="44" y="326"/>
                  </a:lnTo>
                  <a:lnTo>
                    <a:pt x="44" y="326"/>
                  </a:lnTo>
                  <a:lnTo>
                    <a:pt x="36" y="312"/>
                  </a:lnTo>
                  <a:lnTo>
                    <a:pt x="30" y="296"/>
                  </a:lnTo>
                  <a:lnTo>
                    <a:pt x="30" y="296"/>
                  </a:lnTo>
                  <a:lnTo>
                    <a:pt x="26" y="280"/>
                  </a:lnTo>
                  <a:lnTo>
                    <a:pt x="24" y="262"/>
                  </a:lnTo>
                  <a:lnTo>
                    <a:pt x="24" y="246"/>
                  </a:lnTo>
                  <a:lnTo>
                    <a:pt x="24" y="246"/>
                  </a:lnTo>
                  <a:lnTo>
                    <a:pt x="14" y="24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02"/>
                  </a:lnTo>
                  <a:lnTo>
                    <a:pt x="4" y="194"/>
                  </a:lnTo>
                  <a:lnTo>
                    <a:pt x="4" y="194"/>
                  </a:lnTo>
                  <a:lnTo>
                    <a:pt x="6" y="188"/>
                  </a:lnTo>
                  <a:lnTo>
                    <a:pt x="12" y="182"/>
                  </a:lnTo>
                  <a:lnTo>
                    <a:pt x="12" y="182"/>
                  </a:lnTo>
                  <a:lnTo>
                    <a:pt x="18" y="178"/>
                  </a:lnTo>
                  <a:lnTo>
                    <a:pt x="24" y="174"/>
                  </a:lnTo>
                  <a:lnTo>
                    <a:pt x="24" y="174"/>
                  </a:lnTo>
                  <a:lnTo>
                    <a:pt x="32" y="172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48" y="172"/>
                  </a:lnTo>
                  <a:lnTo>
                    <a:pt x="54" y="174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68" y="182"/>
                  </a:lnTo>
                  <a:lnTo>
                    <a:pt x="68" y="182"/>
                  </a:lnTo>
                  <a:lnTo>
                    <a:pt x="72" y="188"/>
                  </a:lnTo>
                  <a:lnTo>
                    <a:pt x="76" y="194"/>
                  </a:lnTo>
                  <a:lnTo>
                    <a:pt x="76" y="194"/>
                  </a:lnTo>
                  <a:lnTo>
                    <a:pt x="78" y="202"/>
                  </a:lnTo>
                  <a:lnTo>
                    <a:pt x="78" y="210"/>
                  </a:lnTo>
                  <a:lnTo>
                    <a:pt x="78" y="210"/>
                  </a:lnTo>
                  <a:lnTo>
                    <a:pt x="76" y="222"/>
                  </a:lnTo>
                  <a:lnTo>
                    <a:pt x="72" y="232"/>
                  </a:lnTo>
                  <a:lnTo>
                    <a:pt x="72" y="232"/>
                  </a:lnTo>
                  <a:lnTo>
                    <a:pt x="64" y="242"/>
                  </a:lnTo>
                  <a:lnTo>
                    <a:pt x="54" y="246"/>
                  </a:lnTo>
                  <a:lnTo>
                    <a:pt x="54" y="264"/>
                  </a:lnTo>
                  <a:lnTo>
                    <a:pt x="54" y="264"/>
                  </a:lnTo>
                  <a:lnTo>
                    <a:pt x="56" y="274"/>
                  </a:lnTo>
                  <a:lnTo>
                    <a:pt x="58" y="284"/>
                  </a:lnTo>
                  <a:lnTo>
                    <a:pt x="60" y="292"/>
                  </a:lnTo>
                  <a:lnTo>
                    <a:pt x="64" y="300"/>
                  </a:lnTo>
                  <a:lnTo>
                    <a:pt x="64" y="300"/>
                  </a:lnTo>
                  <a:lnTo>
                    <a:pt x="76" y="316"/>
                  </a:lnTo>
                  <a:lnTo>
                    <a:pt x="90" y="330"/>
                  </a:lnTo>
                  <a:lnTo>
                    <a:pt x="90" y="330"/>
                  </a:lnTo>
                  <a:lnTo>
                    <a:pt x="122" y="356"/>
                  </a:lnTo>
                  <a:lnTo>
                    <a:pt x="122" y="356"/>
                  </a:lnTo>
                  <a:lnTo>
                    <a:pt x="152" y="382"/>
                  </a:lnTo>
                  <a:lnTo>
                    <a:pt x="152" y="92"/>
                  </a:lnTo>
                  <a:lnTo>
                    <a:pt x="118" y="92"/>
                  </a:lnTo>
                  <a:lnTo>
                    <a:pt x="168" y="0"/>
                  </a:lnTo>
                  <a:lnTo>
                    <a:pt x="218" y="92"/>
                  </a:lnTo>
                  <a:lnTo>
                    <a:pt x="182" y="92"/>
                  </a:lnTo>
                  <a:lnTo>
                    <a:pt x="182" y="306"/>
                  </a:lnTo>
                  <a:lnTo>
                    <a:pt x="182" y="306"/>
                  </a:lnTo>
                  <a:lnTo>
                    <a:pt x="198" y="294"/>
                  </a:lnTo>
                  <a:lnTo>
                    <a:pt x="214" y="284"/>
                  </a:lnTo>
                  <a:lnTo>
                    <a:pt x="214" y="284"/>
                  </a:lnTo>
                  <a:lnTo>
                    <a:pt x="246" y="264"/>
                  </a:lnTo>
                  <a:lnTo>
                    <a:pt x="246" y="264"/>
                  </a:lnTo>
                  <a:lnTo>
                    <a:pt x="260" y="252"/>
                  </a:lnTo>
                  <a:lnTo>
                    <a:pt x="270" y="238"/>
                  </a:lnTo>
                  <a:lnTo>
                    <a:pt x="270" y="238"/>
                  </a:lnTo>
                  <a:lnTo>
                    <a:pt x="276" y="232"/>
                  </a:lnTo>
                  <a:lnTo>
                    <a:pt x="278" y="224"/>
                  </a:lnTo>
                  <a:lnTo>
                    <a:pt x="280" y="216"/>
                  </a:lnTo>
                  <a:lnTo>
                    <a:pt x="280" y="206"/>
                  </a:lnTo>
                  <a:lnTo>
                    <a:pt x="280" y="202"/>
                  </a:lnTo>
                  <a:lnTo>
                    <a:pt x="258" y="202"/>
                  </a:lnTo>
                  <a:lnTo>
                    <a:pt x="258" y="128"/>
                  </a:lnTo>
                  <a:lnTo>
                    <a:pt x="332" y="128"/>
                  </a:lnTo>
                  <a:lnTo>
                    <a:pt x="332" y="202"/>
                  </a:lnTo>
                  <a:lnTo>
                    <a:pt x="310" y="202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4903353" y="1686125"/>
              <a:ext cx="388727" cy="390671"/>
            </a:xfrm>
            <a:custGeom>
              <a:avLst/>
              <a:gdLst>
                <a:gd name="T0" fmla="*/ 68 w 400"/>
                <a:gd name="T1" fmla="*/ 182 h 402"/>
                <a:gd name="T2" fmla="*/ 54 w 400"/>
                <a:gd name="T3" fmla="*/ 178 h 402"/>
                <a:gd name="T4" fmla="*/ 46 w 400"/>
                <a:gd name="T5" fmla="*/ 186 h 402"/>
                <a:gd name="T6" fmla="*/ 58 w 400"/>
                <a:gd name="T7" fmla="*/ 210 h 402"/>
                <a:gd name="T8" fmla="*/ 56 w 400"/>
                <a:gd name="T9" fmla="*/ 262 h 402"/>
                <a:gd name="T10" fmla="*/ 46 w 400"/>
                <a:gd name="T11" fmla="*/ 258 h 402"/>
                <a:gd name="T12" fmla="*/ 36 w 400"/>
                <a:gd name="T13" fmla="*/ 262 h 402"/>
                <a:gd name="T14" fmla="*/ 34 w 400"/>
                <a:gd name="T15" fmla="*/ 280 h 402"/>
                <a:gd name="T16" fmla="*/ 60 w 400"/>
                <a:gd name="T17" fmla="*/ 306 h 402"/>
                <a:gd name="T18" fmla="*/ 54 w 400"/>
                <a:gd name="T19" fmla="*/ 386 h 402"/>
                <a:gd name="T20" fmla="*/ 56 w 400"/>
                <a:gd name="T21" fmla="*/ 396 h 402"/>
                <a:gd name="T22" fmla="*/ 70 w 400"/>
                <a:gd name="T23" fmla="*/ 402 h 402"/>
                <a:gd name="T24" fmla="*/ 82 w 400"/>
                <a:gd name="T25" fmla="*/ 400 h 402"/>
                <a:gd name="T26" fmla="*/ 90 w 400"/>
                <a:gd name="T27" fmla="*/ 368 h 402"/>
                <a:gd name="T28" fmla="*/ 120 w 400"/>
                <a:gd name="T29" fmla="*/ 278 h 402"/>
                <a:gd name="T30" fmla="*/ 154 w 400"/>
                <a:gd name="T31" fmla="*/ 206 h 402"/>
                <a:gd name="T32" fmla="*/ 164 w 400"/>
                <a:gd name="T33" fmla="*/ 204 h 402"/>
                <a:gd name="T34" fmla="*/ 178 w 400"/>
                <a:gd name="T35" fmla="*/ 216 h 402"/>
                <a:gd name="T36" fmla="*/ 268 w 400"/>
                <a:gd name="T37" fmla="*/ 294 h 402"/>
                <a:gd name="T38" fmla="*/ 264 w 400"/>
                <a:gd name="T39" fmla="*/ 328 h 402"/>
                <a:gd name="T40" fmla="*/ 260 w 400"/>
                <a:gd name="T41" fmla="*/ 362 h 402"/>
                <a:gd name="T42" fmla="*/ 272 w 400"/>
                <a:gd name="T43" fmla="*/ 382 h 402"/>
                <a:gd name="T44" fmla="*/ 282 w 400"/>
                <a:gd name="T45" fmla="*/ 388 h 402"/>
                <a:gd name="T46" fmla="*/ 316 w 400"/>
                <a:gd name="T47" fmla="*/ 318 h 402"/>
                <a:gd name="T48" fmla="*/ 378 w 400"/>
                <a:gd name="T49" fmla="*/ 290 h 402"/>
                <a:gd name="T50" fmla="*/ 384 w 400"/>
                <a:gd name="T51" fmla="*/ 280 h 402"/>
                <a:gd name="T52" fmla="*/ 370 w 400"/>
                <a:gd name="T53" fmla="*/ 266 h 402"/>
                <a:gd name="T54" fmla="*/ 348 w 400"/>
                <a:gd name="T55" fmla="*/ 262 h 402"/>
                <a:gd name="T56" fmla="*/ 292 w 400"/>
                <a:gd name="T57" fmla="*/ 270 h 402"/>
                <a:gd name="T58" fmla="*/ 240 w 400"/>
                <a:gd name="T59" fmla="*/ 206 h 402"/>
                <a:gd name="T60" fmla="*/ 204 w 400"/>
                <a:gd name="T61" fmla="*/ 166 h 402"/>
                <a:gd name="T62" fmla="*/ 204 w 400"/>
                <a:gd name="T63" fmla="*/ 156 h 402"/>
                <a:gd name="T64" fmla="*/ 226 w 400"/>
                <a:gd name="T65" fmla="*/ 144 h 402"/>
                <a:gd name="T66" fmla="*/ 332 w 400"/>
                <a:gd name="T67" fmla="*/ 102 h 402"/>
                <a:gd name="T68" fmla="*/ 388 w 400"/>
                <a:gd name="T69" fmla="*/ 88 h 402"/>
                <a:gd name="T70" fmla="*/ 400 w 400"/>
                <a:gd name="T71" fmla="*/ 78 h 402"/>
                <a:gd name="T72" fmla="*/ 398 w 400"/>
                <a:gd name="T73" fmla="*/ 64 h 402"/>
                <a:gd name="T74" fmla="*/ 390 w 400"/>
                <a:gd name="T75" fmla="*/ 56 h 402"/>
                <a:gd name="T76" fmla="*/ 340 w 400"/>
                <a:gd name="T77" fmla="*/ 56 h 402"/>
                <a:gd name="T78" fmla="*/ 284 w 400"/>
                <a:gd name="T79" fmla="*/ 42 h 402"/>
                <a:gd name="T80" fmla="*/ 266 w 400"/>
                <a:gd name="T81" fmla="*/ 34 h 402"/>
                <a:gd name="T82" fmla="*/ 258 w 400"/>
                <a:gd name="T83" fmla="*/ 42 h 402"/>
                <a:gd name="T84" fmla="*/ 262 w 400"/>
                <a:gd name="T85" fmla="*/ 56 h 402"/>
                <a:gd name="T86" fmla="*/ 210 w 400"/>
                <a:gd name="T87" fmla="*/ 60 h 402"/>
                <a:gd name="T88" fmla="*/ 192 w 400"/>
                <a:gd name="T89" fmla="*/ 48 h 402"/>
                <a:gd name="T90" fmla="*/ 180 w 400"/>
                <a:gd name="T91" fmla="*/ 50 h 402"/>
                <a:gd name="T92" fmla="*/ 176 w 400"/>
                <a:gd name="T93" fmla="*/ 64 h 402"/>
                <a:gd name="T94" fmla="*/ 118 w 400"/>
                <a:gd name="T95" fmla="*/ 84 h 402"/>
                <a:gd name="T96" fmla="*/ 50 w 400"/>
                <a:gd name="T97" fmla="*/ 18 h 402"/>
                <a:gd name="T98" fmla="*/ 20 w 400"/>
                <a:gd name="T99" fmla="*/ 2 h 402"/>
                <a:gd name="T100" fmla="*/ 2 w 400"/>
                <a:gd name="T101" fmla="*/ 6 h 402"/>
                <a:gd name="T102" fmla="*/ 0 w 400"/>
                <a:gd name="T103" fmla="*/ 18 h 402"/>
                <a:gd name="T104" fmla="*/ 12 w 400"/>
                <a:gd name="T105" fmla="*/ 38 h 402"/>
                <a:gd name="T106" fmla="*/ 82 w 400"/>
                <a:gd name="T107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" h="402">
                  <a:moveTo>
                    <a:pt x="76" y="190"/>
                  </a:moveTo>
                  <a:lnTo>
                    <a:pt x="68" y="182"/>
                  </a:lnTo>
                  <a:lnTo>
                    <a:pt x="68" y="182"/>
                  </a:lnTo>
                  <a:lnTo>
                    <a:pt x="64" y="178"/>
                  </a:lnTo>
                  <a:lnTo>
                    <a:pt x="58" y="176"/>
                  </a:lnTo>
                  <a:lnTo>
                    <a:pt x="54" y="178"/>
                  </a:lnTo>
                  <a:lnTo>
                    <a:pt x="48" y="180"/>
                  </a:lnTo>
                  <a:lnTo>
                    <a:pt x="48" y="180"/>
                  </a:lnTo>
                  <a:lnTo>
                    <a:pt x="46" y="186"/>
                  </a:lnTo>
                  <a:lnTo>
                    <a:pt x="46" y="194"/>
                  </a:lnTo>
                  <a:lnTo>
                    <a:pt x="50" y="202"/>
                  </a:lnTo>
                  <a:lnTo>
                    <a:pt x="58" y="210"/>
                  </a:lnTo>
                  <a:lnTo>
                    <a:pt x="72" y="224"/>
                  </a:lnTo>
                  <a:lnTo>
                    <a:pt x="64" y="272"/>
                  </a:lnTo>
                  <a:lnTo>
                    <a:pt x="56" y="262"/>
                  </a:lnTo>
                  <a:lnTo>
                    <a:pt x="56" y="262"/>
                  </a:lnTo>
                  <a:lnTo>
                    <a:pt x="50" y="260"/>
                  </a:lnTo>
                  <a:lnTo>
                    <a:pt x="46" y="258"/>
                  </a:lnTo>
                  <a:lnTo>
                    <a:pt x="40" y="25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32" y="268"/>
                  </a:lnTo>
                  <a:lnTo>
                    <a:pt x="32" y="274"/>
                  </a:lnTo>
                  <a:lnTo>
                    <a:pt x="34" y="280"/>
                  </a:lnTo>
                  <a:lnTo>
                    <a:pt x="40" y="286"/>
                  </a:lnTo>
                  <a:lnTo>
                    <a:pt x="60" y="306"/>
                  </a:lnTo>
                  <a:lnTo>
                    <a:pt x="60" y="306"/>
                  </a:lnTo>
                  <a:lnTo>
                    <a:pt x="54" y="342"/>
                  </a:lnTo>
                  <a:lnTo>
                    <a:pt x="52" y="368"/>
                  </a:lnTo>
                  <a:lnTo>
                    <a:pt x="54" y="386"/>
                  </a:lnTo>
                  <a:lnTo>
                    <a:pt x="54" y="392"/>
                  </a:lnTo>
                  <a:lnTo>
                    <a:pt x="56" y="396"/>
                  </a:lnTo>
                  <a:lnTo>
                    <a:pt x="56" y="396"/>
                  </a:lnTo>
                  <a:lnTo>
                    <a:pt x="62" y="400"/>
                  </a:lnTo>
                  <a:lnTo>
                    <a:pt x="70" y="402"/>
                  </a:lnTo>
                  <a:lnTo>
                    <a:pt x="70" y="402"/>
                  </a:lnTo>
                  <a:lnTo>
                    <a:pt x="76" y="402"/>
                  </a:lnTo>
                  <a:lnTo>
                    <a:pt x="82" y="400"/>
                  </a:lnTo>
                  <a:lnTo>
                    <a:pt x="82" y="400"/>
                  </a:lnTo>
                  <a:lnTo>
                    <a:pt x="86" y="390"/>
                  </a:lnTo>
                  <a:lnTo>
                    <a:pt x="90" y="368"/>
                  </a:lnTo>
                  <a:lnTo>
                    <a:pt x="90" y="368"/>
                  </a:lnTo>
                  <a:lnTo>
                    <a:pt x="102" y="332"/>
                  </a:lnTo>
                  <a:lnTo>
                    <a:pt x="120" y="278"/>
                  </a:lnTo>
                  <a:lnTo>
                    <a:pt x="120" y="278"/>
                  </a:lnTo>
                  <a:lnTo>
                    <a:pt x="142" y="228"/>
                  </a:lnTo>
                  <a:lnTo>
                    <a:pt x="148" y="214"/>
                  </a:lnTo>
                  <a:lnTo>
                    <a:pt x="154" y="206"/>
                  </a:lnTo>
                  <a:lnTo>
                    <a:pt x="154" y="206"/>
                  </a:lnTo>
                  <a:lnTo>
                    <a:pt x="158" y="204"/>
                  </a:lnTo>
                  <a:lnTo>
                    <a:pt x="164" y="204"/>
                  </a:lnTo>
                  <a:lnTo>
                    <a:pt x="170" y="210"/>
                  </a:lnTo>
                  <a:lnTo>
                    <a:pt x="178" y="216"/>
                  </a:lnTo>
                  <a:lnTo>
                    <a:pt x="178" y="216"/>
                  </a:lnTo>
                  <a:lnTo>
                    <a:pt x="230" y="264"/>
                  </a:lnTo>
                  <a:lnTo>
                    <a:pt x="250" y="282"/>
                  </a:lnTo>
                  <a:lnTo>
                    <a:pt x="268" y="294"/>
                  </a:lnTo>
                  <a:lnTo>
                    <a:pt x="268" y="294"/>
                  </a:lnTo>
                  <a:lnTo>
                    <a:pt x="264" y="328"/>
                  </a:lnTo>
                  <a:lnTo>
                    <a:pt x="264" y="328"/>
                  </a:lnTo>
                  <a:lnTo>
                    <a:pt x="260" y="350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4" y="370"/>
                  </a:lnTo>
                  <a:lnTo>
                    <a:pt x="272" y="382"/>
                  </a:lnTo>
                  <a:lnTo>
                    <a:pt x="272" y="382"/>
                  </a:lnTo>
                  <a:lnTo>
                    <a:pt x="278" y="386"/>
                  </a:lnTo>
                  <a:lnTo>
                    <a:pt x="282" y="388"/>
                  </a:lnTo>
                  <a:lnTo>
                    <a:pt x="282" y="388"/>
                  </a:lnTo>
                  <a:lnTo>
                    <a:pt x="286" y="380"/>
                  </a:lnTo>
                  <a:lnTo>
                    <a:pt x="294" y="366"/>
                  </a:lnTo>
                  <a:lnTo>
                    <a:pt x="316" y="318"/>
                  </a:lnTo>
                  <a:lnTo>
                    <a:pt x="316" y="318"/>
                  </a:lnTo>
                  <a:lnTo>
                    <a:pt x="362" y="298"/>
                  </a:lnTo>
                  <a:lnTo>
                    <a:pt x="378" y="290"/>
                  </a:lnTo>
                  <a:lnTo>
                    <a:pt x="386" y="284"/>
                  </a:lnTo>
                  <a:lnTo>
                    <a:pt x="386" y="284"/>
                  </a:lnTo>
                  <a:lnTo>
                    <a:pt x="384" y="280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70" y="266"/>
                  </a:lnTo>
                  <a:lnTo>
                    <a:pt x="362" y="262"/>
                  </a:lnTo>
                  <a:lnTo>
                    <a:pt x="362" y="262"/>
                  </a:lnTo>
                  <a:lnTo>
                    <a:pt x="348" y="262"/>
                  </a:lnTo>
                  <a:lnTo>
                    <a:pt x="326" y="266"/>
                  </a:lnTo>
                  <a:lnTo>
                    <a:pt x="326" y="266"/>
                  </a:lnTo>
                  <a:lnTo>
                    <a:pt x="292" y="270"/>
                  </a:lnTo>
                  <a:lnTo>
                    <a:pt x="292" y="270"/>
                  </a:lnTo>
                  <a:lnTo>
                    <a:pt x="270" y="238"/>
                  </a:lnTo>
                  <a:lnTo>
                    <a:pt x="240" y="206"/>
                  </a:lnTo>
                  <a:lnTo>
                    <a:pt x="240" y="206"/>
                  </a:lnTo>
                  <a:lnTo>
                    <a:pt x="214" y="178"/>
                  </a:lnTo>
                  <a:lnTo>
                    <a:pt x="204" y="166"/>
                  </a:lnTo>
                  <a:lnTo>
                    <a:pt x="204" y="166"/>
                  </a:lnTo>
                  <a:lnTo>
                    <a:pt x="202" y="160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12" y="150"/>
                  </a:lnTo>
                  <a:lnTo>
                    <a:pt x="226" y="144"/>
                  </a:lnTo>
                  <a:lnTo>
                    <a:pt x="276" y="122"/>
                  </a:lnTo>
                  <a:lnTo>
                    <a:pt x="276" y="122"/>
                  </a:lnTo>
                  <a:lnTo>
                    <a:pt x="332" y="102"/>
                  </a:lnTo>
                  <a:lnTo>
                    <a:pt x="368" y="92"/>
                  </a:lnTo>
                  <a:lnTo>
                    <a:pt x="368" y="92"/>
                  </a:lnTo>
                  <a:lnTo>
                    <a:pt x="388" y="88"/>
                  </a:lnTo>
                  <a:lnTo>
                    <a:pt x="398" y="82"/>
                  </a:lnTo>
                  <a:lnTo>
                    <a:pt x="398" y="82"/>
                  </a:lnTo>
                  <a:lnTo>
                    <a:pt x="400" y="78"/>
                  </a:lnTo>
                  <a:lnTo>
                    <a:pt x="400" y="70"/>
                  </a:lnTo>
                  <a:lnTo>
                    <a:pt x="400" y="70"/>
                  </a:lnTo>
                  <a:lnTo>
                    <a:pt x="398" y="64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390" y="56"/>
                  </a:lnTo>
                  <a:lnTo>
                    <a:pt x="386" y="56"/>
                  </a:lnTo>
                  <a:lnTo>
                    <a:pt x="368" y="54"/>
                  </a:lnTo>
                  <a:lnTo>
                    <a:pt x="340" y="56"/>
                  </a:lnTo>
                  <a:lnTo>
                    <a:pt x="304" y="62"/>
                  </a:lnTo>
                  <a:lnTo>
                    <a:pt x="284" y="42"/>
                  </a:lnTo>
                  <a:lnTo>
                    <a:pt x="284" y="42"/>
                  </a:lnTo>
                  <a:lnTo>
                    <a:pt x="278" y="36"/>
                  </a:lnTo>
                  <a:lnTo>
                    <a:pt x="272" y="34"/>
                  </a:lnTo>
                  <a:lnTo>
                    <a:pt x="266" y="34"/>
                  </a:lnTo>
                  <a:lnTo>
                    <a:pt x="260" y="38"/>
                  </a:lnTo>
                  <a:lnTo>
                    <a:pt x="260" y="38"/>
                  </a:lnTo>
                  <a:lnTo>
                    <a:pt x="258" y="42"/>
                  </a:lnTo>
                  <a:lnTo>
                    <a:pt x="256" y="48"/>
                  </a:lnTo>
                  <a:lnTo>
                    <a:pt x="258" y="52"/>
                  </a:lnTo>
                  <a:lnTo>
                    <a:pt x="262" y="56"/>
                  </a:lnTo>
                  <a:lnTo>
                    <a:pt x="272" y="66"/>
                  </a:lnTo>
                  <a:lnTo>
                    <a:pt x="222" y="74"/>
                  </a:lnTo>
                  <a:lnTo>
                    <a:pt x="210" y="60"/>
                  </a:lnTo>
                  <a:lnTo>
                    <a:pt x="210" y="60"/>
                  </a:lnTo>
                  <a:lnTo>
                    <a:pt x="200" y="52"/>
                  </a:lnTo>
                  <a:lnTo>
                    <a:pt x="192" y="48"/>
                  </a:lnTo>
                  <a:lnTo>
                    <a:pt x="186" y="48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76" y="54"/>
                  </a:lnTo>
                  <a:lnTo>
                    <a:pt x="176" y="60"/>
                  </a:lnTo>
                  <a:lnTo>
                    <a:pt x="176" y="64"/>
                  </a:lnTo>
                  <a:lnTo>
                    <a:pt x="180" y="70"/>
                  </a:lnTo>
                  <a:lnTo>
                    <a:pt x="190" y="78"/>
                  </a:lnTo>
                  <a:lnTo>
                    <a:pt x="118" y="84"/>
                  </a:lnTo>
                  <a:lnTo>
                    <a:pt x="74" y="42"/>
                  </a:lnTo>
                  <a:lnTo>
                    <a:pt x="74" y="42"/>
                  </a:lnTo>
                  <a:lnTo>
                    <a:pt x="50" y="18"/>
                  </a:lnTo>
                  <a:lnTo>
                    <a:pt x="38" y="10"/>
                  </a:lnTo>
                  <a:lnTo>
                    <a:pt x="28" y="4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4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8" y="62"/>
                  </a:lnTo>
                  <a:lnTo>
                    <a:pt x="40" y="76"/>
                  </a:lnTo>
                  <a:lnTo>
                    <a:pt x="82" y="118"/>
                  </a:lnTo>
                  <a:lnTo>
                    <a:pt x="76" y="190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05779" y="1637534"/>
              <a:ext cx="334305" cy="427600"/>
              <a:chOff x="581025" y="195263"/>
              <a:chExt cx="546100" cy="698500"/>
            </a:xfrm>
            <a:solidFill>
              <a:srgbClr val="B25538"/>
            </a:solidFill>
          </p:grpSpPr>
          <p:sp>
            <p:nvSpPr>
              <p:cNvPr id="113" name="Freeform 13"/>
              <p:cNvSpPr>
                <a:spLocks/>
              </p:cNvSpPr>
              <p:nvPr/>
            </p:nvSpPr>
            <p:spPr bwMode="auto">
              <a:xfrm>
                <a:off x="619125" y="195263"/>
                <a:ext cx="508000" cy="323850"/>
              </a:xfrm>
              <a:custGeom>
                <a:avLst/>
                <a:gdLst>
                  <a:gd name="T0" fmla="*/ 218 w 320"/>
                  <a:gd name="T1" fmla="*/ 204 h 204"/>
                  <a:gd name="T2" fmla="*/ 320 w 320"/>
                  <a:gd name="T3" fmla="*/ 102 h 204"/>
                  <a:gd name="T4" fmla="*/ 218 w 320"/>
                  <a:gd name="T5" fmla="*/ 0 h 204"/>
                  <a:gd name="T6" fmla="*/ 152 w 320"/>
                  <a:gd name="T7" fmla="*/ 0 h 204"/>
                  <a:gd name="T8" fmla="*/ 228 w 320"/>
                  <a:gd name="T9" fmla="*/ 78 h 204"/>
                  <a:gd name="T10" fmla="*/ 0 w 320"/>
                  <a:gd name="T11" fmla="*/ 78 h 204"/>
                  <a:gd name="T12" fmla="*/ 0 w 320"/>
                  <a:gd name="T13" fmla="*/ 128 h 204"/>
                  <a:gd name="T14" fmla="*/ 228 w 320"/>
                  <a:gd name="T15" fmla="*/ 128 h 204"/>
                  <a:gd name="T16" fmla="*/ 152 w 320"/>
                  <a:gd name="T17" fmla="*/ 204 h 204"/>
                  <a:gd name="T18" fmla="*/ 218 w 320"/>
                  <a:gd name="T19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04">
                    <a:moveTo>
                      <a:pt x="218" y="204"/>
                    </a:moveTo>
                    <a:lnTo>
                      <a:pt x="320" y="102"/>
                    </a:lnTo>
                    <a:lnTo>
                      <a:pt x="218" y="0"/>
                    </a:lnTo>
                    <a:lnTo>
                      <a:pt x="152" y="0"/>
                    </a:lnTo>
                    <a:lnTo>
                      <a:pt x="228" y="78"/>
                    </a:lnTo>
                    <a:lnTo>
                      <a:pt x="0" y="78"/>
                    </a:lnTo>
                    <a:lnTo>
                      <a:pt x="0" y="128"/>
                    </a:lnTo>
                    <a:lnTo>
                      <a:pt x="228" y="128"/>
                    </a:lnTo>
                    <a:lnTo>
                      <a:pt x="152" y="204"/>
                    </a:lnTo>
                    <a:lnTo>
                      <a:pt x="218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4"/>
              <p:cNvSpPr>
                <a:spLocks/>
              </p:cNvSpPr>
              <p:nvPr/>
            </p:nvSpPr>
            <p:spPr bwMode="auto">
              <a:xfrm>
                <a:off x="581025" y="569913"/>
                <a:ext cx="504825" cy="323850"/>
              </a:xfrm>
              <a:custGeom>
                <a:avLst/>
                <a:gdLst>
                  <a:gd name="T0" fmla="*/ 100 w 318"/>
                  <a:gd name="T1" fmla="*/ 2 h 204"/>
                  <a:gd name="T2" fmla="*/ 0 w 318"/>
                  <a:gd name="T3" fmla="*/ 102 h 204"/>
                  <a:gd name="T4" fmla="*/ 100 w 318"/>
                  <a:gd name="T5" fmla="*/ 204 h 204"/>
                  <a:gd name="T6" fmla="*/ 168 w 318"/>
                  <a:gd name="T7" fmla="*/ 204 h 204"/>
                  <a:gd name="T8" fmla="*/ 90 w 318"/>
                  <a:gd name="T9" fmla="*/ 126 h 204"/>
                  <a:gd name="T10" fmla="*/ 318 w 318"/>
                  <a:gd name="T11" fmla="*/ 126 h 204"/>
                  <a:gd name="T12" fmla="*/ 318 w 318"/>
                  <a:gd name="T13" fmla="*/ 78 h 204"/>
                  <a:gd name="T14" fmla="*/ 92 w 318"/>
                  <a:gd name="T15" fmla="*/ 78 h 204"/>
                  <a:gd name="T16" fmla="*/ 168 w 318"/>
                  <a:gd name="T17" fmla="*/ 0 h 204"/>
                  <a:gd name="T18" fmla="*/ 100 w 318"/>
                  <a:gd name="T19" fmla="*/ 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8" h="204">
                    <a:moveTo>
                      <a:pt x="100" y="2"/>
                    </a:moveTo>
                    <a:lnTo>
                      <a:pt x="0" y="102"/>
                    </a:lnTo>
                    <a:lnTo>
                      <a:pt x="100" y="204"/>
                    </a:lnTo>
                    <a:lnTo>
                      <a:pt x="168" y="204"/>
                    </a:lnTo>
                    <a:lnTo>
                      <a:pt x="90" y="126"/>
                    </a:lnTo>
                    <a:lnTo>
                      <a:pt x="318" y="126"/>
                    </a:lnTo>
                    <a:lnTo>
                      <a:pt x="318" y="78"/>
                    </a:lnTo>
                    <a:lnTo>
                      <a:pt x="92" y="78"/>
                    </a:lnTo>
                    <a:lnTo>
                      <a:pt x="168" y="0"/>
                    </a:lnTo>
                    <a:lnTo>
                      <a:pt x="10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08792" y="3987390"/>
              <a:ext cx="235180" cy="600584"/>
              <a:chOff x="749300" y="4033838"/>
              <a:chExt cx="384175" cy="981075"/>
            </a:xfrm>
            <a:solidFill>
              <a:srgbClr val="B25538"/>
            </a:solidFill>
          </p:grpSpPr>
          <p:sp>
            <p:nvSpPr>
              <p:cNvPr id="111" name="Freeform 15"/>
              <p:cNvSpPr>
                <a:spLocks/>
              </p:cNvSpPr>
              <p:nvPr/>
            </p:nvSpPr>
            <p:spPr bwMode="auto">
              <a:xfrm>
                <a:off x="863600" y="4033838"/>
                <a:ext cx="158750" cy="158750"/>
              </a:xfrm>
              <a:custGeom>
                <a:avLst/>
                <a:gdLst>
                  <a:gd name="T0" fmla="*/ 38 w 100"/>
                  <a:gd name="T1" fmla="*/ 2 h 100"/>
                  <a:gd name="T2" fmla="*/ 38 w 100"/>
                  <a:gd name="T3" fmla="*/ 2 h 100"/>
                  <a:gd name="T4" fmla="*/ 52 w 100"/>
                  <a:gd name="T5" fmla="*/ 0 h 100"/>
                  <a:gd name="T6" fmla="*/ 64 w 100"/>
                  <a:gd name="T7" fmla="*/ 2 h 100"/>
                  <a:gd name="T8" fmla="*/ 76 w 100"/>
                  <a:gd name="T9" fmla="*/ 8 h 100"/>
                  <a:gd name="T10" fmla="*/ 88 w 100"/>
                  <a:gd name="T11" fmla="*/ 16 h 100"/>
                  <a:gd name="T12" fmla="*/ 96 w 100"/>
                  <a:gd name="T13" fmla="*/ 28 h 100"/>
                  <a:gd name="T14" fmla="*/ 100 w 100"/>
                  <a:gd name="T15" fmla="*/ 40 h 100"/>
                  <a:gd name="T16" fmla="*/ 100 w 100"/>
                  <a:gd name="T17" fmla="*/ 54 h 100"/>
                  <a:gd name="T18" fmla="*/ 100 w 100"/>
                  <a:gd name="T19" fmla="*/ 60 h 100"/>
                  <a:gd name="T20" fmla="*/ 98 w 100"/>
                  <a:gd name="T21" fmla="*/ 66 h 100"/>
                  <a:gd name="T22" fmla="*/ 98 w 100"/>
                  <a:gd name="T23" fmla="*/ 66 h 100"/>
                  <a:gd name="T24" fmla="*/ 92 w 100"/>
                  <a:gd name="T25" fmla="*/ 78 h 100"/>
                  <a:gd name="T26" fmla="*/ 82 w 100"/>
                  <a:gd name="T27" fmla="*/ 88 h 100"/>
                  <a:gd name="T28" fmla="*/ 72 w 100"/>
                  <a:gd name="T29" fmla="*/ 94 h 100"/>
                  <a:gd name="T30" fmla="*/ 60 w 100"/>
                  <a:gd name="T31" fmla="*/ 98 h 100"/>
                  <a:gd name="T32" fmla="*/ 46 w 100"/>
                  <a:gd name="T33" fmla="*/ 100 h 100"/>
                  <a:gd name="T34" fmla="*/ 34 w 100"/>
                  <a:gd name="T35" fmla="*/ 98 h 100"/>
                  <a:gd name="T36" fmla="*/ 22 w 100"/>
                  <a:gd name="T37" fmla="*/ 92 h 100"/>
                  <a:gd name="T38" fmla="*/ 12 w 100"/>
                  <a:gd name="T39" fmla="*/ 82 h 100"/>
                  <a:gd name="T40" fmla="*/ 12 w 100"/>
                  <a:gd name="T41" fmla="*/ 82 h 100"/>
                  <a:gd name="T42" fmla="*/ 6 w 100"/>
                  <a:gd name="T43" fmla="*/ 72 h 100"/>
                  <a:gd name="T44" fmla="*/ 2 w 100"/>
                  <a:gd name="T45" fmla="*/ 60 h 100"/>
                  <a:gd name="T46" fmla="*/ 0 w 100"/>
                  <a:gd name="T47" fmla="*/ 48 h 100"/>
                  <a:gd name="T48" fmla="*/ 4 w 100"/>
                  <a:gd name="T49" fmla="*/ 34 h 100"/>
                  <a:gd name="T50" fmla="*/ 8 w 100"/>
                  <a:gd name="T51" fmla="*/ 24 h 100"/>
                  <a:gd name="T52" fmla="*/ 16 w 100"/>
                  <a:gd name="T53" fmla="*/ 14 h 100"/>
                  <a:gd name="T54" fmla="*/ 26 w 100"/>
                  <a:gd name="T55" fmla="*/ 6 h 100"/>
                  <a:gd name="T56" fmla="*/ 38 w 100"/>
                  <a:gd name="T57" fmla="*/ 2 h 100"/>
                  <a:gd name="T58" fmla="*/ 38 w 100"/>
                  <a:gd name="T59" fmla="*/ 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0" h="100">
                    <a:moveTo>
                      <a:pt x="38" y="2"/>
                    </a:moveTo>
                    <a:lnTo>
                      <a:pt x="38" y="2"/>
                    </a:lnTo>
                    <a:lnTo>
                      <a:pt x="52" y="0"/>
                    </a:lnTo>
                    <a:lnTo>
                      <a:pt x="64" y="2"/>
                    </a:lnTo>
                    <a:lnTo>
                      <a:pt x="76" y="8"/>
                    </a:lnTo>
                    <a:lnTo>
                      <a:pt x="88" y="16"/>
                    </a:lnTo>
                    <a:lnTo>
                      <a:pt x="96" y="28"/>
                    </a:lnTo>
                    <a:lnTo>
                      <a:pt x="100" y="40"/>
                    </a:lnTo>
                    <a:lnTo>
                      <a:pt x="100" y="54"/>
                    </a:lnTo>
                    <a:lnTo>
                      <a:pt x="100" y="60"/>
                    </a:lnTo>
                    <a:lnTo>
                      <a:pt x="98" y="66"/>
                    </a:lnTo>
                    <a:lnTo>
                      <a:pt x="98" y="66"/>
                    </a:lnTo>
                    <a:lnTo>
                      <a:pt x="92" y="78"/>
                    </a:lnTo>
                    <a:lnTo>
                      <a:pt x="82" y="88"/>
                    </a:lnTo>
                    <a:lnTo>
                      <a:pt x="72" y="94"/>
                    </a:lnTo>
                    <a:lnTo>
                      <a:pt x="60" y="98"/>
                    </a:lnTo>
                    <a:lnTo>
                      <a:pt x="46" y="100"/>
                    </a:lnTo>
                    <a:lnTo>
                      <a:pt x="34" y="98"/>
                    </a:lnTo>
                    <a:lnTo>
                      <a:pt x="22" y="92"/>
                    </a:lnTo>
                    <a:lnTo>
                      <a:pt x="12" y="82"/>
                    </a:lnTo>
                    <a:lnTo>
                      <a:pt x="12" y="82"/>
                    </a:lnTo>
                    <a:lnTo>
                      <a:pt x="6" y="72"/>
                    </a:lnTo>
                    <a:lnTo>
                      <a:pt x="2" y="60"/>
                    </a:lnTo>
                    <a:lnTo>
                      <a:pt x="0" y="48"/>
                    </a:lnTo>
                    <a:lnTo>
                      <a:pt x="4" y="34"/>
                    </a:lnTo>
                    <a:lnTo>
                      <a:pt x="8" y="24"/>
                    </a:lnTo>
                    <a:lnTo>
                      <a:pt x="16" y="14"/>
                    </a:lnTo>
                    <a:lnTo>
                      <a:pt x="26" y="6"/>
                    </a:lnTo>
                    <a:lnTo>
                      <a:pt x="38" y="2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6"/>
              <p:cNvSpPr>
                <a:spLocks/>
              </p:cNvSpPr>
              <p:nvPr/>
            </p:nvSpPr>
            <p:spPr bwMode="auto">
              <a:xfrm>
                <a:off x="749300" y="4208463"/>
                <a:ext cx="384175" cy="806450"/>
              </a:xfrm>
              <a:custGeom>
                <a:avLst/>
                <a:gdLst>
                  <a:gd name="T0" fmla="*/ 30 w 242"/>
                  <a:gd name="T1" fmla="*/ 8 h 508"/>
                  <a:gd name="T2" fmla="*/ 56 w 242"/>
                  <a:gd name="T3" fmla="*/ 2 h 508"/>
                  <a:gd name="T4" fmla="*/ 134 w 242"/>
                  <a:gd name="T5" fmla="*/ 0 h 508"/>
                  <a:gd name="T6" fmla="*/ 156 w 242"/>
                  <a:gd name="T7" fmla="*/ 0 h 508"/>
                  <a:gd name="T8" fmla="*/ 192 w 242"/>
                  <a:gd name="T9" fmla="*/ 2 h 508"/>
                  <a:gd name="T10" fmla="*/ 212 w 242"/>
                  <a:gd name="T11" fmla="*/ 10 h 508"/>
                  <a:gd name="T12" fmla="*/ 222 w 242"/>
                  <a:gd name="T13" fmla="*/ 16 h 508"/>
                  <a:gd name="T14" fmla="*/ 232 w 242"/>
                  <a:gd name="T15" fmla="*/ 30 h 508"/>
                  <a:gd name="T16" fmla="*/ 238 w 242"/>
                  <a:gd name="T17" fmla="*/ 44 h 508"/>
                  <a:gd name="T18" fmla="*/ 242 w 242"/>
                  <a:gd name="T19" fmla="*/ 78 h 508"/>
                  <a:gd name="T20" fmla="*/ 242 w 242"/>
                  <a:gd name="T21" fmla="*/ 222 h 508"/>
                  <a:gd name="T22" fmla="*/ 240 w 242"/>
                  <a:gd name="T23" fmla="*/ 230 h 508"/>
                  <a:gd name="T24" fmla="*/ 232 w 242"/>
                  <a:gd name="T25" fmla="*/ 246 h 508"/>
                  <a:gd name="T26" fmla="*/ 224 w 242"/>
                  <a:gd name="T27" fmla="*/ 248 h 508"/>
                  <a:gd name="T28" fmla="*/ 218 w 242"/>
                  <a:gd name="T29" fmla="*/ 248 h 508"/>
                  <a:gd name="T30" fmla="*/ 210 w 242"/>
                  <a:gd name="T31" fmla="*/ 244 h 508"/>
                  <a:gd name="T32" fmla="*/ 200 w 242"/>
                  <a:gd name="T33" fmla="*/ 232 h 508"/>
                  <a:gd name="T34" fmla="*/ 198 w 242"/>
                  <a:gd name="T35" fmla="*/ 222 h 508"/>
                  <a:gd name="T36" fmla="*/ 198 w 242"/>
                  <a:gd name="T37" fmla="*/ 82 h 508"/>
                  <a:gd name="T38" fmla="*/ 184 w 242"/>
                  <a:gd name="T39" fmla="*/ 82 h 508"/>
                  <a:gd name="T40" fmla="*/ 182 w 242"/>
                  <a:gd name="T41" fmla="*/ 480 h 508"/>
                  <a:gd name="T42" fmla="*/ 182 w 242"/>
                  <a:gd name="T43" fmla="*/ 490 h 508"/>
                  <a:gd name="T44" fmla="*/ 168 w 242"/>
                  <a:gd name="T45" fmla="*/ 504 h 508"/>
                  <a:gd name="T46" fmla="*/ 148 w 242"/>
                  <a:gd name="T47" fmla="*/ 508 h 508"/>
                  <a:gd name="T48" fmla="*/ 132 w 242"/>
                  <a:gd name="T49" fmla="*/ 496 h 508"/>
                  <a:gd name="T50" fmla="*/ 128 w 242"/>
                  <a:gd name="T51" fmla="*/ 486 h 508"/>
                  <a:gd name="T52" fmla="*/ 128 w 242"/>
                  <a:gd name="T53" fmla="*/ 366 h 508"/>
                  <a:gd name="T54" fmla="*/ 128 w 242"/>
                  <a:gd name="T55" fmla="*/ 248 h 508"/>
                  <a:gd name="T56" fmla="*/ 114 w 242"/>
                  <a:gd name="T57" fmla="*/ 248 h 508"/>
                  <a:gd name="T58" fmla="*/ 114 w 242"/>
                  <a:gd name="T59" fmla="*/ 456 h 508"/>
                  <a:gd name="T60" fmla="*/ 112 w 242"/>
                  <a:gd name="T61" fmla="*/ 490 h 508"/>
                  <a:gd name="T62" fmla="*/ 108 w 242"/>
                  <a:gd name="T63" fmla="*/ 500 h 508"/>
                  <a:gd name="T64" fmla="*/ 92 w 242"/>
                  <a:gd name="T65" fmla="*/ 508 h 508"/>
                  <a:gd name="T66" fmla="*/ 74 w 242"/>
                  <a:gd name="T67" fmla="*/ 506 h 508"/>
                  <a:gd name="T68" fmla="*/ 62 w 242"/>
                  <a:gd name="T69" fmla="*/ 498 h 508"/>
                  <a:gd name="T70" fmla="*/ 56 w 242"/>
                  <a:gd name="T71" fmla="*/ 480 h 508"/>
                  <a:gd name="T72" fmla="*/ 56 w 242"/>
                  <a:gd name="T73" fmla="*/ 282 h 508"/>
                  <a:gd name="T74" fmla="*/ 56 w 242"/>
                  <a:gd name="T75" fmla="*/ 84 h 508"/>
                  <a:gd name="T76" fmla="*/ 44 w 242"/>
                  <a:gd name="T77" fmla="*/ 84 h 508"/>
                  <a:gd name="T78" fmla="*/ 42 w 242"/>
                  <a:gd name="T79" fmla="*/ 216 h 508"/>
                  <a:gd name="T80" fmla="*/ 36 w 242"/>
                  <a:gd name="T81" fmla="*/ 238 h 508"/>
                  <a:gd name="T82" fmla="*/ 30 w 242"/>
                  <a:gd name="T83" fmla="*/ 246 h 508"/>
                  <a:gd name="T84" fmla="*/ 18 w 242"/>
                  <a:gd name="T85" fmla="*/ 248 h 508"/>
                  <a:gd name="T86" fmla="*/ 10 w 242"/>
                  <a:gd name="T87" fmla="*/ 246 h 508"/>
                  <a:gd name="T88" fmla="*/ 2 w 242"/>
                  <a:gd name="T89" fmla="*/ 234 h 508"/>
                  <a:gd name="T90" fmla="*/ 0 w 242"/>
                  <a:gd name="T91" fmla="*/ 226 h 508"/>
                  <a:gd name="T92" fmla="*/ 0 w 242"/>
                  <a:gd name="T93" fmla="*/ 60 h 508"/>
                  <a:gd name="T94" fmla="*/ 8 w 242"/>
                  <a:gd name="T95" fmla="*/ 28 h 508"/>
                  <a:gd name="T96" fmla="*/ 18 w 242"/>
                  <a:gd name="T97" fmla="*/ 16 h 508"/>
                  <a:gd name="T98" fmla="*/ 30 w 242"/>
                  <a:gd name="T99" fmla="*/ 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2" h="508">
                    <a:moveTo>
                      <a:pt x="30" y="8"/>
                    </a:moveTo>
                    <a:lnTo>
                      <a:pt x="30" y="8"/>
                    </a:lnTo>
                    <a:lnTo>
                      <a:pt x="44" y="4"/>
                    </a:lnTo>
                    <a:lnTo>
                      <a:pt x="56" y="2"/>
                    </a:lnTo>
                    <a:lnTo>
                      <a:pt x="82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56" y="0"/>
                    </a:lnTo>
                    <a:lnTo>
                      <a:pt x="180" y="0"/>
                    </a:lnTo>
                    <a:lnTo>
                      <a:pt x="192" y="2"/>
                    </a:lnTo>
                    <a:lnTo>
                      <a:pt x="202" y="6"/>
                    </a:lnTo>
                    <a:lnTo>
                      <a:pt x="212" y="10"/>
                    </a:lnTo>
                    <a:lnTo>
                      <a:pt x="222" y="16"/>
                    </a:lnTo>
                    <a:lnTo>
                      <a:pt x="222" y="16"/>
                    </a:lnTo>
                    <a:lnTo>
                      <a:pt x="228" y="22"/>
                    </a:lnTo>
                    <a:lnTo>
                      <a:pt x="232" y="30"/>
                    </a:lnTo>
                    <a:lnTo>
                      <a:pt x="236" y="36"/>
                    </a:lnTo>
                    <a:lnTo>
                      <a:pt x="238" y="44"/>
                    </a:lnTo>
                    <a:lnTo>
                      <a:pt x="242" y="62"/>
                    </a:lnTo>
                    <a:lnTo>
                      <a:pt x="242" y="78"/>
                    </a:lnTo>
                    <a:lnTo>
                      <a:pt x="242" y="78"/>
                    </a:lnTo>
                    <a:lnTo>
                      <a:pt x="242" y="222"/>
                    </a:lnTo>
                    <a:lnTo>
                      <a:pt x="242" y="222"/>
                    </a:lnTo>
                    <a:lnTo>
                      <a:pt x="240" y="230"/>
                    </a:lnTo>
                    <a:lnTo>
                      <a:pt x="238" y="238"/>
                    </a:lnTo>
                    <a:lnTo>
                      <a:pt x="232" y="246"/>
                    </a:lnTo>
                    <a:lnTo>
                      <a:pt x="228" y="248"/>
                    </a:lnTo>
                    <a:lnTo>
                      <a:pt x="224" y="248"/>
                    </a:lnTo>
                    <a:lnTo>
                      <a:pt x="224" y="248"/>
                    </a:lnTo>
                    <a:lnTo>
                      <a:pt x="218" y="248"/>
                    </a:lnTo>
                    <a:lnTo>
                      <a:pt x="214" y="248"/>
                    </a:lnTo>
                    <a:lnTo>
                      <a:pt x="210" y="244"/>
                    </a:lnTo>
                    <a:lnTo>
                      <a:pt x="206" y="242"/>
                    </a:lnTo>
                    <a:lnTo>
                      <a:pt x="200" y="232"/>
                    </a:lnTo>
                    <a:lnTo>
                      <a:pt x="198" y="222"/>
                    </a:lnTo>
                    <a:lnTo>
                      <a:pt x="198" y="222"/>
                    </a:lnTo>
                    <a:lnTo>
                      <a:pt x="198" y="82"/>
                    </a:lnTo>
                    <a:lnTo>
                      <a:pt x="198" y="82"/>
                    </a:lnTo>
                    <a:lnTo>
                      <a:pt x="184" y="82"/>
                    </a:lnTo>
                    <a:lnTo>
                      <a:pt x="184" y="82"/>
                    </a:lnTo>
                    <a:lnTo>
                      <a:pt x="182" y="480"/>
                    </a:lnTo>
                    <a:lnTo>
                      <a:pt x="182" y="480"/>
                    </a:lnTo>
                    <a:lnTo>
                      <a:pt x="182" y="486"/>
                    </a:lnTo>
                    <a:lnTo>
                      <a:pt x="182" y="490"/>
                    </a:lnTo>
                    <a:lnTo>
                      <a:pt x="176" y="500"/>
                    </a:lnTo>
                    <a:lnTo>
                      <a:pt x="168" y="504"/>
                    </a:lnTo>
                    <a:lnTo>
                      <a:pt x="158" y="508"/>
                    </a:lnTo>
                    <a:lnTo>
                      <a:pt x="148" y="508"/>
                    </a:lnTo>
                    <a:lnTo>
                      <a:pt x="138" y="504"/>
                    </a:lnTo>
                    <a:lnTo>
                      <a:pt x="132" y="496"/>
                    </a:lnTo>
                    <a:lnTo>
                      <a:pt x="128" y="492"/>
                    </a:lnTo>
                    <a:lnTo>
                      <a:pt x="128" y="486"/>
                    </a:lnTo>
                    <a:lnTo>
                      <a:pt x="128" y="486"/>
                    </a:lnTo>
                    <a:lnTo>
                      <a:pt x="128" y="366"/>
                    </a:lnTo>
                    <a:lnTo>
                      <a:pt x="128" y="248"/>
                    </a:lnTo>
                    <a:lnTo>
                      <a:pt x="128" y="248"/>
                    </a:lnTo>
                    <a:lnTo>
                      <a:pt x="114" y="248"/>
                    </a:lnTo>
                    <a:lnTo>
                      <a:pt x="114" y="248"/>
                    </a:lnTo>
                    <a:lnTo>
                      <a:pt x="114" y="456"/>
                    </a:lnTo>
                    <a:lnTo>
                      <a:pt x="114" y="456"/>
                    </a:lnTo>
                    <a:lnTo>
                      <a:pt x="114" y="478"/>
                    </a:lnTo>
                    <a:lnTo>
                      <a:pt x="112" y="490"/>
                    </a:lnTo>
                    <a:lnTo>
                      <a:pt x="108" y="500"/>
                    </a:lnTo>
                    <a:lnTo>
                      <a:pt x="108" y="500"/>
                    </a:lnTo>
                    <a:lnTo>
                      <a:pt x="100" y="506"/>
                    </a:lnTo>
                    <a:lnTo>
                      <a:pt x="92" y="508"/>
                    </a:lnTo>
                    <a:lnTo>
                      <a:pt x="84" y="508"/>
                    </a:lnTo>
                    <a:lnTo>
                      <a:pt x="74" y="506"/>
                    </a:lnTo>
                    <a:lnTo>
                      <a:pt x="68" y="502"/>
                    </a:lnTo>
                    <a:lnTo>
                      <a:pt x="62" y="498"/>
                    </a:lnTo>
                    <a:lnTo>
                      <a:pt x="58" y="490"/>
                    </a:lnTo>
                    <a:lnTo>
                      <a:pt x="56" y="480"/>
                    </a:lnTo>
                    <a:lnTo>
                      <a:pt x="56" y="480"/>
                    </a:lnTo>
                    <a:lnTo>
                      <a:pt x="56" y="282"/>
                    </a:lnTo>
                    <a:lnTo>
                      <a:pt x="56" y="84"/>
                    </a:lnTo>
                    <a:lnTo>
                      <a:pt x="56" y="84"/>
                    </a:lnTo>
                    <a:lnTo>
                      <a:pt x="44" y="84"/>
                    </a:lnTo>
                    <a:lnTo>
                      <a:pt x="44" y="84"/>
                    </a:lnTo>
                    <a:lnTo>
                      <a:pt x="42" y="216"/>
                    </a:lnTo>
                    <a:lnTo>
                      <a:pt x="42" y="216"/>
                    </a:lnTo>
                    <a:lnTo>
                      <a:pt x="42" y="226"/>
                    </a:lnTo>
                    <a:lnTo>
                      <a:pt x="36" y="238"/>
                    </a:lnTo>
                    <a:lnTo>
                      <a:pt x="34" y="244"/>
                    </a:lnTo>
                    <a:lnTo>
                      <a:pt x="30" y="246"/>
                    </a:lnTo>
                    <a:lnTo>
                      <a:pt x="24" y="248"/>
                    </a:lnTo>
                    <a:lnTo>
                      <a:pt x="18" y="248"/>
                    </a:lnTo>
                    <a:lnTo>
                      <a:pt x="18" y="248"/>
                    </a:lnTo>
                    <a:lnTo>
                      <a:pt x="10" y="246"/>
                    </a:lnTo>
                    <a:lnTo>
                      <a:pt x="4" y="242"/>
                    </a:lnTo>
                    <a:lnTo>
                      <a:pt x="2" y="234"/>
                    </a:lnTo>
                    <a:lnTo>
                      <a:pt x="0" y="226"/>
                    </a:lnTo>
                    <a:lnTo>
                      <a:pt x="0" y="22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4"/>
                    </a:lnTo>
                    <a:lnTo>
                      <a:pt x="8" y="28"/>
                    </a:lnTo>
                    <a:lnTo>
                      <a:pt x="12" y="22"/>
                    </a:lnTo>
                    <a:lnTo>
                      <a:pt x="18" y="16"/>
                    </a:lnTo>
                    <a:lnTo>
                      <a:pt x="24" y="12"/>
                    </a:lnTo>
                    <a:lnTo>
                      <a:pt x="30" y="8"/>
                    </a:lnTo>
                    <a:lnTo>
                      <a:pt x="3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60784" y="3981560"/>
              <a:ext cx="272109" cy="606414"/>
              <a:chOff x="1651000" y="4024313"/>
              <a:chExt cx="444500" cy="990600"/>
            </a:xfrm>
            <a:solidFill>
              <a:srgbClr val="B25538"/>
            </a:solidFill>
          </p:grpSpPr>
          <p:sp>
            <p:nvSpPr>
              <p:cNvPr id="109" name="Freeform 17"/>
              <p:cNvSpPr>
                <a:spLocks/>
              </p:cNvSpPr>
              <p:nvPr/>
            </p:nvSpPr>
            <p:spPr bwMode="auto">
              <a:xfrm>
                <a:off x="1790700" y="4024313"/>
                <a:ext cx="161925" cy="158750"/>
              </a:xfrm>
              <a:custGeom>
                <a:avLst/>
                <a:gdLst>
                  <a:gd name="T0" fmla="*/ 42 w 102"/>
                  <a:gd name="T1" fmla="*/ 0 h 100"/>
                  <a:gd name="T2" fmla="*/ 42 w 102"/>
                  <a:gd name="T3" fmla="*/ 0 h 100"/>
                  <a:gd name="T4" fmla="*/ 54 w 102"/>
                  <a:gd name="T5" fmla="*/ 0 h 100"/>
                  <a:gd name="T6" fmla="*/ 66 w 102"/>
                  <a:gd name="T7" fmla="*/ 2 h 100"/>
                  <a:gd name="T8" fmla="*/ 78 w 102"/>
                  <a:gd name="T9" fmla="*/ 6 h 100"/>
                  <a:gd name="T10" fmla="*/ 86 w 102"/>
                  <a:gd name="T11" fmla="*/ 14 h 100"/>
                  <a:gd name="T12" fmla="*/ 94 w 102"/>
                  <a:gd name="T13" fmla="*/ 24 h 100"/>
                  <a:gd name="T14" fmla="*/ 100 w 102"/>
                  <a:gd name="T15" fmla="*/ 34 h 100"/>
                  <a:gd name="T16" fmla="*/ 102 w 102"/>
                  <a:gd name="T17" fmla="*/ 46 h 100"/>
                  <a:gd name="T18" fmla="*/ 102 w 102"/>
                  <a:gd name="T19" fmla="*/ 58 h 100"/>
                  <a:gd name="T20" fmla="*/ 102 w 102"/>
                  <a:gd name="T21" fmla="*/ 58 h 100"/>
                  <a:gd name="T22" fmla="*/ 100 w 102"/>
                  <a:gd name="T23" fmla="*/ 66 h 100"/>
                  <a:gd name="T24" fmla="*/ 98 w 102"/>
                  <a:gd name="T25" fmla="*/ 74 h 100"/>
                  <a:gd name="T26" fmla="*/ 94 w 102"/>
                  <a:gd name="T27" fmla="*/ 80 h 100"/>
                  <a:gd name="T28" fmla="*/ 90 w 102"/>
                  <a:gd name="T29" fmla="*/ 86 h 100"/>
                  <a:gd name="T30" fmla="*/ 78 w 102"/>
                  <a:gd name="T31" fmla="*/ 94 h 100"/>
                  <a:gd name="T32" fmla="*/ 64 w 102"/>
                  <a:gd name="T33" fmla="*/ 98 h 100"/>
                  <a:gd name="T34" fmla="*/ 50 w 102"/>
                  <a:gd name="T35" fmla="*/ 100 h 100"/>
                  <a:gd name="T36" fmla="*/ 34 w 102"/>
                  <a:gd name="T37" fmla="*/ 98 h 100"/>
                  <a:gd name="T38" fmla="*/ 22 w 102"/>
                  <a:gd name="T39" fmla="*/ 92 h 100"/>
                  <a:gd name="T40" fmla="*/ 16 w 102"/>
                  <a:gd name="T41" fmla="*/ 86 h 100"/>
                  <a:gd name="T42" fmla="*/ 10 w 102"/>
                  <a:gd name="T43" fmla="*/ 80 h 100"/>
                  <a:gd name="T44" fmla="*/ 10 w 102"/>
                  <a:gd name="T45" fmla="*/ 80 h 100"/>
                  <a:gd name="T46" fmla="*/ 4 w 102"/>
                  <a:gd name="T47" fmla="*/ 70 h 100"/>
                  <a:gd name="T48" fmla="*/ 0 w 102"/>
                  <a:gd name="T49" fmla="*/ 58 h 100"/>
                  <a:gd name="T50" fmla="*/ 2 w 102"/>
                  <a:gd name="T51" fmla="*/ 44 h 100"/>
                  <a:gd name="T52" fmla="*/ 4 w 102"/>
                  <a:gd name="T53" fmla="*/ 32 h 100"/>
                  <a:gd name="T54" fmla="*/ 10 w 102"/>
                  <a:gd name="T55" fmla="*/ 22 h 100"/>
                  <a:gd name="T56" fmla="*/ 18 w 102"/>
                  <a:gd name="T57" fmla="*/ 12 h 100"/>
                  <a:gd name="T58" fmla="*/ 30 w 102"/>
                  <a:gd name="T59" fmla="*/ 4 h 100"/>
                  <a:gd name="T60" fmla="*/ 42 w 102"/>
                  <a:gd name="T61" fmla="*/ 0 h 100"/>
                  <a:gd name="T62" fmla="*/ 42 w 102"/>
                  <a:gd name="T6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2" h="100">
                    <a:moveTo>
                      <a:pt x="42" y="0"/>
                    </a:moveTo>
                    <a:lnTo>
                      <a:pt x="42" y="0"/>
                    </a:lnTo>
                    <a:lnTo>
                      <a:pt x="54" y="0"/>
                    </a:lnTo>
                    <a:lnTo>
                      <a:pt x="66" y="2"/>
                    </a:lnTo>
                    <a:lnTo>
                      <a:pt x="78" y="6"/>
                    </a:lnTo>
                    <a:lnTo>
                      <a:pt x="86" y="14"/>
                    </a:lnTo>
                    <a:lnTo>
                      <a:pt x="94" y="24"/>
                    </a:lnTo>
                    <a:lnTo>
                      <a:pt x="100" y="34"/>
                    </a:lnTo>
                    <a:lnTo>
                      <a:pt x="102" y="46"/>
                    </a:lnTo>
                    <a:lnTo>
                      <a:pt x="102" y="58"/>
                    </a:lnTo>
                    <a:lnTo>
                      <a:pt x="102" y="58"/>
                    </a:lnTo>
                    <a:lnTo>
                      <a:pt x="100" y="66"/>
                    </a:lnTo>
                    <a:lnTo>
                      <a:pt x="98" y="74"/>
                    </a:lnTo>
                    <a:lnTo>
                      <a:pt x="94" y="80"/>
                    </a:lnTo>
                    <a:lnTo>
                      <a:pt x="90" y="86"/>
                    </a:lnTo>
                    <a:lnTo>
                      <a:pt x="78" y="94"/>
                    </a:lnTo>
                    <a:lnTo>
                      <a:pt x="64" y="98"/>
                    </a:lnTo>
                    <a:lnTo>
                      <a:pt x="50" y="100"/>
                    </a:lnTo>
                    <a:lnTo>
                      <a:pt x="34" y="98"/>
                    </a:lnTo>
                    <a:lnTo>
                      <a:pt x="22" y="92"/>
                    </a:lnTo>
                    <a:lnTo>
                      <a:pt x="16" y="86"/>
                    </a:lnTo>
                    <a:lnTo>
                      <a:pt x="10" y="80"/>
                    </a:lnTo>
                    <a:lnTo>
                      <a:pt x="10" y="80"/>
                    </a:lnTo>
                    <a:lnTo>
                      <a:pt x="4" y="70"/>
                    </a:lnTo>
                    <a:lnTo>
                      <a:pt x="0" y="58"/>
                    </a:lnTo>
                    <a:lnTo>
                      <a:pt x="2" y="44"/>
                    </a:lnTo>
                    <a:lnTo>
                      <a:pt x="4" y="32"/>
                    </a:lnTo>
                    <a:lnTo>
                      <a:pt x="10" y="22"/>
                    </a:lnTo>
                    <a:lnTo>
                      <a:pt x="18" y="12"/>
                    </a:lnTo>
                    <a:lnTo>
                      <a:pt x="30" y="4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8"/>
              <p:cNvSpPr>
                <a:spLocks/>
              </p:cNvSpPr>
              <p:nvPr/>
            </p:nvSpPr>
            <p:spPr bwMode="auto">
              <a:xfrm>
                <a:off x="1651000" y="4208463"/>
                <a:ext cx="444500" cy="806450"/>
              </a:xfrm>
              <a:custGeom>
                <a:avLst/>
                <a:gdLst>
                  <a:gd name="T0" fmla="*/ 60 w 280"/>
                  <a:gd name="T1" fmla="*/ 18 h 508"/>
                  <a:gd name="T2" fmla="*/ 80 w 280"/>
                  <a:gd name="T3" fmla="*/ 4 h 508"/>
                  <a:gd name="T4" fmla="*/ 104 w 280"/>
                  <a:gd name="T5" fmla="*/ 0 h 508"/>
                  <a:gd name="T6" fmla="*/ 154 w 280"/>
                  <a:gd name="T7" fmla="*/ 0 h 508"/>
                  <a:gd name="T8" fmla="*/ 174 w 280"/>
                  <a:gd name="T9" fmla="*/ 0 h 508"/>
                  <a:gd name="T10" fmla="*/ 204 w 280"/>
                  <a:gd name="T11" fmla="*/ 8 h 508"/>
                  <a:gd name="T12" fmla="*/ 220 w 280"/>
                  <a:gd name="T13" fmla="*/ 18 h 508"/>
                  <a:gd name="T14" fmla="*/ 226 w 280"/>
                  <a:gd name="T15" fmla="*/ 26 h 508"/>
                  <a:gd name="T16" fmla="*/ 238 w 280"/>
                  <a:gd name="T17" fmla="*/ 50 h 508"/>
                  <a:gd name="T18" fmla="*/ 254 w 280"/>
                  <a:gd name="T19" fmla="*/ 102 h 508"/>
                  <a:gd name="T20" fmla="*/ 262 w 280"/>
                  <a:gd name="T21" fmla="*/ 128 h 508"/>
                  <a:gd name="T22" fmla="*/ 278 w 280"/>
                  <a:gd name="T23" fmla="*/ 192 h 508"/>
                  <a:gd name="T24" fmla="*/ 278 w 280"/>
                  <a:gd name="T25" fmla="*/ 216 h 508"/>
                  <a:gd name="T26" fmla="*/ 268 w 280"/>
                  <a:gd name="T27" fmla="*/ 218 h 508"/>
                  <a:gd name="T28" fmla="*/ 248 w 280"/>
                  <a:gd name="T29" fmla="*/ 214 h 508"/>
                  <a:gd name="T30" fmla="*/ 242 w 280"/>
                  <a:gd name="T31" fmla="*/ 204 h 508"/>
                  <a:gd name="T32" fmla="*/ 230 w 280"/>
                  <a:gd name="T33" fmla="*/ 174 h 508"/>
                  <a:gd name="T34" fmla="*/ 202 w 280"/>
                  <a:gd name="T35" fmla="*/ 82 h 508"/>
                  <a:gd name="T36" fmla="*/ 200 w 280"/>
                  <a:gd name="T37" fmla="*/ 76 h 508"/>
                  <a:gd name="T38" fmla="*/ 190 w 280"/>
                  <a:gd name="T39" fmla="*/ 66 h 508"/>
                  <a:gd name="T40" fmla="*/ 204 w 280"/>
                  <a:gd name="T41" fmla="*/ 126 h 508"/>
                  <a:gd name="T42" fmla="*/ 258 w 280"/>
                  <a:gd name="T43" fmla="*/ 306 h 508"/>
                  <a:gd name="T44" fmla="*/ 198 w 280"/>
                  <a:gd name="T45" fmla="*/ 306 h 508"/>
                  <a:gd name="T46" fmla="*/ 196 w 280"/>
                  <a:gd name="T47" fmla="*/ 394 h 508"/>
                  <a:gd name="T48" fmla="*/ 196 w 280"/>
                  <a:gd name="T49" fmla="*/ 480 h 508"/>
                  <a:gd name="T50" fmla="*/ 190 w 280"/>
                  <a:gd name="T51" fmla="*/ 500 h 508"/>
                  <a:gd name="T52" fmla="*/ 178 w 280"/>
                  <a:gd name="T53" fmla="*/ 508 h 508"/>
                  <a:gd name="T54" fmla="*/ 174 w 280"/>
                  <a:gd name="T55" fmla="*/ 508 h 508"/>
                  <a:gd name="T56" fmla="*/ 164 w 280"/>
                  <a:gd name="T57" fmla="*/ 506 h 508"/>
                  <a:gd name="T58" fmla="*/ 150 w 280"/>
                  <a:gd name="T59" fmla="*/ 490 h 508"/>
                  <a:gd name="T60" fmla="*/ 150 w 280"/>
                  <a:gd name="T61" fmla="*/ 480 h 508"/>
                  <a:gd name="T62" fmla="*/ 150 w 280"/>
                  <a:gd name="T63" fmla="*/ 306 h 508"/>
                  <a:gd name="T64" fmla="*/ 136 w 280"/>
                  <a:gd name="T65" fmla="*/ 308 h 508"/>
                  <a:gd name="T66" fmla="*/ 136 w 280"/>
                  <a:gd name="T67" fmla="*/ 398 h 508"/>
                  <a:gd name="T68" fmla="*/ 134 w 280"/>
                  <a:gd name="T69" fmla="*/ 488 h 508"/>
                  <a:gd name="T70" fmla="*/ 132 w 280"/>
                  <a:gd name="T71" fmla="*/ 496 h 508"/>
                  <a:gd name="T72" fmla="*/ 120 w 280"/>
                  <a:gd name="T73" fmla="*/ 506 h 508"/>
                  <a:gd name="T74" fmla="*/ 104 w 280"/>
                  <a:gd name="T75" fmla="*/ 506 h 508"/>
                  <a:gd name="T76" fmla="*/ 92 w 280"/>
                  <a:gd name="T77" fmla="*/ 496 h 508"/>
                  <a:gd name="T78" fmla="*/ 90 w 280"/>
                  <a:gd name="T79" fmla="*/ 488 h 508"/>
                  <a:gd name="T80" fmla="*/ 88 w 280"/>
                  <a:gd name="T81" fmla="*/ 308 h 508"/>
                  <a:gd name="T82" fmla="*/ 28 w 280"/>
                  <a:gd name="T83" fmla="*/ 306 h 508"/>
                  <a:gd name="T84" fmla="*/ 58 w 280"/>
                  <a:gd name="T85" fmla="*/ 188 h 508"/>
                  <a:gd name="T86" fmla="*/ 88 w 280"/>
                  <a:gd name="T87" fmla="*/ 70 h 508"/>
                  <a:gd name="T88" fmla="*/ 80 w 280"/>
                  <a:gd name="T89" fmla="*/ 76 h 508"/>
                  <a:gd name="T90" fmla="*/ 60 w 280"/>
                  <a:gd name="T91" fmla="*/ 140 h 508"/>
                  <a:gd name="T92" fmla="*/ 40 w 280"/>
                  <a:gd name="T93" fmla="*/ 204 h 508"/>
                  <a:gd name="T94" fmla="*/ 38 w 280"/>
                  <a:gd name="T95" fmla="*/ 212 h 508"/>
                  <a:gd name="T96" fmla="*/ 26 w 280"/>
                  <a:gd name="T97" fmla="*/ 218 h 508"/>
                  <a:gd name="T98" fmla="*/ 12 w 280"/>
                  <a:gd name="T99" fmla="*/ 218 h 508"/>
                  <a:gd name="T100" fmla="*/ 2 w 280"/>
                  <a:gd name="T101" fmla="*/ 208 h 508"/>
                  <a:gd name="T102" fmla="*/ 0 w 280"/>
                  <a:gd name="T103" fmla="*/ 202 h 508"/>
                  <a:gd name="T104" fmla="*/ 12 w 280"/>
                  <a:gd name="T105" fmla="*/ 154 h 508"/>
                  <a:gd name="T106" fmla="*/ 26 w 280"/>
                  <a:gd name="T107" fmla="*/ 106 h 508"/>
                  <a:gd name="T108" fmla="*/ 38 w 280"/>
                  <a:gd name="T109" fmla="*/ 60 h 508"/>
                  <a:gd name="T110" fmla="*/ 52 w 280"/>
                  <a:gd name="T111" fmla="*/ 28 h 508"/>
                  <a:gd name="T112" fmla="*/ 60 w 280"/>
                  <a:gd name="T113" fmla="*/ 1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0" h="508">
                    <a:moveTo>
                      <a:pt x="60" y="18"/>
                    </a:moveTo>
                    <a:lnTo>
                      <a:pt x="60" y="18"/>
                    </a:lnTo>
                    <a:lnTo>
                      <a:pt x="70" y="10"/>
                    </a:lnTo>
                    <a:lnTo>
                      <a:pt x="80" y="4"/>
                    </a:lnTo>
                    <a:lnTo>
                      <a:pt x="92" y="2"/>
                    </a:lnTo>
                    <a:lnTo>
                      <a:pt x="104" y="0"/>
                    </a:lnTo>
                    <a:lnTo>
                      <a:pt x="130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74" y="0"/>
                    </a:lnTo>
                    <a:lnTo>
                      <a:pt x="194" y="4"/>
                    </a:lnTo>
                    <a:lnTo>
                      <a:pt x="204" y="8"/>
                    </a:lnTo>
                    <a:lnTo>
                      <a:pt x="212" y="12"/>
                    </a:lnTo>
                    <a:lnTo>
                      <a:pt x="220" y="18"/>
                    </a:lnTo>
                    <a:lnTo>
                      <a:pt x="226" y="26"/>
                    </a:lnTo>
                    <a:lnTo>
                      <a:pt x="226" y="26"/>
                    </a:lnTo>
                    <a:lnTo>
                      <a:pt x="232" y="38"/>
                    </a:lnTo>
                    <a:lnTo>
                      <a:pt x="238" y="50"/>
                    </a:lnTo>
                    <a:lnTo>
                      <a:pt x="246" y="76"/>
                    </a:lnTo>
                    <a:lnTo>
                      <a:pt x="254" y="102"/>
                    </a:lnTo>
                    <a:lnTo>
                      <a:pt x="262" y="128"/>
                    </a:lnTo>
                    <a:lnTo>
                      <a:pt x="262" y="128"/>
                    </a:lnTo>
                    <a:lnTo>
                      <a:pt x="274" y="170"/>
                    </a:lnTo>
                    <a:lnTo>
                      <a:pt x="278" y="192"/>
                    </a:lnTo>
                    <a:lnTo>
                      <a:pt x="280" y="204"/>
                    </a:lnTo>
                    <a:lnTo>
                      <a:pt x="278" y="216"/>
                    </a:lnTo>
                    <a:lnTo>
                      <a:pt x="278" y="216"/>
                    </a:lnTo>
                    <a:lnTo>
                      <a:pt x="268" y="218"/>
                    </a:lnTo>
                    <a:lnTo>
                      <a:pt x="256" y="218"/>
                    </a:lnTo>
                    <a:lnTo>
                      <a:pt x="248" y="214"/>
                    </a:lnTo>
                    <a:lnTo>
                      <a:pt x="244" y="210"/>
                    </a:lnTo>
                    <a:lnTo>
                      <a:pt x="242" y="204"/>
                    </a:lnTo>
                    <a:lnTo>
                      <a:pt x="242" y="204"/>
                    </a:lnTo>
                    <a:lnTo>
                      <a:pt x="230" y="174"/>
                    </a:lnTo>
                    <a:lnTo>
                      <a:pt x="222" y="144"/>
                    </a:lnTo>
                    <a:lnTo>
                      <a:pt x="202" y="82"/>
                    </a:lnTo>
                    <a:lnTo>
                      <a:pt x="202" y="82"/>
                    </a:lnTo>
                    <a:lnTo>
                      <a:pt x="200" y="76"/>
                    </a:lnTo>
                    <a:lnTo>
                      <a:pt x="196" y="72"/>
                    </a:lnTo>
                    <a:lnTo>
                      <a:pt x="190" y="66"/>
                    </a:lnTo>
                    <a:lnTo>
                      <a:pt x="190" y="66"/>
                    </a:lnTo>
                    <a:lnTo>
                      <a:pt x="204" y="126"/>
                    </a:lnTo>
                    <a:lnTo>
                      <a:pt x="222" y="186"/>
                    </a:lnTo>
                    <a:lnTo>
                      <a:pt x="258" y="306"/>
                    </a:lnTo>
                    <a:lnTo>
                      <a:pt x="258" y="306"/>
                    </a:lnTo>
                    <a:lnTo>
                      <a:pt x="198" y="306"/>
                    </a:lnTo>
                    <a:lnTo>
                      <a:pt x="198" y="306"/>
                    </a:lnTo>
                    <a:lnTo>
                      <a:pt x="196" y="394"/>
                    </a:lnTo>
                    <a:lnTo>
                      <a:pt x="196" y="480"/>
                    </a:lnTo>
                    <a:lnTo>
                      <a:pt x="196" y="480"/>
                    </a:lnTo>
                    <a:lnTo>
                      <a:pt x="194" y="490"/>
                    </a:lnTo>
                    <a:lnTo>
                      <a:pt x="190" y="500"/>
                    </a:lnTo>
                    <a:lnTo>
                      <a:pt x="184" y="506"/>
                    </a:lnTo>
                    <a:lnTo>
                      <a:pt x="178" y="508"/>
                    </a:lnTo>
                    <a:lnTo>
                      <a:pt x="174" y="508"/>
                    </a:lnTo>
                    <a:lnTo>
                      <a:pt x="174" y="508"/>
                    </a:lnTo>
                    <a:lnTo>
                      <a:pt x="168" y="508"/>
                    </a:lnTo>
                    <a:lnTo>
                      <a:pt x="164" y="506"/>
                    </a:lnTo>
                    <a:lnTo>
                      <a:pt x="156" y="500"/>
                    </a:lnTo>
                    <a:lnTo>
                      <a:pt x="150" y="490"/>
                    </a:lnTo>
                    <a:lnTo>
                      <a:pt x="150" y="480"/>
                    </a:lnTo>
                    <a:lnTo>
                      <a:pt x="150" y="480"/>
                    </a:lnTo>
                    <a:lnTo>
                      <a:pt x="150" y="394"/>
                    </a:lnTo>
                    <a:lnTo>
                      <a:pt x="150" y="306"/>
                    </a:lnTo>
                    <a:lnTo>
                      <a:pt x="150" y="306"/>
                    </a:lnTo>
                    <a:lnTo>
                      <a:pt x="136" y="308"/>
                    </a:lnTo>
                    <a:lnTo>
                      <a:pt x="136" y="308"/>
                    </a:lnTo>
                    <a:lnTo>
                      <a:pt x="136" y="398"/>
                    </a:lnTo>
                    <a:lnTo>
                      <a:pt x="136" y="442"/>
                    </a:lnTo>
                    <a:lnTo>
                      <a:pt x="134" y="488"/>
                    </a:lnTo>
                    <a:lnTo>
                      <a:pt x="134" y="488"/>
                    </a:lnTo>
                    <a:lnTo>
                      <a:pt x="132" y="496"/>
                    </a:lnTo>
                    <a:lnTo>
                      <a:pt x="126" y="502"/>
                    </a:lnTo>
                    <a:lnTo>
                      <a:pt x="120" y="506"/>
                    </a:lnTo>
                    <a:lnTo>
                      <a:pt x="112" y="508"/>
                    </a:lnTo>
                    <a:lnTo>
                      <a:pt x="104" y="506"/>
                    </a:lnTo>
                    <a:lnTo>
                      <a:pt x="98" y="502"/>
                    </a:lnTo>
                    <a:lnTo>
                      <a:pt x="92" y="496"/>
                    </a:lnTo>
                    <a:lnTo>
                      <a:pt x="90" y="488"/>
                    </a:lnTo>
                    <a:lnTo>
                      <a:pt x="90" y="488"/>
                    </a:lnTo>
                    <a:lnTo>
                      <a:pt x="88" y="398"/>
                    </a:lnTo>
                    <a:lnTo>
                      <a:pt x="88" y="308"/>
                    </a:lnTo>
                    <a:lnTo>
                      <a:pt x="88" y="308"/>
                    </a:lnTo>
                    <a:lnTo>
                      <a:pt x="28" y="306"/>
                    </a:lnTo>
                    <a:lnTo>
                      <a:pt x="28" y="306"/>
                    </a:lnTo>
                    <a:lnTo>
                      <a:pt x="58" y="188"/>
                    </a:lnTo>
                    <a:lnTo>
                      <a:pt x="88" y="70"/>
                    </a:lnTo>
                    <a:lnTo>
                      <a:pt x="88" y="70"/>
                    </a:lnTo>
                    <a:lnTo>
                      <a:pt x="80" y="76"/>
                    </a:lnTo>
                    <a:lnTo>
                      <a:pt x="80" y="76"/>
                    </a:lnTo>
                    <a:lnTo>
                      <a:pt x="68" y="108"/>
                    </a:lnTo>
                    <a:lnTo>
                      <a:pt x="60" y="140"/>
                    </a:lnTo>
                    <a:lnTo>
                      <a:pt x="50" y="172"/>
                    </a:lnTo>
                    <a:lnTo>
                      <a:pt x="40" y="204"/>
                    </a:lnTo>
                    <a:lnTo>
                      <a:pt x="40" y="204"/>
                    </a:lnTo>
                    <a:lnTo>
                      <a:pt x="38" y="212"/>
                    </a:lnTo>
                    <a:lnTo>
                      <a:pt x="32" y="216"/>
                    </a:lnTo>
                    <a:lnTo>
                      <a:pt x="26" y="218"/>
                    </a:lnTo>
                    <a:lnTo>
                      <a:pt x="18" y="218"/>
                    </a:lnTo>
                    <a:lnTo>
                      <a:pt x="12" y="218"/>
                    </a:lnTo>
                    <a:lnTo>
                      <a:pt x="6" y="214"/>
                    </a:lnTo>
                    <a:lnTo>
                      <a:pt x="2" y="208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4" y="178"/>
                    </a:lnTo>
                    <a:lnTo>
                      <a:pt x="12" y="154"/>
                    </a:lnTo>
                    <a:lnTo>
                      <a:pt x="26" y="106"/>
                    </a:lnTo>
                    <a:lnTo>
                      <a:pt x="26" y="106"/>
                    </a:lnTo>
                    <a:lnTo>
                      <a:pt x="32" y="84"/>
                    </a:lnTo>
                    <a:lnTo>
                      <a:pt x="38" y="60"/>
                    </a:lnTo>
                    <a:lnTo>
                      <a:pt x="46" y="38"/>
                    </a:lnTo>
                    <a:lnTo>
                      <a:pt x="52" y="28"/>
                    </a:lnTo>
                    <a:lnTo>
                      <a:pt x="60" y="18"/>
                    </a:lnTo>
                    <a:lnTo>
                      <a:pt x="6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4164771" y="1637534"/>
              <a:ext cx="456754" cy="456754"/>
              <a:chOff x="6721475" y="195263"/>
              <a:chExt cx="746125" cy="746125"/>
            </a:xfrm>
            <a:solidFill>
              <a:srgbClr val="B25538"/>
            </a:solidFill>
          </p:grpSpPr>
          <p:sp>
            <p:nvSpPr>
              <p:cNvPr id="78" name="Freeform 19"/>
              <p:cNvSpPr>
                <a:spLocks noEditPoints="1"/>
              </p:cNvSpPr>
              <p:nvPr/>
            </p:nvSpPr>
            <p:spPr bwMode="auto">
              <a:xfrm>
                <a:off x="6721475" y="195263"/>
                <a:ext cx="746125" cy="746125"/>
              </a:xfrm>
              <a:custGeom>
                <a:avLst/>
                <a:gdLst>
                  <a:gd name="T0" fmla="*/ 2 w 470"/>
                  <a:gd name="T1" fmla="*/ 212 h 470"/>
                  <a:gd name="T2" fmla="*/ 20 w 470"/>
                  <a:gd name="T3" fmla="*/ 144 h 470"/>
                  <a:gd name="T4" fmla="*/ 54 w 470"/>
                  <a:gd name="T5" fmla="*/ 86 h 470"/>
                  <a:gd name="T6" fmla="*/ 104 w 470"/>
                  <a:gd name="T7" fmla="*/ 40 h 470"/>
                  <a:gd name="T8" fmla="*/ 166 w 470"/>
                  <a:gd name="T9" fmla="*/ 10 h 470"/>
                  <a:gd name="T10" fmla="*/ 236 w 470"/>
                  <a:gd name="T11" fmla="*/ 0 h 470"/>
                  <a:gd name="T12" fmla="*/ 260 w 470"/>
                  <a:gd name="T13" fmla="*/ 2 h 470"/>
                  <a:gd name="T14" fmla="*/ 328 w 470"/>
                  <a:gd name="T15" fmla="*/ 18 h 470"/>
                  <a:gd name="T16" fmla="*/ 386 w 470"/>
                  <a:gd name="T17" fmla="*/ 54 h 470"/>
                  <a:gd name="T18" fmla="*/ 430 w 470"/>
                  <a:gd name="T19" fmla="*/ 104 h 470"/>
                  <a:gd name="T20" fmla="*/ 460 w 470"/>
                  <a:gd name="T21" fmla="*/ 166 h 470"/>
                  <a:gd name="T22" fmla="*/ 470 w 470"/>
                  <a:gd name="T23" fmla="*/ 236 h 470"/>
                  <a:gd name="T24" fmla="*/ 470 w 470"/>
                  <a:gd name="T25" fmla="*/ 260 h 470"/>
                  <a:gd name="T26" fmla="*/ 452 w 470"/>
                  <a:gd name="T27" fmla="*/ 326 h 470"/>
                  <a:gd name="T28" fmla="*/ 416 w 470"/>
                  <a:gd name="T29" fmla="*/ 384 h 470"/>
                  <a:gd name="T30" fmla="*/ 368 w 470"/>
                  <a:gd name="T31" fmla="*/ 430 h 470"/>
                  <a:gd name="T32" fmla="*/ 306 w 470"/>
                  <a:gd name="T33" fmla="*/ 460 h 470"/>
                  <a:gd name="T34" fmla="*/ 236 w 470"/>
                  <a:gd name="T35" fmla="*/ 470 h 470"/>
                  <a:gd name="T36" fmla="*/ 212 w 470"/>
                  <a:gd name="T37" fmla="*/ 468 h 470"/>
                  <a:gd name="T38" fmla="*/ 144 w 470"/>
                  <a:gd name="T39" fmla="*/ 452 h 470"/>
                  <a:gd name="T40" fmla="*/ 86 w 470"/>
                  <a:gd name="T41" fmla="*/ 416 h 470"/>
                  <a:gd name="T42" fmla="*/ 40 w 470"/>
                  <a:gd name="T43" fmla="*/ 366 h 470"/>
                  <a:gd name="T44" fmla="*/ 12 w 470"/>
                  <a:gd name="T45" fmla="*/ 306 h 470"/>
                  <a:gd name="T46" fmla="*/ 0 w 470"/>
                  <a:gd name="T47" fmla="*/ 236 h 470"/>
                  <a:gd name="T48" fmla="*/ 28 w 470"/>
                  <a:gd name="T49" fmla="*/ 236 h 470"/>
                  <a:gd name="T50" fmla="*/ 38 w 470"/>
                  <a:gd name="T51" fmla="*/ 296 h 470"/>
                  <a:gd name="T52" fmla="*/ 64 w 470"/>
                  <a:gd name="T53" fmla="*/ 352 h 470"/>
                  <a:gd name="T54" fmla="*/ 104 w 470"/>
                  <a:gd name="T55" fmla="*/ 396 h 470"/>
                  <a:gd name="T56" fmla="*/ 156 w 470"/>
                  <a:gd name="T57" fmla="*/ 426 h 470"/>
                  <a:gd name="T58" fmla="*/ 214 w 470"/>
                  <a:gd name="T59" fmla="*/ 442 h 470"/>
                  <a:gd name="T60" fmla="*/ 236 w 470"/>
                  <a:gd name="T61" fmla="*/ 442 h 470"/>
                  <a:gd name="T62" fmla="*/ 298 w 470"/>
                  <a:gd name="T63" fmla="*/ 434 h 470"/>
                  <a:gd name="T64" fmla="*/ 352 w 470"/>
                  <a:gd name="T65" fmla="*/ 408 h 470"/>
                  <a:gd name="T66" fmla="*/ 396 w 470"/>
                  <a:gd name="T67" fmla="*/ 368 h 470"/>
                  <a:gd name="T68" fmla="*/ 426 w 470"/>
                  <a:gd name="T69" fmla="*/ 316 h 470"/>
                  <a:gd name="T70" fmla="*/ 442 w 470"/>
                  <a:gd name="T71" fmla="*/ 256 h 470"/>
                  <a:gd name="T72" fmla="*/ 444 w 470"/>
                  <a:gd name="T73" fmla="*/ 236 h 470"/>
                  <a:gd name="T74" fmla="*/ 434 w 470"/>
                  <a:gd name="T75" fmla="*/ 174 h 470"/>
                  <a:gd name="T76" fmla="*/ 408 w 470"/>
                  <a:gd name="T77" fmla="*/ 120 h 470"/>
                  <a:gd name="T78" fmla="*/ 368 w 470"/>
                  <a:gd name="T79" fmla="*/ 76 h 470"/>
                  <a:gd name="T80" fmla="*/ 316 w 470"/>
                  <a:gd name="T81" fmla="*/ 44 h 470"/>
                  <a:gd name="T82" fmla="*/ 256 w 470"/>
                  <a:gd name="T83" fmla="*/ 30 h 470"/>
                  <a:gd name="T84" fmla="*/ 236 w 470"/>
                  <a:gd name="T85" fmla="*/ 28 h 470"/>
                  <a:gd name="T86" fmla="*/ 174 w 470"/>
                  <a:gd name="T87" fmla="*/ 38 h 470"/>
                  <a:gd name="T88" fmla="*/ 120 w 470"/>
                  <a:gd name="T89" fmla="*/ 64 h 470"/>
                  <a:gd name="T90" fmla="*/ 76 w 470"/>
                  <a:gd name="T91" fmla="*/ 104 h 470"/>
                  <a:gd name="T92" fmla="*/ 44 w 470"/>
                  <a:gd name="T93" fmla="*/ 154 h 470"/>
                  <a:gd name="T94" fmla="*/ 30 w 470"/>
                  <a:gd name="T95" fmla="*/ 21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70" h="470">
                    <a:moveTo>
                      <a:pt x="0" y="236"/>
                    </a:moveTo>
                    <a:lnTo>
                      <a:pt x="0" y="236"/>
                    </a:lnTo>
                    <a:lnTo>
                      <a:pt x="2" y="212"/>
                    </a:lnTo>
                    <a:lnTo>
                      <a:pt x="6" y="188"/>
                    </a:lnTo>
                    <a:lnTo>
                      <a:pt x="12" y="166"/>
                    </a:lnTo>
                    <a:lnTo>
                      <a:pt x="20" y="144"/>
                    </a:lnTo>
                    <a:lnTo>
                      <a:pt x="30" y="124"/>
                    </a:lnTo>
                    <a:lnTo>
                      <a:pt x="40" y="104"/>
                    </a:lnTo>
                    <a:lnTo>
                      <a:pt x="54" y="86"/>
                    </a:lnTo>
                    <a:lnTo>
                      <a:pt x="70" y="70"/>
                    </a:lnTo>
                    <a:lnTo>
                      <a:pt x="86" y="54"/>
                    </a:lnTo>
                    <a:lnTo>
                      <a:pt x="104" y="40"/>
                    </a:lnTo>
                    <a:lnTo>
                      <a:pt x="124" y="28"/>
                    </a:lnTo>
                    <a:lnTo>
                      <a:pt x="144" y="18"/>
                    </a:lnTo>
                    <a:lnTo>
                      <a:pt x="166" y="10"/>
                    </a:lnTo>
                    <a:lnTo>
                      <a:pt x="188" y="6"/>
                    </a:lnTo>
                    <a:lnTo>
                      <a:pt x="212" y="2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60" y="2"/>
                    </a:lnTo>
                    <a:lnTo>
                      <a:pt x="284" y="6"/>
                    </a:lnTo>
                    <a:lnTo>
                      <a:pt x="306" y="10"/>
                    </a:lnTo>
                    <a:lnTo>
                      <a:pt x="328" y="18"/>
                    </a:lnTo>
                    <a:lnTo>
                      <a:pt x="348" y="28"/>
                    </a:lnTo>
                    <a:lnTo>
                      <a:pt x="368" y="40"/>
                    </a:lnTo>
                    <a:lnTo>
                      <a:pt x="386" y="54"/>
                    </a:lnTo>
                    <a:lnTo>
                      <a:pt x="402" y="70"/>
                    </a:lnTo>
                    <a:lnTo>
                      <a:pt x="416" y="86"/>
                    </a:lnTo>
                    <a:lnTo>
                      <a:pt x="430" y="104"/>
                    </a:lnTo>
                    <a:lnTo>
                      <a:pt x="442" y="124"/>
                    </a:lnTo>
                    <a:lnTo>
                      <a:pt x="452" y="144"/>
                    </a:lnTo>
                    <a:lnTo>
                      <a:pt x="460" y="166"/>
                    </a:lnTo>
                    <a:lnTo>
                      <a:pt x="466" y="188"/>
                    </a:lnTo>
                    <a:lnTo>
                      <a:pt x="470" y="212"/>
                    </a:lnTo>
                    <a:lnTo>
                      <a:pt x="470" y="236"/>
                    </a:lnTo>
                    <a:lnTo>
                      <a:pt x="470" y="236"/>
                    </a:lnTo>
                    <a:lnTo>
                      <a:pt x="470" y="236"/>
                    </a:lnTo>
                    <a:lnTo>
                      <a:pt x="470" y="260"/>
                    </a:lnTo>
                    <a:lnTo>
                      <a:pt x="466" y="282"/>
                    </a:lnTo>
                    <a:lnTo>
                      <a:pt x="460" y="306"/>
                    </a:lnTo>
                    <a:lnTo>
                      <a:pt x="452" y="326"/>
                    </a:lnTo>
                    <a:lnTo>
                      <a:pt x="442" y="348"/>
                    </a:lnTo>
                    <a:lnTo>
                      <a:pt x="430" y="366"/>
                    </a:lnTo>
                    <a:lnTo>
                      <a:pt x="416" y="384"/>
                    </a:lnTo>
                    <a:lnTo>
                      <a:pt x="402" y="402"/>
                    </a:lnTo>
                    <a:lnTo>
                      <a:pt x="386" y="416"/>
                    </a:lnTo>
                    <a:lnTo>
                      <a:pt x="368" y="430"/>
                    </a:lnTo>
                    <a:lnTo>
                      <a:pt x="348" y="442"/>
                    </a:lnTo>
                    <a:lnTo>
                      <a:pt x="328" y="452"/>
                    </a:lnTo>
                    <a:lnTo>
                      <a:pt x="306" y="460"/>
                    </a:lnTo>
                    <a:lnTo>
                      <a:pt x="284" y="466"/>
                    </a:lnTo>
                    <a:lnTo>
                      <a:pt x="260" y="468"/>
                    </a:lnTo>
                    <a:lnTo>
                      <a:pt x="236" y="470"/>
                    </a:lnTo>
                    <a:lnTo>
                      <a:pt x="236" y="470"/>
                    </a:lnTo>
                    <a:lnTo>
                      <a:pt x="236" y="470"/>
                    </a:lnTo>
                    <a:lnTo>
                      <a:pt x="212" y="468"/>
                    </a:lnTo>
                    <a:lnTo>
                      <a:pt x="188" y="466"/>
                    </a:lnTo>
                    <a:lnTo>
                      <a:pt x="166" y="460"/>
                    </a:lnTo>
                    <a:lnTo>
                      <a:pt x="144" y="452"/>
                    </a:lnTo>
                    <a:lnTo>
                      <a:pt x="124" y="442"/>
                    </a:lnTo>
                    <a:lnTo>
                      <a:pt x="104" y="430"/>
                    </a:lnTo>
                    <a:lnTo>
                      <a:pt x="86" y="416"/>
                    </a:lnTo>
                    <a:lnTo>
                      <a:pt x="70" y="402"/>
                    </a:lnTo>
                    <a:lnTo>
                      <a:pt x="54" y="384"/>
                    </a:lnTo>
                    <a:lnTo>
                      <a:pt x="40" y="366"/>
                    </a:lnTo>
                    <a:lnTo>
                      <a:pt x="30" y="348"/>
                    </a:lnTo>
                    <a:lnTo>
                      <a:pt x="20" y="326"/>
                    </a:lnTo>
                    <a:lnTo>
                      <a:pt x="12" y="306"/>
                    </a:lnTo>
                    <a:lnTo>
                      <a:pt x="6" y="282"/>
                    </a:lnTo>
                    <a:lnTo>
                      <a:pt x="2" y="260"/>
                    </a:lnTo>
                    <a:lnTo>
                      <a:pt x="0" y="236"/>
                    </a:lnTo>
                    <a:lnTo>
                      <a:pt x="0" y="236"/>
                    </a:lnTo>
                    <a:close/>
                    <a:moveTo>
                      <a:pt x="28" y="236"/>
                    </a:moveTo>
                    <a:lnTo>
                      <a:pt x="28" y="236"/>
                    </a:lnTo>
                    <a:lnTo>
                      <a:pt x="30" y="256"/>
                    </a:lnTo>
                    <a:lnTo>
                      <a:pt x="32" y="278"/>
                    </a:lnTo>
                    <a:lnTo>
                      <a:pt x="38" y="296"/>
                    </a:lnTo>
                    <a:lnTo>
                      <a:pt x="44" y="316"/>
                    </a:lnTo>
                    <a:lnTo>
                      <a:pt x="54" y="334"/>
                    </a:lnTo>
                    <a:lnTo>
                      <a:pt x="64" y="352"/>
                    </a:lnTo>
                    <a:lnTo>
                      <a:pt x="76" y="368"/>
                    </a:lnTo>
                    <a:lnTo>
                      <a:pt x="90" y="382"/>
                    </a:lnTo>
                    <a:lnTo>
                      <a:pt x="104" y="396"/>
                    </a:lnTo>
                    <a:lnTo>
                      <a:pt x="120" y="408"/>
                    </a:lnTo>
                    <a:lnTo>
                      <a:pt x="136" y="418"/>
                    </a:lnTo>
                    <a:lnTo>
                      <a:pt x="156" y="426"/>
                    </a:lnTo>
                    <a:lnTo>
                      <a:pt x="174" y="434"/>
                    </a:lnTo>
                    <a:lnTo>
                      <a:pt x="194" y="438"/>
                    </a:lnTo>
                    <a:lnTo>
                      <a:pt x="214" y="442"/>
                    </a:lnTo>
                    <a:lnTo>
                      <a:pt x="236" y="442"/>
                    </a:lnTo>
                    <a:lnTo>
                      <a:pt x="236" y="442"/>
                    </a:lnTo>
                    <a:lnTo>
                      <a:pt x="236" y="442"/>
                    </a:lnTo>
                    <a:lnTo>
                      <a:pt x="256" y="442"/>
                    </a:lnTo>
                    <a:lnTo>
                      <a:pt x="278" y="438"/>
                    </a:lnTo>
                    <a:lnTo>
                      <a:pt x="298" y="434"/>
                    </a:lnTo>
                    <a:lnTo>
                      <a:pt x="316" y="426"/>
                    </a:lnTo>
                    <a:lnTo>
                      <a:pt x="334" y="418"/>
                    </a:lnTo>
                    <a:lnTo>
                      <a:pt x="352" y="408"/>
                    </a:lnTo>
                    <a:lnTo>
                      <a:pt x="368" y="396"/>
                    </a:lnTo>
                    <a:lnTo>
                      <a:pt x="382" y="382"/>
                    </a:lnTo>
                    <a:lnTo>
                      <a:pt x="396" y="368"/>
                    </a:lnTo>
                    <a:lnTo>
                      <a:pt x="408" y="352"/>
                    </a:lnTo>
                    <a:lnTo>
                      <a:pt x="418" y="334"/>
                    </a:lnTo>
                    <a:lnTo>
                      <a:pt x="426" y="316"/>
                    </a:lnTo>
                    <a:lnTo>
                      <a:pt x="434" y="296"/>
                    </a:lnTo>
                    <a:lnTo>
                      <a:pt x="438" y="278"/>
                    </a:lnTo>
                    <a:lnTo>
                      <a:pt x="442" y="256"/>
                    </a:lnTo>
                    <a:lnTo>
                      <a:pt x="444" y="236"/>
                    </a:lnTo>
                    <a:lnTo>
                      <a:pt x="444" y="236"/>
                    </a:lnTo>
                    <a:lnTo>
                      <a:pt x="444" y="236"/>
                    </a:lnTo>
                    <a:lnTo>
                      <a:pt x="442" y="214"/>
                    </a:lnTo>
                    <a:lnTo>
                      <a:pt x="438" y="194"/>
                    </a:lnTo>
                    <a:lnTo>
                      <a:pt x="434" y="174"/>
                    </a:lnTo>
                    <a:lnTo>
                      <a:pt x="426" y="154"/>
                    </a:lnTo>
                    <a:lnTo>
                      <a:pt x="418" y="136"/>
                    </a:lnTo>
                    <a:lnTo>
                      <a:pt x="408" y="120"/>
                    </a:lnTo>
                    <a:lnTo>
                      <a:pt x="396" y="104"/>
                    </a:lnTo>
                    <a:lnTo>
                      <a:pt x="382" y="88"/>
                    </a:lnTo>
                    <a:lnTo>
                      <a:pt x="368" y="76"/>
                    </a:lnTo>
                    <a:lnTo>
                      <a:pt x="352" y="64"/>
                    </a:lnTo>
                    <a:lnTo>
                      <a:pt x="334" y="54"/>
                    </a:lnTo>
                    <a:lnTo>
                      <a:pt x="316" y="44"/>
                    </a:lnTo>
                    <a:lnTo>
                      <a:pt x="298" y="38"/>
                    </a:lnTo>
                    <a:lnTo>
                      <a:pt x="278" y="32"/>
                    </a:lnTo>
                    <a:lnTo>
                      <a:pt x="256" y="30"/>
                    </a:lnTo>
                    <a:lnTo>
                      <a:pt x="236" y="28"/>
                    </a:lnTo>
                    <a:lnTo>
                      <a:pt x="236" y="28"/>
                    </a:lnTo>
                    <a:lnTo>
                      <a:pt x="236" y="28"/>
                    </a:lnTo>
                    <a:lnTo>
                      <a:pt x="214" y="30"/>
                    </a:lnTo>
                    <a:lnTo>
                      <a:pt x="194" y="32"/>
                    </a:lnTo>
                    <a:lnTo>
                      <a:pt x="174" y="38"/>
                    </a:lnTo>
                    <a:lnTo>
                      <a:pt x="156" y="44"/>
                    </a:lnTo>
                    <a:lnTo>
                      <a:pt x="136" y="54"/>
                    </a:lnTo>
                    <a:lnTo>
                      <a:pt x="120" y="64"/>
                    </a:lnTo>
                    <a:lnTo>
                      <a:pt x="104" y="76"/>
                    </a:lnTo>
                    <a:lnTo>
                      <a:pt x="90" y="88"/>
                    </a:lnTo>
                    <a:lnTo>
                      <a:pt x="76" y="104"/>
                    </a:lnTo>
                    <a:lnTo>
                      <a:pt x="64" y="120"/>
                    </a:lnTo>
                    <a:lnTo>
                      <a:pt x="54" y="136"/>
                    </a:lnTo>
                    <a:lnTo>
                      <a:pt x="44" y="154"/>
                    </a:lnTo>
                    <a:lnTo>
                      <a:pt x="38" y="174"/>
                    </a:lnTo>
                    <a:lnTo>
                      <a:pt x="32" y="194"/>
                    </a:lnTo>
                    <a:lnTo>
                      <a:pt x="30" y="214"/>
                    </a:lnTo>
                    <a:lnTo>
                      <a:pt x="28" y="236"/>
                    </a:lnTo>
                    <a:lnTo>
                      <a:pt x="28" y="2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20"/>
              <p:cNvSpPr>
                <a:spLocks/>
              </p:cNvSpPr>
              <p:nvPr/>
            </p:nvSpPr>
            <p:spPr bwMode="auto">
              <a:xfrm>
                <a:off x="7096125" y="290513"/>
                <a:ext cx="0" cy="73025"/>
              </a:xfrm>
              <a:custGeom>
                <a:avLst/>
                <a:gdLst>
                  <a:gd name="T0" fmla="*/ 0 h 46"/>
                  <a:gd name="T1" fmla="*/ 46 h 46"/>
                  <a:gd name="T2" fmla="*/ 0 h 4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6">
                    <a:moveTo>
                      <a:pt x="0" y="0"/>
                    </a:moveTo>
                    <a:lnTo>
                      <a:pt x="0" y="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21"/>
              <p:cNvSpPr>
                <a:spLocks noChangeShapeType="1"/>
              </p:cNvSpPr>
              <p:nvPr/>
            </p:nvSpPr>
            <p:spPr bwMode="auto">
              <a:xfrm>
                <a:off x="7096125" y="290513"/>
                <a:ext cx="0" cy="73025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2"/>
              <p:cNvSpPr>
                <a:spLocks/>
              </p:cNvSpPr>
              <p:nvPr/>
            </p:nvSpPr>
            <p:spPr bwMode="auto">
              <a:xfrm>
                <a:off x="7080250" y="274638"/>
                <a:ext cx="31750" cy="101600"/>
              </a:xfrm>
              <a:custGeom>
                <a:avLst/>
                <a:gdLst>
                  <a:gd name="T0" fmla="*/ 0 w 20"/>
                  <a:gd name="T1" fmla="*/ 10 h 64"/>
                  <a:gd name="T2" fmla="*/ 0 w 20"/>
                  <a:gd name="T3" fmla="*/ 10 h 64"/>
                  <a:gd name="T4" fmla="*/ 0 w 20"/>
                  <a:gd name="T5" fmla="*/ 56 h 64"/>
                  <a:gd name="T6" fmla="*/ 0 w 20"/>
                  <a:gd name="T7" fmla="*/ 56 h 64"/>
                  <a:gd name="T8" fmla="*/ 0 w 20"/>
                  <a:gd name="T9" fmla="*/ 60 h 64"/>
                  <a:gd name="T10" fmla="*/ 4 w 20"/>
                  <a:gd name="T11" fmla="*/ 62 h 64"/>
                  <a:gd name="T12" fmla="*/ 6 w 20"/>
                  <a:gd name="T13" fmla="*/ 64 h 64"/>
                  <a:gd name="T14" fmla="*/ 10 w 20"/>
                  <a:gd name="T15" fmla="*/ 64 h 64"/>
                  <a:gd name="T16" fmla="*/ 14 w 20"/>
                  <a:gd name="T17" fmla="*/ 64 h 64"/>
                  <a:gd name="T18" fmla="*/ 16 w 20"/>
                  <a:gd name="T19" fmla="*/ 62 h 64"/>
                  <a:gd name="T20" fmla="*/ 18 w 20"/>
                  <a:gd name="T21" fmla="*/ 60 h 64"/>
                  <a:gd name="T22" fmla="*/ 20 w 20"/>
                  <a:gd name="T23" fmla="*/ 56 h 64"/>
                  <a:gd name="T24" fmla="*/ 20 w 20"/>
                  <a:gd name="T25" fmla="*/ 56 h 64"/>
                  <a:gd name="T26" fmla="*/ 20 w 20"/>
                  <a:gd name="T27" fmla="*/ 10 h 64"/>
                  <a:gd name="T28" fmla="*/ 20 w 20"/>
                  <a:gd name="T29" fmla="*/ 10 h 64"/>
                  <a:gd name="T30" fmla="*/ 18 w 20"/>
                  <a:gd name="T31" fmla="*/ 6 h 64"/>
                  <a:gd name="T32" fmla="*/ 16 w 20"/>
                  <a:gd name="T33" fmla="*/ 2 h 64"/>
                  <a:gd name="T34" fmla="*/ 14 w 20"/>
                  <a:gd name="T35" fmla="*/ 2 h 64"/>
                  <a:gd name="T36" fmla="*/ 10 w 20"/>
                  <a:gd name="T37" fmla="*/ 0 h 64"/>
                  <a:gd name="T38" fmla="*/ 6 w 20"/>
                  <a:gd name="T39" fmla="*/ 2 h 64"/>
                  <a:gd name="T40" fmla="*/ 4 w 20"/>
                  <a:gd name="T41" fmla="*/ 2 h 64"/>
                  <a:gd name="T42" fmla="*/ 0 w 20"/>
                  <a:gd name="T43" fmla="*/ 6 h 64"/>
                  <a:gd name="T44" fmla="*/ 0 w 20"/>
                  <a:gd name="T45" fmla="*/ 10 h 64"/>
                  <a:gd name="T46" fmla="*/ 0 w 20"/>
                  <a:gd name="T47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64">
                    <a:moveTo>
                      <a:pt x="0" y="10"/>
                    </a:moveTo>
                    <a:lnTo>
                      <a:pt x="0" y="10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4" y="62"/>
                    </a:lnTo>
                    <a:lnTo>
                      <a:pt x="6" y="64"/>
                    </a:lnTo>
                    <a:lnTo>
                      <a:pt x="10" y="64"/>
                    </a:lnTo>
                    <a:lnTo>
                      <a:pt x="14" y="64"/>
                    </a:lnTo>
                    <a:lnTo>
                      <a:pt x="16" y="62"/>
                    </a:lnTo>
                    <a:lnTo>
                      <a:pt x="18" y="60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7096125" y="785813"/>
                <a:ext cx="0" cy="73025"/>
              </a:xfrm>
              <a:custGeom>
                <a:avLst/>
                <a:gdLst>
                  <a:gd name="T0" fmla="*/ 0 h 46"/>
                  <a:gd name="T1" fmla="*/ 46 h 46"/>
                  <a:gd name="T2" fmla="*/ 0 h 4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6">
                    <a:moveTo>
                      <a:pt x="0" y="0"/>
                    </a:moveTo>
                    <a:lnTo>
                      <a:pt x="0" y="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24"/>
              <p:cNvSpPr>
                <a:spLocks noChangeShapeType="1"/>
              </p:cNvSpPr>
              <p:nvPr/>
            </p:nvSpPr>
            <p:spPr bwMode="auto">
              <a:xfrm>
                <a:off x="7096125" y="785813"/>
                <a:ext cx="0" cy="73025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25"/>
              <p:cNvSpPr>
                <a:spLocks/>
              </p:cNvSpPr>
              <p:nvPr/>
            </p:nvSpPr>
            <p:spPr bwMode="auto">
              <a:xfrm>
                <a:off x="7080250" y="773113"/>
                <a:ext cx="31750" cy="101600"/>
              </a:xfrm>
              <a:custGeom>
                <a:avLst/>
                <a:gdLst>
                  <a:gd name="T0" fmla="*/ 0 w 20"/>
                  <a:gd name="T1" fmla="*/ 8 h 64"/>
                  <a:gd name="T2" fmla="*/ 0 w 20"/>
                  <a:gd name="T3" fmla="*/ 8 h 64"/>
                  <a:gd name="T4" fmla="*/ 0 w 20"/>
                  <a:gd name="T5" fmla="*/ 54 h 64"/>
                  <a:gd name="T6" fmla="*/ 0 w 20"/>
                  <a:gd name="T7" fmla="*/ 54 h 64"/>
                  <a:gd name="T8" fmla="*/ 0 w 20"/>
                  <a:gd name="T9" fmla="*/ 58 h 64"/>
                  <a:gd name="T10" fmla="*/ 4 w 20"/>
                  <a:gd name="T11" fmla="*/ 62 h 64"/>
                  <a:gd name="T12" fmla="*/ 6 w 20"/>
                  <a:gd name="T13" fmla="*/ 64 h 64"/>
                  <a:gd name="T14" fmla="*/ 10 w 20"/>
                  <a:gd name="T15" fmla="*/ 64 h 64"/>
                  <a:gd name="T16" fmla="*/ 14 w 20"/>
                  <a:gd name="T17" fmla="*/ 64 h 64"/>
                  <a:gd name="T18" fmla="*/ 16 w 20"/>
                  <a:gd name="T19" fmla="*/ 62 h 64"/>
                  <a:gd name="T20" fmla="*/ 18 w 20"/>
                  <a:gd name="T21" fmla="*/ 58 h 64"/>
                  <a:gd name="T22" fmla="*/ 20 w 20"/>
                  <a:gd name="T23" fmla="*/ 54 h 64"/>
                  <a:gd name="T24" fmla="*/ 20 w 20"/>
                  <a:gd name="T25" fmla="*/ 54 h 64"/>
                  <a:gd name="T26" fmla="*/ 20 w 20"/>
                  <a:gd name="T27" fmla="*/ 8 h 64"/>
                  <a:gd name="T28" fmla="*/ 20 w 20"/>
                  <a:gd name="T29" fmla="*/ 8 h 64"/>
                  <a:gd name="T30" fmla="*/ 18 w 20"/>
                  <a:gd name="T31" fmla="*/ 4 h 64"/>
                  <a:gd name="T32" fmla="*/ 16 w 20"/>
                  <a:gd name="T33" fmla="*/ 2 h 64"/>
                  <a:gd name="T34" fmla="*/ 14 w 20"/>
                  <a:gd name="T35" fmla="*/ 0 h 64"/>
                  <a:gd name="T36" fmla="*/ 10 w 20"/>
                  <a:gd name="T37" fmla="*/ 0 h 64"/>
                  <a:gd name="T38" fmla="*/ 6 w 20"/>
                  <a:gd name="T39" fmla="*/ 0 h 64"/>
                  <a:gd name="T40" fmla="*/ 4 w 20"/>
                  <a:gd name="T41" fmla="*/ 2 h 64"/>
                  <a:gd name="T42" fmla="*/ 0 w 20"/>
                  <a:gd name="T43" fmla="*/ 4 h 64"/>
                  <a:gd name="T44" fmla="*/ 0 w 20"/>
                  <a:gd name="T45" fmla="*/ 8 h 64"/>
                  <a:gd name="T46" fmla="*/ 0 w 20"/>
                  <a:gd name="T47" fmla="*/ 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64">
                    <a:moveTo>
                      <a:pt x="0" y="8"/>
                    </a:moveTo>
                    <a:lnTo>
                      <a:pt x="0" y="8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58"/>
                    </a:lnTo>
                    <a:lnTo>
                      <a:pt x="4" y="62"/>
                    </a:lnTo>
                    <a:lnTo>
                      <a:pt x="6" y="64"/>
                    </a:lnTo>
                    <a:lnTo>
                      <a:pt x="10" y="64"/>
                    </a:lnTo>
                    <a:lnTo>
                      <a:pt x="14" y="64"/>
                    </a:lnTo>
                    <a:lnTo>
                      <a:pt x="16" y="62"/>
                    </a:lnTo>
                    <a:lnTo>
                      <a:pt x="18" y="5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26"/>
              <p:cNvSpPr>
                <a:spLocks/>
              </p:cNvSpPr>
              <p:nvPr/>
            </p:nvSpPr>
            <p:spPr bwMode="auto">
              <a:xfrm>
                <a:off x="7305675" y="566738"/>
                <a:ext cx="73025" cy="0"/>
              </a:xfrm>
              <a:custGeom>
                <a:avLst/>
                <a:gdLst>
                  <a:gd name="T0" fmla="*/ 46 w 46"/>
                  <a:gd name="T1" fmla="*/ 0 w 46"/>
                  <a:gd name="T2" fmla="*/ 46 w 4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6">
                    <a:moveTo>
                      <a:pt x="46" y="0"/>
                    </a:move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27"/>
              <p:cNvSpPr>
                <a:spLocks noChangeShapeType="1"/>
              </p:cNvSpPr>
              <p:nvPr/>
            </p:nvSpPr>
            <p:spPr bwMode="auto">
              <a:xfrm flipH="1">
                <a:off x="7305675" y="566738"/>
                <a:ext cx="73025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8"/>
              <p:cNvSpPr>
                <a:spLocks/>
              </p:cNvSpPr>
              <p:nvPr/>
            </p:nvSpPr>
            <p:spPr bwMode="auto">
              <a:xfrm>
                <a:off x="7289800" y="550863"/>
                <a:ext cx="101600" cy="31750"/>
              </a:xfrm>
              <a:custGeom>
                <a:avLst/>
                <a:gdLst>
                  <a:gd name="T0" fmla="*/ 56 w 64"/>
                  <a:gd name="T1" fmla="*/ 0 h 20"/>
                  <a:gd name="T2" fmla="*/ 56 w 64"/>
                  <a:gd name="T3" fmla="*/ 0 h 20"/>
                  <a:gd name="T4" fmla="*/ 10 w 64"/>
                  <a:gd name="T5" fmla="*/ 0 h 20"/>
                  <a:gd name="T6" fmla="*/ 10 w 64"/>
                  <a:gd name="T7" fmla="*/ 0 h 20"/>
                  <a:gd name="T8" fmla="*/ 6 w 64"/>
                  <a:gd name="T9" fmla="*/ 2 h 20"/>
                  <a:gd name="T10" fmla="*/ 2 w 64"/>
                  <a:gd name="T11" fmla="*/ 4 h 20"/>
                  <a:gd name="T12" fmla="*/ 0 w 64"/>
                  <a:gd name="T13" fmla="*/ 6 h 20"/>
                  <a:gd name="T14" fmla="*/ 0 w 64"/>
                  <a:gd name="T15" fmla="*/ 10 h 20"/>
                  <a:gd name="T16" fmla="*/ 0 w 64"/>
                  <a:gd name="T17" fmla="*/ 14 h 20"/>
                  <a:gd name="T18" fmla="*/ 2 w 64"/>
                  <a:gd name="T19" fmla="*/ 16 h 20"/>
                  <a:gd name="T20" fmla="*/ 6 w 64"/>
                  <a:gd name="T21" fmla="*/ 18 h 20"/>
                  <a:gd name="T22" fmla="*/ 10 w 64"/>
                  <a:gd name="T23" fmla="*/ 20 h 20"/>
                  <a:gd name="T24" fmla="*/ 10 w 64"/>
                  <a:gd name="T25" fmla="*/ 20 h 20"/>
                  <a:gd name="T26" fmla="*/ 56 w 64"/>
                  <a:gd name="T27" fmla="*/ 20 h 20"/>
                  <a:gd name="T28" fmla="*/ 56 w 64"/>
                  <a:gd name="T29" fmla="*/ 20 h 20"/>
                  <a:gd name="T30" fmla="*/ 60 w 64"/>
                  <a:gd name="T31" fmla="*/ 18 h 20"/>
                  <a:gd name="T32" fmla="*/ 62 w 64"/>
                  <a:gd name="T33" fmla="*/ 16 h 20"/>
                  <a:gd name="T34" fmla="*/ 64 w 64"/>
                  <a:gd name="T35" fmla="*/ 14 h 20"/>
                  <a:gd name="T36" fmla="*/ 64 w 64"/>
                  <a:gd name="T37" fmla="*/ 10 h 20"/>
                  <a:gd name="T38" fmla="*/ 64 w 64"/>
                  <a:gd name="T39" fmla="*/ 6 h 20"/>
                  <a:gd name="T40" fmla="*/ 62 w 64"/>
                  <a:gd name="T41" fmla="*/ 4 h 20"/>
                  <a:gd name="T42" fmla="*/ 60 w 64"/>
                  <a:gd name="T43" fmla="*/ 2 h 20"/>
                  <a:gd name="T44" fmla="*/ 56 w 64"/>
                  <a:gd name="T45" fmla="*/ 0 h 20"/>
                  <a:gd name="T46" fmla="*/ 56 w 64"/>
                  <a:gd name="T4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0">
                    <a:moveTo>
                      <a:pt x="56" y="0"/>
                    </a:moveTo>
                    <a:lnTo>
                      <a:pt x="5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60" y="18"/>
                    </a:lnTo>
                    <a:lnTo>
                      <a:pt x="62" y="16"/>
                    </a:lnTo>
                    <a:lnTo>
                      <a:pt x="64" y="14"/>
                    </a:lnTo>
                    <a:lnTo>
                      <a:pt x="64" y="10"/>
                    </a:lnTo>
                    <a:lnTo>
                      <a:pt x="64" y="6"/>
                    </a:lnTo>
                    <a:lnTo>
                      <a:pt x="62" y="4"/>
                    </a:lnTo>
                    <a:lnTo>
                      <a:pt x="60" y="2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9"/>
              <p:cNvSpPr>
                <a:spLocks/>
              </p:cNvSpPr>
              <p:nvPr/>
            </p:nvSpPr>
            <p:spPr bwMode="auto">
              <a:xfrm>
                <a:off x="6807200" y="566738"/>
                <a:ext cx="73025" cy="0"/>
              </a:xfrm>
              <a:custGeom>
                <a:avLst/>
                <a:gdLst>
                  <a:gd name="T0" fmla="*/ 46 w 46"/>
                  <a:gd name="T1" fmla="*/ 0 w 46"/>
                  <a:gd name="T2" fmla="*/ 46 w 4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6">
                    <a:moveTo>
                      <a:pt x="46" y="0"/>
                    </a:move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30"/>
              <p:cNvSpPr>
                <a:spLocks noChangeShapeType="1"/>
              </p:cNvSpPr>
              <p:nvPr/>
            </p:nvSpPr>
            <p:spPr bwMode="auto">
              <a:xfrm flipH="1">
                <a:off x="6807200" y="566738"/>
                <a:ext cx="73025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1"/>
              <p:cNvSpPr>
                <a:spLocks/>
              </p:cNvSpPr>
              <p:nvPr/>
            </p:nvSpPr>
            <p:spPr bwMode="auto">
              <a:xfrm>
                <a:off x="6794500" y="550863"/>
                <a:ext cx="101600" cy="31750"/>
              </a:xfrm>
              <a:custGeom>
                <a:avLst/>
                <a:gdLst>
                  <a:gd name="T0" fmla="*/ 54 w 64"/>
                  <a:gd name="T1" fmla="*/ 0 h 20"/>
                  <a:gd name="T2" fmla="*/ 54 w 64"/>
                  <a:gd name="T3" fmla="*/ 0 h 20"/>
                  <a:gd name="T4" fmla="*/ 8 w 64"/>
                  <a:gd name="T5" fmla="*/ 0 h 20"/>
                  <a:gd name="T6" fmla="*/ 8 w 64"/>
                  <a:gd name="T7" fmla="*/ 0 h 20"/>
                  <a:gd name="T8" fmla="*/ 4 w 64"/>
                  <a:gd name="T9" fmla="*/ 2 h 20"/>
                  <a:gd name="T10" fmla="*/ 2 w 64"/>
                  <a:gd name="T11" fmla="*/ 4 h 20"/>
                  <a:gd name="T12" fmla="*/ 0 w 64"/>
                  <a:gd name="T13" fmla="*/ 6 h 20"/>
                  <a:gd name="T14" fmla="*/ 0 w 64"/>
                  <a:gd name="T15" fmla="*/ 10 h 20"/>
                  <a:gd name="T16" fmla="*/ 0 w 64"/>
                  <a:gd name="T17" fmla="*/ 14 h 20"/>
                  <a:gd name="T18" fmla="*/ 2 w 64"/>
                  <a:gd name="T19" fmla="*/ 16 h 20"/>
                  <a:gd name="T20" fmla="*/ 4 w 64"/>
                  <a:gd name="T21" fmla="*/ 18 h 20"/>
                  <a:gd name="T22" fmla="*/ 8 w 64"/>
                  <a:gd name="T23" fmla="*/ 20 h 20"/>
                  <a:gd name="T24" fmla="*/ 8 w 64"/>
                  <a:gd name="T25" fmla="*/ 20 h 20"/>
                  <a:gd name="T26" fmla="*/ 54 w 64"/>
                  <a:gd name="T27" fmla="*/ 20 h 20"/>
                  <a:gd name="T28" fmla="*/ 54 w 64"/>
                  <a:gd name="T29" fmla="*/ 20 h 20"/>
                  <a:gd name="T30" fmla="*/ 58 w 64"/>
                  <a:gd name="T31" fmla="*/ 18 h 20"/>
                  <a:gd name="T32" fmla="*/ 62 w 64"/>
                  <a:gd name="T33" fmla="*/ 16 h 20"/>
                  <a:gd name="T34" fmla="*/ 64 w 64"/>
                  <a:gd name="T35" fmla="*/ 14 h 20"/>
                  <a:gd name="T36" fmla="*/ 64 w 64"/>
                  <a:gd name="T37" fmla="*/ 10 h 20"/>
                  <a:gd name="T38" fmla="*/ 64 w 64"/>
                  <a:gd name="T39" fmla="*/ 6 h 20"/>
                  <a:gd name="T40" fmla="*/ 62 w 64"/>
                  <a:gd name="T41" fmla="*/ 4 h 20"/>
                  <a:gd name="T42" fmla="*/ 58 w 64"/>
                  <a:gd name="T43" fmla="*/ 2 h 20"/>
                  <a:gd name="T44" fmla="*/ 54 w 64"/>
                  <a:gd name="T45" fmla="*/ 0 h 20"/>
                  <a:gd name="T46" fmla="*/ 54 w 64"/>
                  <a:gd name="T4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0">
                    <a:moveTo>
                      <a:pt x="54" y="0"/>
                    </a:moveTo>
                    <a:lnTo>
                      <a:pt x="5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8" y="18"/>
                    </a:lnTo>
                    <a:lnTo>
                      <a:pt x="62" y="16"/>
                    </a:lnTo>
                    <a:lnTo>
                      <a:pt x="64" y="14"/>
                    </a:lnTo>
                    <a:lnTo>
                      <a:pt x="64" y="10"/>
                    </a:lnTo>
                    <a:lnTo>
                      <a:pt x="64" y="6"/>
                    </a:lnTo>
                    <a:lnTo>
                      <a:pt x="62" y="4"/>
                    </a:lnTo>
                    <a:lnTo>
                      <a:pt x="58" y="2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2"/>
              <p:cNvSpPr>
                <a:spLocks/>
              </p:cNvSpPr>
              <p:nvPr/>
            </p:nvSpPr>
            <p:spPr bwMode="auto">
              <a:xfrm>
                <a:off x="6892925" y="366713"/>
                <a:ext cx="50800" cy="50800"/>
              </a:xfrm>
              <a:custGeom>
                <a:avLst/>
                <a:gdLst>
                  <a:gd name="T0" fmla="*/ 0 w 32"/>
                  <a:gd name="T1" fmla="*/ 0 h 32"/>
                  <a:gd name="T2" fmla="*/ 32 w 32"/>
                  <a:gd name="T3" fmla="*/ 32 h 32"/>
                  <a:gd name="T4" fmla="*/ 0 w 32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lnTo>
                      <a:pt x="32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33"/>
              <p:cNvSpPr>
                <a:spLocks noChangeShapeType="1"/>
              </p:cNvSpPr>
              <p:nvPr/>
            </p:nvSpPr>
            <p:spPr bwMode="auto">
              <a:xfrm>
                <a:off x="6892925" y="366713"/>
                <a:ext cx="50800" cy="508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34"/>
              <p:cNvSpPr>
                <a:spLocks/>
              </p:cNvSpPr>
              <p:nvPr/>
            </p:nvSpPr>
            <p:spPr bwMode="auto">
              <a:xfrm>
                <a:off x="6883400" y="357188"/>
                <a:ext cx="66675" cy="66675"/>
              </a:xfrm>
              <a:custGeom>
                <a:avLst/>
                <a:gdLst>
                  <a:gd name="T0" fmla="*/ 2 w 42"/>
                  <a:gd name="T1" fmla="*/ 8 h 42"/>
                  <a:gd name="T2" fmla="*/ 2 w 42"/>
                  <a:gd name="T3" fmla="*/ 8 h 42"/>
                  <a:gd name="T4" fmla="*/ 34 w 42"/>
                  <a:gd name="T5" fmla="*/ 42 h 42"/>
                  <a:gd name="T6" fmla="*/ 34 w 42"/>
                  <a:gd name="T7" fmla="*/ 42 h 42"/>
                  <a:gd name="T8" fmla="*/ 38 w 42"/>
                  <a:gd name="T9" fmla="*/ 42 h 42"/>
                  <a:gd name="T10" fmla="*/ 40 w 42"/>
                  <a:gd name="T11" fmla="*/ 40 h 42"/>
                  <a:gd name="T12" fmla="*/ 42 w 42"/>
                  <a:gd name="T13" fmla="*/ 38 h 42"/>
                  <a:gd name="T14" fmla="*/ 42 w 42"/>
                  <a:gd name="T15" fmla="*/ 34 h 42"/>
                  <a:gd name="T16" fmla="*/ 42 w 42"/>
                  <a:gd name="T17" fmla="*/ 34 h 42"/>
                  <a:gd name="T18" fmla="*/ 8 w 42"/>
                  <a:gd name="T19" fmla="*/ 2 h 42"/>
                  <a:gd name="T20" fmla="*/ 8 w 42"/>
                  <a:gd name="T21" fmla="*/ 2 h 42"/>
                  <a:gd name="T22" fmla="*/ 6 w 42"/>
                  <a:gd name="T23" fmla="*/ 0 h 42"/>
                  <a:gd name="T24" fmla="*/ 2 w 42"/>
                  <a:gd name="T25" fmla="*/ 2 h 42"/>
                  <a:gd name="T26" fmla="*/ 0 w 42"/>
                  <a:gd name="T27" fmla="*/ 6 h 42"/>
                  <a:gd name="T28" fmla="*/ 2 w 42"/>
                  <a:gd name="T29" fmla="*/ 8 h 42"/>
                  <a:gd name="T30" fmla="*/ 2 w 42"/>
                  <a:gd name="T31" fmla="*/ 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42">
                    <a:moveTo>
                      <a:pt x="2" y="8"/>
                    </a:moveTo>
                    <a:lnTo>
                      <a:pt x="2" y="8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38" y="42"/>
                    </a:lnTo>
                    <a:lnTo>
                      <a:pt x="40" y="40"/>
                    </a:lnTo>
                    <a:lnTo>
                      <a:pt x="42" y="38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5"/>
              <p:cNvSpPr>
                <a:spLocks/>
              </p:cNvSpPr>
              <p:nvPr/>
            </p:nvSpPr>
            <p:spPr bwMode="auto">
              <a:xfrm>
                <a:off x="7242175" y="715963"/>
                <a:ext cx="50800" cy="50800"/>
              </a:xfrm>
              <a:custGeom>
                <a:avLst/>
                <a:gdLst>
                  <a:gd name="T0" fmla="*/ 0 w 32"/>
                  <a:gd name="T1" fmla="*/ 0 h 32"/>
                  <a:gd name="T2" fmla="*/ 32 w 32"/>
                  <a:gd name="T3" fmla="*/ 32 h 32"/>
                  <a:gd name="T4" fmla="*/ 0 w 32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lnTo>
                      <a:pt x="32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36"/>
              <p:cNvSpPr>
                <a:spLocks noChangeShapeType="1"/>
              </p:cNvSpPr>
              <p:nvPr/>
            </p:nvSpPr>
            <p:spPr bwMode="auto">
              <a:xfrm>
                <a:off x="7242175" y="715963"/>
                <a:ext cx="50800" cy="508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7"/>
              <p:cNvSpPr>
                <a:spLocks/>
              </p:cNvSpPr>
              <p:nvPr/>
            </p:nvSpPr>
            <p:spPr bwMode="auto">
              <a:xfrm>
                <a:off x="7235825" y="709613"/>
                <a:ext cx="66675" cy="66675"/>
              </a:xfrm>
              <a:custGeom>
                <a:avLst/>
                <a:gdLst>
                  <a:gd name="T0" fmla="*/ 2 w 42"/>
                  <a:gd name="T1" fmla="*/ 8 h 42"/>
                  <a:gd name="T2" fmla="*/ 2 w 42"/>
                  <a:gd name="T3" fmla="*/ 8 h 42"/>
                  <a:gd name="T4" fmla="*/ 34 w 42"/>
                  <a:gd name="T5" fmla="*/ 40 h 42"/>
                  <a:gd name="T6" fmla="*/ 34 w 42"/>
                  <a:gd name="T7" fmla="*/ 40 h 42"/>
                  <a:gd name="T8" fmla="*/ 36 w 42"/>
                  <a:gd name="T9" fmla="*/ 42 h 42"/>
                  <a:gd name="T10" fmla="*/ 40 w 42"/>
                  <a:gd name="T11" fmla="*/ 40 h 42"/>
                  <a:gd name="T12" fmla="*/ 42 w 42"/>
                  <a:gd name="T13" fmla="*/ 36 h 42"/>
                  <a:gd name="T14" fmla="*/ 40 w 42"/>
                  <a:gd name="T15" fmla="*/ 34 h 42"/>
                  <a:gd name="T16" fmla="*/ 40 w 42"/>
                  <a:gd name="T17" fmla="*/ 34 h 42"/>
                  <a:gd name="T18" fmla="*/ 8 w 42"/>
                  <a:gd name="T19" fmla="*/ 2 h 42"/>
                  <a:gd name="T20" fmla="*/ 8 w 42"/>
                  <a:gd name="T21" fmla="*/ 2 h 42"/>
                  <a:gd name="T22" fmla="*/ 4 w 42"/>
                  <a:gd name="T23" fmla="*/ 0 h 42"/>
                  <a:gd name="T24" fmla="*/ 2 w 42"/>
                  <a:gd name="T25" fmla="*/ 2 h 42"/>
                  <a:gd name="T26" fmla="*/ 0 w 42"/>
                  <a:gd name="T27" fmla="*/ 4 h 42"/>
                  <a:gd name="T28" fmla="*/ 2 w 42"/>
                  <a:gd name="T29" fmla="*/ 8 h 42"/>
                  <a:gd name="T30" fmla="*/ 2 w 42"/>
                  <a:gd name="T31" fmla="*/ 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42">
                    <a:moveTo>
                      <a:pt x="2" y="8"/>
                    </a:moveTo>
                    <a:lnTo>
                      <a:pt x="2" y="8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6" y="42"/>
                    </a:lnTo>
                    <a:lnTo>
                      <a:pt x="40" y="40"/>
                    </a:lnTo>
                    <a:lnTo>
                      <a:pt x="42" y="36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8"/>
              <p:cNvSpPr>
                <a:spLocks/>
              </p:cNvSpPr>
              <p:nvPr/>
            </p:nvSpPr>
            <p:spPr bwMode="auto">
              <a:xfrm>
                <a:off x="7242175" y="366713"/>
                <a:ext cx="50800" cy="50800"/>
              </a:xfrm>
              <a:custGeom>
                <a:avLst/>
                <a:gdLst>
                  <a:gd name="T0" fmla="*/ 32 w 32"/>
                  <a:gd name="T1" fmla="*/ 0 h 32"/>
                  <a:gd name="T2" fmla="*/ 0 w 32"/>
                  <a:gd name="T3" fmla="*/ 32 h 32"/>
                  <a:gd name="T4" fmla="*/ 32 w 32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32">
                    <a:moveTo>
                      <a:pt x="32" y="0"/>
                    </a:moveTo>
                    <a:lnTo>
                      <a:pt x="0" y="3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Line 39"/>
              <p:cNvSpPr>
                <a:spLocks noChangeShapeType="1"/>
              </p:cNvSpPr>
              <p:nvPr/>
            </p:nvSpPr>
            <p:spPr bwMode="auto">
              <a:xfrm flipH="1">
                <a:off x="7242175" y="366713"/>
                <a:ext cx="50800" cy="508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40"/>
              <p:cNvSpPr>
                <a:spLocks/>
              </p:cNvSpPr>
              <p:nvPr/>
            </p:nvSpPr>
            <p:spPr bwMode="auto">
              <a:xfrm>
                <a:off x="7235825" y="357188"/>
                <a:ext cx="66675" cy="66675"/>
              </a:xfrm>
              <a:custGeom>
                <a:avLst/>
                <a:gdLst>
                  <a:gd name="T0" fmla="*/ 34 w 42"/>
                  <a:gd name="T1" fmla="*/ 2 h 42"/>
                  <a:gd name="T2" fmla="*/ 34 w 42"/>
                  <a:gd name="T3" fmla="*/ 2 h 42"/>
                  <a:gd name="T4" fmla="*/ 2 w 42"/>
                  <a:gd name="T5" fmla="*/ 34 h 42"/>
                  <a:gd name="T6" fmla="*/ 2 w 42"/>
                  <a:gd name="T7" fmla="*/ 34 h 42"/>
                  <a:gd name="T8" fmla="*/ 0 w 42"/>
                  <a:gd name="T9" fmla="*/ 38 h 42"/>
                  <a:gd name="T10" fmla="*/ 2 w 42"/>
                  <a:gd name="T11" fmla="*/ 40 h 42"/>
                  <a:gd name="T12" fmla="*/ 4 w 42"/>
                  <a:gd name="T13" fmla="*/ 42 h 42"/>
                  <a:gd name="T14" fmla="*/ 8 w 42"/>
                  <a:gd name="T15" fmla="*/ 42 h 42"/>
                  <a:gd name="T16" fmla="*/ 8 w 42"/>
                  <a:gd name="T17" fmla="*/ 42 h 42"/>
                  <a:gd name="T18" fmla="*/ 40 w 42"/>
                  <a:gd name="T19" fmla="*/ 8 h 42"/>
                  <a:gd name="T20" fmla="*/ 40 w 42"/>
                  <a:gd name="T21" fmla="*/ 8 h 42"/>
                  <a:gd name="T22" fmla="*/ 42 w 42"/>
                  <a:gd name="T23" fmla="*/ 6 h 42"/>
                  <a:gd name="T24" fmla="*/ 40 w 42"/>
                  <a:gd name="T25" fmla="*/ 2 h 42"/>
                  <a:gd name="T26" fmla="*/ 36 w 42"/>
                  <a:gd name="T27" fmla="*/ 0 h 42"/>
                  <a:gd name="T28" fmla="*/ 34 w 42"/>
                  <a:gd name="T29" fmla="*/ 2 h 42"/>
                  <a:gd name="T30" fmla="*/ 34 w 42"/>
                  <a:gd name="T31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42">
                    <a:moveTo>
                      <a:pt x="34" y="2"/>
                    </a:moveTo>
                    <a:lnTo>
                      <a:pt x="34" y="2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38"/>
                    </a:lnTo>
                    <a:lnTo>
                      <a:pt x="2" y="40"/>
                    </a:lnTo>
                    <a:lnTo>
                      <a:pt x="4" y="42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42" y="6"/>
                    </a:lnTo>
                    <a:lnTo>
                      <a:pt x="40" y="2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3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41"/>
              <p:cNvSpPr>
                <a:spLocks/>
              </p:cNvSpPr>
              <p:nvPr/>
            </p:nvSpPr>
            <p:spPr bwMode="auto">
              <a:xfrm>
                <a:off x="6892925" y="715963"/>
                <a:ext cx="50800" cy="50800"/>
              </a:xfrm>
              <a:custGeom>
                <a:avLst/>
                <a:gdLst>
                  <a:gd name="T0" fmla="*/ 32 w 32"/>
                  <a:gd name="T1" fmla="*/ 0 h 32"/>
                  <a:gd name="T2" fmla="*/ 0 w 32"/>
                  <a:gd name="T3" fmla="*/ 32 h 32"/>
                  <a:gd name="T4" fmla="*/ 32 w 32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32">
                    <a:moveTo>
                      <a:pt x="32" y="0"/>
                    </a:moveTo>
                    <a:lnTo>
                      <a:pt x="0" y="3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Line 42"/>
              <p:cNvSpPr>
                <a:spLocks noChangeShapeType="1"/>
              </p:cNvSpPr>
              <p:nvPr/>
            </p:nvSpPr>
            <p:spPr bwMode="auto">
              <a:xfrm flipH="1">
                <a:off x="6892925" y="715963"/>
                <a:ext cx="50800" cy="508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3"/>
              <p:cNvSpPr>
                <a:spLocks/>
              </p:cNvSpPr>
              <p:nvPr/>
            </p:nvSpPr>
            <p:spPr bwMode="auto">
              <a:xfrm>
                <a:off x="6883400" y="709613"/>
                <a:ext cx="66675" cy="66675"/>
              </a:xfrm>
              <a:custGeom>
                <a:avLst/>
                <a:gdLst>
                  <a:gd name="T0" fmla="*/ 34 w 42"/>
                  <a:gd name="T1" fmla="*/ 2 h 42"/>
                  <a:gd name="T2" fmla="*/ 34 w 42"/>
                  <a:gd name="T3" fmla="*/ 2 h 42"/>
                  <a:gd name="T4" fmla="*/ 2 w 42"/>
                  <a:gd name="T5" fmla="*/ 34 h 42"/>
                  <a:gd name="T6" fmla="*/ 2 w 42"/>
                  <a:gd name="T7" fmla="*/ 34 h 42"/>
                  <a:gd name="T8" fmla="*/ 0 w 42"/>
                  <a:gd name="T9" fmla="*/ 36 h 42"/>
                  <a:gd name="T10" fmla="*/ 2 w 42"/>
                  <a:gd name="T11" fmla="*/ 40 h 42"/>
                  <a:gd name="T12" fmla="*/ 6 w 42"/>
                  <a:gd name="T13" fmla="*/ 42 h 42"/>
                  <a:gd name="T14" fmla="*/ 8 w 42"/>
                  <a:gd name="T15" fmla="*/ 40 h 42"/>
                  <a:gd name="T16" fmla="*/ 8 w 42"/>
                  <a:gd name="T17" fmla="*/ 40 h 42"/>
                  <a:gd name="T18" fmla="*/ 42 w 42"/>
                  <a:gd name="T19" fmla="*/ 8 h 42"/>
                  <a:gd name="T20" fmla="*/ 42 w 42"/>
                  <a:gd name="T21" fmla="*/ 8 h 42"/>
                  <a:gd name="T22" fmla="*/ 42 w 42"/>
                  <a:gd name="T23" fmla="*/ 4 h 42"/>
                  <a:gd name="T24" fmla="*/ 40 w 42"/>
                  <a:gd name="T25" fmla="*/ 2 h 42"/>
                  <a:gd name="T26" fmla="*/ 38 w 42"/>
                  <a:gd name="T27" fmla="*/ 0 h 42"/>
                  <a:gd name="T28" fmla="*/ 34 w 42"/>
                  <a:gd name="T29" fmla="*/ 2 h 42"/>
                  <a:gd name="T30" fmla="*/ 34 w 42"/>
                  <a:gd name="T31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42">
                    <a:moveTo>
                      <a:pt x="34" y="2"/>
                    </a:moveTo>
                    <a:lnTo>
                      <a:pt x="34" y="2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36"/>
                    </a:lnTo>
                    <a:lnTo>
                      <a:pt x="2" y="40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42" y="4"/>
                    </a:lnTo>
                    <a:lnTo>
                      <a:pt x="40" y="2"/>
                    </a:lnTo>
                    <a:lnTo>
                      <a:pt x="38" y="0"/>
                    </a:lnTo>
                    <a:lnTo>
                      <a:pt x="34" y="2"/>
                    </a:lnTo>
                    <a:lnTo>
                      <a:pt x="3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4"/>
              <p:cNvSpPr>
                <a:spLocks/>
              </p:cNvSpPr>
              <p:nvPr/>
            </p:nvSpPr>
            <p:spPr bwMode="auto">
              <a:xfrm>
                <a:off x="7089775" y="303213"/>
                <a:ext cx="79375" cy="276225"/>
              </a:xfrm>
              <a:custGeom>
                <a:avLst/>
                <a:gdLst>
                  <a:gd name="T0" fmla="*/ 50 w 50"/>
                  <a:gd name="T1" fmla="*/ 0 h 174"/>
                  <a:gd name="T2" fmla="*/ 0 w 50"/>
                  <a:gd name="T3" fmla="*/ 174 h 174"/>
                  <a:gd name="T4" fmla="*/ 50 w 50"/>
                  <a:gd name="T5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174">
                    <a:moveTo>
                      <a:pt x="50" y="0"/>
                    </a:moveTo>
                    <a:lnTo>
                      <a:pt x="0" y="174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Line 45"/>
              <p:cNvSpPr>
                <a:spLocks noChangeShapeType="1"/>
              </p:cNvSpPr>
              <p:nvPr/>
            </p:nvSpPr>
            <p:spPr bwMode="auto">
              <a:xfrm flipH="1">
                <a:off x="7089775" y="303213"/>
                <a:ext cx="79375" cy="276225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46"/>
              <p:cNvSpPr>
                <a:spLocks/>
              </p:cNvSpPr>
              <p:nvPr/>
            </p:nvSpPr>
            <p:spPr bwMode="auto">
              <a:xfrm>
                <a:off x="7073900" y="287338"/>
                <a:ext cx="111125" cy="307975"/>
              </a:xfrm>
              <a:custGeom>
                <a:avLst/>
                <a:gdLst>
                  <a:gd name="T0" fmla="*/ 50 w 70"/>
                  <a:gd name="T1" fmla="*/ 8 h 194"/>
                  <a:gd name="T2" fmla="*/ 50 w 70"/>
                  <a:gd name="T3" fmla="*/ 8 h 194"/>
                  <a:gd name="T4" fmla="*/ 0 w 70"/>
                  <a:gd name="T5" fmla="*/ 182 h 194"/>
                  <a:gd name="T6" fmla="*/ 0 w 70"/>
                  <a:gd name="T7" fmla="*/ 182 h 194"/>
                  <a:gd name="T8" fmla="*/ 0 w 70"/>
                  <a:gd name="T9" fmla="*/ 186 h 194"/>
                  <a:gd name="T10" fmla="*/ 2 w 70"/>
                  <a:gd name="T11" fmla="*/ 190 h 194"/>
                  <a:gd name="T12" fmla="*/ 4 w 70"/>
                  <a:gd name="T13" fmla="*/ 192 h 194"/>
                  <a:gd name="T14" fmla="*/ 8 w 70"/>
                  <a:gd name="T15" fmla="*/ 194 h 194"/>
                  <a:gd name="T16" fmla="*/ 10 w 70"/>
                  <a:gd name="T17" fmla="*/ 194 h 194"/>
                  <a:gd name="T18" fmla="*/ 14 w 70"/>
                  <a:gd name="T19" fmla="*/ 194 h 194"/>
                  <a:gd name="T20" fmla="*/ 18 w 70"/>
                  <a:gd name="T21" fmla="*/ 192 h 194"/>
                  <a:gd name="T22" fmla="*/ 20 w 70"/>
                  <a:gd name="T23" fmla="*/ 188 h 194"/>
                  <a:gd name="T24" fmla="*/ 20 w 70"/>
                  <a:gd name="T25" fmla="*/ 188 h 194"/>
                  <a:gd name="T26" fmla="*/ 68 w 70"/>
                  <a:gd name="T27" fmla="*/ 12 h 194"/>
                  <a:gd name="T28" fmla="*/ 68 w 70"/>
                  <a:gd name="T29" fmla="*/ 12 h 194"/>
                  <a:gd name="T30" fmla="*/ 70 w 70"/>
                  <a:gd name="T31" fmla="*/ 8 h 194"/>
                  <a:gd name="T32" fmla="*/ 68 w 70"/>
                  <a:gd name="T33" fmla="*/ 4 h 194"/>
                  <a:gd name="T34" fmla="*/ 66 w 70"/>
                  <a:gd name="T35" fmla="*/ 2 h 194"/>
                  <a:gd name="T36" fmla="*/ 62 w 70"/>
                  <a:gd name="T37" fmla="*/ 0 h 194"/>
                  <a:gd name="T38" fmla="*/ 58 w 70"/>
                  <a:gd name="T39" fmla="*/ 0 h 194"/>
                  <a:gd name="T40" fmla="*/ 56 w 70"/>
                  <a:gd name="T41" fmla="*/ 2 h 194"/>
                  <a:gd name="T42" fmla="*/ 52 w 70"/>
                  <a:gd name="T43" fmla="*/ 4 h 194"/>
                  <a:gd name="T44" fmla="*/ 50 w 70"/>
                  <a:gd name="T45" fmla="*/ 8 h 194"/>
                  <a:gd name="T46" fmla="*/ 50 w 70"/>
                  <a:gd name="T47" fmla="*/ 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194">
                    <a:moveTo>
                      <a:pt x="50" y="8"/>
                    </a:moveTo>
                    <a:lnTo>
                      <a:pt x="50" y="8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186"/>
                    </a:lnTo>
                    <a:lnTo>
                      <a:pt x="2" y="190"/>
                    </a:lnTo>
                    <a:lnTo>
                      <a:pt x="4" y="192"/>
                    </a:lnTo>
                    <a:lnTo>
                      <a:pt x="8" y="194"/>
                    </a:lnTo>
                    <a:lnTo>
                      <a:pt x="10" y="194"/>
                    </a:lnTo>
                    <a:lnTo>
                      <a:pt x="14" y="194"/>
                    </a:lnTo>
                    <a:lnTo>
                      <a:pt x="18" y="192"/>
                    </a:lnTo>
                    <a:lnTo>
                      <a:pt x="20" y="188"/>
                    </a:lnTo>
                    <a:lnTo>
                      <a:pt x="20" y="18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70" y="8"/>
                    </a:lnTo>
                    <a:lnTo>
                      <a:pt x="68" y="4"/>
                    </a:lnTo>
                    <a:lnTo>
                      <a:pt x="66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6" y="2"/>
                    </a:lnTo>
                    <a:lnTo>
                      <a:pt x="52" y="4"/>
                    </a:lnTo>
                    <a:lnTo>
                      <a:pt x="50" y="8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7"/>
              <p:cNvSpPr>
                <a:spLocks/>
              </p:cNvSpPr>
              <p:nvPr/>
            </p:nvSpPr>
            <p:spPr bwMode="auto">
              <a:xfrm>
                <a:off x="7089775" y="579438"/>
                <a:ext cx="158750" cy="0"/>
              </a:xfrm>
              <a:custGeom>
                <a:avLst/>
                <a:gdLst>
                  <a:gd name="T0" fmla="*/ 0 w 100"/>
                  <a:gd name="T1" fmla="*/ 100 w 100"/>
                  <a:gd name="T2" fmla="*/ 0 w 10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00">
                    <a:moveTo>
                      <a:pt x="0" y="0"/>
                    </a:moveTo>
                    <a:lnTo>
                      <a:pt x="10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Line 48"/>
              <p:cNvSpPr>
                <a:spLocks noChangeShapeType="1"/>
              </p:cNvSpPr>
              <p:nvPr/>
            </p:nvSpPr>
            <p:spPr bwMode="auto">
              <a:xfrm>
                <a:off x="7089775" y="579438"/>
                <a:ext cx="1587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49"/>
              <p:cNvSpPr>
                <a:spLocks/>
              </p:cNvSpPr>
              <p:nvPr/>
            </p:nvSpPr>
            <p:spPr bwMode="auto">
              <a:xfrm>
                <a:off x="7073900" y="566738"/>
                <a:ext cx="187325" cy="28575"/>
              </a:xfrm>
              <a:custGeom>
                <a:avLst/>
                <a:gdLst>
                  <a:gd name="T0" fmla="*/ 10 w 118"/>
                  <a:gd name="T1" fmla="*/ 18 h 18"/>
                  <a:gd name="T2" fmla="*/ 10 w 118"/>
                  <a:gd name="T3" fmla="*/ 18 h 18"/>
                  <a:gd name="T4" fmla="*/ 110 w 118"/>
                  <a:gd name="T5" fmla="*/ 18 h 18"/>
                  <a:gd name="T6" fmla="*/ 110 w 118"/>
                  <a:gd name="T7" fmla="*/ 18 h 18"/>
                  <a:gd name="T8" fmla="*/ 114 w 118"/>
                  <a:gd name="T9" fmla="*/ 18 h 18"/>
                  <a:gd name="T10" fmla="*/ 116 w 118"/>
                  <a:gd name="T11" fmla="*/ 16 h 18"/>
                  <a:gd name="T12" fmla="*/ 118 w 118"/>
                  <a:gd name="T13" fmla="*/ 12 h 18"/>
                  <a:gd name="T14" fmla="*/ 118 w 118"/>
                  <a:gd name="T15" fmla="*/ 8 h 18"/>
                  <a:gd name="T16" fmla="*/ 118 w 118"/>
                  <a:gd name="T17" fmla="*/ 6 h 18"/>
                  <a:gd name="T18" fmla="*/ 116 w 118"/>
                  <a:gd name="T19" fmla="*/ 2 h 18"/>
                  <a:gd name="T20" fmla="*/ 114 w 118"/>
                  <a:gd name="T21" fmla="*/ 0 h 18"/>
                  <a:gd name="T22" fmla="*/ 110 w 118"/>
                  <a:gd name="T23" fmla="*/ 0 h 18"/>
                  <a:gd name="T24" fmla="*/ 110 w 118"/>
                  <a:gd name="T25" fmla="*/ 0 h 18"/>
                  <a:gd name="T26" fmla="*/ 10 w 118"/>
                  <a:gd name="T27" fmla="*/ 0 h 18"/>
                  <a:gd name="T28" fmla="*/ 10 w 118"/>
                  <a:gd name="T29" fmla="*/ 0 h 18"/>
                  <a:gd name="T30" fmla="*/ 6 w 118"/>
                  <a:gd name="T31" fmla="*/ 0 h 18"/>
                  <a:gd name="T32" fmla="*/ 2 w 118"/>
                  <a:gd name="T33" fmla="*/ 2 h 18"/>
                  <a:gd name="T34" fmla="*/ 2 w 118"/>
                  <a:gd name="T35" fmla="*/ 6 h 18"/>
                  <a:gd name="T36" fmla="*/ 0 w 118"/>
                  <a:gd name="T37" fmla="*/ 8 h 18"/>
                  <a:gd name="T38" fmla="*/ 2 w 118"/>
                  <a:gd name="T39" fmla="*/ 12 h 18"/>
                  <a:gd name="T40" fmla="*/ 2 w 118"/>
                  <a:gd name="T41" fmla="*/ 16 h 18"/>
                  <a:gd name="T42" fmla="*/ 6 w 118"/>
                  <a:gd name="T43" fmla="*/ 18 h 18"/>
                  <a:gd name="T44" fmla="*/ 10 w 118"/>
                  <a:gd name="T45" fmla="*/ 18 h 18"/>
                  <a:gd name="T46" fmla="*/ 10 w 118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114" y="18"/>
                    </a:lnTo>
                    <a:lnTo>
                      <a:pt x="116" y="16"/>
                    </a:lnTo>
                    <a:lnTo>
                      <a:pt x="118" y="12"/>
                    </a:lnTo>
                    <a:lnTo>
                      <a:pt x="118" y="8"/>
                    </a:lnTo>
                    <a:lnTo>
                      <a:pt x="118" y="6"/>
                    </a:lnTo>
                    <a:lnTo>
                      <a:pt x="116" y="2"/>
                    </a:lnTo>
                    <a:lnTo>
                      <a:pt x="114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572933" y="1635591"/>
              <a:ext cx="460642" cy="462585"/>
              <a:chOff x="4121150" y="192088"/>
              <a:chExt cx="752475" cy="755650"/>
            </a:xfrm>
            <a:solidFill>
              <a:srgbClr val="B25538"/>
            </a:solidFill>
          </p:grpSpPr>
          <p:sp>
            <p:nvSpPr>
              <p:cNvPr id="71" name="Freeform 50"/>
              <p:cNvSpPr>
                <a:spLocks noEditPoints="1"/>
              </p:cNvSpPr>
              <p:nvPr/>
            </p:nvSpPr>
            <p:spPr bwMode="auto">
              <a:xfrm>
                <a:off x="4121150" y="192088"/>
                <a:ext cx="752475" cy="755650"/>
              </a:xfrm>
              <a:custGeom>
                <a:avLst/>
                <a:gdLst>
                  <a:gd name="T0" fmla="*/ 160 w 474"/>
                  <a:gd name="T1" fmla="*/ 2 h 476"/>
                  <a:gd name="T2" fmla="*/ 130 w 474"/>
                  <a:gd name="T3" fmla="*/ 26 h 476"/>
                  <a:gd name="T4" fmla="*/ 102 w 474"/>
                  <a:gd name="T5" fmla="*/ 72 h 476"/>
                  <a:gd name="T6" fmla="*/ 74 w 474"/>
                  <a:gd name="T7" fmla="*/ 120 h 476"/>
                  <a:gd name="T8" fmla="*/ 172 w 474"/>
                  <a:gd name="T9" fmla="*/ 174 h 476"/>
                  <a:gd name="T10" fmla="*/ 240 w 474"/>
                  <a:gd name="T11" fmla="*/ 58 h 476"/>
                  <a:gd name="T12" fmla="*/ 216 w 474"/>
                  <a:gd name="T13" fmla="*/ 18 h 476"/>
                  <a:gd name="T14" fmla="*/ 188 w 474"/>
                  <a:gd name="T15" fmla="*/ 0 h 476"/>
                  <a:gd name="T16" fmla="*/ 226 w 474"/>
                  <a:gd name="T17" fmla="*/ 26 h 476"/>
                  <a:gd name="T18" fmla="*/ 254 w 474"/>
                  <a:gd name="T19" fmla="*/ 74 h 476"/>
                  <a:gd name="T20" fmla="*/ 274 w 474"/>
                  <a:gd name="T21" fmla="*/ 130 h 476"/>
                  <a:gd name="T22" fmla="*/ 252 w 474"/>
                  <a:gd name="T23" fmla="*/ 142 h 476"/>
                  <a:gd name="T24" fmla="*/ 360 w 474"/>
                  <a:gd name="T25" fmla="*/ 144 h 476"/>
                  <a:gd name="T26" fmla="*/ 416 w 474"/>
                  <a:gd name="T27" fmla="*/ 46 h 476"/>
                  <a:gd name="T28" fmla="*/ 390 w 474"/>
                  <a:gd name="T29" fmla="*/ 62 h 476"/>
                  <a:gd name="T30" fmla="*/ 372 w 474"/>
                  <a:gd name="T31" fmla="*/ 52 h 476"/>
                  <a:gd name="T32" fmla="*/ 350 w 474"/>
                  <a:gd name="T33" fmla="*/ 10 h 476"/>
                  <a:gd name="T34" fmla="*/ 340 w 474"/>
                  <a:gd name="T35" fmla="*/ 4 h 476"/>
                  <a:gd name="T36" fmla="*/ 290 w 474"/>
                  <a:gd name="T37" fmla="*/ 0 h 476"/>
                  <a:gd name="T38" fmla="*/ 200 w 474"/>
                  <a:gd name="T39" fmla="*/ 2 h 476"/>
                  <a:gd name="T40" fmla="*/ 222 w 474"/>
                  <a:gd name="T41" fmla="*/ 18 h 476"/>
                  <a:gd name="T42" fmla="*/ 442 w 474"/>
                  <a:gd name="T43" fmla="*/ 318 h 476"/>
                  <a:gd name="T44" fmla="*/ 470 w 474"/>
                  <a:gd name="T45" fmla="*/ 270 h 476"/>
                  <a:gd name="T46" fmla="*/ 474 w 474"/>
                  <a:gd name="T47" fmla="*/ 254 h 476"/>
                  <a:gd name="T48" fmla="*/ 460 w 474"/>
                  <a:gd name="T49" fmla="*/ 220 h 476"/>
                  <a:gd name="T50" fmla="*/ 426 w 474"/>
                  <a:gd name="T51" fmla="*/ 156 h 476"/>
                  <a:gd name="T52" fmla="*/ 318 w 474"/>
                  <a:gd name="T53" fmla="*/ 196 h 476"/>
                  <a:gd name="T54" fmla="*/ 362 w 474"/>
                  <a:gd name="T55" fmla="*/ 276 h 476"/>
                  <a:gd name="T56" fmla="*/ 390 w 474"/>
                  <a:gd name="T57" fmla="*/ 324 h 476"/>
                  <a:gd name="T58" fmla="*/ 406 w 474"/>
                  <a:gd name="T59" fmla="*/ 378 h 476"/>
                  <a:gd name="T60" fmla="*/ 442 w 474"/>
                  <a:gd name="T61" fmla="*/ 318 h 476"/>
                  <a:gd name="T62" fmla="*/ 34 w 474"/>
                  <a:gd name="T63" fmla="*/ 188 h 476"/>
                  <a:gd name="T64" fmla="*/ 12 w 474"/>
                  <a:gd name="T65" fmla="*/ 222 h 476"/>
                  <a:gd name="T66" fmla="*/ 0 w 474"/>
                  <a:gd name="T67" fmla="*/ 248 h 476"/>
                  <a:gd name="T68" fmla="*/ 2 w 474"/>
                  <a:gd name="T69" fmla="*/ 268 h 476"/>
                  <a:gd name="T70" fmla="*/ 18 w 474"/>
                  <a:gd name="T71" fmla="*/ 298 h 476"/>
                  <a:gd name="T72" fmla="*/ 66 w 474"/>
                  <a:gd name="T73" fmla="*/ 384 h 476"/>
                  <a:gd name="T74" fmla="*/ 70 w 474"/>
                  <a:gd name="T75" fmla="*/ 350 h 476"/>
                  <a:gd name="T76" fmla="*/ 102 w 474"/>
                  <a:gd name="T77" fmla="*/ 296 h 476"/>
                  <a:gd name="T78" fmla="*/ 132 w 474"/>
                  <a:gd name="T79" fmla="*/ 244 h 476"/>
                  <a:gd name="T80" fmla="*/ 136 w 474"/>
                  <a:gd name="T81" fmla="*/ 214 h 476"/>
                  <a:gd name="T82" fmla="*/ 0 w 474"/>
                  <a:gd name="T83" fmla="*/ 164 h 476"/>
                  <a:gd name="T84" fmla="*/ 16 w 474"/>
                  <a:gd name="T85" fmla="*/ 176 h 476"/>
                  <a:gd name="T86" fmla="*/ 34 w 474"/>
                  <a:gd name="T87" fmla="*/ 188 h 476"/>
                  <a:gd name="T88" fmla="*/ 274 w 474"/>
                  <a:gd name="T89" fmla="*/ 428 h 476"/>
                  <a:gd name="T90" fmla="*/ 302 w 474"/>
                  <a:gd name="T91" fmla="*/ 454 h 476"/>
                  <a:gd name="T92" fmla="*/ 324 w 474"/>
                  <a:gd name="T93" fmla="*/ 434 h 476"/>
                  <a:gd name="T94" fmla="*/ 374 w 474"/>
                  <a:gd name="T95" fmla="*/ 422 h 476"/>
                  <a:gd name="T96" fmla="*/ 400 w 474"/>
                  <a:gd name="T97" fmla="*/ 388 h 476"/>
                  <a:gd name="T98" fmla="*/ 400 w 474"/>
                  <a:gd name="T99" fmla="*/ 356 h 476"/>
                  <a:gd name="T100" fmla="*/ 382 w 474"/>
                  <a:gd name="T101" fmla="*/ 318 h 476"/>
                  <a:gd name="T102" fmla="*/ 302 w 474"/>
                  <a:gd name="T103" fmla="*/ 316 h 476"/>
                  <a:gd name="T104" fmla="*/ 302 w 474"/>
                  <a:gd name="T105" fmla="*/ 290 h 476"/>
                  <a:gd name="T106" fmla="*/ 288 w 474"/>
                  <a:gd name="T107" fmla="*/ 306 h 476"/>
                  <a:gd name="T108" fmla="*/ 248 w 474"/>
                  <a:gd name="T109" fmla="*/ 378 h 476"/>
                  <a:gd name="T110" fmla="*/ 80 w 474"/>
                  <a:gd name="T111" fmla="*/ 340 h 476"/>
                  <a:gd name="T112" fmla="*/ 70 w 474"/>
                  <a:gd name="T113" fmla="*/ 372 h 476"/>
                  <a:gd name="T114" fmla="*/ 74 w 474"/>
                  <a:gd name="T115" fmla="*/ 404 h 476"/>
                  <a:gd name="T116" fmla="*/ 86 w 474"/>
                  <a:gd name="T117" fmla="*/ 418 h 476"/>
                  <a:gd name="T118" fmla="*/ 118 w 474"/>
                  <a:gd name="T119" fmla="*/ 432 h 476"/>
                  <a:gd name="T120" fmla="*/ 180 w 474"/>
                  <a:gd name="T121" fmla="*/ 434 h 476"/>
                  <a:gd name="T122" fmla="*/ 222 w 474"/>
                  <a:gd name="T123" fmla="*/ 320 h 476"/>
                  <a:gd name="T124" fmla="*/ 92 w 474"/>
                  <a:gd name="T125" fmla="*/ 32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74" h="476">
                    <a:moveTo>
                      <a:pt x="174" y="0"/>
                    </a:moveTo>
                    <a:lnTo>
                      <a:pt x="174" y="0"/>
                    </a:lnTo>
                    <a:lnTo>
                      <a:pt x="160" y="2"/>
                    </a:lnTo>
                    <a:lnTo>
                      <a:pt x="148" y="8"/>
                    </a:lnTo>
                    <a:lnTo>
                      <a:pt x="138" y="16"/>
                    </a:lnTo>
                    <a:lnTo>
                      <a:pt x="130" y="26"/>
                    </a:lnTo>
                    <a:lnTo>
                      <a:pt x="122" y="38"/>
                    </a:lnTo>
                    <a:lnTo>
                      <a:pt x="114" y="48"/>
                    </a:lnTo>
                    <a:lnTo>
                      <a:pt x="102" y="72"/>
                    </a:lnTo>
                    <a:lnTo>
                      <a:pt x="102" y="72"/>
                    </a:lnTo>
                    <a:lnTo>
                      <a:pt x="88" y="96"/>
                    </a:lnTo>
                    <a:lnTo>
                      <a:pt x="74" y="120"/>
                    </a:lnTo>
                    <a:lnTo>
                      <a:pt x="74" y="120"/>
                    </a:lnTo>
                    <a:lnTo>
                      <a:pt x="172" y="174"/>
                    </a:lnTo>
                    <a:lnTo>
                      <a:pt x="172" y="174"/>
                    </a:lnTo>
                    <a:lnTo>
                      <a:pt x="206" y="11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30" y="36"/>
                    </a:lnTo>
                    <a:lnTo>
                      <a:pt x="224" y="26"/>
                    </a:lnTo>
                    <a:lnTo>
                      <a:pt x="216" y="18"/>
                    </a:lnTo>
                    <a:lnTo>
                      <a:pt x="208" y="10"/>
                    </a:lnTo>
                    <a:lnTo>
                      <a:pt x="200" y="4"/>
                    </a:lnTo>
                    <a:lnTo>
                      <a:pt x="188" y="0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  <a:moveTo>
                      <a:pt x="226" y="26"/>
                    </a:moveTo>
                    <a:lnTo>
                      <a:pt x="226" y="26"/>
                    </a:lnTo>
                    <a:lnTo>
                      <a:pt x="240" y="48"/>
                    </a:lnTo>
                    <a:lnTo>
                      <a:pt x="254" y="74"/>
                    </a:lnTo>
                    <a:lnTo>
                      <a:pt x="280" y="124"/>
                    </a:lnTo>
                    <a:lnTo>
                      <a:pt x="280" y="124"/>
                    </a:lnTo>
                    <a:lnTo>
                      <a:pt x="274" y="130"/>
                    </a:lnTo>
                    <a:lnTo>
                      <a:pt x="266" y="134"/>
                    </a:lnTo>
                    <a:lnTo>
                      <a:pt x="258" y="138"/>
                    </a:lnTo>
                    <a:lnTo>
                      <a:pt x="252" y="142"/>
                    </a:lnTo>
                    <a:lnTo>
                      <a:pt x="252" y="142"/>
                    </a:lnTo>
                    <a:lnTo>
                      <a:pt x="308" y="144"/>
                    </a:lnTo>
                    <a:lnTo>
                      <a:pt x="360" y="144"/>
                    </a:lnTo>
                    <a:lnTo>
                      <a:pt x="360" y="144"/>
                    </a:lnTo>
                    <a:lnTo>
                      <a:pt x="416" y="46"/>
                    </a:lnTo>
                    <a:lnTo>
                      <a:pt x="416" y="46"/>
                    </a:lnTo>
                    <a:lnTo>
                      <a:pt x="406" y="52"/>
                    </a:lnTo>
                    <a:lnTo>
                      <a:pt x="398" y="56"/>
                    </a:lnTo>
                    <a:lnTo>
                      <a:pt x="390" y="62"/>
                    </a:lnTo>
                    <a:lnTo>
                      <a:pt x="380" y="66"/>
                    </a:lnTo>
                    <a:lnTo>
                      <a:pt x="380" y="66"/>
                    </a:lnTo>
                    <a:lnTo>
                      <a:pt x="372" y="52"/>
                    </a:lnTo>
                    <a:lnTo>
                      <a:pt x="364" y="38"/>
                    </a:lnTo>
                    <a:lnTo>
                      <a:pt x="358" y="24"/>
                    </a:lnTo>
                    <a:lnTo>
                      <a:pt x="350" y="10"/>
                    </a:lnTo>
                    <a:lnTo>
                      <a:pt x="350" y="10"/>
                    </a:lnTo>
                    <a:lnTo>
                      <a:pt x="344" y="6"/>
                    </a:lnTo>
                    <a:lnTo>
                      <a:pt x="340" y="4"/>
                    </a:lnTo>
                    <a:lnTo>
                      <a:pt x="324" y="2"/>
                    </a:lnTo>
                    <a:lnTo>
                      <a:pt x="290" y="0"/>
                    </a:lnTo>
                    <a:lnTo>
                      <a:pt x="290" y="0"/>
                    </a:lnTo>
                    <a:lnTo>
                      <a:pt x="240" y="0"/>
                    </a:lnTo>
                    <a:lnTo>
                      <a:pt x="200" y="2"/>
                    </a:lnTo>
                    <a:lnTo>
                      <a:pt x="200" y="2"/>
                    </a:lnTo>
                    <a:lnTo>
                      <a:pt x="208" y="6"/>
                    </a:lnTo>
                    <a:lnTo>
                      <a:pt x="216" y="10"/>
                    </a:lnTo>
                    <a:lnTo>
                      <a:pt x="222" y="18"/>
                    </a:lnTo>
                    <a:lnTo>
                      <a:pt x="226" y="26"/>
                    </a:lnTo>
                    <a:lnTo>
                      <a:pt x="226" y="26"/>
                    </a:lnTo>
                    <a:close/>
                    <a:moveTo>
                      <a:pt x="442" y="318"/>
                    </a:moveTo>
                    <a:lnTo>
                      <a:pt x="442" y="318"/>
                    </a:lnTo>
                    <a:lnTo>
                      <a:pt x="460" y="288"/>
                    </a:lnTo>
                    <a:lnTo>
                      <a:pt x="470" y="270"/>
                    </a:lnTo>
                    <a:lnTo>
                      <a:pt x="472" y="262"/>
                    </a:lnTo>
                    <a:lnTo>
                      <a:pt x="474" y="254"/>
                    </a:lnTo>
                    <a:lnTo>
                      <a:pt x="474" y="254"/>
                    </a:lnTo>
                    <a:lnTo>
                      <a:pt x="472" y="244"/>
                    </a:lnTo>
                    <a:lnTo>
                      <a:pt x="470" y="236"/>
                    </a:lnTo>
                    <a:lnTo>
                      <a:pt x="460" y="220"/>
                    </a:lnTo>
                    <a:lnTo>
                      <a:pt x="460" y="220"/>
                    </a:lnTo>
                    <a:lnTo>
                      <a:pt x="438" y="178"/>
                    </a:lnTo>
                    <a:lnTo>
                      <a:pt x="426" y="156"/>
                    </a:lnTo>
                    <a:lnTo>
                      <a:pt x="416" y="138"/>
                    </a:lnTo>
                    <a:lnTo>
                      <a:pt x="416" y="138"/>
                    </a:lnTo>
                    <a:lnTo>
                      <a:pt x="318" y="196"/>
                    </a:lnTo>
                    <a:lnTo>
                      <a:pt x="318" y="196"/>
                    </a:lnTo>
                    <a:lnTo>
                      <a:pt x="340" y="236"/>
                    </a:lnTo>
                    <a:lnTo>
                      <a:pt x="362" y="276"/>
                    </a:lnTo>
                    <a:lnTo>
                      <a:pt x="362" y="276"/>
                    </a:lnTo>
                    <a:lnTo>
                      <a:pt x="376" y="298"/>
                    </a:lnTo>
                    <a:lnTo>
                      <a:pt x="390" y="324"/>
                    </a:lnTo>
                    <a:lnTo>
                      <a:pt x="400" y="350"/>
                    </a:lnTo>
                    <a:lnTo>
                      <a:pt x="404" y="364"/>
                    </a:lnTo>
                    <a:lnTo>
                      <a:pt x="406" y="378"/>
                    </a:lnTo>
                    <a:lnTo>
                      <a:pt x="406" y="378"/>
                    </a:lnTo>
                    <a:lnTo>
                      <a:pt x="422" y="348"/>
                    </a:lnTo>
                    <a:lnTo>
                      <a:pt x="442" y="318"/>
                    </a:lnTo>
                    <a:lnTo>
                      <a:pt x="442" y="318"/>
                    </a:lnTo>
                    <a:close/>
                    <a:moveTo>
                      <a:pt x="34" y="188"/>
                    </a:moveTo>
                    <a:lnTo>
                      <a:pt x="34" y="188"/>
                    </a:lnTo>
                    <a:lnTo>
                      <a:pt x="28" y="196"/>
                    </a:lnTo>
                    <a:lnTo>
                      <a:pt x="24" y="204"/>
                    </a:lnTo>
                    <a:lnTo>
                      <a:pt x="12" y="222"/>
                    </a:lnTo>
                    <a:lnTo>
                      <a:pt x="6" y="230"/>
                    </a:lnTo>
                    <a:lnTo>
                      <a:pt x="2" y="238"/>
                    </a:lnTo>
                    <a:lnTo>
                      <a:pt x="0" y="248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2" y="268"/>
                    </a:lnTo>
                    <a:lnTo>
                      <a:pt x="6" y="278"/>
                    </a:lnTo>
                    <a:lnTo>
                      <a:pt x="18" y="298"/>
                    </a:lnTo>
                    <a:lnTo>
                      <a:pt x="18" y="298"/>
                    </a:lnTo>
                    <a:lnTo>
                      <a:pt x="42" y="342"/>
                    </a:lnTo>
                    <a:lnTo>
                      <a:pt x="66" y="384"/>
                    </a:lnTo>
                    <a:lnTo>
                      <a:pt x="66" y="384"/>
                    </a:lnTo>
                    <a:lnTo>
                      <a:pt x="66" y="376"/>
                    </a:lnTo>
                    <a:lnTo>
                      <a:pt x="66" y="366"/>
                    </a:lnTo>
                    <a:lnTo>
                      <a:pt x="70" y="350"/>
                    </a:lnTo>
                    <a:lnTo>
                      <a:pt x="70" y="350"/>
                    </a:lnTo>
                    <a:lnTo>
                      <a:pt x="86" y="324"/>
                    </a:lnTo>
                    <a:lnTo>
                      <a:pt x="102" y="296"/>
                    </a:lnTo>
                    <a:lnTo>
                      <a:pt x="116" y="270"/>
                    </a:lnTo>
                    <a:lnTo>
                      <a:pt x="132" y="244"/>
                    </a:lnTo>
                    <a:lnTo>
                      <a:pt x="132" y="244"/>
                    </a:lnTo>
                    <a:lnTo>
                      <a:pt x="160" y="260"/>
                    </a:lnTo>
                    <a:lnTo>
                      <a:pt x="160" y="260"/>
                    </a:lnTo>
                    <a:lnTo>
                      <a:pt x="136" y="214"/>
                    </a:lnTo>
                    <a:lnTo>
                      <a:pt x="110" y="164"/>
                    </a:lnTo>
                    <a:lnTo>
                      <a:pt x="110" y="164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8" y="170"/>
                    </a:lnTo>
                    <a:lnTo>
                      <a:pt x="16" y="176"/>
                    </a:lnTo>
                    <a:lnTo>
                      <a:pt x="26" y="180"/>
                    </a:lnTo>
                    <a:lnTo>
                      <a:pt x="34" y="188"/>
                    </a:lnTo>
                    <a:lnTo>
                      <a:pt x="34" y="188"/>
                    </a:lnTo>
                    <a:close/>
                    <a:moveTo>
                      <a:pt x="248" y="378"/>
                    </a:moveTo>
                    <a:lnTo>
                      <a:pt x="248" y="378"/>
                    </a:lnTo>
                    <a:lnTo>
                      <a:pt x="274" y="428"/>
                    </a:lnTo>
                    <a:lnTo>
                      <a:pt x="302" y="476"/>
                    </a:lnTo>
                    <a:lnTo>
                      <a:pt x="302" y="476"/>
                    </a:lnTo>
                    <a:lnTo>
                      <a:pt x="302" y="454"/>
                    </a:lnTo>
                    <a:lnTo>
                      <a:pt x="302" y="432"/>
                    </a:lnTo>
                    <a:lnTo>
                      <a:pt x="302" y="432"/>
                    </a:lnTo>
                    <a:lnTo>
                      <a:pt x="324" y="434"/>
                    </a:lnTo>
                    <a:lnTo>
                      <a:pt x="342" y="432"/>
                    </a:lnTo>
                    <a:lnTo>
                      <a:pt x="358" y="428"/>
                    </a:lnTo>
                    <a:lnTo>
                      <a:pt x="374" y="422"/>
                    </a:lnTo>
                    <a:lnTo>
                      <a:pt x="384" y="414"/>
                    </a:lnTo>
                    <a:lnTo>
                      <a:pt x="394" y="402"/>
                    </a:lnTo>
                    <a:lnTo>
                      <a:pt x="400" y="388"/>
                    </a:lnTo>
                    <a:lnTo>
                      <a:pt x="402" y="372"/>
                    </a:lnTo>
                    <a:lnTo>
                      <a:pt x="402" y="372"/>
                    </a:lnTo>
                    <a:lnTo>
                      <a:pt x="400" y="356"/>
                    </a:lnTo>
                    <a:lnTo>
                      <a:pt x="394" y="342"/>
                    </a:lnTo>
                    <a:lnTo>
                      <a:pt x="382" y="318"/>
                    </a:lnTo>
                    <a:lnTo>
                      <a:pt x="382" y="318"/>
                    </a:lnTo>
                    <a:lnTo>
                      <a:pt x="342" y="318"/>
                    </a:lnTo>
                    <a:lnTo>
                      <a:pt x="322" y="318"/>
                    </a:lnTo>
                    <a:lnTo>
                      <a:pt x="302" y="316"/>
                    </a:lnTo>
                    <a:lnTo>
                      <a:pt x="302" y="316"/>
                    </a:lnTo>
                    <a:lnTo>
                      <a:pt x="302" y="298"/>
                    </a:lnTo>
                    <a:lnTo>
                      <a:pt x="302" y="290"/>
                    </a:lnTo>
                    <a:lnTo>
                      <a:pt x="302" y="282"/>
                    </a:lnTo>
                    <a:lnTo>
                      <a:pt x="302" y="282"/>
                    </a:lnTo>
                    <a:lnTo>
                      <a:pt x="288" y="306"/>
                    </a:lnTo>
                    <a:lnTo>
                      <a:pt x="274" y="330"/>
                    </a:lnTo>
                    <a:lnTo>
                      <a:pt x="248" y="378"/>
                    </a:lnTo>
                    <a:lnTo>
                      <a:pt x="248" y="378"/>
                    </a:lnTo>
                    <a:close/>
                    <a:moveTo>
                      <a:pt x="92" y="320"/>
                    </a:moveTo>
                    <a:lnTo>
                      <a:pt x="92" y="320"/>
                    </a:lnTo>
                    <a:lnTo>
                      <a:pt x="80" y="340"/>
                    </a:lnTo>
                    <a:lnTo>
                      <a:pt x="76" y="350"/>
                    </a:lnTo>
                    <a:lnTo>
                      <a:pt x="72" y="360"/>
                    </a:lnTo>
                    <a:lnTo>
                      <a:pt x="70" y="372"/>
                    </a:lnTo>
                    <a:lnTo>
                      <a:pt x="68" y="382"/>
                    </a:lnTo>
                    <a:lnTo>
                      <a:pt x="70" y="394"/>
                    </a:lnTo>
                    <a:lnTo>
                      <a:pt x="74" y="404"/>
                    </a:lnTo>
                    <a:lnTo>
                      <a:pt x="74" y="404"/>
                    </a:lnTo>
                    <a:lnTo>
                      <a:pt x="80" y="412"/>
                    </a:lnTo>
                    <a:lnTo>
                      <a:pt x="86" y="418"/>
                    </a:lnTo>
                    <a:lnTo>
                      <a:pt x="92" y="422"/>
                    </a:lnTo>
                    <a:lnTo>
                      <a:pt x="100" y="426"/>
                    </a:lnTo>
                    <a:lnTo>
                      <a:pt x="118" y="432"/>
                    </a:lnTo>
                    <a:lnTo>
                      <a:pt x="138" y="434"/>
                    </a:lnTo>
                    <a:lnTo>
                      <a:pt x="158" y="434"/>
                    </a:lnTo>
                    <a:lnTo>
                      <a:pt x="180" y="434"/>
                    </a:lnTo>
                    <a:lnTo>
                      <a:pt x="222" y="432"/>
                    </a:lnTo>
                    <a:lnTo>
                      <a:pt x="222" y="432"/>
                    </a:lnTo>
                    <a:lnTo>
                      <a:pt x="222" y="320"/>
                    </a:lnTo>
                    <a:lnTo>
                      <a:pt x="222" y="320"/>
                    </a:lnTo>
                    <a:lnTo>
                      <a:pt x="92" y="320"/>
                    </a:lnTo>
                    <a:lnTo>
                      <a:pt x="92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51"/>
              <p:cNvSpPr>
                <a:spLocks/>
              </p:cNvSpPr>
              <p:nvPr/>
            </p:nvSpPr>
            <p:spPr bwMode="auto">
              <a:xfrm>
                <a:off x="4238625" y="192088"/>
                <a:ext cx="263525" cy="276225"/>
              </a:xfrm>
              <a:custGeom>
                <a:avLst/>
                <a:gdLst>
                  <a:gd name="T0" fmla="*/ 166 w 166"/>
                  <a:gd name="T1" fmla="*/ 58 h 174"/>
                  <a:gd name="T2" fmla="*/ 166 w 166"/>
                  <a:gd name="T3" fmla="*/ 58 h 174"/>
                  <a:gd name="T4" fmla="*/ 132 w 166"/>
                  <a:gd name="T5" fmla="*/ 116 h 174"/>
                  <a:gd name="T6" fmla="*/ 98 w 166"/>
                  <a:gd name="T7" fmla="*/ 174 h 174"/>
                  <a:gd name="T8" fmla="*/ 98 w 166"/>
                  <a:gd name="T9" fmla="*/ 174 h 174"/>
                  <a:gd name="T10" fmla="*/ 0 w 166"/>
                  <a:gd name="T11" fmla="*/ 120 h 174"/>
                  <a:gd name="T12" fmla="*/ 0 w 166"/>
                  <a:gd name="T13" fmla="*/ 120 h 174"/>
                  <a:gd name="T14" fmla="*/ 14 w 166"/>
                  <a:gd name="T15" fmla="*/ 96 h 174"/>
                  <a:gd name="T16" fmla="*/ 28 w 166"/>
                  <a:gd name="T17" fmla="*/ 72 h 174"/>
                  <a:gd name="T18" fmla="*/ 28 w 166"/>
                  <a:gd name="T19" fmla="*/ 72 h 174"/>
                  <a:gd name="T20" fmla="*/ 40 w 166"/>
                  <a:gd name="T21" fmla="*/ 48 h 174"/>
                  <a:gd name="T22" fmla="*/ 48 w 166"/>
                  <a:gd name="T23" fmla="*/ 38 h 174"/>
                  <a:gd name="T24" fmla="*/ 56 w 166"/>
                  <a:gd name="T25" fmla="*/ 26 h 174"/>
                  <a:gd name="T26" fmla="*/ 64 w 166"/>
                  <a:gd name="T27" fmla="*/ 16 h 174"/>
                  <a:gd name="T28" fmla="*/ 74 w 166"/>
                  <a:gd name="T29" fmla="*/ 8 h 174"/>
                  <a:gd name="T30" fmla="*/ 86 w 166"/>
                  <a:gd name="T31" fmla="*/ 2 h 174"/>
                  <a:gd name="T32" fmla="*/ 100 w 166"/>
                  <a:gd name="T33" fmla="*/ 0 h 174"/>
                  <a:gd name="T34" fmla="*/ 100 w 166"/>
                  <a:gd name="T35" fmla="*/ 0 h 174"/>
                  <a:gd name="T36" fmla="*/ 114 w 166"/>
                  <a:gd name="T37" fmla="*/ 0 h 174"/>
                  <a:gd name="T38" fmla="*/ 126 w 166"/>
                  <a:gd name="T39" fmla="*/ 4 h 174"/>
                  <a:gd name="T40" fmla="*/ 134 w 166"/>
                  <a:gd name="T41" fmla="*/ 10 h 174"/>
                  <a:gd name="T42" fmla="*/ 142 w 166"/>
                  <a:gd name="T43" fmla="*/ 18 h 174"/>
                  <a:gd name="T44" fmla="*/ 150 w 166"/>
                  <a:gd name="T45" fmla="*/ 26 h 174"/>
                  <a:gd name="T46" fmla="*/ 156 w 166"/>
                  <a:gd name="T47" fmla="*/ 36 h 174"/>
                  <a:gd name="T48" fmla="*/ 166 w 166"/>
                  <a:gd name="T49" fmla="*/ 58 h 174"/>
                  <a:gd name="T50" fmla="*/ 166 w 166"/>
                  <a:gd name="T51" fmla="*/ 5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6" h="174">
                    <a:moveTo>
                      <a:pt x="166" y="58"/>
                    </a:moveTo>
                    <a:lnTo>
                      <a:pt x="166" y="58"/>
                    </a:lnTo>
                    <a:lnTo>
                      <a:pt x="132" y="116"/>
                    </a:lnTo>
                    <a:lnTo>
                      <a:pt x="98" y="174"/>
                    </a:lnTo>
                    <a:lnTo>
                      <a:pt x="98" y="174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14" y="96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40" y="48"/>
                    </a:lnTo>
                    <a:lnTo>
                      <a:pt x="48" y="38"/>
                    </a:lnTo>
                    <a:lnTo>
                      <a:pt x="56" y="26"/>
                    </a:lnTo>
                    <a:lnTo>
                      <a:pt x="64" y="16"/>
                    </a:lnTo>
                    <a:lnTo>
                      <a:pt x="74" y="8"/>
                    </a:lnTo>
                    <a:lnTo>
                      <a:pt x="86" y="2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4" y="0"/>
                    </a:lnTo>
                    <a:lnTo>
                      <a:pt x="126" y="4"/>
                    </a:lnTo>
                    <a:lnTo>
                      <a:pt x="134" y="10"/>
                    </a:lnTo>
                    <a:lnTo>
                      <a:pt x="142" y="18"/>
                    </a:lnTo>
                    <a:lnTo>
                      <a:pt x="150" y="26"/>
                    </a:lnTo>
                    <a:lnTo>
                      <a:pt x="156" y="36"/>
                    </a:lnTo>
                    <a:lnTo>
                      <a:pt x="166" y="58"/>
                    </a:lnTo>
                    <a:lnTo>
                      <a:pt x="166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52"/>
              <p:cNvSpPr>
                <a:spLocks/>
              </p:cNvSpPr>
              <p:nvPr/>
            </p:nvSpPr>
            <p:spPr bwMode="auto">
              <a:xfrm>
                <a:off x="4438650" y="192088"/>
                <a:ext cx="342900" cy="228600"/>
              </a:xfrm>
              <a:custGeom>
                <a:avLst/>
                <a:gdLst>
                  <a:gd name="T0" fmla="*/ 0 w 216"/>
                  <a:gd name="T1" fmla="*/ 2 h 144"/>
                  <a:gd name="T2" fmla="*/ 0 w 216"/>
                  <a:gd name="T3" fmla="*/ 2 h 144"/>
                  <a:gd name="T4" fmla="*/ 40 w 216"/>
                  <a:gd name="T5" fmla="*/ 0 h 144"/>
                  <a:gd name="T6" fmla="*/ 90 w 216"/>
                  <a:gd name="T7" fmla="*/ 0 h 144"/>
                  <a:gd name="T8" fmla="*/ 90 w 216"/>
                  <a:gd name="T9" fmla="*/ 0 h 144"/>
                  <a:gd name="T10" fmla="*/ 124 w 216"/>
                  <a:gd name="T11" fmla="*/ 2 h 144"/>
                  <a:gd name="T12" fmla="*/ 140 w 216"/>
                  <a:gd name="T13" fmla="*/ 4 h 144"/>
                  <a:gd name="T14" fmla="*/ 144 w 216"/>
                  <a:gd name="T15" fmla="*/ 6 h 144"/>
                  <a:gd name="T16" fmla="*/ 150 w 216"/>
                  <a:gd name="T17" fmla="*/ 10 h 144"/>
                  <a:gd name="T18" fmla="*/ 150 w 216"/>
                  <a:gd name="T19" fmla="*/ 10 h 144"/>
                  <a:gd name="T20" fmla="*/ 158 w 216"/>
                  <a:gd name="T21" fmla="*/ 24 h 144"/>
                  <a:gd name="T22" fmla="*/ 164 w 216"/>
                  <a:gd name="T23" fmla="*/ 38 h 144"/>
                  <a:gd name="T24" fmla="*/ 172 w 216"/>
                  <a:gd name="T25" fmla="*/ 52 h 144"/>
                  <a:gd name="T26" fmla="*/ 180 w 216"/>
                  <a:gd name="T27" fmla="*/ 66 h 144"/>
                  <a:gd name="T28" fmla="*/ 180 w 216"/>
                  <a:gd name="T29" fmla="*/ 66 h 144"/>
                  <a:gd name="T30" fmla="*/ 190 w 216"/>
                  <a:gd name="T31" fmla="*/ 62 h 144"/>
                  <a:gd name="T32" fmla="*/ 198 w 216"/>
                  <a:gd name="T33" fmla="*/ 56 h 144"/>
                  <a:gd name="T34" fmla="*/ 206 w 216"/>
                  <a:gd name="T35" fmla="*/ 52 h 144"/>
                  <a:gd name="T36" fmla="*/ 216 w 216"/>
                  <a:gd name="T37" fmla="*/ 46 h 144"/>
                  <a:gd name="T38" fmla="*/ 216 w 216"/>
                  <a:gd name="T39" fmla="*/ 46 h 144"/>
                  <a:gd name="T40" fmla="*/ 160 w 216"/>
                  <a:gd name="T41" fmla="*/ 144 h 144"/>
                  <a:gd name="T42" fmla="*/ 160 w 216"/>
                  <a:gd name="T43" fmla="*/ 144 h 144"/>
                  <a:gd name="T44" fmla="*/ 108 w 216"/>
                  <a:gd name="T45" fmla="*/ 144 h 144"/>
                  <a:gd name="T46" fmla="*/ 52 w 216"/>
                  <a:gd name="T47" fmla="*/ 142 h 144"/>
                  <a:gd name="T48" fmla="*/ 52 w 216"/>
                  <a:gd name="T49" fmla="*/ 142 h 144"/>
                  <a:gd name="T50" fmla="*/ 58 w 216"/>
                  <a:gd name="T51" fmla="*/ 138 h 144"/>
                  <a:gd name="T52" fmla="*/ 66 w 216"/>
                  <a:gd name="T53" fmla="*/ 134 h 144"/>
                  <a:gd name="T54" fmla="*/ 74 w 216"/>
                  <a:gd name="T55" fmla="*/ 130 h 144"/>
                  <a:gd name="T56" fmla="*/ 80 w 216"/>
                  <a:gd name="T57" fmla="*/ 124 h 144"/>
                  <a:gd name="T58" fmla="*/ 80 w 216"/>
                  <a:gd name="T59" fmla="*/ 124 h 144"/>
                  <a:gd name="T60" fmla="*/ 54 w 216"/>
                  <a:gd name="T61" fmla="*/ 74 h 144"/>
                  <a:gd name="T62" fmla="*/ 40 w 216"/>
                  <a:gd name="T63" fmla="*/ 48 h 144"/>
                  <a:gd name="T64" fmla="*/ 26 w 216"/>
                  <a:gd name="T65" fmla="*/ 26 h 144"/>
                  <a:gd name="T66" fmla="*/ 26 w 216"/>
                  <a:gd name="T67" fmla="*/ 26 h 144"/>
                  <a:gd name="T68" fmla="*/ 22 w 216"/>
                  <a:gd name="T69" fmla="*/ 18 h 144"/>
                  <a:gd name="T70" fmla="*/ 16 w 216"/>
                  <a:gd name="T71" fmla="*/ 10 h 144"/>
                  <a:gd name="T72" fmla="*/ 8 w 216"/>
                  <a:gd name="T73" fmla="*/ 6 h 144"/>
                  <a:gd name="T74" fmla="*/ 0 w 216"/>
                  <a:gd name="T75" fmla="*/ 2 h 144"/>
                  <a:gd name="T76" fmla="*/ 0 w 216"/>
                  <a:gd name="T77" fmla="*/ 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6" h="144">
                    <a:moveTo>
                      <a:pt x="0" y="2"/>
                    </a:moveTo>
                    <a:lnTo>
                      <a:pt x="0" y="2"/>
                    </a:lnTo>
                    <a:lnTo>
                      <a:pt x="40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124" y="2"/>
                    </a:lnTo>
                    <a:lnTo>
                      <a:pt x="140" y="4"/>
                    </a:lnTo>
                    <a:lnTo>
                      <a:pt x="144" y="6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8" y="24"/>
                    </a:lnTo>
                    <a:lnTo>
                      <a:pt x="164" y="38"/>
                    </a:lnTo>
                    <a:lnTo>
                      <a:pt x="172" y="52"/>
                    </a:lnTo>
                    <a:lnTo>
                      <a:pt x="180" y="66"/>
                    </a:lnTo>
                    <a:lnTo>
                      <a:pt x="180" y="66"/>
                    </a:lnTo>
                    <a:lnTo>
                      <a:pt x="190" y="62"/>
                    </a:lnTo>
                    <a:lnTo>
                      <a:pt x="198" y="56"/>
                    </a:lnTo>
                    <a:lnTo>
                      <a:pt x="206" y="52"/>
                    </a:lnTo>
                    <a:lnTo>
                      <a:pt x="216" y="46"/>
                    </a:lnTo>
                    <a:lnTo>
                      <a:pt x="216" y="46"/>
                    </a:lnTo>
                    <a:lnTo>
                      <a:pt x="160" y="144"/>
                    </a:lnTo>
                    <a:lnTo>
                      <a:pt x="160" y="144"/>
                    </a:lnTo>
                    <a:lnTo>
                      <a:pt x="108" y="144"/>
                    </a:lnTo>
                    <a:lnTo>
                      <a:pt x="52" y="142"/>
                    </a:lnTo>
                    <a:lnTo>
                      <a:pt x="52" y="142"/>
                    </a:lnTo>
                    <a:lnTo>
                      <a:pt x="58" y="138"/>
                    </a:lnTo>
                    <a:lnTo>
                      <a:pt x="66" y="134"/>
                    </a:lnTo>
                    <a:lnTo>
                      <a:pt x="74" y="130"/>
                    </a:lnTo>
                    <a:lnTo>
                      <a:pt x="80" y="124"/>
                    </a:lnTo>
                    <a:lnTo>
                      <a:pt x="80" y="124"/>
                    </a:lnTo>
                    <a:lnTo>
                      <a:pt x="54" y="74"/>
                    </a:lnTo>
                    <a:lnTo>
                      <a:pt x="40" y="4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2" y="18"/>
                    </a:lnTo>
                    <a:lnTo>
                      <a:pt x="16" y="10"/>
                    </a:lnTo>
                    <a:lnTo>
                      <a:pt x="8" y="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53"/>
              <p:cNvSpPr>
                <a:spLocks/>
              </p:cNvSpPr>
              <p:nvPr/>
            </p:nvSpPr>
            <p:spPr bwMode="auto">
              <a:xfrm>
                <a:off x="4625975" y="411163"/>
                <a:ext cx="247650" cy="381000"/>
              </a:xfrm>
              <a:custGeom>
                <a:avLst/>
                <a:gdLst>
                  <a:gd name="T0" fmla="*/ 88 w 156"/>
                  <a:gd name="T1" fmla="*/ 240 h 240"/>
                  <a:gd name="T2" fmla="*/ 88 w 156"/>
                  <a:gd name="T3" fmla="*/ 240 h 240"/>
                  <a:gd name="T4" fmla="*/ 86 w 156"/>
                  <a:gd name="T5" fmla="*/ 226 h 240"/>
                  <a:gd name="T6" fmla="*/ 82 w 156"/>
                  <a:gd name="T7" fmla="*/ 212 h 240"/>
                  <a:gd name="T8" fmla="*/ 72 w 156"/>
                  <a:gd name="T9" fmla="*/ 186 h 240"/>
                  <a:gd name="T10" fmla="*/ 58 w 156"/>
                  <a:gd name="T11" fmla="*/ 160 h 240"/>
                  <a:gd name="T12" fmla="*/ 44 w 156"/>
                  <a:gd name="T13" fmla="*/ 138 h 240"/>
                  <a:gd name="T14" fmla="*/ 44 w 156"/>
                  <a:gd name="T15" fmla="*/ 138 h 240"/>
                  <a:gd name="T16" fmla="*/ 22 w 156"/>
                  <a:gd name="T17" fmla="*/ 98 h 240"/>
                  <a:gd name="T18" fmla="*/ 0 w 156"/>
                  <a:gd name="T19" fmla="*/ 58 h 240"/>
                  <a:gd name="T20" fmla="*/ 0 w 156"/>
                  <a:gd name="T21" fmla="*/ 58 h 240"/>
                  <a:gd name="T22" fmla="*/ 98 w 156"/>
                  <a:gd name="T23" fmla="*/ 0 h 240"/>
                  <a:gd name="T24" fmla="*/ 98 w 156"/>
                  <a:gd name="T25" fmla="*/ 0 h 240"/>
                  <a:gd name="T26" fmla="*/ 108 w 156"/>
                  <a:gd name="T27" fmla="*/ 18 h 240"/>
                  <a:gd name="T28" fmla="*/ 120 w 156"/>
                  <a:gd name="T29" fmla="*/ 40 h 240"/>
                  <a:gd name="T30" fmla="*/ 142 w 156"/>
                  <a:gd name="T31" fmla="*/ 82 h 240"/>
                  <a:gd name="T32" fmla="*/ 142 w 156"/>
                  <a:gd name="T33" fmla="*/ 82 h 240"/>
                  <a:gd name="T34" fmla="*/ 152 w 156"/>
                  <a:gd name="T35" fmla="*/ 98 h 240"/>
                  <a:gd name="T36" fmla="*/ 154 w 156"/>
                  <a:gd name="T37" fmla="*/ 106 h 240"/>
                  <a:gd name="T38" fmla="*/ 156 w 156"/>
                  <a:gd name="T39" fmla="*/ 116 h 240"/>
                  <a:gd name="T40" fmla="*/ 156 w 156"/>
                  <a:gd name="T41" fmla="*/ 116 h 240"/>
                  <a:gd name="T42" fmla="*/ 154 w 156"/>
                  <a:gd name="T43" fmla="*/ 124 h 240"/>
                  <a:gd name="T44" fmla="*/ 152 w 156"/>
                  <a:gd name="T45" fmla="*/ 132 h 240"/>
                  <a:gd name="T46" fmla="*/ 142 w 156"/>
                  <a:gd name="T47" fmla="*/ 150 h 240"/>
                  <a:gd name="T48" fmla="*/ 124 w 156"/>
                  <a:gd name="T49" fmla="*/ 180 h 240"/>
                  <a:gd name="T50" fmla="*/ 124 w 156"/>
                  <a:gd name="T51" fmla="*/ 180 h 240"/>
                  <a:gd name="T52" fmla="*/ 104 w 156"/>
                  <a:gd name="T53" fmla="*/ 210 h 240"/>
                  <a:gd name="T54" fmla="*/ 88 w 156"/>
                  <a:gd name="T55" fmla="*/ 240 h 240"/>
                  <a:gd name="T56" fmla="*/ 88 w 156"/>
                  <a:gd name="T5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6" h="240">
                    <a:moveTo>
                      <a:pt x="88" y="240"/>
                    </a:moveTo>
                    <a:lnTo>
                      <a:pt x="88" y="240"/>
                    </a:lnTo>
                    <a:lnTo>
                      <a:pt x="86" y="226"/>
                    </a:lnTo>
                    <a:lnTo>
                      <a:pt x="82" y="212"/>
                    </a:lnTo>
                    <a:lnTo>
                      <a:pt x="72" y="186"/>
                    </a:lnTo>
                    <a:lnTo>
                      <a:pt x="58" y="160"/>
                    </a:lnTo>
                    <a:lnTo>
                      <a:pt x="44" y="138"/>
                    </a:lnTo>
                    <a:lnTo>
                      <a:pt x="44" y="138"/>
                    </a:lnTo>
                    <a:lnTo>
                      <a:pt x="22" y="9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108" y="18"/>
                    </a:lnTo>
                    <a:lnTo>
                      <a:pt x="120" y="40"/>
                    </a:lnTo>
                    <a:lnTo>
                      <a:pt x="142" y="82"/>
                    </a:lnTo>
                    <a:lnTo>
                      <a:pt x="142" y="82"/>
                    </a:lnTo>
                    <a:lnTo>
                      <a:pt x="152" y="98"/>
                    </a:lnTo>
                    <a:lnTo>
                      <a:pt x="154" y="106"/>
                    </a:lnTo>
                    <a:lnTo>
                      <a:pt x="156" y="116"/>
                    </a:lnTo>
                    <a:lnTo>
                      <a:pt x="156" y="116"/>
                    </a:lnTo>
                    <a:lnTo>
                      <a:pt x="154" y="124"/>
                    </a:lnTo>
                    <a:lnTo>
                      <a:pt x="152" y="132"/>
                    </a:lnTo>
                    <a:lnTo>
                      <a:pt x="142" y="150"/>
                    </a:lnTo>
                    <a:lnTo>
                      <a:pt x="124" y="180"/>
                    </a:lnTo>
                    <a:lnTo>
                      <a:pt x="124" y="180"/>
                    </a:lnTo>
                    <a:lnTo>
                      <a:pt x="104" y="210"/>
                    </a:lnTo>
                    <a:lnTo>
                      <a:pt x="88" y="240"/>
                    </a:lnTo>
                    <a:lnTo>
                      <a:pt x="88" y="2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54"/>
              <p:cNvSpPr>
                <a:spLocks/>
              </p:cNvSpPr>
              <p:nvPr/>
            </p:nvSpPr>
            <p:spPr bwMode="auto">
              <a:xfrm>
                <a:off x="4121150" y="452438"/>
                <a:ext cx="254000" cy="349250"/>
              </a:xfrm>
              <a:custGeom>
                <a:avLst/>
                <a:gdLst>
                  <a:gd name="T0" fmla="*/ 0 w 160"/>
                  <a:gd name="T1" fmla="*/ 0 h 220"/>
                  <a:gd name="T2" fmla="*/ 0 w 160"/>
                  <a:gd name="T3" fmla="*/ 0 h 220"/>
                  <a:gd name="T4" fmla="*/ 110 w 160"/>
                  <a:gd name="T5" fmla="*/ 0 h 220"/>
                  <a:gd name="T6" fmla="*/ 110 w 160"/>
                  <a:gd name="T7" fmla="*/ 0 h 220"/>
                  <a:gd name="T8" fmla="*/ 136 w 160"/>
                  <a:gd name="T9" fmla="*/ 50 h 220"/>
                  <a:gd name="T10" fmla="*/ 160 w 160"/>
                  <a:gd name="T11" fmla="*/ 96 h 220"/>
                  <a:gd name="T12" fmla="*/ 160 w 160"/>
                  <a:gd name="T13" fmla="*/ 96 h 220"/>
                  <a:gd name="T14" fmla="*/ 132 w 160"/>
                  <a:gd name="T15" fmla="*/ 80 h 220"/>
                  <a:gd name="T16" fmla="*/ 132 w 160"/>
                  <a:gd name="T17" fmla="*/ 80 h 220"/>
                  <a:gd name="T18" fmla="*/ 116 w 160"/>
                  <a:gd name="T19" fmla="*/ 106 h 220"/>
                  <a:gd name="T20" fmla="*/ 102 w 160"/>
                  <a:gd name="T21" fmla="*/ 132 h 220"/>
                  <a:gd name="T22" fmla="*/ 86 w 160"/>
                  <a:gd name="T23" fmla="*/ 160 h 220"/>
                  <a:gd name="T24" fmla="*/ 70 w 160"/>
                  <a:gd name="T25" fmla="*/ 186 h 220"/>
                  <a:gd name="T26" fmla="*/ 70 w 160"/>
                  <a:gd name="T27" fmla="*/ 186 h 220"/>
                  <a:gd name="T28" fmla="*/ 66 w 160"/>
                  <a:gd name="T29" fmla="*/ 202 h 220"/>
                  <a:gd name="T30" fmla="*/ 66 w 160"/>
                  <a:gd name="T31" fmla="*/ 212 h 220"/>
                  <a:gd name="T32" fmla="*/ 66 w 160"/>
                  <a:gd name="T33" fmla="*/ 220 h 220"/>
                  <a:gd name="T34" fmla="*/ 66 w 160"/>
                  <a:gd name="T35" fmla="*/ 220 h 220"/>
                  <a:gd name="T36" fmla="*/ 42 w 160"/>
                  <a:gd name="T37" fmla="*/ 178 h 220"/>
                  <a:gd name="T38" fmla="*/ 18 w 160"/>
                  <a:gd name="T39" fmla="*/ 134 h 220"/>
                  <a:gd name="T40" fmla="*/ 18 w 160"/>
                  <a:gd name="T41" fmla="*/ 134 h 220"/>
                  <a:gd name="T42" fmla="*/ 6 w 160"/>
                  <a:gd name="T43" fmla="*/ 114 h 220"/>
                  <a:gd name="T44" fmla="*/ 2 w 160"/>
                  <a:gd name="T45" fmla="*/ 104 h 220"/>
                  <a:gd name="T46" fmla="*/ 0 w 160"/>
                  <a:gd name="T47" fmla="*/ 94 h 220"/>
                  <a:gd name="T48" fmla="*/ 0 w 160"/>
                  <a:gd name="T49" fmla="*/ 94 h 220"/>
                  <a:gd name="T50" fmla="*/ 0 w 160"/>
                  <a:gd name="T51" fmla="*/ 84 h 220"/>
                  <a:gd name="T52" fmla="*/ 2 w 160"/>
                  <a:gd name="T53" fmla="*/ 74 h 220"/>
                  <a:gd name="T54" fmla="*/ 6 w 160"/>
                  <a:gd name="T55" fmla="*/ 66 h 220"/>
                  <a:gd name="T56" fmla="*/ 12 w 160"/>
                  <a:gd name="T57" fmla="*/ 58 h 220"/>
                  <a:gd name="T58" fmla="*/ 24 w 160"/>
                  <a:gd name="T59" fmla="*/ 40 h 220"/>
                  <a:gd name="T60" fmla="*/ 28 w 160"/>
                  <a:gd name="T61" fmla="*/ 32 h 220"/>
                  <a:gd name="T62" fmla="*/ 34 w 160"/>
                  <a:gd name="T63" fmla="*/ 24 h 220"/>
                  <a:gd name="T64" fmla="*/ 34 w 160"/>
                  <a:gd name="T65" fmla="*/ 24 h 220"/>
                  <a:gd name="T66" fmla="*/ 26 w 160"/>
                  <a:gd name="T67" fmla="*/ 16 h 220"/>
                  <a:gd name="T68" fmla="*/ 16 w 160"/>
                  <a:gd name="T69" fmla="*/ 12 h 220"/>
                  <a:gd name="T70" fmla="*/ 8 w 160"/>
                  <a:gd name="T71" fmla="*/ 6 h 220"/>
                  <a:gd name="T72" fmla="*/ 0 w 160"/>
                  <a:gd name="T73" fmla="*/ 0 h 220"/>
                  <a:gd name="T74" fmla="*/ 0 w 160"/>
                  <a:gd name="T75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220">
                    <a:moveTo>
                      <a:pt x="0" y="0"/>
                    </a:moveTo>
                    <a:lnTo>
                      <a:pt x="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6" y="50"/>
                    </a:lnTo>
                    <a:lnTo>
                      <a:pt x="160" y="96"/>
                    </a:lnTo>
                    <a:lnTo>
                      <a:pt x="160" y="96"/>
                    </a:lnTo>
                    <a:lnTo>
                      <a:pt x="132" y="80"/>
                    </a:lnTo>
                    <a:lnTo>
                      <a:pt x="132" y="80"/>
                    </a:lnTo>
                    <a:lnTo>
                      <a:pt x="116" y="106"/>
                    </a:lnTo>
                    <a:lnTo>
                      <a:pt x="102" y="132"/>
                    </a:lnTo>
                    <a:lnTo>
                      <a:pt x="86" y="160"/>
                    </a:lnTo>
                    <a:lnTo>
                      <a:pt x="70" y="186"/>
                    </a:lnTo>
                    <a:lnTo>
                      <a:pt x="70" y="186"/>
                    </a:lnTo>
                    <a:lnTo>
                      <a:pt x="66" y="202"/>
                    </a:lnTo>
                    <a:lnTo>
                      <a:pt x="66" y="212"/>
                    </a:lnTo>
                    <a:lnTo>
                      <a:pt x="66" y="220"/>
                    </a:lnTo>
                    <a:lnTo>
                      <a:pt x="66" y="220"/>
                    </a:lnTo>
                    <a:lnTo>
                      <a:pt x="42" y="178"/>
                    </a:lnTo>
                    <a:lnTo>
                      <a:pt x="18" y="134"/>
                    </a:lnTo>
                    <a:lnTo>
                      <a:pt x="18" y="134"/>
                    </a:lnTo>
                    <a:lnTo>
                      <a:pt x="6" y="114"/>
                    </a:lnTo>
                    <a:lnTo>
                      <a:pt x="2" y="104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84"/>
                    </a:lnTo>
                    <a:lnTo>
                      <a:pt x="2" y="74"/>
                    </a:lnTo>
                    <a:lnTo>
                      <a:pt x="6" y="66"/>
                    </a:lnTo>
                    <a:lnTo>
                      <a:pt x="12" y="58"/>
                    </a:lnTo>
                    <a:lnTo>
                      <a:pt x="24" y="40"/>
                    </a:lnTo>
                    <a:lnTo>
                      <a:pt x="28" y="32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26" y="16"/>
                    </a:lnTo>
                    <a:lnTo>
                      <a:pt x="16" y="12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55"/>
              <p:cNvSpPr>
                <a:spLocks/>
              </p:cNvSpPr>
              <p:nvPr/>
            </p:nvSpPr>
            <p:spPr bwMode="auto">
              <a:xfrm>
                <a:off x="4514850" y="639763"/>
                <a:ext cx="244475" cy="307975"/>
              </a:xfrm>
              <a:custGeom>
                <a:avLst/>
                <a:gdLst>
                  <a:gd name="T0" fmla="*/ 54 w 154"/>
                  <a:gd name="T1" fmla="*/ 0 h 194"/>
                  <a:gd name="T2" fmla="*/ 54 w 154"/>
                  <a:gd name="T3" fmla="*/ 0 h 194"/>
                  <a:gd name="T4" fmla="*/ 54 w 154"/>
                  <a:gd name="T5" fmla="*/ 8 h 194"/>
                  <a:gd name="T6" fmla="*/ 54 w 154"/>
                  <a:gd name="T7" fmla="*/ 16 h 194"/>
                  <a:gd name="T8" fmla="*/ 54 w 154"/>
                  <a:gd name="T9" fmla="*/ 34 h 194"/>
                  <a:gd name="T10" fmla="*/ 54 w 154"/>
                  <a:gd name="T11" fmla="*/ 34 h 194"/>
                  <a:gd name="T12" fmla="*/ 74 w 154"/>
                  <a:gd name="T13" fmla="*/ 36 h 194"/>
                  <a:gd name="T14" fmla="*/ 94 w 154"/>
                  <a:gd name="T15" fmla="*/ 36 h 194"/>
                  <a:gd name="T16" fmla="*/ 134 w 154"/>
                  <a:gd name="T17" fmla="*/ 36 h 194"/>
                  <a:gd name="T18" fmla="*/ 134 w 154"/>
                  <a:gd name="T19" fmla="*/ 36 h 194"/>
                  <a:gd name="T20" fmla="*/ 146 w 154"/>
                  <a:gd name="T21" fmla="*/ 60 h 194"/>
                  <a:gd name="T22" fmla="*/ 152 w 154"/>
                  <a:gd name="T23" fmla="*/ 74 h 194"/>
                  <a:gd name="T24" fmla="*/ 154 w 154"/>
                  <a:gd name="T25" fmla="*/ 90 h 194"/>
                  <a:gd name="T26" fmla="*/ 154 w 154"/>
                  <a:gd name="T27" fmla="*/ 90 h 194"/>
                  <a:gd name="T28" fmla="*/ 152 w 154"/>
                  <a:gd name="T29" fmla="*/ 106 h 194"/>
                  <a:gd name="T30" fmla="*/ 146 w 154"/>
                  <a:gd name="T31" fmla="*/ 120 h 194"/>
                  <a:gd name="T32" fmla="*/ 136 w 154"/>
                  <a:gd name="T33" fmla="*/ 132 h 194"/>
                  <a:gd name="T34" fmla="*/ 126 w 154"/>
                  <a:gd name="T35" fmla="*/ 140 h 194"/>
                  <a:gd name="T36" fmla="*/ 110 w 154"/>
                  <a:gd name="T37" fmla="*/ 146 h 194"/>
                  <a:gd name="T38" fmla="*/ 94 w 154"/>
                  <a:gd name="T39" fmla="*/ 150 h 194"/>
                  <a:gd name="T40" fmla="*/ 76 w 154"/>
                  <a:gd name="T41" fmla="*/ 152 h 194"/>
                  <a:gd name="T42" fmla="*/ 54 w 154"/>
                  <a:gd name="T43" fmla="*/ 150 h 194"/>
                  <a:gd name="T44" fmla="*/ 54 w 154"/>
                  <a:gd name="T45" fmla="*/ 150 h 194"/>
                  <a:gd name="T46" fmla="*/ 54 w 154"/>
                  <a:gd name="T47" fmla="*/ 172 h 194"/>
                  <a:gd name="T48" fmla="*/ 54 w 154"/>
                  <a:gd name="T49" fmla="*/ 194 h 194"/>
                  <a:gd name="T50" fmla="*/ 54 w 154"/>
                  <a:gd name="T51" fmla="*/ 194 h 194"/>
                  <a:gd name="T52" fmla="*/ 26 w 154"/>
                  <a:gd name="T53" fmla="*/ 146 h 194"/>
                  <a:gd name="T54" fmla="*/ 0 w 154"/>
                  <a:gd name="T55" fmla="*/ 96 h 194"/>
                  <a:gd name="T56" fmla="*/ 0 w 154"/>
                  <a:gd name="T57" fmla="*/ 96 h 194"/>
                  <a:gd name="T58" fmla="*/ 26 w 154"/>
                  <a:gd name="T59" fmla="*/ 48 h 194"/>
                  <a:gd name="T60" fmla="*/ 40 w 154"/>
                  <a:gd name="T61" fmla="*/ 24 h 194"/>
                  <a:gd name="T62" fmla="*/ 54 w 154"/>
                  <a:gd name="T63" fmla="*/ 0 h 194"/>
                  <a:gd name="T64" fmla="*/ 54 w 154"/>
                  <a:gd name="T65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94">
                    <a:moveTo>
                      <a:pt x="54" y="0"/>
                    </a:moveTo>
                    <a:lnTo>
                      <a:pt x="54" y="0"/>
                    </a:lnTo>
                    <a:lnTo>
                      <a:pt x="54" y="8"/>
                    </a:lnTo>
                    <a:lnTo>
                      <a:pt x="54" y="16"/>
                    </a:lnTo>
                    <a:lnTo>
                      <a:pt x="54" y="34"/>
                    </a:lnTo>
                    <a:lnTo>
                      <a:pt x="54" y="34"/>
                    </a:lnTo>
                    <a:lnTo>
                      <a:pt x="74" y="36"/>
                    </a:lnTo>
                    <a:lnTo>
                      <a:pt x="94" y="36"/>
                    </a:lnTo>
                    <a:lnTo>
                      <a:pt x="134" y="36"/>
                    </a:lnTo>
                    <a:lnTo>
                      <a:pt x="134" y="36"/>
                    </a:lnTo>
                    <a:lnTo>
                      <a:pt x="146" y="60"/>
                    </a:lnTo>
                    <a:lnTo>
                      <a:pt x="152" y="74"/>
                    </a:lnTo>
                    <a:lnTo>
                      <a:pt x="154" y="90"/>
                    </a:lnTo>
                    <a:lnTo>
                      <a:pt x="154" y="90"/>
                    </a:lnTo>
                    <a:lnTo>
                      <a:pt x="152" y="106"/>
                    </a:lnTo>
                    <a:lnTo>
                      <a:pt x="146" y="120"/>
                    </a:lnTo>
                    <a:lnTo>
                      <a:pt x="136" y="132"/>
                    </a:lnTo>
                    <a:lnTo>
                      <a:pt x="126" y="140"/>
                    </a:lnTo>
                    <a:lnTo>
                      <a:pt x="110" y="146"/>
                    </a:lnTo>
                    <a:lnTo>
                      <a:pt x="94" y="150"/>
                    </a:lnTo>
                    <a:lnTo>
                      <a:pt x="76" y="152"/>
                    </a:lnTo>
                    <a:lnTo>
                      <a:pt x="54" y="150"/>
                    </a:lnTo>
                    <a:lnTo>
                      <a:pt x="54" y="150"/>
                    </a:lnTo>
                    <a:lnTo>
                      <a:pt x="54" y="172"/>
                    </a:lnTo>
                    <a:lnTo>
                      <a:pt x="54" y="194"/>
                    </a:lnTo>
                    <a:lnTo>
                      <a:pt x="54" y="194"/>
                    </a:lnTo>
                    <a:lnTo>
                      <a:pt x="26" y="146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26" y="48"/>
                    </a:lnTo>
                    <a:lnTo>
                      <a:pt x="40" y="24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56"/>
              <p:cNvSpPr>
                <a:spLocks/>
              </p:cNvSpPr>
              <p:nvPr/>
            </p:nvSpPr>
            <p:spPr bwMode="auto">
              <a:xfrm>
                <a:off x="4229100" y="700088"/>
                <a:ext cx="244475" cy="180975"/>
              </a:xfrm>
              <a:custGeom>
                <a:avLst/>
                <a:gdLst>
                  <a:gd name="T0" fmla="*/ 154 w 154"/>
                  <a:gd name="T1" fmla="*/ 0 h 114"/>
                  <a:gd name="T2" fmla="*/ 154 w 154"/>
                  <a:gd name="T3" fmla="*/ 0 h 114"/>
                  <a:gd name="T4" fmla="*/ 154 w 154"/>
                  <a:gd name="T5" fmla="*/ 112 h 114"/>
                  <a:gd name="T6" fmla="*/ 154 w 154"/>
                  <a:gd name="T7" fmla="*/ 112 h 114"/>
                  <a:gd name="T8" fmla="*/ 112 w 154"/>
                  <a:gd name="T9" fmla="*/ 114 h 114"/>
                  <a:gd name="T10" fmla="*/ 90 w 154"/>
                  <a:gd name="T11" fmla="*/ 114 h 114"/>
                  <a:gd name="T12" fmla="*/ 70 w 154"/>
                  <a:gd name="T13" fmla="*/ 114 h 114"/>
                  <a:gd name="T14" fmla="*/ 50 w 154"/>
                  <a:gd name="T15" fmla="*/ 112 h 114"/>
                  <a:gd name="T16" fmla="*/ 32 w 154"/>
                  <a:gd name="T17" fmla="*/ 106 h 114"/>
                  <a:gd name="T18" fmla="*/ 24 w 154"/>
                  <a:gd name="T19" fmla="*/ 102 h 114"/>
                  <a:gd name="T20" fmla="*/ 18 w 154"/>
                  <a:gd name="T21" fmla="*/ 98 h 114"/>
                  <a:gd name="T22" fmla="*/ 12 w 154"/>
                  <a:gd name="T23" fmla="*/ 92 h 114"/>
                  <a:gd name="T24" fmla="*/ 6 w 154"/>
                  <a:gd name="T25" fmla="*/ 84 h 114"/>
                  <a:gd name="T26" fmla="*/ 6 w 154"/>
                  <a:gd name="T27" fmla="*/ 84 h 114"/>
                  <a:gd name="T28" fmla="*/ 2 w 154"/>
                  <a:gd name="T29" fmla="*/ 74 h 114"/>
                  <a:gd name="T30" fmla="*/ 0 w 154"/>
                  <a:gd name="T31" fmla="*/ 62 h 114"/>
                  <a:gd name="T32" fmla="*/ 2 w 154"/>
                  <a:gd name="T33" fmla="*/ 52 h 114"/>
                  <a:gd name="T34" fmla="*/ 4 w 154"/>
                  <a:gd name="T35" fmla="*/ 40 h 114"/>
                  <a:gd name="T36" fmla="*/ 8 w 154"/>
                  <a:gd name="T37" fmla="*/ 30 h 114"/>
                  <a:gd name="T38" fmla="*/ 12 w 154"/>
                  <a:gd name="T39" fmla="*/ 20 h 114"/>
                  <a:gd name="T40" fmla="*/ 24 w 154"/>
                  <a:gd name="T41" fmla="*/ 0 h 114"/>
                  <a:gd name="T42" fmla="*/ 24 w 154"/>
                  <a:gd name="T43" fmla="*/ 0 h 114"/>
                  <a:gd name="T44" fmla="*/ 154 w 154"/>
                  <a:gd name="T45" fmla="*/ 0 h 114"/>
                  <a:gd name="T46" fmla="*/ 154 w 154"/>
                  <a:gd name="T4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4" h="114">
                    <a:moveTo>
                      <a:pt x="154" y="0"/>
                    </a:moveTo>
                    <a:lnTo>
                      <a:pt x="154" y="0"/>
                    </a:lnTo>
                    <a:lnTo>
                      <a:pt x="154" y="112"/>
                    </a:lnTo>
                    <a:lnTo>
                      <a:pt x="154" y="112"/>
                    </a:lnTo>
                    <a:lnTo>
                      <a:pt x="112" y="114"/>
                    </a:lnTo>
                    <a:lnTo>
                      <a:pt x="90" y="114"/>
                    </a:lnTo>
                    <a:lnTo>
                      <a:pt x="70" y="114"/>
                    </a:lnTo>
                    <a:lnTo>
                      <a:pt x="50" y="112"/>
                    </a:lnTo>
                    <a:lnTo>
                      <a:pt x="32" y="106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2" y="92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2" y="74"/>
                    </a:lnTo>
                    <a:lnTo>
                      <a:pt x="0" y="62"/>
                    </a:lnTo>
                    <a:lnTo>
                      <a:pt x="2" y="52"/>
                    </a:lnTo>
                    <a:lnTo>
                      <a:pt x="4" y="40"/>
                    </a:lnTo>
                    <a:lnTo>
                      <a:pt x="8" y="30"/>
                    </a:lnTo>
                    <a:lnTo>
                      <a:pt x="12" y="2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54" y="0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" name="Freeform 57"/>
            <p:cNvSpPr>
              <a:spLocks/>
            </p:cNvSpPr>
            <p:nvPr/>
          </p:nvSpPr>
          <p:spPr bwMode="auto">
            <a:xfrm>
              <a:off x="1019968" y="1633647"/>
              <a:ext cx="429544" cy="427600"/>
            </a:xfrm>
            <a:custGeom>
              <a:avLst/>
              <a:gdLst>
                <a:gd name="T0" fmla="*/ 310 w 442"/>
                <a:gd name="T1" fmla="*/ 18 h 440"/>
                <a:gd name="T2" fmla="*/ 268 w 442"/>
                <a:gd name="T3" fmla="*/ 4 h 440"/>
                <a:gd name="T4" fmla="*/ 224 w 442"/>
                <a:gd name="T5" fmla="*/ 0 h 440"/>
                <a:gd name="T6" fmla="*/ 224 w 442"/>
                <a:gd name="T7" fmla="*/ 0 h 440"/>
                <a:gd name="T8" fmla="*/ 208 w 442"/>
                <a:gd name="T9" fmla="*/ 0 h 440"/>
                <a:gd name="T10" fmla="*/ 198 w 442"/>
                <a:gd name="T11" fmla="*/ 2 h 440"/>
                <a:gd name="T12" fmla="*/ 170 w 442"/>
                <a:gd name="T13" fmla="*/ 6 h 440"/>
                <a:gd name="T14" fmla="*/ 94 w 442"/>
                <a:gd name="T15" fmla="*/ 42 h 440"/>
                <a:gd name="T16" fmla="*/ 70 w 442"/>
                <a:gd name="T17" fmla="*/ 8 h 440"/>
                <a:gd name="T18" fmla="*/ 64 w 442"/>
                <a:gd name="T19" fmla="*/ 8 h 440"/>
                <a:gd name="T20" fmla="*/ 40 w 442"/>
                <a:gd name="T21" fmla="*/ 138 h 440"/>
                <a:gd name="T22" fmla="*/ 40 w 442"/>
                <a:gd name="T23" fmla="*/ 142 h 440"/>
                <a:gd name="T24" fmla="*/ 44 w 442"/>
                <a:gd name="T25" fmla="*/ 144 h 440"/>
                <a:gd name="T26" fmla="*/ 168 w 442"/>
                <a:gd name="T27" fmla="*/ 138 h 440"/>
                <a:gd name="T28" fmla="*/ 174 w 442"/>
                <a:gd name="T29" fmla="*/ 134 h 440"/>
                <a:gd name="T30" fmla="*/ 146 w 442"/>
                <a:gd name="T31" fmla="*/ 102 h 440"/>
                <a:gd name="T32" fmla="*/ 172 w 442"/>
                <a:gd name="T33" fmla="*/ 88 h 440"/>
                <a:gd name="T34" fmla="*/ 202 w 442"/>
                <a:gd name="T35" fmla="*/ 82 h 440"/>
                <a:gd name="T36" fmla="*/ 222 w 442"/>
                <a:gd name="T37" fmla="*/ 80 h 440"/>
                <a:gd name="T38" fmla="*/ 264 w 442"/>
                <a:gd name="T39" fmla="*/ 86 h 440"/>
                <a:gd name="T40" fmla="*/ 302 w 442"/>
                <a:gd name="T41" fmla="*/ 104 h 440"/>
                <a:gd name="T42" fmla="*/ 330 w 442"/>
                <a:gd name="T43" fmla="*/ 132 h 440"/>
                <a:gd name="T44" fmla="*/ 352 w 442"/>
                <a:gd name="T45" fmla="*/ 168 h 440"/>
                <a:gd name="T46" fmla="*/ 362 w 442"/>
                <a:gd name="T47" fmla="*/ 208 h 440"/>
                <a:gd name="T48" fmla="*/ 362 w 442"/>
                <a:gd name="T49" fmla="*/ 238 h 440"/>
                <a:gd name="T50" fmla="*/ 350 w 442"/>
                <a:gd name="T51" fmla="*/ 278 h 440"/>
                <a:gd name="T52" fmla="*/ 330 w 442"/>
                <a:gd name="T53" fmla="*/ 312 h 440"/>
                <a:gd name="T54" fmla="*/ 298 w 442"/>
                <a:gd name="T55" fmla="*/ 340 h 440"/>
                <a:gd name="T56" fmla="*/ 262 w 442"/>
                <a:gd name="T57" fmla="*/ 356 h 440"/>
                <a:gd name="T58" fmla="*/ 220 w 442"/>
                <a:gd name="T59" fmla="*/ 362 h 440"/>
                <a:gd name="T60" fmla="*/ 192 w 442"/>
                <a:gd name="T61" fmla="*/ 360 h 440"/>
                <a:gd name="T62" fmla="*/ 152 w 442"/>
                <a:gd name="T63" fmla="*/ 344 h 440"/>
                <a:gd name="T64" fmla="*/ 120 w 442"/>
                <a:gd name="T65" fmla="*/ 320 h 440"/>
                <a:gd name="T66" fmla="*/ 96 w 442"/>
                <a:gd name="T67" fmla="*/ 288 h 440"/>
                <a:gd name="T68" fmla="*/ 82 w 442"/>
                <a:gd name="T69" fmla="*/ 248 h 440"/>
                <a:gd name="T70" fmla="*/ 80 w 442"/>
                <a:gd name="T71" fmla="*/ 220 h 440"/>
                <a:gd name="T72" fmla="*/ 6 w 442"/>
                <a:gd name="T73" fmla="*/ 172 h 440"/>
                <a:gd name="T74" fmla="*/ 0 w 442"/>
                <a:gd name="T75" fmla="*/ 218 h 440"/>
                <a:gd name="T76" fmla="*/ 10 w 442"/>
                <a:gd name="T77" fmla="*/ 284 h 440"/>
                <a:gd name="T78" fmla="*/ 38 w 442"/>
                <a:gd name="T79" fmla="*/ 342 h 440"/>
                <a:gd name="T80" fmla="*/ 80 w 442"/>
                <a:gd name="T81" fmla="*/ 388 h 440"/>
                <a:gd name="T82" fmla="*/ 134 w 442"/>
                <a:gd name="T83" fmla="*/ 422 h 440"/>
                <a:gd name="T84" fmla="*/ 196 w 442"/>
                <a:gd name="T85" fmla="*/ 438 h 440"/>
                <a:gd name="T86" fmla="*/ 242 w 442"/>
                <a:gd name="T87" fmla="*/ 440 h 440"/>
                <a:gd name="T88" fmla="*/ 304 w 442"/>
                <a:gd name="T89" fmla="*/ 424 h 440"/>
                <a:gd name="T90" fmla="*/ 360 w 442"/>
                <a:gd name="T91" fmla="*/ 392 h 440"/>
                <a:gd name="T92" fmla="*/ 402 w 442"/>
                <a:gd name="T93" fmla="*/ 344 h 440"/>
                <a:gd name="T94" fmla="*/ 430 w 442"/>
                <a:gd name="T95" fmla="*/ 288 h 440"/>
                <a:gd name="T96" fmla="*/ 442 w 442"/>
                <a:gd name="T97" fmla="*/ 222 h 440"/>
                <a:gd name="T98" fmla="*/ 440 w 442"/>
                <a:gd name="T99" fmla="*/ 188 h 440"/>
                <a:gd name="T100" fmla="*/ 420 w 442"/>
                <a:gd name="T101" fmla="*/ 128 h 440"/>
                <a:gd name="T102" fmla="*/ 364 w 442"/>
                <a:gd name="T103" fmla="*/ 52 h 440"/>
                <a:gd name="T104" fmla="*/ 310 w 442"/>
                <a:gd name="T105" fmla="*/ 1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2" h="440">
                  <a:moveTo>
                    <a:pt x="310" y="18"/>
                  </a:moveTo>
                  <a:lnTo>
                    <a:pt x="310" y="18"/>
                  </a:lnTo>
                  <a:lnTo>
                    <a:pt x="310" y="18"/>
                  </a:lnTo>
                  <a:lnTo>
                    <a:pt x="310" y="18"/>
                  </a:lnTo>
                  <a:lnTo>
                    <a:pt x="290" y="10"/>
                  </a:lnTo>
                  <a:lnTo>
                    <a:pt x="268" y="4"/>
                  </a:lnTo>
                  <a:lnTo>
                    <a:pt x="246" y="2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170" y="6"/>
                  </a:lnTo>
                  <a:lnTo>
                    <a:pt x="142" y="14"/>
                  </a:lnTo>
                  <a:lnTo>
                    <a:pt x="116" y="26"/>
                  </a:lnTo>
                  <a:lnTo>
                    <a:pt x="94" y="4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0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8"/>
                  </a:lnTo>
                  <a:lnTo>
                    <a:pt x="62" y="12"/>
                  </a:lnTo>
                  <a:lnTo>
                    <a:pt x="48" y="86"/>
                  </a:lnTo>
                  <a:lnTo>
                    <a:pt x="40" y="138"/>
                  </a:lnTo>
                  <a:lnTo>
                    <a:pt x="40" y="138"/>
                  </a:lnTo>
                  <a:lnTo>
                    <a:pt x="40" y="142"/>
                  </a:lnTo>
                  <a:lnTo>
                    <a:pt x="40" y="142"/>
                  </a:lnTo>
                  <a:lnTo>
                    <a:pt x="44" y="144"/>
                  </a:lnTo>
                  <a:lnTo>
                    <a:pt x="44" y="144"/>
                  </a:lnTo>
                  <a:lnTo>
                    <a:pt x="44" y="144"/>
                  </a:lnTo>
                  <a:lnTo>
                    <a:pt x="104" y="140"/>
                  </a:lnTo>
                  <a:lnTo>
                    <a:pt x="168" y="138"/>
                  </a:lnTo>
                  <a:lnTo>
                    <a:pt x="168" y="138"/>
                  </a:lnTo>
                  <a:lnTo>
                    <a:pt x="172" y="136"/>
                  </a:lnTo>
                  <a:lnTo>
                    <a:pt x="174" y="134"/>
                  </a:lnTo>
                  <a:lnTo>
                    <a:pt x="174" y="134"/>
                  </a:lnTo>
                  <a:lnTo>
                    <a:pt x="174" y="130"/>
                  </a:lnTo>
                  <a:lnTo>
                    <a:pt x="172" y="128"/>
                  </a:lnTo>
                  <a:lnTo>
                    <a:pt x="146" y="102"/>
                  </a:lnTo>
                  <a:lnTo>
                    <a:pt x="146" y="102"/>
                  </a:lnTo>
                  <a:lnTo>
                    <a:pt x="158" y="94"/>
                  </a:lnTo>
                  <a:lnTo>
                    <a:pt x="172" y="88"/>
                  </a:lnTo>
                  <a:lnTo>
                    <a:pt x="188" y="84"/>
                  </a:lnTo>
                  <a:lnTo>
                    <a:pt x="202" y="80"/>
                  </a:lnTo>
                  <a:lnTo>
                    <a:pt x="202" y="82"/>
                  </a:lnTo>
                  <a:lnTo>
                    <a:pt x="202" y="82"/>
                  </a:lnTo>
                  <a:lnTo>
                    <a:pt x="222" y="80"/>
                  </a:lnTo>
                  <a:lnTo>
                    <a:pt x="222" y="80"/>
                  </a:lnTo>
                  <a:lnTo>
                    <a:pt x="236" y="80"/>
                  </a:lnTo>
                  <a:lnTo>
                    <a:pt x="250" y="84"/>
                  </a:lnTo>
                  <a:lnTo>
                    <a:pt x="264" y="86"/>
                  </a:lnTo>
                  <a:lnTo>
                    <a:pt x="278" y="92"/>
                  </a:lnTo>
                  <a:lnTo>
                    <a:pt x="290" y="98"/>
                  </a:lnTo>
                  <a:lnTo>
                    <a:pt x="302" y="104"/>
                  </a:lnTo>
                  <a:lnTo>
                    <a:pt x="312" y="114"/>
                  </a:lnTo>
                  <a:lnTo>
                    <a:pt x="322" y="122"/>
                  </a:lnTo>
                  <a:lnTo>
                    <a:pt x="330" y="132"/>
                  </a:lnTo>
                  <a:lnTo>
                    <a:pt x="338" y="144"/>
                  </a:lnTo>
                  <a:lnTo>
                    <a:pt x="346" y="156"/>
                  </a:lnTo>
                  <a:lnTo>
                    <a:pt x="352" y="168"/>
                  </a:lnTo>
                  <a:lnTo>
                    <a:pt x="356" y="180"/>
                  </a:lnTo>
                  <a:lnTo>
                    <a:pt x="360" y="194"/>
                  </a:lnTo>
                  <a:lnTo>
                    <a:pt x="362" y="208"/>
                  </a:lnTo>
                  <a:lnTo>
                    <a:pt x="362" y="222"/>
                  </a:lnTo>
                  <a:lnTo>
                    <a:pt x="362" y="222"/>
                  </a:lnTo>
                  <a:lnTo>
                    <a:pt x="362" y="238"/>
                  </a:lnTo>
                  <a:lnTo>
                    <a:pt x="360" y="252"/>
                  </a:lnTo>
                  <a:lnTo>
                    <a:pt x="356" y="264"/>
                  </a:lnTo>
                  <a:lnTo>
                    <a:pt x="350" y="278"/>
                  </a:lnTo>
                  <a:lnTo>
                    <a:pt x="344" y="290"/>
                  </a:lnTo>
                  <a:lnTo>
                    <a:pt x="338" y="302"/>
                  </a:lnTo>
                  <a:lnTo>
                    <a:pt x="330" y="312"/>
                  </a:lnTo>
                  <a:lnTo>
                    <a:pt x="320" y="322"/>
                  </a:lnTo>
                  <a:lnTo>
                    <a:pt x="310" y="332"/>
                  </a:lnTo>
                  <a:lnTo>
                    <a:pt x="298" y="340"/>
                  </a:lnTo>
                  <a:lnTo>
                    <a:pt x="288" y="346"/>
                  </a:lnTo>
                  <a:lnTo>
                    <a:pt x="274" y="352"/>
                  </a:lnTo>
                  <a:lnTo>
                    <a:pt x="262" y="356"/>
                  </a:lnTo>
                  <a:lnTo>
                    <a:pt x="248" y="360"/>
                  </a:lnTo>
                  <a:lnTo>
                    <a:pt x="234" y="362"/>
                  </a:lnTo>
                  <a:lnTo>
                    <a:pt x="220" y="362"/>
                  </a:lnTo>
                  <a:lnTo>
                    <a:pt x="220" y="362"/>
                  </a:lnTo>
                  <a:lnTo>
                    <a:pt x="206" y="362"/>
                  </a:lnTo>
                  <a:lnTo>
                    <a:pt x="192" y="360"/>
                  </a:lnTo>
                  <a:lnTo>
                    <a:pt x="178" y="356"/>
                  </a:lnTo>
                  <a:lnTo>
                    <a:pt x="164" y="350"/>
                  </a:lnTo>
                  <a:lnTo>
                    <a:pt x="152" y="344"/>
                  </a:lnTo>
                  <a:lnTo>
                    <a:pt x="140" y="338"/>
                  </a:lnTo>
                  <a:lnTo>
                    <a:pt x="130" y="330"/>
                  </a:lnTo>
                  <a:lnTo>
                    <a:pt x="120" y="320"/>
                  </a:lnTo>
                  <a:lnTo>
                    <a:pt x="112" y="310"/>
                  </a:lnTo>
                  <a:lnTo>
                    <a:pt x="104" y="300"/>
                  </a:lnTo>
                  <a:lnTo>
                    <a:pt x="96" y="288"/>
                  </a:lnTo>
                  <a:lnTo>
                    <a:pt x="90" y="276"/>
                  </a:lnTo>
                  <a:lnTo>
                    <a:pt x="86" y="262"/>
                  </a:lnTo>
                  <a:lnTo>
                    <a:pt x="82" y="248"/>
                  </a:lnTo>
                  <a:lnTo>
                    <a:pt x="80" y="234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00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2" y="194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4" y="262"/>
                  </a:lnTo>
                  <a:lnTo>
                    <a:pt x="10" y="284"/>
                  </a:lnTo>
                  <a:lnTo>
                    <a:pt x="18" y="304"/>
                  </a:lnTo>
                  <a:lnTo>
                    <a:pt x="26" y="324"/>
                  </a:lnTo>
                  <a:lnTo>
                    <a:pt x="38" y="342"/>
                  </a:lnTo>
                  <a:lnTo>
                    <a:pt x="50" y="358"/>
                  </a:lnTo>
                  <a:lnTo>
                    <a:pt x="64" y="374"/>
                  </a:lnTo>
                  <a:lnTo>
                    <a:pt x="80" y="388"/>
                  </a:lnTo>
                  <a:lnTo>
                    <a:pt x="96" y="402"/>
                  </a:lnTo>
                  <a:lnTo>
                    <a:pt x="114" y="412"/>
                  </a:lnTo>
                  <a:lnTo>
                    <a:pt x="134" y="422"/>
                  </a:lnTo>
                  <a:lnTo>
                    <a:pt x="154" y="430"/>
                  </a:lnTo>
                  <a:lnTo>
                    <a:pt x="174" y="436"/>
                  </a:lnTo>
                  <a:lnTo>
                    <a:pt x="196" y="438"/>
                  </a:lnTo>
                  <a:lnTo>
                    <a:pt x="218" y="440"/>
                  </a:lnTo>
                  <a:lnTo>
                    <a:pt x="218" y="440"/>
                  </a:lnTo>
                  <a:lnTo>
                    <a:pt x="242" y="440"/>
                  </a:lnTo>
                  <a:lnTo>
                    <a:pt x="264" y="436"/>
                  </a:lnTo>
                  <a:lnTo>
                    <a:pt x="284" y="430"/>
                  </a:lnTo>
                  <a:lnTo>
                    <a:pt x="304" y="424"/>
                  </a:lnTo>
                  <a:lnTo>
                    <a:pt x="324" y="414"/>
                  </a:lnTo>
                  <a:lnTo>
                    <a:pt x="342" y="404"/>
                  </a:lnTo>
                  <a:lnTo>
                    <a:pt x="360" y="392"/>
                  </a:lnTo>
                  <a:lnTo>
                    <a:pt x="376" y="378"/>
                  </a:lnTo>
                  <a:lnTo>
                    <a:pt x="390" y="362"/>
                  </a:lnTo>
                  <a:lnTo>
                    <a:pt x="402" y="344"/>
                  </a:lnTo>
                  <a:lnTo>
                    <a:pt x="414" y="326"/>
                  </a:lnTo>
                  <a:lnTo>
                    <a:pt x="424" y="308"/>
                  </a:lnTo>
                  <a:lnTo>
                    <a:pt x="430" y="288"/>
                  </a:lnTo>
                  <a:lnTo>
                    <a:pt x="436" y="266"/>
                  </a:lnTo>
                  <a:lnTo>
                    <a:pt x="440" y="244"/>
                  </a:lnTo>
                  <a:lnTo>
                    <a:pt x="442" y="222"/>
                  </a:lnTo>
                  <a:lnTo>
                    <a:pt x="442" y="222"/>
                  </a:lnTo>
                  <a:lnTo>
                    <a:pt x="440" y="206"/>
                  </a:lnTo>
                  <a:lnTo>
                    <a:pt x="440" y="188"/>
                  </a:lnTo>
                  <a:lnTo>
                    <a:pt x="436" y="172"/>
                  </a:lnTo>
                  <a:lnTo>
                    <a:pt x="432" y="158"/>
                  </a:lnTo>
                  <a:lnTo>
                    <a:pt x="420" y="128"/>
                  </a:lnTo>
                  <a:lnTo>
                    <a:pt x="406" y="100"/>
                  </a:lnTo>
                  <a:lnTo>
                    <a:pt x="386" y="74"/>
                  </a:lnTo>
                  <a:lnTo>
                    <a:pt x="364" y="52"/>
                  </a:lnTo>
                  <a:lnTo>
                    <a:pt x="338" y="34"/>
                  </a:lnTo>
                  <a:lnTo>
                    <a:pt x="310" y="18"/>
                  </a:lnTo>
                  <a:lnTo>
                    <a:pt x="310" y="18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590427" y="2286709"/>
              <a:ext cx="641400" cy="528669"/>
              <a:chOff x="7416800" y="1255713"/>
              <a:chExt cx="1047750" cy="863600"/>
            </a:xfrm>
            <a:solidFill>
              <a:srgbClr val="B25538"/>
            </a:solidFill>
          </p:grpSpPr>
          <p:sp>
            <p:nvSpPr>
              <p:cNvPr id="68" name="Freeform 58"/>
              <p:cNvSpPr>
                <a:spLocks noEditPoints="1"/>
              </p:cNvSpPr>
              <p:nvPr/>
            </p:nvSpPr>
            <p:spPr bwMode="auto">
              <a:xfrm>
                <a:off x="7416800" y="1255713"/>
                <a:ext cx="571500" cy="574675"/>
              </a:xfrm>
              <a:custGeom>
                <a:avLst/>
                <a:gdLst>
                  <a:gd name="T0" fmla="*/ 320 w 360"/>
                  <a:gd name="T1" fmla="*/ 118 h 362"/>
                  <a:gd name="T2" fmla="*/ 280 w 360"/>
                  <a:gd name="T3" fmla="*/ 66 h 362"/>
                  <a:gd name="T4" fmla="*/ 292 w 360"/>
                  <a:gd name="T5" fmla="*/ 42 h 362"/>
                  <a:gd name="T6" fmla="*/ 258 w 360"/>
                  <a:gd name="T7" fmla="*/ 16 h 362"/>
                  <a:gd name="T8" fmla="*/ 248 w 360"/>
                  <a:gd name="T9" fmla="*/ 16 h 362"/>
                  <a:gd name="T10" fmla="*/ 232 w 360"/>
                  <a:gd name="T11" fmla="*/ 36 h 362"/>
                  <a:gd name="T12" fmla="*/ 174 w 360"/>
                  <a:gd name="T13" fmla="*/ 28 h 362"/>
                  <a:gd name="T14" fmla="*/ 164 w 360"/>
                  <a:gd name="T15" fmla="*/ 4 h 362"/>
                  <a:gd name="T16" fmla="*/ 122 w 360"/>
                  <a:gd name="T17" fmla="*/ 10 h 362"/>
                  <a:gd name="T18" fmla="*/ 116 w 360"/>
                  <a:gd name="T19" fmla="*/ 16 h 362"/>
                  <a:gd name="T20" fmla="*/ 118 w 360"/>
                  <a:gd name="T21" fmla="*/ 42 h 362"/>
                  <a:gd name="T22" fmla="*/ 64 w 360"/>
                  <a:gd name="T23" fmla="*/ 82 h 362"/>
                  <a:gd name="T24" fmla="*/ 42 w 360"/>
                  <a:gd name="T25" fmla="*/ 70 h 362"/>
                  <a:gd name="T26" fmla="*/ 14 w 360"/>
                  <a:gd name="T27" fmla="*/ 104 h 362"/>
                  <a:gd name="T28" fmla="*/ 16 w 360"/>
                  <a:gd name="T29" fmla="*/ 114 h 362"/>
                  <a:gd name="T30" fmla="*/ 36 w 360"/>
                  <a:gd name="T31" fmla="*/ 130 h 362"/>
                  <a:gd name="T32" fmla="*/ 28 w 360"/>
                  <a:gd name="T33" fmla="*/ 188 h 362"/>
                  <a:gd name="T34" fmla="*/ 4 w 360"/>
                  <a:gd name="T35" fmla="*/ 198 h 362"/>
                  <a:gd name="T36" fmla="*/ 8 w 360"/>
                  <a:gd name="T37" fmla="*/ 240 h 362"/>
                  <a:gd name="T38" fmla="*/ 14 w 360"/>
                  <a:gd name="T39" fmla="*/ 246 h 362"/>
                  <a:gd name="T40" fmla="*/ 42 w 360"/>
                  <a:gd name="T41" fmla="*/ 244 h 362"/>
                  <a:gd name="T42" fmla="*/ 80 w 360"/>
                  <a:gd name="T43" fmla="*/ 292 h 362"/>
                  <a:gd name="T44" fmla="*/ 70 w 360"/>
                  <a:gd name="T45" fmla="*/ 316 h 362"/>
                  <a:gd name="T46" fmla="*/ 74 w 360"/>
                  <a:gd name="T47" fmla="*/ 328 h 362"/>
                  <a:gd name="T48" fmla="*/ 110 w 360"/>
                  <a:gd name="T49" fmla="*/ 348 h 362"/>
                  <a:gd name="T50" fmla="*/ 124 w 360"/>
                  <a:gd name="T51" fmla="*/ 330 h 362"/>
                  <a:gd name="T52" fmla="*/ 182 w 360"/>
                  <a:gd name="T53" fmla="*/ 332 h 362"/>
                  <a:gd name="T54" fmla="*/ 196 w 360"/>
                  <a:gd name="T55" fmla="*/ 356 h 362"/>
                  <a:gd name="T56" fmla="*/ 206 w 360"/>
                  <a:gd name="T57" fmla="*/ 362 h 362"/>
                  <a:gd name="T58" fmla="*/ 246 w 360"/>
                  <a:gd name="T59" fmla="*/ 350 h 362"/>
                  <a:gd name="T60" fmla="*/ 242 w 360"/>
                  <a:gd name="T61" fmla="*/ 328 h 362"/>
                  <a:gd name="T62" fmla="*/ 290 w 360"/>
                  <a:gd name="T63" fmla="*/ 284 h 362"/>
                  <a:gd name="T64" fmla="*/ 316 w 360"/>
                  <a:gd name="T65" fmla="*/ 292 h 362"/>
                  <a:gd name="T66" fmla="*/ 328 w 360"/>
                  <a:gd name="T67" fmla="*/ 288 h 362"/>
                  <a:gd name="T68" fmla="*/ 346 w 360"/>
                  <a:gd name="T69" fmla="*/ 252 h 362"/>
                  <a:gd name="T70" fmla="*/ 330 w 360"/>
                  <a:gd name="T71" fmla="*/ 238 h 362"/>
                  <a:gd name="T72" fmla="*/ 330 w 360"/>
                  <a:gd name="T73" fmla="*/ 180 h 362"/>
                  <a:gd name="T74" fmla="*/ 354 w 360"/>
                  <a:gd name="T75" fmla="*/ 166 h 362"/>
                  <a:gd name="T76" fmla="*/ 360 w 360"/>
                  <a:gd name="T77" fmla="*/ 160 h 362"/>
                  <a:gd name="T78" fmla="*/ 350 w 360"/>
                  <a:gd name="T79" fmla="*/ 118 h 362"/>
                  <a:gd name="T80" fmla="*/ 342 w 360"/>
                  <a:gd name="T81" fmla="*/ 116 h 362"/>
                  <a:gd name="T82" fmla="*/ 166 w 360"/>
                  <a:gd name="T83" fmla="*/ 262 h 362"/>
                  <a:gd name="T84" fmla="*/ 114 w 360"/>
                  <a:gd name="T85" fmla="*/ 230 h 362"/>
                  <a:gd name="T86" fmla="*/ 98 w 360"/>
                  <a:gd name="T87" fmla="*/ 184 h 362"/>
                  <a:gd name="T88" fmla="*/ 120 w 360"/>
                  <a:gd name="T89" fmla="*/ 126 h 362"/>
                  <a:gd name="T90" fmla="*/ 162 w 360"/>
                  <a:gd name="T91" fmla="*/ 102 h 362"/>
                  <a:gd name="T92" fmla="*/ 224 w 360"/>
                  <a:gd name="T93" fmla="*/ 112 h 362"/>
                  <a:gd name="T94" fmla="*/ 260 w 360"/>
                  <a:gd name="T95" fmla="*/ 162 h 362"/>
                  <a:gd name="T96" fmla="*/ 258 w 360"/>
                  <a:gd name="T97" fmla="*/ 210 h 362"/>
                  <a:gd name="T98" fmla="*/ 214 w 360"/>
                  <a:gd name="T99" fmla="*/ 256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0" h="362">
                    <a:moveTo>
                      <a:pt x="342" y="116"/>
                    </a:moveTo>
                    <a:lnTo>
                      <a:pt x="328" y="120"/>
                    </a:lnTo>
                    <a:lnTo>
                      <a:pt x="328" y="120"/>
                    </a:lnTo>
                    <a:lnTo>
                      <a:pt x="320" y="118"/>
                    </a:lnTo>
                    <a:lnTo>
                      <a:pt x="316" y="114"/>
                    </a:lnTo>
                    <a:lnTo>
                      <a:pt x="284" y="72"/>
                    </a:lnTo>
                    <a:lnTo>
                      <a:pt x="284" y="72"/>
                    </a:lnTo>
                    <a:lnTo>
                      <a:pt x="280" y="66"/>
                    </a:lnTo>
                    <a:lnTo>
                      <a:pt x="282" y="58"/>
                    </a:lnTo>
                    <a:lnTo>
                      <a:pt x="290" y="46"/>
                    </a:lnTo>
                    <a:lnTo>
                      <a:pt x="290" y="46"/>
                    </a:lnTo>
                    <a:lnTo>
                      <a:pt x="292" y="42"/>
                    </a:lnTo>
                    <a:lnTo>
                      <a:pt x="292" y="40"/>
                    </a:lnTo>
                    <a:lnTo>
                      <a:pt x="290" y="36"/>
                    </a:lnTo>
                    <a:lnTo>
                      <a:pt x="288" y="34"/>
                    </a:lnTo>
                    <a:lnTo>
                      <a:pt x="258" y="16"/>
                    </a:lnTo>
                    <a:lnTo>
                      <a:pt x="258" y="16"/>
                    </a:lnTo>
                    <a:lnTo>
                      <a:pt x="254" y="14"/>
                    </a:lnTo>
                    <a:lnTo>
                      <a:pt x="252" y="16"/>
                    </a:lnTo>
                    <a:lnTo>
                      <a:pt x="248" y="16"/>
                    </a:lnTo>
                    <a:lnTo>
                      <a:pt x="246" y="18"/>
                    </a:lnTo>
                    <a:lnTo>
                      <a:pt x="238" y="32"/>
                    </a:lnTo>
                    <a:lnTo>
                      <a:pt x="238" y="32"/>
                    </a:lnTo>
                    <a:lnTo>
                      <a:pt x="232" y="36"/>
                    </a:lnTo>
                    <a:lnTo>
                      <a:pt x="226" y="38"/>
                    </a:lnTo>
                    <a:lnTo>
                      <a:pt x="180" y="30"/>
                    </a:lnTo>
                    <a:lnTo>
                      <a:pt x="180" y="30"/>
                    </a:lnTo>
                    <a:lnTo>
                      <a:pt x="174" y="28"/>
                    </a:lnTo>
                    <a:lnTo>
                      <a:pt x="170" y="22"/>
                    </a:lnTo>
                    <a:lnTo>
                      <a:pt x="166" y="8"/>
                    </a:lnTo>
                    <a:lnTo>
                      <a:pt x="166" y="8"/>
                    </a:lnTo>
                    <a:lnTo>
                      <a:pt x="164" y="4"/>
                    </a:lnTo>
                    <a:lnTo>
                      <a:pt x="162" y="2"/>
                    </a:lnTo>
                    <a:lnTo>
                      <a:pt x="160" y="0"/>
                    </a:lnTo>
                    <a:lnTo>
                      <a:pt x="156" y="0"/>
                    </a:lnTo>
                    <a:lnTo>
                      <a:pt x="122" y="10"/>
                    </a:lnTo>
                    <a:lnTo>
                      <a:pt x="122" y="10"/>
                    </a:lnTo>
                    <a:lnTo>
                      <a:pt x="118" y="10"/>
                    </a:lnTo>
                    <a:lnTo>
                      <a:pt x="116" y="12"/>
                    </a:lnTo>
                    <a:lnTo>
                      <a:pt x="116" y="16"/>
                    </a:lnTo>
                    <a:lnTo>
                      <a:pt x="116" y="20"/>
                    </a:lnTo>
                    <a:lnTo>
                      <a:pt x="120" y="34"/>
                    </a:lnTo>
                    <a:lnTo>
                      <a:pt x="120" y="34"/>
                    </a:lnTo>
                    <a:lnTo>
                      <a:pt x="118" y="42"/>
                    </a:lnTo>
                    <a:lnTo>
                      <a:pt x="114" y="46"/>
                    </a:lnTo>
                    <a:lnTo>
                      <a:pt x="72" y="78"/>
                    </a:lnTo>
                    <a:lnTo>
                      <a:pt x="72" y="78"/>
                    </a:lnTo>
                    <a:lnTo>
                      <a:pt x="64" y="82"/>
                    </a:lnTo>
                    <a:lnTo>
                      <a:pt x="58" y="80"/>
                    </a:lnTo>
                    <a:lnTo>
                      <a:pt x="44" y="72"/>
                    </a:lnTo>
                    <a:lnTo>
                      <a:pt x="44" y="72"/>
                    </a:lnTo>
                    <a:lnTo>
                      <a:pt x="42" y="70"/>
                    </a:lnTo>
                    <a:lnTo>
                      <a:pt x="38" y="70"/>
                    </a:lnTo>
                    <a:lnTo>
                      <a:pt x="36" y="72"/>
                    </a:lnTo>
                    <a:lnTo>
                      <a:pt x="34" y="74"/>
                    </a:lnTo>
                    <a:lnTo>
                      <a:pt x="14" y="104"/>
                    </a:lnTo>
                    <a:lnTo>
                      <a:pt x="14" y="104"/>
                    </a:lnTo>
                    <a:lnTo>
                      <a:pt x="14" y="108"/>
                    </a:lnTo>
                    <a:lnTo>
                      <a:pt x="14" y="110"/>
                    </a:lnTo>
                    <a:lnTo>
                      <a:pt x="16" y="114"/>
                    </a:lnTo>
                    <a:lnTo>
                      <a:pt x="18" y="116"/>
                    </a:lnTo>
                    <a:lnTo>
                      <a:pt x="32" y="124"/>
                    </a:lnTo>
                    <a:lnTo>
                      <a:pt x="32" y="124"/>
                    </a:lnTo>
                    <a:lnTo>
                      <a:pt x="36" y="130"/>
                    </a:lnTo>
                    <a:lnTo>
                      <a:pt x="38" y="138"/>
                    </a:lnTo>
                    <a:lnTo>
                      <a:pt x="30" y="182"/>
                    </a:lnTo>
                    <a:lnTo>
                      <a:pt x="30" y="182"/>
                    </a:lnTo>
                    <a:lnTo>
                      <a:pt x="28" y="188"/>
                    </a:lnTo>
                    <a:lnTo>
                      <a:pt x="22" y="192"/>
                    </a:lnTo>
                    <a:lnTo>
                      <a:pt x="6" y="196"/>
                    </a:lnTo>
                    <a:lnTo>
                      <a:pt x="6" y="196"/>
                    </a:lnTo>
                    <a:lnTo>
                      <a:pt x="4" y="198"/>
                    </a:lnTo>
                    <a:lnTo>
                      <a:pt x="0" y="200"/>
                    </a:lnTo>
                    <a:lnTo>
                      <a:pt x="0" y="202"/>
                    </a:lnTo>
                    <a:lnTo>
                      <a:pt x="0" y="206"/>
                    </a:lnTo>
                    <a:lnTo>
                      <a:pt x="8" y="240"/>
                    </a:lnTo>
                    <a:lnTo>
                      <a:pt x="8" y="240"/>
                    </a:lnTo>
                    <a:lnTo>
                      <a:pt x="10" y="244"/>
                    </a:lnTo>
                    <a:lnTo>
                      <a:pt x="12" y="246"/>
                    </a:lnTo>
                    <a:lnTo>
                      <a:pt x="14" y="246"/>
                    </a:lnTo>
                    <a:lnTo>
                      <a:pt x="18" y="246"/>
                    </a:lnTo>
                    <a:lnTo>
                      <a:pt x="34" y="242"/>
                    </a:lnTo>
                    <a:lnTo>
                      <a:pt x="34" y="242"/>
                    </a:lnTo>
                    <a:lnTo>
                      <a:pt x="42" y="244"/>
                    </a:lnTo>
                    <a:lnTo>
                      <a:pt x="46" y="248"/>
                    </a:lnTo>
                    <a:lnTo>
                      <a:pt x="78" y="290"/>
                    </a:lnTo>
                    <a:lnTo>
                      <a:pt x="78" y="290"/>
                    </a:lnTo>
                    <a:lnTo>
                      <a:pt x="80" y="292"/>
                    </a:lnTo>
                    <a:lnTo>
                      <a:pt x="80" y="296"/>
                    </a:lnTo>
                    <a:lnTo>
                      <a:pt x="80" y="304"/>
                    </a:lnTo>
                    <a:lnTo>
                      <a:pt x="70" y="316"/>
                    </a:lnTo>
                    <a:lnTo>
                      <a:pt x="70" y="316"/>
                    </a:lnTo>
                    <a:lnTo>
                      <a:pt x="70" y="320"/>
                    </a:lnTo>
                    <a:lnTo>
                      <a:pt x="70" y="324"/>
                    </a:lnTo>
                    <a:lnTo>
                      <a:pt x="70" y="326"/>
                    </a:lnTo>
                    <a:lnTo>
                      <a:pt x="74" y="328"/>
                    </a:lnTo>
                    <a:lnTo>
                      <a:pt x="104" y="346"/>
                    </a:lnTo>
                    <a:lnTo>
                      <a:pt x="104" y="346"/>
                    </a:lnTo>
                    <a:lnTo>
                      <a:pt x="106" y="348"/>
                    </a:lnTo>
                    <a:lnTo>
                      <a:pt x="110" y="348"/>
                    </a:lnTo>
                    <a:lnTo>
                      <a:pt x="112" y="346"/>
                    </a:lnTo>
                    <a:lnTo>
                      <a:pt x="114" y="344"/>
                    </a:lnTo>
                    <a:lnTo>
                      <a:pt x="124" y="330"/>
                    </a:lnTo>
                    <a:lnTo>
                      <a:pt x="124" y="330"/>
                    </a:lnTo>
                    <a:lnTo>
                      <a:pt x="130" y="324"/>
                    </a:lnTo>
                    <a:lnTo>
                      <a:pt x="136" y="324"/>
                    </a:lnTo>
                    <a:lnTo>
                      <a:pt x="182" y="332"/>
                    </a:lnTo>
                    <a:lnTo>
                      <a:pt x="182" y="332"/>
                    </a:lnTo>
                    <a:lnTo>
                      <a:pt x="188" y="334"/>
                    </a:lnTo>
                    <a:lnTo>
                      <a:pt x="192" y="340"/>
                    </a:lnTo>
                    <a:lnTo>
                      <a:pt x="196" y="356"/>
                    </a:lnTo>
                    <a:lnTo>
                      <a:pt x="196" y="356"/>
                    </a:lnTo>
                    <a:lnTo>
                      <a:pt x="198" y="358"/>
                    </a:lnTo>
                    <a:lnTo>
                      <a:pt x="200" y="360"/>
                    </a:lnTo>
                    <a:lnTo>
                      <a:pt x="202" y="362"/>
                    </a:lnTo>
                    <a:lnTo>
                      <a:pt x="206" y="362"/>
                    </a:lnTo>
                    <a:lnTo>
                      <a:pt x="240" y="354"/>
                    </a:lnTo>
                    <a:lnTo>
                      <a:pt x="240" y="354"/>
                    </a:lnTo>
                    <a:lnTo>
                      <a:pt x="244" y="352"/>
                    </a:lnTo>
                    <a:lnTo>
                      <a:pt x="246" y="350"/>
                    </a:lnTo>
                    <a:lnTo>
                      <a:pt x="246" y="346"/>
                    </a:lnTo>
                    <a:lnTo>
                      <a:pt x="246" y="344"/>
                    </a:lnTo>
                    <a:lnTo>
                      <a:pt x="242" y="328"/>
                    </a:lnTo>
                    <a:lnTo>
                      <a:pt x="242" y="328"/>
                    </a:lnTo>
                    <a:lnTo>
                      <a:pt x="244" y="320"/>
                    </a:lnTo>
                    <a:lnTo>
                      <a:pt x="248" y="316"/>
                    </a:lnTo>
                    <a:lnTo>
                      <a:pt x="290" y="284"/>
                    </a:lnTo>
                    <a:lnTo>
                      <a:pt x="290" y="284"/>
                    </a:lnTo>
                    <a:lnTo>
                      <a:pt x="296" y="282"/>
                    </a:lnTo>
                    <a:lnTo>
                      <a:pt x="302" y="284"/>
                    </a:lnTo>
                    <a:lnTo>
                      <a:pt x="316" y="292"/>
                    </a:lnTo>
                    <a:lnTo>
                      <a:pt x="316" y="292"/>
                    </a:lnTo>
                    <a:lnTo>
                      <a:pt x="318" y="292"/>
                    </a:lnTo>
                    <a:lnTo>
                      <a:pt x="322" y="292"/>
                    </a:lnTo>
                    <a:lnTo>
                      <a:pt x="324" y="290"/>
                    </a:lnTo>
                    <a:lnTo>
                      <a:pt x="328" y="288"/>
                    </a:lnTo>
                    <a:lnTo>
                      <a:pt x="346" y="258"/>
                    </a:lnTo>
                    <a:lnTo>
                      <a:pt x="346" y="258"/>
                    </a:lnTo>
                    <a:lnTo>
                      <a:pt x="346" y="256"/>
                    </a:lnTo>
                    <a:lnTo>
                      <a:pt x="346" y="252"/>
                    </a:lnTo>
                    <a:lnTo>
                      <a:pt x="346" y="250"/>
                    </a:lnTo>
                    <a:lnTo>
                      <a:pt x="342" y="246"/>
                    </a:lnTo>
                    <a:lnTo>
                      <a:pt x="330" y="238"/>
                    </a:lnTo>
                    <a:lnTo>
                      <a:pt x="330" y="238"/>
                    </a:lnTo>
                    <a:lnTo>
                      <a:pt x="324" y="232"/>
                    </a:lnTo>
                    <a:lnTo>
                      <a:pt x="324" y="226"/>
                    </a:lnTo>
                    <a:lnTo>
                      <a:pt x="330" y="180"/>
                    </a:lnTo>
                    <a:lnTo>
                      <a:pt x="330" y="180"/>
                    </a:lnTo>
                    <a:lnTo>
                      <a:pt x="332" y="176"/>
                    </a:lnTo>
                    <a:lnTo>
                      <a:pt x="334" y="174"/>
                    </a:lnTo>
                    <a:lnTo>
                      <a:pt x="340" y="170"/>
                    </a:lnTo>
                    <a:lnTo>
                      <a:pt x="354" y="166"/>
                    </a:lnTo>
                    <a:lnTo>
                      <a:pt x="354" y="166"/>
                    </a:lnTo>
                    <a:lnTo>
                      <a:pt x="358" y="164"/>
                    </a:lnTo>
                    <a:lnTo>
                      <a:pt x="360" y="162"/>
                    </a:lnTo>
                    <a:lnTo>
                      <a:pt x="360" y="160"/>
                    </a:lnTo>
                    <a:lnTo>
                      <a:pt x="360" y="156"/>
                    </a:lnTo>
                    <a:lnTo>
                      <a:pt x="352" y="122"/>
                    </a:lnTo>
                    <a:lnTo>
                      <a:pt x="352" y="122"/>
                    </a:lnTo>
                    <a:lnTo>
                      <a:pt x="350" y="118"/>
                    </a:lnTo>
                    <a:lnTo>
                      <a:pt x="348" y="116"/>
                    </a:lnTo>
                    <a:lnTo>
                      <a:pt x="346" y="116"/>
                    </a:lnTo>
                    <a:lnTo>
                      <a:pt x="342" y="116"/>
                    </a:lnTo>
                    <a:lnTo>
                      <a:pt x="342" y="116"/>
                    </a:lnTo>
                    <a:close/>
                    <a:moveTo>
                      <a:pt x="200" y="262"/>
                    </a:moveTo>
                    <a:lnTo>
                      <a:pt x="200" y="262"/>
                    </a:lnTo>
                    <a:lnTo>
                      <a:pt x="182" y="264"/>
                    </a:lnTo>
                    <a:lnTo>
                      <a:pt x="166" y="262"/>
                    </a:lnTo>
                    <a:lnTo>
                      <a:pt x="152" y="258"/>
                    </a:lnTo>
                    <a:lnTo>
                      <a:pt x="138" y="252"/>
                    </a:lnTo>
                    <a:lnTo>
                      <a:pt x="124" y="242"/>
                    </a:lnTo>
                    <a:lnTo>
                      <a:pt x="114" y="230"/>
                    </a:lnTo>
                    <a:lnTo>
                      <a:pt x="106" y="216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8" y="184"/>
                    </a:lnTo>
                    <a:lnTo>
                      <a:pt x="100" y="168"/>
                    </a:lnTo>
                    <a:lnTo>
                      <a:pt x="104" y="152"/>
                    </a:lnTo>
                    <a:lnTo>
                      <a:pt x="110" y="138"/>
                    </a:lnTo>
                    <a:lnTo>
                      <a:pt x="120" y="126"/>
                    </a:lnTo>
                    <a:lnTo>
                      <a:pt x="132" y="116"/>
                    </a:lnTo>
                    <a:lnTo>
                      <a:pt x="146" y="108"/>
                    </a:lnTo>
                    <a:lnTo>
                      <a:pt x="162" y="102"/>
                    </a:lnTo>
                    <a:lnTo>
                      <a:pt x="162" y="102"/>
                    </a:lnTo>
                    <a:lnTo>
                      <a:pt x="178" y="100"/>
                    </a:lnTo>
                    <a:lnTo>
                      <a:pt x="194" y="100"/>
                    </a:lnTo>
                    <a:lnTo>
                      <a:pt x="210" y="104"/>
                    </a:lnTo>
                    <a:lnTo>
                      <a:pt x="224" y="112"/>
                    </a:lnTo>
                    <a:lnTo>
                      <a:pt x="236" y="120"/>
                    </a:lnTo>
                    <a:lnTo>
                      <a:pt x="246" y="132"/>
                    </a:lnTo>
                    <a:lnTo>
                      <a:pt x="254" y="146"/>
                    </a:lnTo>
                    <a:lnTo>
                      <a:pt x="260" y="162"/>
                    </a:lnTo>
                    <a:lnTo>
                      <a:pt x="260" y="162"/>
                    </a:lnTo>
                    <a:lnTo>
                      <a:pt x="262" y="178"/>
                    </a:lnTo>
                    <a:lnTo>
                      <a:pt x="262" y="194"/>
                    </a:lnTo>
                    <a:lnTo>
                      <a:pt x="258" y="210"/>
                    </a:lnTo>
                    <a:lnTo>
                      <a:pt x="250" y="224"/>
                    </a:lnTo>
                    <a:lnTo>
                      <a:pt x="240" y="236"/>
                    </a:lnTo>
                    <a:lnTo>
                      <a:pt x="228" y="248"/>
                    </a:lnTo>
                    <a:lnTo>
                      <a:pt x="214" y="256"/>
                    </a:lnTo>
                    <a:lnTo>
                      <a:pt x="200" y="262"/>
                    </a:lnTo>
                    <a:lnTo>
                      <a:pt x="20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59"/>
              <p:cNvSpPr>
                <a:spLocks noEditPoints="1"/>
              </p:cNvSpPr>
              <p:nvPr/>
            </p:nvSpPr>
            <p:spPr bwMode="auto">
              <a:xfrm>
                <a:off x="7886700" y="1544638"/>
                <a:ext cx="577850" cy="574675"/>
              </a:xfrm>
              <a:custGeom>
                <a:avLst/>
                <a:gdLst>
                  <a:gd name="T0" fmla="*/ 336 w 364"/>
                  <a:gd name="T1" fmla="*/ 178 h 362"/>
                  <a:gd name="T2" fmla="*/ 320 w 364"/>
                  <a:gd name="T3" fmla="*/ 114 h 362"/>
                  <a:gd name="T4" fmla="*/ 338 w 364"/>
                  <a:gd name="T5" fmla="*/ 96 h 362"/>
                  <a:gd name="T6" fmla="*/ 318 w 364"/>
                  <a:gd name="T7" fmla="*/ 58 h 362"/>
                  <a:gd name="T8" fmla="*/ 308 w 364"/>
                  <a:gd name="T9" fmla="*/ 56 h 362"/>
                  <a:gd name="T10" fmla="*/ 286 w 364"/>
                  <a:gd name="T11" fmla="*/ 68 h 362"/>
                  <a:gd name="T12" fmla="*/ 236 w 364"/>
                  <a:gd name="T13" fmla="*/ 36 h 362"/>
                  <a:gd name="T14" fmla="*/ 236 w 364"/>
                  <a:gd name="T15" fmla="*/ 12 h 362"/>
                  <a:gd name="T16" fmla="*/ 196 w 364"/>
                  <a:gd name="T17" fmla="*/ 0 h 362"/>
                  <a:gd name="T18" fmla="*/ 186 w 364"/>
                  <a:gd name="T19" fmla="*/ 2 h 362"/>
                  <a:gd name="T20" fmla="*/ 180 w 364"/>
                  <a:gd name="T21" fmla="*/ 28 h 362"/>
                  <a:gd name="T22" fmla="*/ 114 w 364"/>
                  <a:gd name="T23" fmla="*/ 44 h 362"/>
                  <a:gd name="T24" fmla="*/ 98 w 364"/>
                  <a:gd name="T25" fmla="*/ 24 h 362"/>
                  <a:gd name="T26" fmla="*/ 60 w 364"/>
                  <a:gd name="T27" fmla="*/ 44 h 362"/>
                  <a:gd name="T28" fmla="*/ 56 w 364"/>
                  <a:gd name="T29" fmla="*/ 54 h 362"/>
                  <a:gd name="T30" fmla="*/ 70 w 364"/>
                  <a:gd name="T31" fmla="*/ 78 h 362"/>
                  <a:gd name="T32" fmla="*/ 38 w 364"/>
                  <a:gd name="T33" fmla="*/ 128 h 362"/>
                  <a:gd name="T34" fmla="*/ 12 w 364"/>
                  <a:gd name="T35" fmla="*/ 126 h 362"/>
                  <a:gd name="T36" fmla="*/ 0 w 364"/>
                  <a:gd name="T37" fmla="*/ 168 h 362"/>
                  <a:gd name="T38" fmla="*/ 4 w 364"/>
                  <a:gd name="T39" fmla="*/ 176 h 362"/>
                  <a:gd name="T40" fmla="*/ 30 w 364"/>
                  <a:gd name="T41" fmla="*/ 184 h 362"/>
                  <a:gd name="T42" fmla="*/ 44 w 364"/>
                  <a:gd name="T43" fmla="*/ 248 h 362"/>
                  <a:gd name="T44" fmla="*/ 26 w 364"/>
                  <a:gd name="T45" fmla="*/ 264 h 362"/>
                  <a:gd name="T46" fmla="*/ 46 w 364"/>
                  <a:gd name="T47" fmla="*/ 302 h 362"/>
                  <a:gd name="T48" fmla="*/ 54 w 364"/>
                  <a:gd name="T49" fmla="*/ 306 h 362"/>
                  <a:gd name="T50" fmla="*/ 78 w 364"/>
                  <a:gd name="T51" fmla="*/ 292 h 362"/>
                  <a:gd name="T52" fmla="*/ 130 w 364"/>
                  <a:gd name="T53" fmla="*/ 324 h 362"/>
                  <a:gd name="T54" fmla="*/ 128 w 364"/>
                  <a:gd name="T55" fmla="*/ 350 h 362"/>
                  <a:gd name="T56" fmla="*/ 170 w 364"/>
                  <a:gd name="T57" fmla="*/ 362 h 362"/>
                  <a:gd name="T58" fmla="*/ 178 w 364"/>
                  <a:gd name="T59" fmla="*/ 358 h 362"/>
                  <a:gd name="T60" fmla="*/ 186 w 364"/>
                  <a:gd name="T61" fmla="*/ 334 h 362"/>
                  <a:gd name="T62" fmla="*/ 248 w 364"/>
                  <a:gd name="T63" fmla="*/ 318 h 362"/>
                  <a:gd name="T64" fmla="*/ 266 w 364"/>
                  <a:gd name="T65" fmla="*/ 336 h 362"/>
                  <a:gd name="T66" fmla="*/ 304 w 364"/>
                  <a:gd name="T67" fmla="*/ 316 h 362"/>
                  <a:gd name="T68" fmla="*/ 308 w 364"/>
                  <a:gd name="T69" fmla="*/ 308 h 362"/>
                  <a:gd name="T70" fmla="*/ 294 w 364"/>
                  <a:gd name="T71" fmla="*/ 284 h 362"/>
                  <a:gd name="T72" fmla="*/ 326 w 364"/>
                  <a:gd name="T73" fmla="*/ 234 h 362"/>
                  <a:gd name="T74" fmla="*/ 352 w 364"/>
                  <a:gd name="T75" fmla="*/ 234 h 362"/>
                  <a:gd name="T76" fmla="*/ 364 w 364"/>
                  <a:gd name="T77" fmla="*/ 194 h 362"/>
                  <a:gd name="T78" fmla="*/ 360 w 364"/>
                  <a:gd name="T79" fmla="*/ 184 h 362"/>
                  <a:gd name="T80" fmla="*/ 168 w 364"/>
                  <a:gd name="T81" fmla="*/ 262 h 362"/>
                  <a:gd name="T82" fmla="*/ 114 w 364"/>
                  <a:gd name="T83" fmla="*/ 228 h 362"/>
                  <a:gd name="T84" fmla="*/ 100 w 364"/>
                  <a:gd name="T85" fmla="*/ 166 h 362"/>
                  <a:gd name="T86" fmla="*/ 122 w 364"/>
                  <a:gd name="T87" fmla="*/ 124 h 362"/>
                  <a:gd name="T88" fmla="*/ 178 w 364"/>
                  <a:gd name="T89" fmla="*/ 98 h 362"/>
                  <a:gd name="T90" fmla="*/ 226 w 364"/>
                  <a:gd name="T91" fmla="*/ 112 h 362"/>
                  <a:gd name="T92" fmla="*/ 262 w 364"/>
                  <a:gd name="T93" fmla="*/ 162 h 362"/>
                  <a:gd name="T94" fmla="*/ 258 w 364"/>
                  <a:gd name="T95" fmla="*/ 210 h 362"/>
                  <a:gd name="T96" fmla="*/ 216 w 364"/>
                  <a:gd name="T97" fmla="*/ 256 h 362"/>
                  <a:gd name="T98" fmla="*/ 168 w 364"/>
                  <a:gd name="T99" fmla="*/ 2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4" h="362">
                    <a:moveTo>
                      <a:pt x="356" y="184"/>
                    </a:moveTo>
                    <a:lnTo>
                      <a:pt x="342" y="180"/>
                    </a:lnTo>
                    <a:lnTo>
                      <a:pt x="342" y="180"/>
                    </a:lnTo>
                    <a:lnTo>
                      <a:pt x="336" y="178"/>
                    </a:lnTo>
                    <a:lnTo>
                      <a:pt x="332" y="172"/>
                    </a:lnTo>
                    <a:lnTo>
                      <a:pt x="320" y="120"/>
                    </a:lnTo>
                    <a:lnTo>
                      <a:pt x="320" y="120"/>
                    </a:lnTo>
                    <a:lnTo>
                      <a:pt x="320" y="114"/>
                    </a:lnTo>
                    <a:lnTo>
                      <a:pt x="324" y="108"/>
                    </a:lnTo>
                    <a:lnTo>
                      <a:pt x="336" y="98"/>
                    </a:lnTo>
                    <a:lnTo>
                      <a:pt x="336" y="98"/>
                    </a:lnTo>
                    <a:lnTo>
                      <a:pt x="338" y="96"/>
                    </a:lnTo>
                    <a:lnTo>
                      <a:pt x="340" y="94"/>
                    </a:lnTo>
                    <a:lnTo>
                      <a:pt x="338" y="90"/>
                    </a:lnTo>
                    <a:lnTo>
                      <a:pt x="338" y="88"/>
                    </a:lnTo>
                    <a:lnTo>
                      <a:pt x="318" y="58"/>
                    </a:lnTo>
                    <a:lnTo>
                      <a:pt x="318" y="58"/>
                    </a:lnTo>
                    <a:lnTo>
                      <a:pt x="314" y="56"/>
                    </a:lnTo>
                    <a:lnTo>
                      <a:pt x="312" y="56"/>
                    </a:lnTo>
                    <a:lnTo>
                      <a:pt x="308" y="56"/>
                    </a:lnTo>
                    <a:lnTo>
                      <a:pt x="306" y="56"/>
                    </a:lnTo>
                    <a:lnTo>
                      <a:pt x="292" y="66"/>
                    </a:lnTo>
                    <a:lnTo>
                      <a:pt x="292" y="66"/>
                    </a:lnTo>
                    <a:lnTo>
                      <a:pt x="286" y="68"/>
                    </a:lnTo>
                    <a:lnTo>
                      <a:pt x="280" y="66"/>
                    </a:lnTo>
                    <a:lnTo>
                      <a:pt x="240" y="42"/>
                    </a:lnTo>
                    <a:lnTo>
                      <a:pt x="240" y="42"/>
                    </a:lnTo>
                    <a:lnTo>
                      <a:pt x="236" y="36"/>
                    </a:lnTo>
                    <a:lnTo>
                      <a:pt x="234" y="30"/>
                    </a:lnTo>
                    <a:lnTo>
                      <a:pt x="236" y="14"/>
                    </a:lnTo>
                    <a:lnTo>
                      <a:pt x="236" y="14"/>
                    </a:lnTo>
                    <a:lnTo>
                      <a:pt x="236" y="12"/>
                    </a:lnTo>
                    <a:lnTo>
                      <a:pt x="236" y="8"/>
                    </a:lnTo>
                    <a:lnTo>
                      <a:pt x="234" y="6"/>
                    </a:lnTo>
                    <a:lnTo>
                      <a:pt x="230" y="4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92" y="0"/>
                    </a:lnTo>
                    <a:lnTo>
                      <a:pt x="190" y="0"/>
                    </a:lnTo>
                    <a:lnTo>
                      <a:pt x="186" y="2"/>
                    </a:lnTo>
                    <a:lnTo>
                      <a:pt x="186" y="6"/>
                    </a:lnTo>
                    <a:lnTo>
                      <a:pt x="184" y="22"/>
                    </a:lnTo>
                    <a:lnTo>
                      <a:pt x="184" y="22"/>
                    </a:lnTo>
                    <a:lnTo>
                      <a:pt x="180" y="28"/>
                    </a:lnTo>
                    <a:lnTo>
                      <a:pt x="174" y="30"/>
                    </a:lnTo>
                    <a:lnTo>
                      <a:pt x="122" y="44"/>
                    </a:lnTo>
                    <a:lnTo>
                      <a:pt x="122" y="44"/>
                    </a:lnTo>
                    <a:lnTo>
                      <a:pt x="114" y="44"/>
                    </a:lnTo>
                    <a:lnTo>
                      <a:pt x="108" y="40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98" y="24"/>
                    </a:lnTo>
                    <a:lnTo>
                      <a:pt x="94" y="24"/>
                    </a:lnTo>
                    <a:lnTo>
                      <a:pt x="92" y="24"/>
                    </a:lnTo>
                    <a:lnTo>
                      <a:pt x="88" y="24"/>
                    </a:lnTo>
                    <a:lnTo>
                      <a:pt x="60" y="44"/>
                    </a:lnTo>
                    <a:lnTo>
                      <a:pt x="60" y="44"/>
                    </a:lnTo>
                    <a:lnTo>
                      <a:pt x="58" y="48"/>
                    </a:lnTo>
                    <a:lnTo>
                      <a:pt x="56" y="50"/>
                    </a:lnTo>
                    <a:lnTo>
                      <a:pt x="56" y="54"/>
                    </a:lnTo>
                    <a:lnTo>
                      <a:pt x="58" y="56"/>
                    </a:lnTo>
                    <a:lnTo>
                      <a:pt x="68" y="70"/>
                    </a:lnTo>
                    <a:lnTo>
                      <a:pt x="68" y="70"/>
                    </a:lnTo>
                    <a:lnTo>
                      <a:pt x="70" y="78"/>
                    </a:lnTo>
                    <a:lnTo>
                      <a:pt x="68" y="84"/>
                    </a:lnTo>
                    <a:lnTo>
                      <a:pt x="44" y="122"/>
                    </a:lnTo>
                    <a:lnTo>
                      <a:pt x="44" y="122"/>
                    </a:lnTo>
                    <a:lnTo>
                      <a:pt x="38" y="128"/>
                    </a:lnTo>
                    <a:lnTo>
                      <a:pt x="32" y="128"/>
                    </a:lnTo>
                    <a:lnTo>
                      <a:pt x="16" y="126"/>
                    </a:lnTo>
                    <a:lnTo>
                      <a:pt x="16" y="126"/>
                    </a:lnTo>
                    <a:lnTo>
                      <a:pt x="12" y="126"/>
                    </a:lnTo>
                    <a:lnTo>
                      <a:pt x="10" y="128"/>
                    </a:lnTo>
                    <a:lnTo>
                      <a:pt x="8" y="130"/>
                    </a:lnTo>
                    <a:lnTo>
                      <a:pt x="6" y="132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2" y="174"/>
                    </a:lnTo>
                    <a:lnTo>
                      <a:pt x="4" y="176"/>
                    </a:lnTo>
                    <a:lnTo>
                      <a:pt x="6" y="176"/>
                    </a:lnTo>
                    <a:lnTo>
                      <a:pt x="24" y="180"/>
                    </a:lnTo>
                    <a:lnTo>
                      <a:pt x="24" y="180"/>
                    </a:lnTo>
                    <a:lnTo>
                      <a:pt x="30" y="184"/>
                    </a:lnTo>
                    <a:lnTo>
                      <a:pt x="32" y="190"/>
                    </a:lnTo>
                    <a:lnTo>
                      <a:pt x="44" y="240"/>
                    </a:lnTo>
                    <a:lnTo>
                      <a:pt x="44" y="240"/>
                    </a:lnTo>
                    <a:lnTo>
                      <a:pt x="44" y="248"/>
                    </a:lnTo>
                    <a:lnTo>
                      <a:pt x="40" y="252"/>
                    </a:lnTo>
                    <a:lnTo>
                      <a:pt x="28" y="262"/>
                    </a:lnTo>
                    <a:lnTo>
                      <a:pt x="28" y="262"/>
                    </a:lnTo>
                    <a:lnTo>
                      <a:pt x="26" y="264"/>
                    </a:lnTo>
                    <a:lnTo>
                      <a:pt x="24" y="268"/>
                    </a:lnTo>
                    <a:lnTo>
                      <a:pt x="24" y="270"/>
                    </a:lnTo>
                    <a:lnTo>
                      <a:pt x="26" y="274"/>
                    </a:lnTo>
                    <a:lnTo>
                      <a:pt x="46" y="302"/>
                    </a:lnTo>
                    <a:lnTo>
                      <a:pt x="46" y="302"/>
                    </a:lnTo>
                    <a:lnTo>
                      <a:pt x="48" y="304"/>
                    </a:lnTo>
                    <a:lnTo>
                      <a:pt x="52" y="306"/>
                    </a:lnTo>
                    <a:lnTo>
                      <a:pt x="54" y="306"/>
                    </a:lnTo>
                    <a:lnTo>
                      <a:pt x="58" y="304"/>
                    </a:lnTo>
                    <a:lnTo>
                      <a:pt x="72" y="294"/>
                    </a:lnTo>
                    <a:lnTo>
                      <a:pt x="72" y="294"/>
                    </a:lnTo>
                    <a:lnTo>
                      <a:pt x="78" y="292"/>
                    </a:lnTo>
                    <a:lnTo>
                      <a:pt x="86" y="294"/>
                    </a:lnTo>
                    <a:lnTo>
                      <a:pt x="124" y="318"/>
                    </a:lnTo>
                    <a:lnTo>
                      <a:pt x="124" y="318"/>
                    </a:lnTo>
                    <a:lnTo>
                      <a:pt x="130" y="324"/>
                    </a:lnTo>
                    <a:lnTo>
                      <a:pt x="130" y="330"/>
                    </a:lnTo>
                    <a:lnTo>
                      <a:pt x="128" y="346"/>
                    </a:lnTo>
                    <a:lnTo>
                      <a:pt x="128" y="346"/>
                    </a:lnTo>
                    <a:lnTo>
                      <a:pt x="128" y="350"/>
                    </a:lnTo>
                    <a:lnTo>
                      <a:pt x="130" y="352"/>
                    </a:lnTo>
                    <a:lnTo>
                      <a:pt x="132" y="356"/>
                    </a:lnTo>
                    <a:lnTo>
                      <a:pt x="134" y="356"/>
                    </a:lnTo>
                    <a:lnTo>
                      <a:pt x="170" y="362"/>
                    </a:lnTo>
                    <a:lnTo>
                      <a:pt x="170" y="362"/>
                    </a:lnTo>
                    <a:lnTo>
                      <a:pt x="172" y="362"/>
                    </a:lnTo>
                    <a:lnTo>
                      <a:pt x="176" y="360"/>
                    </a:lnTo>
                    <a:lnTo>
                      <a:pt x="178" y="358"/>
                    </a:lnTo>
                    <a:lnTo>
                      <a:pt x="178" y="356"/>
                    </a:lnTo>
                    <a:lnTo>
                      <a:pt x="182" y="340"/>
                    </a:lnTo>
                    <a:lnTo>
                      <a:pt x="182" y="340"/>
                    </a:lnTo>
                    <a:lnTo>
                      <a:pt x="186" y="334"/>
                    </a:lnTo>
                    <a:lnTo>
                      <a:pt x="192" y="330"/>
                    </a:lnTo>
                    <a:lnTo>
                      <a:pt x="242" y="318"/>
                    </a:lnTo>
                    <a:lnTo>
                      <a:pt x="242" y="318"/>
                    </a:lnTo>
                    <a:lnTo>
                      <a:pt x="248" y="318"/>
                    </a:lnTo>
                    <a:lnTo>
                      <a:pt x="254" y="322"/>
                    </a:lnTo>
                    <a:lnTo>
                      <a:pt x="264" y="334"/>
                    </a:lnTo>
                    <a:lnTo>
                      <a:pt x="264" y="334"/>
                    </a:lnTo>
                    <a:lnTo>
                      <a:pt x="266" y="336"/>
                    </a:lnTo>
                    <a:lnTo>
                      <a:pt x="268" y="338"/>
                    </a:lnTo>
                    <a:lnTo>
                      <a:pt x="272" y="338"/>
                    </a:lnTo>
                    <a:lnTo>
                      <a:pt x="276" y="336"/>
                    </a:lnTo>
                    <a:lnTo>
                      <a:pt x="304" y="316"/>
                    </a:lnTo>
                    <a:lnTo>
                      <a:pt x="304" y="316"/>
                    </a:lnTo>
                    <a:lnTo>
                      <a:pt x="306" y="314"/>
                    </a:lnTo>
                    <a:lnTo>
                      <a:pt x="308" y="310"/>
                    </a:lnTo>
                    <a:lnTo>
                      <a:pt x="308" y="308"/>
                    </a:lnTo>
                    <a:lnTo>
                      <a:pt x="306" y="304"/>
                    </a:lnTo>
                    <a:lnTo>
                      <a:pt x="296" y="292"/>
                    </a:lnTo>
                    <a:lnTo>
                      <a:pt x="296" y="292"/>
                    </a:lnTo>
                    <a:lnTo>
                      <a:pt x="294" y="284"/>
                    </a:lnTo>
                    <a:lnTo>
                      <a:pt x="296" y="278"/>
                    </a:lnTo>
                    <a:lnTo>
                      <a:pt x="320" y="238"/>
                    </a:lnTo>
                    <a:lnTo>
                      <a:pt x="320" y="238"/>
                    </a:lnTo>
                    <a:lnTo>
                      <a:pt x="326" y="234"/>
                    </a:lnTo>
                    <a:lnTo>
                      <a:pt x="332" y="232"/>
                    </a:lnTo>
                    <a:lnTo>
                      <a:pt x="348" y="234"/>
                    </a:lnTo>
                    <a:lnTo>
                      <a:pt x="348" y="234"/>
                    </a:lnTo>
                    <a:lnTo>
                      <a:pt x="352" y="234"/>
                    </a:lnTo>
                    <a:lnTo>
                      <a:pt x="354" y="234"/>
                    </a:lnTo>
                    <a:lnTo>
                      <a:pt x="356" y="230"/>
                    </a:lnTo>
                    <a:lnTo>
                      <a:pt x="358" y="228"/>
                    </a:lnTo>
                    <a:lnTo>
                      <a:pt x="364" y="194"/>
                    </a:lnTo>
                    <a:lnTo>
                      <a:pt x="364" y="194"/>
                    </a:lnTo>
                    <a:lnTo>
                      <a:pt x="364" y="190"/>
                    </a:lnTo>
                    <a:lnTo>
                      <a:pt x="362" y="186"/>
                    </a:lnTo>
                    <a:lnTo>
                      <a:pt x="360" y="184"/>
                    </a:lnTo>
                    <a:lnTo>
                      <a:pt x="356" y="184"/>
                    </a:lnTo>
                    <a:lnTo>
                      <a:pt x="356" y="184"/>
                    </a:lnTo>
                    <a:close/>
                    <a:moveTo>
                      <a:pt x="168" y="262"/>
                    </a:moveTo>
                    <a:lnTo>
                      <a:pt x="168" y="262"/>
                    </a:lnTo>
                    <a:lnTo>
                      <a:pt x="152" y="256"/>
                    </a:lnTo>
                    <a:lnTo>
                      <a:pt x="138" y="250"/>
                    </a:lnTo>
                    <a:lnTo>
                      <a:pt x="126" y="240"/>
                    </a:lnTo>
                    <a:lnTo>
                      <a:pt x="114" y="228"/>
                    </a:lnTo>
                    <a:lnTo>
                      <a:pt x="106" y="214"/>
                    </a:lnTo>
                    <a:lnTo>
                      <a:pt x="102" y="200"/>
                    </a:lnTo>
                    <a:lnTo>
                      <a:pt x="100" y="184"/>
                    </a:lnTo>
                    <a:lnTo>
                      <a:pt x="100" y="166"/>
                    </a:lnTo>
                    <a:lnTo>
                      <a:pt x="100" y="166"/>
                    </a:lnTo>
                    <a:lnTo>
                      <a:pt x="106" y="150"/>
                    </a:lnTo>
                    <a:lnTo>
                      <a:pt x="112" y="136"/>
                    </a:lnTo>
                    <a:lnTo>
                      <a:pt x="122" y="124"/>
                    </a:lnTo>
                    <a:lnTo>
                      <a:pt x="134" y="114"/>
                    </a:lnTo>
                    <a:lnTo>
                      <a:pt x="148" y="106"/>
                    </a:lnTo>
                    <a:lnTo>
                      <a:pt x="162" y="100"/>
                    </a:lnTo>
                    <a:lnTo>
                      <a:pt x="178" y="98"/>
                    </a:lnTo>
                    <a:lnTo>
                      <a:pt x="196" y="100"/>
                    </a:lnTo>
                    <a:lnTo>
                      <a:pt x="196" y="100"/>
                    </a:lnTo>
                    <a:lnTo>
                      <a:pt x="212" y="104"/>
                    </a:lnTo>
                    <a:lnTo>
                      <a:pt x="226" y="112"/>
                    </a:lnTo>
                    <a:lnTo>
                      <a:pt x="238" y="122"/>
                    </a:lnTo>
                    <a:lnTo>
                      <a:pt x="248" y="134"/>
                    </a:lnTo>
                    <a:lnTo>
                      <a:pt x="256" y="146"/>
                    </a:lnTo>
                    <a:lnTo>
                      <a:pt x="262" y="162"/>
                    </a:lnTo>
                    <a:lnTo>
                      <a:pt x="264" y="178"/>
                    </a:lnTo>
                    <a:lnTo>
                      <a:pt x="262" y="194"/>
                    </a:lnTo>
                    <a:lnTo>
                      <a:pt x="262" y="194"/>
                    </a:lnTo>
                    <a:lnTo>
                      <a:pt x="258" y="210"/>
                    </a:lnTo>
                    <a:lnTo>
                      <a:pt x="250" y="224"/>
                    </a:lnTo>
                    <a:lnTo>
                      <a:pt x="242" y="238"/>
                    </a:lnTo>
                    <a:lnTo>
                      <a:pt x="230" y="248"/>
                    </a:lnTo>
                    <a:lnTo>
                      <a:pt x="216" y="256"/>
                    </a:lnTo>
                    <a:lnTo>
                      <a:pt x="200" y="260"/>
                    </a:lnTo>
                    <a:lnTo>
                      <a:pt x="184" y="262"/>
                    </a:lnTo>
                    <a:lnTo>
                      <a:pt x="168" y="262"/>
                    </a:lnTo>
                    <a:lnTo>
                      <a:pt x="168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60"/>
              <p:cNvSpPr>
                <a:spLocks/>
              </p:cNvSpPr>
              <p:nvPr/>
            </p:nvSpPr>
            <p:spPr bwMode="auto">
              <a:xfrm>
                <a:off x="8115300" y="1770063"/>
                <a:ext cx="120650" cy="120650"/>
              </a:xfrm>
              <a:custGeom>
                <a:avLst/>
                <a:gdLst>
                  <a:gd name="T0" fmla="*/ 76 w 76"/>
                  <a:gd name="T1" fmla="*/ 44 h 76"/>
                  <a:gd name="T2" fmla="*/ 76 w 76"/>
                  <a:gd name="T3" fmla="*/ 44 h 76"/>
                  <a:gd name="T4" fmla="*/ 72 w 76"/>
                  <a:gd name="T5" fmla="*/ 52 h 76"/>
                  <a:gd name="T6" fmla="*/ 70 w 76"/>
                  <a:gd name="T7" fmla="*/ 58 h 76"/>
                  <a:gd name="T8" fmla="*/ 66 w 76"/>
                  <a:gd name="T9" fmla="*/ 64 h 76"/>
                  <a:gd name="T10" fmla="*/ 60 w 76"/>
                  <a:gd name="T11" fmla="*/ 70 h 76"/>
                  <a:gd name="T12" fmla="*/ 54 w 76"/>
                  <a:gd name="T13" fmla="*/ 74 h 76"/>
                  <a:gd name="T14" fmla="*/ 46 w 76"/>
                  <a:gd name="T15" fmla="*/ 76 h 76"/>
                  <a:gd name="T16" fmla="*/ 40 w 76"/>
                  <a:gd name="T17" fmla="*/ 76 h 76"/>
                  <a:gd name="T18" fmla="*/ 32 w 76"/>
                  <a:gd name="T19" fmla="*/ 76 h 76"/>
                  <a:gd name="T20" fmla="*/ 32 w 76"/>
                  <a:gd name="T21" fmla="*/ 76 h 76"/>
                  <a:gd name="T22" fmla="*/ 24 w 76"/>
                  <a:gd name="T23" fmla="*/ 74 h 76"/>
                  <a:gd name="T24" fmla="*/ 18 w 76"/>
                  <a:gd name="T25" fmla="*/ 70 h 76"/>
                  <a:gd name="T26" fmla="*/ 12 w 76"/>
                  <a:gd name="T27" fmla="*/ 66 h 76"/>
                  <a:gd name="T28" fmla="*/ 6 w 76"/>
                  <a:gd name="T29" fmla="*/ 60 h 76"/>
                  <a:gd name="T30" fmla="*/ 4 w 76"/>
                  <a:gd name="T31" fmla="*/ 54 h 76"/>
                  <a:gd name="T32" fmla="*/ 0 w 76"/>
                  <a:gd name="T33" fmla="*/ 48 h 76"/>
                  <a:gd name="T34" fmla="*/ 0 w 76"/>
                  <a:gd name="T35" fmla="*/ 40 h 76"/>
                  <a:gd name="T36" fmla="*/ 0 w 76"/>
                  <a:gd name="T37" fmla="*/ 32 h 76"/>
                  <a:gd name="T38" fmla="*/ 0 w 76"/>
                  <a:gd name="T39" fmla="*/ 32 h 76"/>
                  <a:gd name="T40" fmla="*/ 2 w 76"/>
                  <a:gd name="T41" fmla="*/ 24 h 76"/>
                  <a:gd name="T42" fmla="*/ 6 w 76"/>
                  <a:gd name="T43" fmla="*/ 18 h 76"/>
                  <a:gd name="T44" fmla="*/ 10 w 76"/>
                  <a:gd name="T45" fmla="*/ 12 h 76"/>
                  <a:gd name="T46" fmla="*/ 16 w 76"/>
                  <a:gd name="T47" fmla="*/ 8 h 76"/>
                  <a:gd name="T48" fmla="*/ 22 w 76"/>
                  <a:gd name="T49" fmla="*/ 4 h 76"/>
                  <a:gd name="T50" fmla="*/ 30 w 76"/>
                  <a:gd name="T51" fmla="*/ 2 h 76"/>
                  <a:gd name="T52" fmla="*/ 36 w 76"/>
                  <a:gd name="T53" fmla="*/ 0 h 76"/>
                  <a:gd name="T54" fmla="*/ 44 w 76"/>
                  <a:gd name="T55" fmla="*/ 2 h 76"/>
                  <a:gd name="T56" fmla="*/ 44 w 76"/>
                  <a:gd name="T57" fmla="*/ 2 h 76"/>
                  <a:gd name="T58" fmla="*/ 52 w 76"/>
                  <a:gd name="T59" fmla="*/ 4 h 76"/>
                  <a:gd name="T60" fmla="*/ 58 w 76"/>
                  <a:gd name="T61" fmla="*/ 6 h 76"/>
                  <a:gd name="T62" fmla="*/ 64 w 76"/>
                  <a:gd name="T63" fmla="*/ 12 h 76"/>
                  <a:gd name="T64" fmla="*/ 68 w 76"/>
                  <a:gd name="T65" fmla="*/ 16 h 76"/>
                  <a:gd name="T66" fmla="*/ 72 w 76"/>
                  <a:gd name="T67" fmla="*/ 22 h 76"/>
                  <a:gd name="T68" fmla="*/ 74 w 76"/>
                  <a:gd name="T69" fmla="*/ 30 h 76"/>
                  <a:gd name="T70" fmla="*/ 76 w 76"/>
                  <a:gd name="T71" fmla="*/ 38 h 76"/>
                  <a:gd name="T72" fmla="*/ 76 w 76"/>
                  <a:gd name="T73" fmla="*/ 44 h 76"/>
                  <a:gd name="T74" fmla="*/ 76 w 76"/>
                  <a:gd name="T75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" h="76">
                    <a:moveTo>
                      <a:pt x="76" y="44"/>
                    </a:moveTo>
                    <a:lnTo>
                      <a:pt x="76" y="44"/>
                    </a:lnTo>
                    <a:lnTo>
                      <a:pt x="72" y="52"/>
                    </a:lnTo>
                    <a:lnTo>
                      <a:pt x="70" y="58"/>
                    </a:lnTo>
                    <a:lnTo>
                      <a:pt x="66" y="64"/>
                    </a:lnTo>
                    <a:lnTo>
                      <a:pt x="60" y="70"/>
                    </a:lnTo>
                    <a:lnTo>
                      <a:pt x="54" y="74"/>
                    </a:lnTo>
                    <a:lnTo>
                      <a:pt x="46" y="76"/>
                    </a:lnTo>
                    <a:lnTo>
                      <a:pt x="40" y="76"/>
                    </a:lnTo>
                    <a:lnTo>
                      <a:pt x="32" y="76"/>
                    </a:lnTo>
                    <a:lnTo>
                      <a:pt x="32" y="76"/>
                    </a:lnTo>
                    <a:lnTo>
                      <a:pt x="24" y="74"/>
                    </a:lnTo>
                    <a:lnTo>
                      <a:pt x="18" y="70"/>
                    </a:lnTo>
                    <a:lnTo>
                      <a:pt x="12" y="66"/>
                    </a:lnTo>
                    <a:lnTo>
                      <a:pt x="6" y="60"/>
                    </a:lnTo>
                    <a:lnTo>
                      <a:pt x="4" y="54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24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6" y="8"/>
                    </a:lnTo>
                    <a:lnTo>
                      <a:pt x="22" y="4"/>
                    </a:lnTo>
                    <a:lnTo>
                      <a:pt x="30" y="2"/>
                    </a:lnTo>
                    <a:lnTo>
                      <a:pt x="36" y="0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52" y="4"/>
                    </a:lnTo>
                    <a:lnTo>
                      <a:pt x="58" y="6"/>
                    </a:lnTo>
                    <a:lnTo>
                      <a:pt x="64" y="12"/>
                    </a:lnTo>
                    <a:lnTo>
                      <a:pt x="68" y="16"/>
                    </a:lnTo>
                    <a:lnTo>
                      <a:pt x="72" y="22"/>
                    </a:lnTo>
                    <a:lnTo>
                      <a:pt x="74" y="30"/>
                    </a:lnTo>
                    <a:lnTo>
                      <a:pt x="76" y="38"/>
                    </a:lnTo>
                    <a:lnTo>
                      <a:pt x="76" y="44"/>
                    </a:lnTo>
                    <a:lnTo>
                      <a:pt x="76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313459" y="1682238"/>
              <a:ext cx="561711" cy="390671"/>
              <a:chOff x="5330825" y="268288"/>
              <a:chExt cx="917575" cy="638175"/>
            </a:xfrm>
            <a:solidFill>
              <a:srgbClr val="B25538"/>
            </a:solidFill>
          </p:grpSpPr>
          <p:sp>
            <p:nvSpPr>
              <p:cNvPr id="65" name="Freeform 61"/>
              <p:cNvSpPr>
                <a:spLocks/>
              </p:cNvSpPr>
              <p:nvPr/>
            </p:nvSpPr>
            <p:spPr bwMode="auto">
              <a:xfrm>
                <a:off x="5994400" y="760413"/>
                <a:ext cx="146050" cy="146050"/>
              </a:xfrm>
              <a:custGeom>
                <a:avLst/>
                <a:gdLst>
                  <a:gd name="T0" fmla="*/ 92 w 92"/>
                  <a:gd name="T1" fmla="*/ 46 h 92"/>
                  <a:gd name="T2" fmla="*/ 92 w 92"/>
                  <a:gd name="T3" fmla="*/ 46 h 92"/>
                  <a:gd name="T4" fmla="*/ 92 w 92"/>
                  <a:gd name="T5" fmla="*/ 54 h 92"/>
                  <a:gd name="T6" fmla="*/ 90 w 92"/>
                  <a:gd name="T7" fmla="*/ 64 h 92"/>
                  <a:gd name="T8" fmla="*/ 84 w 92"/>
                  <a:gd name="T9" fmla="*/ 72 h 92"/>
                  <a:gd name="T10" fmla="*/ 80 w 92"/>
                  <a:gd name="T11" fmla="*/ 78 h 92"/>
                  <a:gd name="T12" fmla="*/ 72 w 92"/>
                  <a:gd name="T13" fmla="*/ 84 h 92"/>
                  <a:gd name="T14" fmla="*/ 64 w 92"/>
                  <a:gd name="T15" fmla="*/ 88 h 92"/>
                  <a:gd name="T16" fmla="*/ 56 w 92"/>
                  <a:gd name="T17" fmla="*/ 90 h 92"/>
                  <a:gd name="T18" fmla="*/ 46 w 92"/>
                  <a:gd name="T19" fmla="*/ 92 h 92"/>
                  <a:gd name="T20" fmla="*/ 46 w 92"/>
                  <a:gd name="T21" fmla="*/ 92 h 92"/>
                  <a:gd name="T22" fmla="*/ 38 w 92"/>
                  <a:gd name="T23" fmla="*/ 90 h 92"/>
                  <a:gd name="T24" fmla="*/ 28 w 92"/>
                  <a:gd name="T25" fmla="*/ 88 h 92"/>
                  <a:gd name="T26" fmla="*/ 20 w 92"/>
                  <a:gd name="T27" fmla="*/ 84 h 92"/>
                  <a:gd name="T28" fmla="*/ 14 w 92"/>
                  <a:gd name="T29" fmla="*/ 78 h 92"/>
                  <a:gd name="T30" fmla="*/ 8 w 92"/>
                  <a:gd name="T31" fmla="*/ 72 h 92"/>
                  <a:gd name="T32" fmla="*/ 4 w 92"/>
                  <a:gd name="T33" fmla="*/ 64 h 92"/>
                  <a:gd name="T34" fmla="*/ 0 w 92"/>
                  <a:gd name="T35" fmla="*/ 54 h 92"/>
                  <a:gd name="T36" fmla="*/ 0 w 92"/>
                  <a:gd name="T37" fmla="*/ 46 h 92"/>
                  <a:gd name="T38" fmla="*/ 0 w 92"/>
                  <a:gd name="T39" fmla="*/ 46 h 92"/>
                  <a:gd name="T40" fmla="*/ 0 w 92"/>
                  <a:gd name="T41" fmla="*/ 36 h 92"/>
                  <a:gd name="T42" fmla="*/ 4 w 92"/>
                  <a:gd name="T43" fmla="*/ 28 h 92"/>
                  <a:gd name="T44" fmla="*/ 8 w 92"/>
                  <a:gd name="T45" fmla="*/ 20 h 92"/>
                  <a:gd name="T46" fmla="*/ 14 w 92"/>
                  <a:gd name="T47" fmla="*/ 12 h 92"/>
                  <a:gd name="T48" fmla="*/ 20 w 92"/>
                  <a:gd name="T49" fmla="*/ 6 h 92"/>
                  <a:gd name="T50" fmla="*/ 28 w 92"/>
                  <a:gd name="T51" fmla="*/ 2 h 92"/>
                  <a:gd name="T52" fmla="*/ 38 w 92"/>
                  <a:gd name="T53" fmla="*/ 0 h 92"/>
                  <a:gd name="T54" fmla="*/ 46 w 92"/>
                  <a:gd name="T55" fmla="*/ 0 h 92"/>
                  <a:gd name="T56" fmla="*/ 46 w 92"/>
                  <a:gd name="T57" fmla="*/ 0 h 92"/>
                  <a:gd name="T58" fmla="*/ 56 w 92"/>
                  <a:gd name="T59" fmla="*/ 0 h 92"/>
                  <a:gd name="T60" fmla="*/ 64 w 92"/>
                  <a:gd name="T61" fmla="*/ 2 h 92"/>
                  <a:gd name="T62" fmla="*/ 72 w 92"/>
                  <a:gd name="T63" fmla="*/ 6 h 92"/>
                  <a:gd name="T64" fmla="*/ 80 w 92"/>
                  <a:gd name="T65" fmla="*/ 12 h 92"/>
                  <a:gd name="T66" fmla="*/ 84 w 92"/>
                  <a:gd name="T67" fmla="*/ 20 h 92"/>
                  <a:gd name="T68" fmla="*/ 90 w 92"/>
                  <a:gd name="T69" fmla="*/ 28 h 92"/>
                  <a:gd name="T70" fmla="*/ 92 w 92"/>
                  <a:gd name="T71" fmla="*/ 36 h 92"/>
                  <a:gd name="T72" fmla="*/ 92 w 92"/>
                  <a:gd name="T73" fmla="*/ 46 h 92"/>
                  <a:gd name="T74" fmla="*/ 92 w 92"/>
                  <a:gd name="T75" fmla="*/ 4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2" h="92">
                    <a:moveTo>
                      <a:pt x="92" y="46"/>
                    </a:moveTo>
                    <a:lnTo>
                      <a:pt x="92" y="46"/>
                    </a:lnTo>
                    <a:lnTo>
                      <a:pt x="92" y="54"/>
                    </a:lnTo>
                    <a:lnTo>
                      <a:pt x="90" y="64"/>
                    </a:lnTo>
                    <a:lnTo>
                      <a:pt x="84" y="72"/>
                    </a:lnTo>
                    <a:lnTo>
                      <a:pt x="80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38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2"/>
                    </a:lnTo>
                    <a:lnTo>
                      <a:pt x="20" y="6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2"/>
                    </a:lnTo>
                    <a:lnTo>
                      <a:pt x="72" y="6"/>
                    </a:lnTo>
                    <a:lnTo>
                      <a:pt x="80" y="12"/>
                    </a:lnTo>
                    <a:lnTo>
                      <a:pt x="84" y="20"/>
                    </a:lnTo>
                    <a:lnTo>
                      <a:pt x="90" y="28"/>
                    </a:lnTo>
                    <a:lnTo>
                      <a:pt x="92" y="36"/>
                    </a:lnTo>
                    <a:lnTo>
                      <a:pt x="92" y="46"/>
                    </a:lnTo>
                    <a:lnTo>
                      <a:pt x="9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2"/>
              <p:cNvSpPr>
                <a:spLocks/>
              </p:cNvSpPr>
              <p:nvPr/>
            </p:nvSpPr>
            <p:spPr bwMode="auto">
              <a:xfrm>
                <a:off x="5527675" y="760413"/>
                <a:ext cx="149225" cy="146050"/>
              </a:xfrm>
              <a:custGeom>
                <a:avLst/>
                <a:gdLst>
                  <a:gd name="T0" fmla="*/ 94 w 94"/>
                  <a:gd name="T1" fmla="*/ 46 h 92"/>
                  <a:gd name="T2" fmla="*/ 94 w 94"/>
                  <a:gd name="T3" fmla="*/ 46 h 92"/>
                  <a:gd name="T4" fmla="*/ 92 w 94"/>
                  <a:gd name="T5" fmla="*/ 54 h 92"/>
                  <a:gd name="T6" fmla="*/ 90 w 94"/>
                  <a:gd name="T7" fmla="*/ 64 h 92"/>
                  <a:gd name="T8" fmla="*/ 86 w 94"/>
                  <a:gd name="T9" fmla="*/ 72 h 92"/>
                  <a:gd name="T10" fmla="*/ 80 w 94"/>
                  <a:gd name="T11" fmla="*/ 78 h 92"/>
                  <a:gd name="T12" fmla="*/ 72 w 94"/>
                  <a:gd name="T13" fmla="*/ 84 h 92"/>
                  <a:gd name="T14" fmla="*/ 64 w 94"/>
                  <a:gd name="T15" fmla="*/ 88 h 92"/>
                  <a:gd name="T16" fmla="*/ 56 w 94"/>
                  <a:gd name="T17" fmla="*/ 90 h 92"/>
                  <a:gd name="T18" fmla="*/ 46 w 94"/>
                  <a:gd name="T19" fmla="*/ 92 h 92"/>
                  <a:gd name="T20" fmla="*/ 46 w 94"/>
                  <a:gd name="T21" fmla="*/ 92 h 92"/>
                  <a:gd name="T22" fmla="*/ 38 w 94"/>
                  <a:gd name="T23" fmla="*/ 90 h 92"/>
                  <a:gd name="T24" fmla="*/ 28 w 94"/>
                  <a:gd name="T25" fmla="*/ 88 h 92"/>
                  <a:gd name="T26" fmla="*/ 20 w 94"/>
                  <a:gd name="T27" fmla="*/ 84 h 92"/>
                  <a:gd name="T28" fmla="*/ 14 w 94"/>
                  <a:gd name="T29" fmla="*/ 78 h 92"/>
                  <a:gd name="T30" fmla="*/ 8 w 94"/>
                  <a:gd name="T31" fmla="*/ 72 h 92"/>
                  <a:gd name="T32" fmla="*/ 4 w 94"/>
                  <a:gd name="T33" fmla="*/ 64 h 92"/>
                  <a:gd name="T34" fmla="*/ 2 w 94"/>
                  <a:gd name="T35" fmla="*/ 54 h 92"/>
                  <a:gd name="T36" fmla="*/ 0 w 94"/>
                  <a:gd name="T37" fmla="*/ 46 h 92"/>
                  <a:gd name="T38" fmla="*/ 0 w 94"/>
                  <a:gd name="T39" fmla="*/ 46 h 92"/>
                  <a:gd name="T40" fmla="*/ 2 w 94"/>
                  <a:gd name="T41" fmla="*/ 36 h 92"/>
                  <a:gd name="T42" fmla="*/ 4 w 94"/>
                  <a:gd name="T43" fmla="*/ 28 h 92"/>
                  <a:gd name="T44" fmla="*/ 8 w 94"/>
                  <a:gd name="T45" fmla="*/ 20 h 92"/>
                  <a:gd name="T46" fmla="*/ 14 w 94"/>
                  <a:gd name="T47" fmla="*/ 12 h 92"/>
                  <a:gd name="T48" fmla="*/ 20 w 94"/>
                  <a:gd name="T49" fmla="*/ 6 h 92"/>
                  <a:gd name="T50" fmla="*/ 28 w 94"/>
                  <a:gd name="T51" fmla="*/ 2 h 92"/>
                  <a:gd name="T52" fmla="*/ 38 w 94"/>
                  <a:gd name="T53" fmla="*/ 0 h 92"/>
                  <a:gd name="T54" fmla="*/ 46 w 94"/>
                  <a:gd name="T55" fmla="*/ 0 h 92"/>
                  <a:gd name="T56" fmla="*/ 46 w 94"/>
                  <a:gd name="T57" fmla="*/ 0 h 92"/>
                  <a:gd name="T58" fmla="*/ 56 w 94"/>
                  <a:gd name="T59" fmla="*/ 0 h 92"/>
                  <a:gd name="T60" fmla="*/ 64 w 94"/>
                  <a:gd name="T61" fmla="*/ 2 h 92"/>
                  <a:gd name="T62" fmla="*/ 72 w 94"/>
                  <a:gd name="T63" fmla="*/ 6 h 92"/>
                  <a:gd name="T64" fmla="*/ 80 w 94"/>
                  <a:gd name="T65" fmla="*/ 12 h 92"/>
                  <a:gd name="T66" fmla="*/ 86 w 94"/>
                  <a:gd name="T67" fmla="*/ 20 h 92"/>
                  <a:gd name="T68" fmla="*/ 90 w 94"/>
                  <a:gd name="T69" fmla="*/ 28 h 92"/>
                  <a:gd name="T70" fmla="*/ 92 w 94"/>
                  <a:gd name="T71" fmla="*/ 36 h 92"/>
                  <a:gd name="T72" fmla="*/ 94 w 94"/>
                  <a:gd name="T73" fmla="*/ 46 h 92"/>
                  <a:gd name="T74" fmla="*/ 94 w 94"/>
                  <a:gd name="T75" fmla="*/ 4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92">
                    <a:moveTo>
                      <a:pt x="94" y="46"/>
                    </a:moveTo>
                    <a:lnTo>
                      <a:pt x="94" y="46"/>
                    </a:lnTo>
                    <a:lnTo>
                      <a:pt x="92" y="54"/>
                    </a:lnTo>
                    <a:lnTo>
                      <a:pt x="90" y="64"/>
                    </a:lnTo>
                    <a:lnTo>
                      <a:pt x="86" y="72"/>
                    </a:lnTo>
                    <a:lnTo>
                      <a:pt x="80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38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2" y="5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2"/>
                    </a:lnTo>
                    <a:lnTo>
                      <a:pt x="20" y="6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2"/>
                    </a:lnTo>
                    <a:lnTo>
                      <a:pt x="72" y="6"/>
                    </a:lnTo>
                    <a:lnTo>
                      <a:pt x="80" y="12"/>
                    </a:lnTo>
                    <a:lnTo>
                      <a:pt x="86" y="20"/>
                    </a:lnTo>
                    <a:lnTo>
                      <a:pt x="90" y="28"/>
                    </a:lnTo>
                    <a:lnTo>
                      <a:pt x="92" y="36"/>
                    </a:lnTo>
                    <a:lnTo>
                      <a:pt x="94" y="46"/>
                    </a:lnTo>
                    <a:lnTo>
                      <a:pt x="94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3"/>
              <p:cNvSpPr>
                <a:spLocks/>
              </p:cNvSpPr>
              <p:nvPr/>
            </p:nvSpPr>
            <p:spPr bwMode="auto">
              <a:xfrm>
                <a:off x="5330825" y="268288"/>
                <a:ext cx="917575" cy="441325"/>
              </a:xfrm>
              <a:custGeom>
                <a:avLst/>
                <a:gdLst>
                  <a:gd name="T0" fmla="*/ 152 w 578"/>
                  <a:gd name="T1" fmla="*/ 30 h 278"/>
                  <a:gd name="T2" fmla="*/ 128 w 578"/>
                  <a:gd name="T3" fmla="*/ 26 h 278"/>
                  <a:gd name="T4" fmla="*/ 120 w 578"/>
                  <a:gd name="T5" fmla="*/ 18 h 278"/>
                  <a:gd name="T6" fmla="*/ 120 w 578"/>
                  <a:gd name="T7" fmla="*/ 16 h 278"/>
                  <a:gd name="T8" fmla="*/ 116 w 578"/>
                  <a:gd name="T9" fmla="*/ 10 h 278"/>
                  <a:gd name="T10" fmla="*/ 100 w 578"/>
                  <a:gd name="T11" fmla="*/ 2 h 278"/>
                  <a:gd name="T12" fmla="*/ 34 w 578"/>
                  <a:gd name="T13" fmla="*/ 0 h 278"/>
                  <a:gd name="T14" fmla="*/ 26 w 578"/>
                  <a:gd name="T15" fmla="*/ 0 h 278"/>
                  <a:gd name="T16" fmla="*/ 16 w 578"/>
                  <a:gd name="T17" fmla="*/ 6 h 278"/>
                  <a:gd name="T18" fmla="*/ 6 w 578"/>
                  <a:gd name="T19" fmla="*/ 14 h 278"/>
                  <a:gd name="T20" fmla="*/ 2 w 578"/>
                  <a:gd name="T21" fmla="*/ 26 h 278"/>
                  <a:gd name="T22" fmla="*/ 0 w 578"/>
                  <a:gd name="T23" fmla="*/ 40 h 278"/>
                  <a:gd name="T24" fmla="*/ 2 w 578"/>
                  <a:gd name="T25" fmla="*/ 46 h 278"/>
                  <a:gd name="T26" fmla="*/ 6 w 578"/>
                  <a:gd name="T27" fmla="*/ 58 h 278"/>
                  <a:gd name="T28" fmla="*/ 16 w 578"/>
                  <a:gd name="T29" fmla="*/ 66 h 278"/>
                  <a:gd name="T30" fmla="*/ 26 w 578"/>
                  <a:gd name="T31" fmla="*/ 72 h 278"/>
                  <a:gd name="T32" fmla="*/ 82 w 578"/>
                  <a:gd name="T33" fmla="*/ 72 h 278"/>
                  <a:gd name="T34" fmla="*/ 90 w 578"/>
                  <a:gd name="T35" fmla="*/ 72 h 278"/>
                  <a:gd name="T36" fmla="*/ 108 w 578"/>
                  <a:gd name="T37" fmla="*/ 82 h 278"/>
                  <a:gd name="T38" fmla="*/ 122 w 578"/>
                  <a:gd name="T39" fmla="*/ 98 h 278"/>
                  <a:gd name="T40" fmla="*/ 162 w 578"/>
                  <a:gd name="T41" fmla="*/ 246 h 278"/>
                  <a:gd name="T42" fmla="*/ 164 w 578"/>
                  <a:gd name="T43" fmla="*/ 254 h 278"/>
                  <a:gd name="T44" fmla="*/ 178 w 578"/>
                  <a:gd name="T45" fmla="*/ 268 h 278"/>
                  <a:gd name="T46" fmla="*/ 196 w 578"/>
                  <a:gd name="T47" fmla="*/ 278 h 278"/>
                  <a:gd name="T48" fmla="*/ 452 w 578"/>
                  <a:gd name="T49" fmla="*/ 278 h 278"/>
                  <a:gd name="T50" fmla="*/ 466 w 578"/>
                  <a:gd name="T51" fmla="*/ 276 h 278"/>
                  <a:gd name="T52" fmla="*/ 490 w 578"/>
                  <a:gd name="T53" fmla="*/ 260 h 278"/>
                  <a:gd name="T54" fmla="*/ 576 w 578"/>
                  <a:gd name="T55" fmla="*/ 60 h 278"/>
                  <a:gd name="T56" fmla="*/ 578 w 578"/>
                  <a:gd name="T57" fmla="*/ 54 h 278"/>
                  <a:gd name="T58" fmla="*/ 576 w 578"/>
                  <a:gd name="T59" fmla="*/ 44 h 278"/>
                  <a:gd name="T60" fmla="*/ 572 w 578"/>
                  <a:gd name="T61" fmla="*/ 36 h 278"/>
                  <a:gd name="T62" fmla="*/ 562 w 578"/>
                  <a:gd name="T63" fmla="*/ 32 h 278"/>
                  <a:gd name="T64" fmla="*/ 152 w 578"/>
                  <a:gd name="T65" fmla="*/ 3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8" h="278">
                    <a:moveTo>
                      <a:pt x="152" y="30"/>
                    </a:moveTo>
                    <a:lnTo>
                      <a:pt x="152" y="30"/>
                    </a:lnTo>
                    <a:lnTo>
                      <a:pt x="140" y="30"/>
                    </a:lnTo>
                    <a:lnTo>
                      <a:pt x="128" y="26"/>
                    </a:lnTo>
                    <a:lnTo>
                      <a:pt x="122" y="22"/>
                    </a:lnTo>
                    <a:lnTo>
                      <a:pt x="120" y="18"/>
                    </a:lnTo>
                    <a:lnTo>
                      <a:pt x="120" y="16"/>
                    </a:lnTo>
                    <a:lnTo>
                      <a:pt x="120" y="16"/>
                    </a:lnTo>
                    <a:lnTo>
                      <a:pt x="118" y="12"/>
                    </a:lnTo>
                    <a:lnTo>
                      <a:pt x="116" y="10"/>
                    </a:lnTo>
                    <a:lnTo>
                      <a:pt x="110" y="4"/>
                    </a:lnTo>
                    <a:lnTo>
                      <a:pt x="100" y="2"/>
                    </a:lnTo>
                    <a:lnTo>
                      <a:pt x="86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4" y="20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6" y="58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6" y="72"/>
                    </a:lnTo>
                    <a:lnTo>
                      <a:pt x="34" y="72"/>
                    </a:lnTo>
                    <a:lnTo>
                      <a:pt x="82" y="72"/>
                    </a:lnTo>
                    <a:lnTo>
                      <a:pt x="82" y="72"/>
                    </a:lnTo>
                    <a:lnTo>
                      <a:pt x="90" y="72"/>
                    </a:lnTo>
                    <a:lnTo>
                      <a:pt x="96" y="74"/>
                    </a:lnTo>
                    <a:lnTo>
                      <a:pt x="108" y="82"/>
                    </a:lnTo>
                    <a:lnTo>
                      <a:pt x="118" y="92"/>
                    </a:lnTo>
                    <a:lnTo>
                      <a:pt x="122" y="98"/>
                    </a:lnTo>
                    <a:lnTo>
                      <a:pt x="124" y="104"/>
                    </a:lnTo>
                    <a:lnTo>
                      <a:pt x="162" y="246"/>
                    </a:lnTo>
                    <a:lnTo>
                      <a:pt x="162" y="246"/>
                    </a:lnTo>
                    <a:lnTo>
                      <a:pt x="164" y="254"/>
                    </a:lnTo>
                    <a:lnTo>
                      <a:pt x="168" y="258"/>
                    </a:lnTo>
                    <a:lnTo>
                      <a:pt x="178" y="268"/>
                    </a:lnTo>
                    <a:lnTo>
                      <a:pt x="190" y="276"/>
                    </a:lnTo>
                    <a:lnTo>
                      <a:pt x="196" y="278"/>
                    </a:lnTo>
                    <a:lnTo>
                      <a:pt x="204" y="278"/>
                    </a:lnTo>
                    <a:lnTo>
                      <a:pt x="452" y="278"/>
                    </a:lnTo>
                    <a:lnTo>
                      <a:pt x="452" y="278"/>
                    </a:lnTo>
                    <a:lnTo>
                      <a:pt x="466" y="276"/>
                    </a:lnTo>
                    <a:lnTo>
                      <a:pt x="480" y="270"/>
                    </a:lnTo>
                    <a:lnTo>
                      <a:pt x="490" y="260"/>
                    </a:lnTo>
                    <a:lnTo>
                      <a:pt x="498" y="248"/>
                    </a:lnTo>
                    <a:lnTo>
                      <a:pt x="576" y="60"/>
                    </a:lnTo>
                    <a:lnTo>
                      <a:pt x="576" y="60"/>
                    </a:lnTo>
                    <a:lnTo>
                      <a:pt x="578" y="54"/>
                    </a:lnTo>
                    <a:lnTo>
                      <a:pt x="578" y="50"/>
                    </a:lnTo>
                    <a:lnTo>
                      <a:pt x="576" y="44"/>
                    </a:lnTo>
                    <a:lnTo>
                      <a:pt x="574" y="40"/>
                    </a:lnTo>
                    <a:lnTo>
                      <a:pt x="572" y="36"/>
                    </a:lnTo>
                    <a:lnTo>
                      <a:pt x="568" y="34"/>
                    </a:lnTo>
                    <a:lnTo>
                      <a:pt x="562" y="32"/>
                    </a:lnTo>
                    <a:lnTo>
                      <a:pt x="556" y="30"/>
                    </a:lnTo>
                    <a:lnTo>
                      <a:pt x="152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417441" y="2383891"/>
              <a:ext cx="497571" cy="497571"/>
              <a:chOff x="600075" y="1414463"/>
              <a:chExt cx="812800" cy="812800"/>
            </a:xfrm>
            <a:solidFill>
              <a:srgbClr val="B25538"/>
            </a:solidFill>
          </p:grpSpPr>
          <p:sp>
            <p:nvSpPr>
              <p:cNvPr id="58" name="Freeform 64"/>
              <p:cNvSpPr>
                <a:spLocks noEditPoints="1"/>
              </p:cNvSpPr>
              <p:nvPr/>
            </p:nvSpPr>
            <p:spPr bwMode="auto">
              <a:xfrm>
                <a:off x="600075" y="1414463"/>
                <a:ext cx="812800" cy="812800"/>
              </a:xfrm>
              <a:custGeom>
                <a:avLst/>
                <a:gdLst>
                  <a:gd name="T0" fmla="*/ 352 w 512"/>
                  <a:gd name="T1" fmla="*/ 48 h 512"/>
                  <a:gd name="T2" fmla="*/ 298 w 512"/>
                  <a:gd name="T3" fmla="*/ 16 h 512"/>
                  <a:gd name="T4" fmla="*/ 236 w 512"/>
                  <a:gd name="T5" fmla="*/ 0 h 512"/>
                  <a:gd name="T6" fmla="*/ 174 w 512"/>
                  <a:gd name="T7" fmla="*/ 4 h 512"/>
                  <a:gd name="T8" fmla="*/ 116 w 512"/>
                  <a:gd name="T9" fmla="*/ 24 h 512"/>
                  <a:gd name="T10" fmla="*/ 64 w 512"/>
                  <a:gd name="T11" fmla="*/ 64 h 512"/>
                  <a:gd name="T12" fmla="*/ 36 w 512"/>
                  <a:gd name="T13" fmla="*/ 96 h 512"/>
                  <a:gd name="T14" fmla="*/ 10 w 512"/>
                  <a:gd name="T15" fmla="*/ 154 h 512"/>
                  <a:gd name="T16" fmla="*/ 0 w 512"/>
                  <a:gd name="T17" fmla="*/ 216 h 512"/>
                  <a:gd name="T18" fmla="*/ 10 w 512"/>
                  <a:gd name="T19" fmla="*/ 278 h 512"/>
                  <a:gd name="T20" fmla="*/ 36 w 512"/>
                  <a:gd name="T21" fmla="*/ 334 h 512"/>
                  <a:gd name="T22" fmla="*/ 64 w 512"/>
                  <a:gd name="T23" fmla="*/ 368 h 512"/>
                  <a:gd name="T24" fmla="*/ 108 w 512"/>
                  <a:gd name="T25" fmla="*/ 402 h 512"/>
                  <a:gd name="T26" fmla="*/ 158 w 512"/>
                  <a:gd name="T27" fmla="*/ 424 h 512"/>
                  <a:gd name="T28" fmla="*/ 212 w 512"/>
                  <a:gd name="T29" fmla="*/ 432 h 512"/>
                  <a:gd name="T30" fmla="*/ 264 w 512"/>
                  <a:gd name="T31" fmla="*/ 426 h 512"/>
                  <a:gd name="T32" fmla="*/ 316 w 512"/>
                  <a:gd name="T33" fmla="*/ 408 h 512"/>
                  <a:gd name="T34" fmla="*/ 512 w 512"/>
                  <a:gd name="T35" fmla="*/ 444 h 512"/>
                  <a:gd name="T36" fmla="*/ 408 w 512"/>
                  <a:gd name="T37" fmla="*/ 314 h 512"/>
                  <a:gd name="T38" fmla="*/ 426 w 512"/>
                  <a:gd name="T39" fmla="*/ 264 h 512"/>
                  <a:gd name="T40" fmla="*/ 432 w 512"/>
                  <a:gd name="T41" fmla="*/ 210 h 512"/>
                  <a:gd name="T42" fmla="*/ 424 w 512"/>
                  <a:gd name="T43" fmla="*/ 158 h 512"/>
                  <a:gd name="T44" fmla="*/ 402 w 512"/>
                  <a:gd name="T45" fmla="*/ 108 h 512"/>
                  <a:gd name="T46" fmla="*/ 368 w 512"/>
                  <a:gd name="T47" fmla="*/ 64 h 512"/>
                  <a:gd name="T48" fmla="*/ 322 w 512"/>
                  <a:gd name="T49" fmla="*/ 322 h 512"/>
                  <a:gd name="T50" fmla="*/ 286 w 512"/>
                  <a:gd name="T51" fmla="*/ 348 h 512"/>
                  <a:gd name="T52" fmla="*/ 244 w 512"/>
                  <a:gd name="T53" fmla="*/ 362 h 512"/>
                  <a:gd name="T54" fmla="*/ 202 w 512"/>
                  <a:gd name="T55" fmla="*/ 364 h 512"/>
                  <a:gd name="T56" fmla="*/ 160 w 512"/>
                  <a:gd name="T57" fmla="*/ 354 h 512"/>
                  <a:gd name="T58" fmla="*/ 122 w 512"/>
                  <a:gd name="T59" fmla="*/ 332 h 512"/>
                  <a:gd name="T60" fmla="*/ 100 w 512"/>
                  <a:gd name="T61" fmla="*/ 310 h 512"/>
                  <a:gd name="T62" fmla="*/ 78 w 512"/>
                  <a:gd name="T63" fmla="*/ 272 h 512"/>
                  <a:gd name="T64" fmla="*/ 68 w 512"/>
                  <a:gd name="T65" fmla="*/ 230 h 512"/>
                  <a:gd name="T66" fmla="*/ 70 w 512"/>
                  <a:gd name="T67" fmla="*/ 188 h 512"/>
                  <a:gd name="T68" fmla="*/ 84 w 512"/>
                  <a:gd name="T69" fmla="*/ 146 h 512"/>
                  <a:gd name="T70" fmla="*/ 110 w 512"/>
                  <a:gd name="T71" fmla="*/ 110 h 512"/>
                  <a:gd name="T72" fmla="*/ 134 w 512"/>
                  <a:gd name="T73" fmla="*/ 92 h 512"/>
                  <a:gd name="T74" fmla="*/ 174 w 512"/>
                  <a:gd name="T75" fmla="*/ 72 h 512"/>
                  <a:gd name="T76" fmla="*/ 216 w 512"/>
                  <a:gd name="T77" fmla="*/ 66 h 512"/>
                  <a:gd name="T78" fmla="*/ 258 w 512"/>
                  <a:gd name="T79" fmla="*/ 72 h 512"/>
                  <a:gd name="T80" fmla="*/ 298 w 512"/>
                  <a:gd name="T81" fmla="*/ 92 h 512"/>
                  <a:gd name="T82" fmla="*/ 322 w 512"/>
                  <a:gd name="T83" fmla="*/ 110 h 512"/>
                  <a:gd name="T84" fmla="*/ 348 w 512"/>
                  <a:gd name="T85" fmla="*/ 146 h 512"/>
                  <a:gd name="T86" fmla="*/ 362 w 512"/>
                  <a:gd name="T87" fmla="*/ 188 h 512"/>
                  <a:gd name="T88" fmla="*/ 364 w 512"/>
                  <a:gd name="T89" fmla="*/ 230 h 512"/>
                  <a:gd name="T90" fmla="*/ 354 w 512"/>
                  <a:gd name="T91" fmla="*/ 272 h 512"/>
                  <a:gd name="T92" fmla="*/ 332 w 512"/>
                  <a:gd name="T93" fmla="*/ 31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2" h="512">
                    <a:moveTo>
                      <a:pt x="368" y="64"/>
                    </a:moveTo>
                    <a:lnTo>
                      <a:pt x="368" y="64"/>
                    </a:lnTo>
                    <a:lnTo>
                      <a:pt x="352" y="48"/>
                    </a:lnTo>
                    <a:lnTo>
                      <a:pt x="334" y="36"/>
                    </a:lnTo>
                    <a:lnTo>
                      <a:pt x="316" y="24"/>
                    </a:lnTo>
                    <a:lnTo>
                      <a:pt x="298" y="16"/>
                    </a:lnTo>
                    <a:lnTo>
                      <a:pt x="278" y="8"/>
                    </a:lnTo>
                    <a:lnTo>
                      <a:pt x="258" y="4"/>
                    </a:lnTo>
                    <a:lnTo>
                      <a:pt x="236" y="0"/>
                    </a:lnTo>
                    <a:lnTo>
                      <a:pt x="216" y="0"/>
                    </a:lnTo>
                    <a:lnTo>
                      <a:pt x="196" y="0"/>
                    </a:lnTo>
                    <a:lnTo>
                      <a:pt x="174" y="4"/>
                    </a:lnTo>
                    <a:lnTo>
                      <a:pt x="154" y="8"/>
                    </a:lnTo>
                    <a:lnTo>
                      <a:pt x="134" y="16"/>
                    </a:lnTo>
                    <a:lnTo>
                      <a:pt x="116" y="24"/>
                    </a:lnTo>
                    <a:lnTo>
                      <a:pt x="98" y="36"/>
                    </a:lnTo>
                    <a:lnTo>
                      <a:pt x="80" y="48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48" y="80"/>
                    </a:lnTo>
                    <a:lnTo>
                      <a:pt x="36" y="96"/>
                    </a:lnTo>
                    <a:lnTo>
                      <a:pt x="24" y="116"/>
                    </a:lnTo>
                    <a:lnTo>
                      <a:pt x="16" y="134"/>
                    </a:lnTo>
                    <a:lnTo>
                      <a:pt x="10" y="154"/>
                    </a:lnTo>
                    <a:lnTo>
                      <a:pt x="4" y="174"/>
                    </a:lnTo>
                    <a:lnTo>
                      <a:pt x="2" y="196"/>
                    </a:lnTo>
                    <a:lnTo>
                      <a:pt x="0" y="216"/>
                    </a:lnTo>
                    <a:lnTo>
                      <a:pt x="2" y="236"/>
                    </a:lnTo>
                    <a:lnTo>
                      <a:pt x="4" y="256"/>
                    </a:lnTo>
                    <a:lnTo>
                      <a:pt x="10" y="278"/>
                    </a:lnTo>
                    <a:lnTo>
                      <a:pt x="16" y="296"/>
                    </a:lnTo>
                    <a:lnTo>
                      <a:pt x="24" y="316"/>
                    </a:lnTo>
                    <a:lnTo>
                      <a:pt x="36" y="334"/>
                    </a:lnTo>
                    <a:lnTo>
                      <a:pt x="48" y="352"/>
                    </a:lnTo>
                    <a:lnTo>
                      <a:pt x="64" y="368"/>
                    </a:lnTo>
                    <a:lnTo>
                      <a:pt x="64" y="368"/>
                    </a:lnTo>
                    <a:lnTo>
                      <a:pt x="78" y="382"/>
                    </a:lnTo>
                    <a:lnTo>
                      <a:pt x="92" y="392"/>
                    </a:lnTo>
                    <a:lnTo>
                      <a:pt x="108" y="402"/>
                    </a:lnTo>
                    <a:lnTo>
                      <a:pt x="124" y="412"/>
                    </a:lnTo>
                    <a:lnTo>
                      <a:pt x="140" y="418"/>
                    </a:lnTo>
                    <a:lnTo>
                      <a:pt x="158" y="424"/>
                    </a:lnTo>
                    <a:lnTo>
                      <a:pt x="176" y="428"/>
                    </a:lnTo>
                    <a:lnTo>
                      <a:pt x="194" y="430"/>
                    </a:lnTo>
                    <a:lnTo>
                      <a:pt x="212" y="432"/>
                    </a:lnTo>
                    <a:lnTo>
                      <a:pt x="228" y="432"/>
                    </a:lnTo>
                    <a:lnTo>
                      <a:pt x="246" y="430"/>
                    </a:lnTo>
                    <a:lnTo>
                      <a:pt x="264" y="426"/>
                    </a:lnTo>
                    <a:lnTo>
                      <a:pt x="282" y="422"/>
                    </a:lnTo>
                    <a:lnTo>
                      <a:pt x="298" y="416"/>
                    </a:lnTo>
                    <a:lnTo>
                      <a:pt x="316" y="408"/>
                    </a:lnTo>
                    <a:lnTo>
                      <a:pt x="332" y="398"/>
                    </a:lnTo>
                    <a:lnTo>
                      <a:pt x="444" y="512"/>
                    </a:lnTo>
                    <a:lnTo>
                      <a:pt x="512" y="444"/>
                    </a:lnTo>
                    <a:lnTo>
                      <a:pt x="398" y="330"/>
                    </a:lnTo>
                    <a:lnTo>
                      <a:pt x="398" y="330"/>
                    </a:lnTo>
                    <a:lnTo>
                      <a:pt x="408" y="314"/>
                    </a:lnTo>
                    <a:lnTo>
                      <a:pt x="416" y="298"/>
                    </a:lnTo>
                    <a:lnTo>
                      <a:pt x="422" y="282"/>
                    </a:lnTo>
                    <a:lnTo>
                      <a:pt x="426" y="264"/>
                    </a:lnTo>
                    <a:lnTo>
                      <a:pt x="430" y="246"/>
                    </a:lnTo>
                    <a:lnTo>
                      <a:pt x="432" y="228"/>
                    </a:lnTo>
                    <a:lnTo>
                      <a:pt x="432" y="210"/>
                    </a:lnTo>
                    <a:lnTo>
                      <a:pt x="430" y="192"/>
                    </a:lnTo>
                    <a:lnTo>
                      <a:pt x="428" y="176"/>
                    </a:lnTo>
                    <a:lnTo>
                      <a:pt x="424" y="158"/>
                    </a:lnTo>
                    <a:lnTo>
                      <a:pt x="418" y="140"/>
                    </a:lnTo>
                    <a:lnTo>
                      <a:pt x="412" y="124"/>
                    </a:lnTo>
                    <a:lnTo>
                      <a:pt x="402" y="108"/>
                    </a:lnTo>
                    <a:lnTo>
                      <a:pt x="392" y="92"/>
                    </a:lnTo>
                    <a:lnTo>
                      <a:pt x="382" y="78"/>
                    </a:lnTo>
                    <a:lnTo>
                      <a:pt x="368" y="64"/>
                    </a:lnTo>
                    <a:lnTo>
                      <a:pt x="368" y="64"/>
                    </a:lnTo>
                    <a:close/>
                    <a:moveTo>
                      <a:pt x="322" y="322"/>
                    </a:moveTo>
                    <a:lnTo>
                      <a:pt x="322" y="322"/>
                    </a:lnTo>
                    <a:lnTo>
                      <a:pt x="310" y="332"/>
                    </a:lnTo>
                    <a:lnTo>
                      <a:pt x="298" y="340"/>
                    </a:lnTo>
                    <a:lnTo>
                      <a:pt x="286" y="348"/>
                    </a:lnTo>
                    <a:lnTo>
                      <a:pt x="272" y="354"/>
                    </a:lnTo>
                    <a:lnTo>
                      <a:pt x="258" y="358"/>
                    </a:lnTo>
                    <a:lnTo>
                      <a:pt x="244" y="362"/>
                    </a:lnTo>
                    <a:lnTo>
                      <a:pt x="230" y="364"/>
                    </a:lnTo>
                    <a:lnTo>
                      <a:pt x="216" y="364"/>
                    </a:lnTo>
                    <a:lnTo>
                      <a:pt x="202" y="364"/>
                    </a:lnTo>
                    <a:lnTo>
                      <a:pt x="188" y="362"/>
                    </a:lnTo>
                    <a:lnTo>
                      <a:pt x="174" y="358"/>
                    </a:lnTo>
                    <a:lnTo>
                      <a:pt x="160" y="354"/>
                    </a:lnTo>
                    <a:lnTo>
                      <a:pt x="146" y="348"/>
                    </a:lnTo>
                    <a:lnTo>
                      <a:pt x="134" y="340"/>
                    </a:lnTo>
                    <a:lnTo>
                      <a:pt x="122" y="332"/>
                    </a:lnTo>
                    <a:lnTo>
                      <a:pt x="110" y="322"/>
                    </a:lnTo>
                    <a:lnTo>
                      <a:pt x="110" y="322"/>
                    </a:lnTo>
                    <a:lnTo>
                      <a:pt x="100" y="310"/>
                    </a:lnTo>
                    <a:lnTo>
                      <a:pt x="92" y="298"/>
                    </a:lnTo>
                    <a:lnTo>
                      <a:pt x="84" y="284"/>
                    </a:lnTo>
                    <a:lnTo>
                      <a:pt x="78" y="272"/>
                    </a:lnTo>
                    <a:lnTo>
                      <a:pt x="74" y="258"/>
                    </a:lnTo>
                    <a:lnTo>
                      <a:pt x="70" y="244"/>
                    </a:lnTo>
                    <a:lnTo>
                      <a:pt x="68" y="230"/>
                    </a:lnTo>
                    <a:lnTo>
                      <a:pt x="68" y="216"/>
                    </a:lnTo>
                    <a:lnTo>
                      <a:pt x="68" y="202"/>
                    </a:lnTo>
                    <a:lnTo>
                      <a:pt x="70" y="188"/>
                    </a:lnTo>
                    <a:lnTo>
                      <a:pt x="74" y="174"/>
                    </a:lnTo>
                    <a:lnTo>
                      <a:pt x="78" y="160"/>
                    </a:lnTo>
                    <a:lnTo>
                      <a:pt x="84" y="146"/>
                    </a:lnTo>
                    <a:lnTo>
                      <a:pt x="92" y="134"/>
                    </a:lnTo>
                    <a:lnTo>
                      <a:pt x="100" y="122"/>
                    </a:lnTo>
                    <a:lnTo>
                      <a:pt x="110" y="110"/>
                    </a:lnTo>
                    <a:lnTo>
                      <a:pt x="110" y="110"/>
                    </a:lnTo>
                    <a:lnTo>
                      <a:pt x="122" y="100"/>
                    </a:lnTo>
                    <a:lnTo>
                      <a:pt x="134" y="92"/>
                    </a:lnTo>
                    <a:lnTo>
                      <a:pt x="146" y="84"/>
                    </a:lnTo>
                    <a:lnTo>
                      <a:pt x="160" y="78"/>
                    </a:lnTo>
                    <a:lnTo>
                      <a:pt x="174" y="72"/>
                    </a:lnTo>
                    <a:lnTo>
                      <a:pt x="188" y="70"/>
                    </a:lnTo>
                    <a:lnTo>
                      <a:pt x="202" y="68"/>
                    </a:lnTo>
                    <a:lnTo>
                      <a:pt x="216" y="66"/>
                    </a:lnTo>
                    <a:lnTo>
                      <a:pt x="230" y="68"/>
                    </a:lnTo>
                    <a:lnTo>
                      <a:pt x="244" y="70"/>
                    </a:lnTo>
                    <a:lnTo>
                      <a:pt x="258" y="72"/>
                    </a:lnTo>
                    <a:lnTo>
                      <a:pt x="272" y="78"/>
                    </a:lnTo>
                    <a:lnTo>
                      <a:pt x="286" y="84"/>
                    </a:lnTo>
                    <a:lnTo>
                      <a:pt x="298" y="92"/>
                    </a:lnTo>
                    <a:lnTo>
                      <a:pt x="310" y="100"/>
                    </a:lnTo>
                    <a:lnTo>
                      <a:pt x="322" y="110"/>
                    </a:lnTo>
                    <a:lnTo>
                      <a:pt x="322" y="110"/>
                    </a:lnTo>
                    <a:lnTo>
                      <a:pt x="332" y="122"/>
                    </a:lnTo>
                    <a:lnTo>
                      <a:pt x="340" y="134"/>
                    </a:lnTo>
                    <a:lnTo>
                      <a:pt x="348" y="146"/>
                    </a:lnTo>
                    <a:lnTo>
                      <a:pt x="354" y="160"/>
                    </a:lnTo>
                    <a:lnTo>
                      <a:pt x="358" y="174"/>
                    </a:lnTo>
                    <a:lnTo>
                      <a:pt x="362" y="188"/>
                    </a:lnTo>
                    <a:lnTo>
                      <a:pt x="364" y="202"/>
                    </a:lnTo>
                    <a:lnTo>
                      <a:pt x="364" y="216"/>
                    </a:lnTo>
                    <a:lnTo>
                      <a:pt x="364" y="230"/>
                    </a:lnTo>
                    <a:lnTo>
                      <a:pt x="362" y="244"/>
                    </a:lnTo>
                    <a:lnTo>
                      <a:pt x="358" y="258"/>
                    </a:lnTo>
                    <a:lnTo>
                      <a:pt x="354" y="272"/>
                    </a:lnTo>
                    <a:lnTo>
                      <a:pt x="348" y="284"/>
                    </a:lnTo>
                    <a:lnTo>
                      <a:pt x="340" y="298"/>
                    </a:lnTo>
                    <a:lnTo>
                      <a:pt x="332" y="310"/>
                    </a:lnTo>
                    <a:lnTo>
                      <a:pt x="322" y="322"/>
                    </a:lnTo>
                    <a:lnTo>
                      <a:pt x="322" y="3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65"/>
              <p:cNvSpPr>
                <a:spLocks noChangeArrowheads="1"/>
              </p:cNvSpPr>
              <p:nvPr/>
            </p:nvSpPr>
            <p:spPr bwMode="auto">
              <a:xfrm>
                <a:off x="981075" y="1728788"/>
                <a:ext cx="123825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66"/>
              <p:cNvSpPr>
                <a:spLocks noChangeArrowheads="1"/>
              </p:cNvSpPr>
              <p:nvPr/>
            </p:nvSpPr>
            <p:spPr bwMode="auto">
              <a:xfrm>
                <a:off x="790575" y="1728788"/>
                <a:ext cx="12700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67"/>
              <p:cNvSpPr>
                <a:spLocks noChangeArrowheads="1"/>
              </p:cNvSpPr>
              <p:nvPr/>
            </p:nvSpPr>
            <p:spPr bwMode="auto">
              <a:xfrm>
                <a:off x="917575" y="1795463"/>
                <a:ext cx="63500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917575" y="1604963"/>
                <a:ext cx="63500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917575" y="1728788"/>
                <a:ext cx="6350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Rectangle 70"/>
              <p:cNvSpPr>
                <a:spLocks noChangeArrowheads="1"/>
              </p:cNvSpPr>
              <p:nvPr/>
            </p:nvSpPr>
            <p:spPr bwMode="auto">
              <a:xfrm>
                <a:off x="917575" y="1728788"/>
                <a:ext cx="6350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189064" y="2383891"/>
              <a:ext cx="495627" cy="497571"/>
              <a:chOff x="1860550" y="1414463"/>
              <a:chExt cx="809625" cy="812800"/>
            </a:xfrm>
            <a:solidFill>
              <a:srgbClr val="B25538"/>
            </a:solidFill>
          </p:grpSpPr>
          <p:sp>
            <p:nvSpPr>
              <p:cNvPr id="56" name="Freeform 71"/>
              <p:cNvSpPr>
                <a:spLocks noEditPoints="1"/>
              </p:cNvSpPr>
              <p:nvPr/>
            </p:nvSpPr>
            <p:spPr bwMode="auto">
              <a:xfrm>
                <a:off x="1860550" y="1414463"/>
                <a:ext cx="809625" cy="812800"/>
              </a:xfrm>
              <a:custGeom>
                <a:avLst/>
                <a:gdLst>
                  <a:gd name="T0" fmla="*/ 352 w 510"/>
                  <a:gd name="T1" fmla="*/ 48 h 512"/>
                  <a:gd name="T2" fmla="*/ 296 w 510"/>
                  <a:gd name="T3" fmla="*/ 16 h 512"/>
                  <a:gd name="T4" fmla="*/ 236 w 510"/>
                  <a:gd name="T5" fmla="*/ 0 h 512"/>
                  <a:gd name="T6" fmla="*/ 174 w 510"/>
                  <a:gd name="T7" fmla="*/ 4 h 512"/>
                  <a:gd name="T8" fmla="*/ 114 w 510"/>
                  <a:gd name="T9" fmla="*/ 24 h 512"/>
                  <a:gd name="T10" fmla="*/ 62 w 510"/>
                  <a:gd name="T11" fmla="*/ 64 h 512"/>
                  <a:gd name="T12" fmla="*/ 34 w 510"/>
                  <a:gd name="T13" fmla="*/ 96 h 512"/>
                  <a:gd name="T14" fmla="*/ 8 w 510"/>
                  <a:gd name="T15" fmla="*/ 154 h 512"/>
                  <a:gd name="T16" fmla="*/ 0 w 510"/>
                  <a:gd name="T17" fmla="*/ 216 h 512"/>
                  <a:gd name="T18" fmla="*/ 8 w 510"/>
                  <a:gd name="T19" fmla="*/ 278 h 512"/>
                  <a:gd name="T20" fmla="*/ 34 w 510"/>
                  <a:gd name="T21" fmla="*/ 334 h 512"/>
                  <a:gd name="T22" fmla="*/ 62 w 510"/>
                  <a:gd name="T23" fmla="*/ 368 h 512"/>
                  <a:gd name="T24" fmla="*/ 106 w 510"/>
                  <a:gd name="T25" fmla="*/ 402 h 512"/>
                  <a:gd name="T26" fmla="*/ 158 w 510"/>
                  <a:gd name="T27" fmla="*/ 424 h 512"/>
                  <a:gd name="T28" fmla="*/ 210 w 510"/>
                  <a:gd name="T29" fmla="*/ 432 h 512"/>
                  <a:gd name="T30" fmla="*/ 264 w 510"/>
                  <a:gd name="T31" fmla="*/ 426 h 512"/>
                  <a:gd name="T32" fmla="*/ 314 w 510"/>
                  <a:gd name="T33" fmla="*/ 408 h 512"/>
                  <a:gd name="T34" fmla="*/ 510 w 510"/>
                  <a:gd name="T35" fmla="*/ 444 h 512"/>
                  <a:gd name="T36" fmla="*/ 406 w 510"/>
                  <a:gd name="T37" fmla="*/ 314 h 512"/>
                  <a:gd name="T38" fmla="*/ 426 w 510"/>
                  <a:gd name="T39" fmla="*/ 264 h 512"/>
                  <a:gd name="T40" fmla="*/ 430 w 510"/>
                  <a:gd name="T41" fmla="*/ 210 h 512"/>
                  <a:gd name="T42" fmla="*/ 424 w 510"/>
                  <a:gd name="T43" fmla="*/ 158 h 512"/>
                  <a:gd name="T44" fmla="*/ 402 w 510"/>
                  <a:gd name="T45" fmla="*/ 108 h 512"/>
                  <a:gd name="T46" fmla="*/ 368 w 510"/>
                  <a:gd name="T47" fmla="*/ 64 h 512"/>
                  <a:gd name="T48" fmla="*/ 320 w 510"/>
                  <a:gd name="T49" fmla="*/ 322 h 512"/>
                  <a:gd name="T50" fmla="*/ 284 w 510"/>
                  <a:gd name="T51" fmla="*/ 348 h 512"/>
                  <a:gd name="T52" fmla="*/ 244 w 510"/>
                  <a:gd name="T53" fmla="*/ 362 h 512"/>
                  <a:gd name="T54" fmla="*/ 200 w 510"/>
                  <a:gd name="T55" fmla="*/ 364 h 512"/>
                  <a:gd name="T56" fmla="*/ 160 w 510"/>
                  <a:gd name="T57" fmla="*/ 354 h 512"/>
                  <a:gd name="T58" fmla="*/ 122 w 510"/>
                  <a:gd name="T59" fmla="*/ 332 h 512"/>
                  <a:gd name="T60" fmla="*/ 100 w 510"/>
                  <a:gd name="T61" fmla="*/ 310 h 512"/>
                  <a:gd name="T62" fmla="*/ 78 w 510"/>
                  <a:gd name="T63" fmla="*/ 272 h 512"/>
                  <a:gd name="T64" fmla="*/ 66 w 510"/>
                  <a:gd name="T65" fmla="*/ 230 h 512"/>
                  <a:gd name="T66" fmla="*/ 68 w 510"/>
                  <a:gd name="T67" fmla="*/ 188 h 512"/>
                  <a:gd name="T68" fmla="*/ 84 w 510"/>
                  <a:gd name="T69" fmla="*/ 146 h 512"/>
                  <a:gd name="T70" fmla="*/ 110 w 510"/>
                  <a:gd name="T71" fmla="*/ 110 h 512"/>
                  <a:gd name="T72" fmla="*/ 134 w 510"/>
                  <a:gd name="T73" fmla="*/ 92 h 512"/>
                  <a:gd name="T74" fmla="*/ 172 w 510"/>
                  <a:gd name="T75" fmla="*/ 72 h 512"/>
                  <a:gd name="T76" fmla="*/ 216 w 510"/>
                  <a:gd name="T77" fmla="*/ 66 h 512"/>
                  <a:gd name="T78" fmla="*/ 258 w 510"/>
                  <a:gd name="T79" fmla="*/ 72 h 512"/>
                  <a:gd name="T80" fmla="*/ 296 w 510"/>
                  <a:gd name="T81" fmla="*/ 92 h 512"/>
                  <a:gd name="T82" fmla="*/ 320 w 510"/>
                  <a:gd name="T83" fmla="*/ 110 h 512"/>
                  <a:gd name="T84" fmla="*/ 346 w 510"/>
                  <a:gd name="T85" fmla="*/ 146 h 512"/>
                  <a:gd name="T86" fmla="*/ 362 w 510"/>
                  <a:gd name="T87" fmla="*/ 188 h 512"/>
                  <a:gd name="T88" fmla="*/ 364 w 510"/>
                  <a:gd name="T89" fmla="*/ 230 h 512"/>
                  <a:gd name="T90" fmla="*/ 354 w 510"/>
                  <a:gd name="T91" fmla="*/ 272 h 512"/>
                  <a:gd name="T92" fmla="*/ 330 w 510"/>
                  <a:gd name="T93" fmla="*/ 31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0" h="512">
                    <a:moveTo>
                      <a:pt x="368" y="64"/>
                    </a:moveTo>
                    <a:lnTo>
                      <a:pt x="368" y="64"/>
                    </a:lnTo>
                    <a:lnTo>
                      <a:pt x="352" y="48"/>
                    </a:lnTo>
                    <a:lnTo>
                      <a:pt x="334" y="36"/>
                    </a:lnTo>
                    <a:lnTo>
                      <a:pt x="316" y="24"/>
                    </a:lnTo>
                    <a:lnTo>
                      <a:pt x="296" y="16"/>
                    </a:lnTo>
                    <a:lnTo>
                      <a:pt x="276" y="8"/>
                    </a:lnTo>
                    <a:lnTo>
                      <a:pt x="256" y="4"/>
                    </a:lnTo>
                    <a:lnTo>
                      <a:pt x="236" y="0"/>
                    </a:lnTo>
                    <a:lnTo>
                      <a:pt x="216" y="0"/>
                    </a:lnTo>
                    <a:lnTo>
                      <a:pt x="194" y="0"/>
                    </a:lnTo>
                    <a:lnTo>
                      <a:pt x="174" y="4"/>
                    </a:lnTo>
                    <a:lnTo>
                      <a:pt x="154" y="8"/>
                    </a:lnTo>
                    <a:lnTo>
                      <a:pt x="134" y="16"/>
                    </a:lnTo>
                    <a:lnTo>
                      <a:pt x="114" y="24"/>
                    </a:lnTo>
                    <a:lnTo>
                      <a:pt x="96" y="36"/>
                    </a:lnTo>
                    <a:lnTo>
                      <a:pt x="78" y="48"/>
                    </a:lnTo>
                    <a:lnTo>
                      <a:pt x="62" y="64"/>
                    </a:lnTo>
                    <a:lnTo>
                      <a:pt x="62" y="64"/>
                    </a:lnTo>
                    <a:lnTo>
                      <a:pt x="48" y="80"/>
                    </a:lnTo>
                    <a:lnTo>
                      <a:pt x="34" y="96"/>
                    </a:lnTo>
                    <a:lnTo>
                      <a:pt x="24" y="116"/>
                    </a:lnTo>
                    <a:lnTo>
                      <a:pt x="16" y="134"/>
                    </a:lnTo>
                    <a:lnTo>
                      <a:pt x="8" y="154"/>
                    </a:lnTo>
                    <a:lnTo>
                      <a:pt x="4" y="174"/>
                    </a:lnTo>
                    <a:lnTo>
                      <a:pt x="0" y="196"/>
                    </a:lnTo>
                    <a:lnTo>
                      <a:pt x="0" y="216"/>
                    </a:lnTo>
                    <a:lnTo>
                      <a:pt x="0" y="236"/>
                    </a:lnTo>
                    <a:lnTo>
                      <a:pt x="4" y="256"/>
                    </a:lnTo>
                    <a:lnTo>
                      <a:pt x="8" y="278"/>
                    </a:lnTo>
                    <a:lnTo>
                      <a:pt x="16" y="296"/>
                    </a:lnTo>
                    <a:lnTo>
                      <a:pt x="24" y="316"/>
                    </a:lnTo>
                    <a:lnTo>
                      <a:pt x="34" y="334"/>
                    </a:lnTo>
                    <a:lnTo>
                      <a:pt x="48" y="352"/>
                    </a:lnTo>
                    <a:lnTo>
                      <a:pt x="62" y="368"/>
                    </a:lnTo>
                    <a:lnTo>
                      <a:pt x="62" y="368"/>
                    </a:lnTo>
                    <a:lnTo>
                      <a:pt x="76" y="382"/>
                    </a:lnTo>
                    <a:lnTo>
                      <a:pt x="92" y="392"/>
                    </a:lnTo>
                    <a:lnTo>
                      <a:pt x="106" y="402"/>
                    </a:lnTo>
                    <a:lnTo>
                      <a:pt x="124" y="412"/>
                    </a:lnTo>
                    <a:lnTo>
                      <a:pt x="140" y="418"/>
                    </a:lnTo>
                    <a:lnTo>
                      <a:pt x="158" y="424"/>
                    </a:lnTo>
                    <a:lnTo>
                      <a:pt x="174" y="428"/>
                    </a:lnTo>
                    <a:lnTo>
                      <a:pt x="192" y="430"/>
                    </a:lnTo>
                    <a:lnTo>
                      <a:pt x="210" y="432"/>
                    </a:lnTo>
                    <a:lnTo>
                      <a:pt x="228" y="432"/>
                    </a:lnTo>
                    <a:lnTo>
                      <a:pt x="246" y="430"/>
                    </a:lnTo>
                    <a:lnTo>
                      <a:pt x="264" y="426"/>
                    </a:lnTo>
                    <a:lnTo>
                      <a:pt x="280" y="422"/>
                    </a:lnTo>
                    <a:lnTo>
                      <a:pt x="298" y="416"/>
                    </a:lnTo>
                    <a:lnTo>
                      <a:pt x="314" y="408"/>
                    </a:lnTo>
                    <a:lnTo>
                      <a:pt x="330" y="398"/>
                    </a:lnTo>
                    <a:lnTo>
                      <a:pt x="444" y="512"/>
                    </a:lnTo>
                    <a:lnTo>
                      <a:pt x="510" y="444"/>
                    </a:lnTo>
                    <a:lnTo>
                      <a:pt x="398" y="330"/>
                    </a:lnTo>
                    <a:lnTo>
                      <a:pt x="398" y="330"/>
                    </a:lnTo>
                    <a:lnTo>
                      <a:pt x="406" y="314"/>
                    </a:lnTo>
                    <a:lnTo>
                      <a:pt x="414" y="298"/>
                    </a:lnTo>
                    <a:lnTo>
                      <a:pt x="420" y="282"/>
                    </a:lnTo>
                    <a:lnTo>
                      <a:pt x="426" y="264"/>
                    </a:lnTo>
                    <a:lnTo>
                      <a:pt x="428" y="246"/>
                    </a:lnTo>
                    <a:lnTo>
                      <a:pt x="430" y="228"/>
                    </a:lnTo>
                    <a:lnTo>
                      <a:pt x="430" y="210"/>
                    </a:lnTo>
                    <a:lnTo>
                      <a:pt x="430" y="192"/>
                    </a:lnTo>
                    <a:lnTo>
                      <a:pt x="428" y="176"/>
                    </a:lnTo>
                    <a:lnTo>
                      <a:pt x="424" y="158"/>
                    </a:lnTo>
                    <a:lnTo>
                      <a:pt x="418" y="140"/>
                    </a:lnTo>
                    <a:lnTo>
                      <a:pt x="410" y="124"/>
                    </a:lnTo>
                    <a:lnTo>
                      <a:pt x="402" y="108"/>
                    </a:lnTo>
                    <a:lnTo>
                      <a:pt x="392" y="92"/>
                    </a:lnTo>
                    <a:lnTo>
                      <a:pt x="380" y="78"/>
                    </a:lnTo>
                    <a:lnTo>
                      <a:pt x="368" y="64"/>
                    </a:lnTo>
                    <a:lnTo>
                      <a:pt x="368" y="64"/>
                    </a:lnTo>
                    <a:close/>
                    <a:moveTo>
                      <a:pt x="320" y="322"/>
                    </a:moveTo>
                    <a:lnTo>
                      <a:pt x="320" y="322"/>
                    </a:lnTo>
                    <a:lnTo>
                      <a:pt x="310" y="332"/>
                    </a:lnTo>
                    <a:lnTo>
                      <a:pt x="296" y="340"/>
                    </a:lnTo>
                    <a:lnTo>
                      <a:pt x="284" y="348"/>
                    </a:lnTo>
                    <a:lnTo>
                      <a:pt x="272" y="354"/>
                    </a:lnTo>
                    <a:lnTo>
                      <a:pt x="258" y="358"/>
                    </a:lnTo>
                    <a:lnTo>
                      <a:pt x="244" y="362"/>
                    </a:lnTo>
                    <a:lnTo>
                      <a:pt x="230" y="364"/>
                    </a:lnTo>
                    <a:lnTo>
                      <a:pt x="216" y="364"/>
                    </a:lnTo>
                    <a:lnTo>
                      <a:pt x="200" y="364"/>
                    </a:lnTo>
                    <a:lnTo>
                      <a:pt x="186" y="362"/>
                    </a:lnTo>
                    <a:lnTo>
                      <a:pt x="172" y="358"/>
                    </a:lnTo>
                    <a:lnTo>
                      <a:pt x="160" y="354"/>
                    </a:lnTo>
                    <a:lnTo>
                      <a:pt x="146" y="348"/>
                    </a:lnTo>
                    <a:lnTo>
                      <a:pt x="134" y="340"/>
                    </a:lnTo>
                    <a:lnTo>
                      <a:pt x="122" y="332"/>
                    </a:lnTo>
                    <a:lnTo>
                      <a:pt x="110" y="322"/>
                    </a:lnTo>
                    <a:lnTo>
                      <a:pt x="110" y="322"/>
                    </a:lnTo>
                    <a:lnTo>
                      <a:pt x="100" y="310"/>
                    </a:lnTo>
                    <a:lnTo>
                      <a:pt x="90" y="298"/>
                    </a:lnTo>
                    <a:lnTo>
                      <a:pt x="84" y="284"/>
                    </a:lnTo>
                    <a:lnTo>
                      <a:pt x="78" y="272"/>
                    </a:lnTo>
                    <a:lnTo>
                      <a:pt x="72" y="258"/>
                    </a:lnTo>
                    <a:lnTo>
                      <a:pt x="68" y="244"/>
                    </a:lnTo>
                    <a:lnTo>
                      <a:pt x="66" y="230"/>
                    </a:lnTo>
                    <a:lnTo>
                      <a:pt x="66" y="216"/>
                    </a:lnTo>
                    <a:lnTo>
                      <a:pt x="66" y="202"/>
                    </a:lnTo>
                    <a:lnTo>
                      <a:pt x="68" y="188"/>
                    </a:lnTo>
                    <a:lnTo>
                      <a:pt x="72" y="174"/>
                    </a:lnTo>
                    <a:lnTo>
                      <a:pt x="78" y="160"/>
                    </a:lnTo>
                    <a:lnTo>
                      <a:pt x="84" y="146"/>
                    </a:lnTo>
                    <a:lnTo>
                      <a:pt x="90" y="134"/>
                    </a:lnTo>
                    <a:lnTo>
                      <a:pt x="100" y="122"/>
                    </a:lnTo>
                    <a:lnTo>
                      <a:pt x="110" y="110"/>
                    </a:lnTo>
                    <a:lnTo>
                      <a:pt x="110" y="110"/>
                    </a:lnTo>
                    <a:lnTo>
                      <a:pt x="122" y="100"/>
                    </a:lnTo>
                    <a:lnTo>
                      <a:pt x="134" y="92"/>
                    </a:lnTo>
                    <a:lnTo>
                      <a:pt x="146" y="84"/>
                    </a:lnTo>
                    <a:lnTo>
                      <a:pt x="160" y="78"/>
                    </a:lnTo>
                    <a:lnTo>
                      <a:pt x="172" y="72"/>
                    </a:lnTo>
                    <a:lnTo>
                      <a:pt x="186" y="70"/>
                    </a:lnTo>
                    <a:lnTo>
                      <a:pt x="200" y="68"/>
                    </a:lnTo>
                    <a:lnTo>
                      <a:pt x="216" y="66"/>
                    </a:lnTo>
                    <a:lnTo>
                      <a:pt x="230" y="68"/>
                    </a:lnTo>
                    <a:lnTo>
                      <a:pt x="244" y="70"/>
                    </a:lnTo>
                    <a:lnTo>
                      <a:pt x="258" y="72"/>
                    </a:lnTo>
                    <a:lnTo>
                      <a:pt x="272" y="78"/>
                    </a:lnTo>
                    <a:lnTo>
                      <a:pt x="284" y="84"/>
                    </a:lnTo>
                    <a:lnTo>
                      <a:pt x="296" y="92"/>
                    </a:lnTo>
                    <a:lnTo>
                      <a:pt x="310" y="100"/>
                    </a:lnTo>
                    <a:lnTo>
                      <a:pt x="320" y="110"/>
                    </a:lnTo>
                    <a:lnTo>
                      <a:pt x="320" y="110"/>
                    </a:lnTo>
                    <a:lnTo>
                      <a:pt x="330" y="122"/>
                    </a:lnTo>
                    <a:lnTo>
                      <a:pt x="340" y="134"/>
                    </a:lnTo>
                    <a:lnTo>
                      <a:pt x="346" y="146"/>
                    </a:lnTo>
                    <a:lnTo>
                      <a:pt x="354" y="160"/>
                    </a:lnTo>
                    <a:lnTo>
                      <a:pt x="358" y="174"/>
                    </a:lnTo>
                    <a:lnTo>
                      <a:pt x="362" y="188"/>
                    </a:lnTo>
                    <a:lnTo>
                      <a:pt x="364" y="202"/>
                    </a:lnTo>
                    <a:lnTo>
                      <a:pt x="364" y="216"/>
                    </a:lnTo>
                    <a:lnTo>
                      <a:pt x="364" y="230"/>
                    </a:lnTo>
                    <a:lnTo>
                      <a:pt x="362" y="244"/>
                    </a:lnTo>
                    <a:lnTo>
                      <a:pt x="358" y="258"/>
                    </a:lnTo>
                    <a:lnTo>
                      <a:pt x="354" y="272"/>
                    </a:lnTo>
                    <a:lnTo>
                      <a:pt x="346" y="284"/>
                    </a:lnTo>
                    <a:lnTo>
                      <a:pt x="340" y="298"/>
                    </a:lnTo>
                    <a:lnTo>
                      <a:pt x="330" y="310"/>
                    </a:lnTo>
                    <a:lnTo>
                      <a:pt x="320" y="322"/>
                    </a:lnTo>
                    <a:lnTo>
                      <a:pt x="320" y="3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Rectangle 72"/>
              <p:cNvSpPr>
                <a:spLocks noChangeArrowheads="1"/>
              </p:cNvSpPr>
              <p:nvPr/>
            </p:nvSpPr>
            <p:spPr bwMode="auto">
              <a:xfrm>
                <a:off x="2044700" y="1716088"/>
                <a:ext cx="320675" cy="85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Freeform 73"/>
            <p:cNvSpPr>
              <a:spLocks noEditPoints="1"/>
            </p:cNvSpPr>
            <p:nvPr/>
          </p:nvSpPr>
          <p:spPr bwMode="auto">
            <a:xfrm>
              <a:off x="2635130" y="2323638"/>
              <a:ext cx="402333" cy="495627"/>
            </a:xfrm>
            <a:custGeom>
              <a:avLst/>
              <a:gdLst>
                <a:gd name="T0" fmla="*/ 328 w 414"/>
                <a:gd name="T1" fmla="*/ 246 h 510"/>
                <a:gd name="T2" fmla="*/ 288 w 414"/>
                <a:gd name="T3" fmla="*/ 200 h 510"/>
                <a:gd name="T4" fmla="*/ 154 w 414"/>
                <a:gd name="T5" fmla="*/ 4 h 510"/>
                <a:gd name="T6" fmla="*/ 104 w 414"/>
                <a:gd name="T7" fmla="*/ 32 h 510"/>
                <a:gd name="T8" fmla="*/ 88 w 414"/>
                <a:gd name="T9" fmla="*/ 82 h 510"/>
                <a:gd name="T10" fmla="*/ 116 w 414"/>
                <a:gd name="T11" fmla="*/ 156 h 510"/>
                <a:gd name="T12" fmla="*/ 132 w 414"/>
                <a:gd name="T13" fmla="*/ 216 h 510"/>
                <a:gd name="T14" fmla="*/ 38 w 414"/>
                <a:gd name="T15" fmla="*/ 236 h 510"/>
                <a:gd name="T16" fmla="*/ 2 w 414"/>
                <a:gd name="T17" fmla="*/ 276 h 510"/>
                <a:gd name="T18" fmla="*/ 4 w 414"/>
                <a:gd name="T19" fmla="*/ 318 h 510"/>
                <a:gd name="T20" fmla="*/ 12 w 414"/>
                <a:gd name="T21" fmla="*/ 368 h 510"/>
                <a:gd name="T22" fmla="*/ 22 w 414"/>
                <a:gd name="T23" fmla="*/ 396 h 510"/>
                <a:gd name="T24" fmla="*/ 44 w 414"/>
                <a:gd name="T25" fmla="*/ 416 h 510"/>
                <a:gd name="T26" fmla="*/ 56 w 414"/>
                <a:gd name="T27" fmla="*/ 450 h 510"/>
                <a:gd name="T28" fmla="*/ 84 w 414"/>
                <a:gd name="T29" fmla="*/ 464 h 510"/>
                <a:gd name="T30" fmla="*/ 96 w 414"/>
                <a:gd name="T31" fmla="*/ 496 h 510"/>
                <a:gd name="T32" fmla="*/ 166 w 414"/>
                <a:gd name="T33" fmla="*/ 510 h 510"/>
                <a:gd name="T34" fmla="*/ 222 w 414"/>
                <a:gd name="T35" fmla="*/ 510 h 510"/>
                <a:gd name="T36" fmla="*/ 292 w 414"/>
                <a:gd name="T37" fmla="*/ 482 h 510"/>
                <a:gd name="T38" fmla="*/ 394 w 414"/>
                <a:gd name="T39" fmla="*/ 438 h 510"/>
                <a:gd name="T40" fmla="*/ 414 w 414"/>
                <a:gd name="T41" fmla="*/ 344 h 510"/>
                <a:gd name="T42" fmla="*/ 392 w 414"/>
                <a:gd name="T43" fmla="*/ 250 h 510"/>
                <a:gd name="T44" fmla="*/ 108 w 414"/>
                <a:gd name="T45" fmla="*/ 368 h 510"/>
                <a:gd name="T46" fmla="*/ 126 w 414"/>
                <a:gd name="T47" fmla="*/ 386 h 510"/>
                <a:gd name="T48" fmla="*/ 52 w 414"/>
                <a:gd name="T49" fmla="*/ 380 h 510"/>
                <a:gd name="T50" fmla="*/ 46 w 414"/>
                <a:gd name="T51" fmla="*/ 362 h 510"/>
                <a:gd name="T52" fmla="*/ 200 w 414"/>
                <a:gd name="T53" fmla="*/ 396 h 510"/>
                <a:gd name="T54" fmla="*/ 94 w 414"/>
                <a:gd name="T55" fmla="*/ 432 h 510"/>
                <a:gd name="T56" fmla="*/ 130 w 414"/>
                <a:gd name="T57" fmla="*/ 416 h 510"/>
                <a:gd name="T58" fmla="*/ 216 w 414"/>
                <a:gd name="T59" fmla="*/ 456 h 510"/>
                <a:gd name="T60" fmla="*/ 122 w 414"/>
                <a:gd name="T61" fmla="*/ 476 h 510"/>
                <a:gd name="T62" fmla="*/ 256 w 414"/>
                <a:gd name="T63" fmla="*/ 464 h 510"/>
                <a:gd name="T64" fmla="*/ 252 w 414"/>
                <a:gd name="T65" fmla="*/ 416 h 510"/>
                <a:gd name="T66" fmla="*/ 234 w 414"/>
                <a:gd name="T67" fmla="*/ 372 h 510"/>
                <a:gd name="T68" fmla="*/ 210 w 414"/>
                <a:gd name="T69" fmla="*/ 334 h 510"/>
                <a:gd name="T70" fmla="*/ 200 w 414"/>
                <a:gd name="T71" fmla="*/ 306 h 510"/>
                <a:gd name="T72" fmla="*/ 154 w 414"/>
                <a:gd name="T73" fmla="*/ 268 h 510"/>
                <a:gd name="T74" fmla="*/ 106 w 414"/>
                <a:gd name="T75" fmla="*/ 266 h 510"/>
                <a:gd name="T76" fmla="*/ 88 w 414"/>
                <a:gd name="T77" fmla="*/ 306 h 510"/>
                <a:gd name="T78" fmla="*/ 132 w 414"/>
                <a:gd name="T79" fmla="*/ 292 h 510"/>
                <a:gd name="T80" fmla="*/ 166 w 414"/>
                <a:gd name="T81" fmla="*/ 310 h 510"/>
                <a:gd name="T82" fmla="*/ 60 w 414"/>
                <a:gd name="T83" fmla="*/ 334 h 510"/>
                <a:gd name="T84" fmla="*/ 34 w 414"/>
                <a:gd name="T85" fmla="*/ 308 h 510"/>
                <a:gd name="T86" fmla="*/ 36 w 414"/>
                <a:gd name="T87" fmla="*/ 270 h 510"/>
                <a:gd name="T88" fmla="*/ 96 w 414"/>
                <a:gd name="T89" fmla="*/ 248 h 510"/>
                <a:gd name="T90" fmla="*/ 168 w 414"/>
                <a:gd name="T91" fmla="*/ 228 h 510"/>
                <a:gd name="T92" fmla="*/ 132 w 414"/>
                <a:gd name="T93" fmla="*/ 122 h 510"/>
                <a:gd name="T94" fmla="*/ 120 w 414"/>
                <a:gd name="T95" fmla="*/ 82 h 510"/>
                <a:gd name="T96" fmla="*/ 148 w 414"/>
                <a:gd name="T97" fmla="*/ 40 h 510"/>
                <a:gd name="T98" fmla="*/ 272 w 414"/>
                <a:gd name="T99" fmla="*/ 230 h 510"/>
                <a:gd name="T100" fmla="*/ 320 w 414"/>
                <a:gd name="T101" fmla="*/ 276 h 510"/>
                <a:gd name="T102" fmla="*/ 380 w 414"/>
                <a:gd name="T103" fmla="*/ 314 h 510"/>
                <a:gd name="T104" fmla="*/ 380 w 414"/>
                <a:gd name="T105" fmla="*/ 378 h 510"/>
                <a:gd name="T106" fmla="*/ 302 w 414"/>
                <a:gd name="T107" fmla="*/ 432 h 510"/>
                <a:gd name="T108" fmla="*/ 260 w 414"/>
                <a:gd name="T109" fmla="*/ 46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4" h="510">
                  <a:moveTo>
                    <a:pt x="392" y="250"/>
                  </a:moveTo>
                  <a:lnTo>
                    <a:pt x="392" y="246"/>
                  </a:lnTo>
                  <a:lnTo>
                    <a:pt x="342" y="246"/>
                  </a:lnTo>
                  <a:lnTo>
                    <a:pt x="342" y="246"/>
                  </a:lnTo>
                  <a:lnTo>
                    <a:pt x="328" y="246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14" y="236"/>
                  </a:lnTo>
                  <a:lnTo>
                    <a:pt x="298" y="214"/>
                  </a:lnTo>
                  <a:lnTo>
                    <a:pt x="288" y="200"/>
                  </a:lnTo>
                  <a:lnTo>
                    <a:pt x="288" y="200"/>
                  </a:lnTo>
                  <a:lnTo>
                    <a:pt x="262" y="166"/>
                  </a:lnTo>
                  <a:lnTo>
                    <a:pt x="190" y="92"/>
                  </a:lnTo>
                  <a:lnTo>
                    <a:pt x="170" y="0"/>
                  </a:lnTo>
                  <a:lnTo>
                    <a:pt x="154" y="4"/>
                  </a:lnTo>
                  <a:lnTo>
                    <a:pt x="154" y="4"/>
                  </a:lnTo>
                  <a:lnTo>
                    <a:pt x="138" y="10"/>
                  </a:lnTo>
                  <a:lnTo>
                    <a:pt x="126" y="16"/>
                  </a:lnTo>
                  <a:lnTo>
                    <a:pt x="114" y="24"/>
                  </a:lnTo>
                  <a:lnTo>
                    <a:pt x="104" y="32"/>
                  </a:lnTo>
                  <a:lnTo>
                    <a:pt x="98" y="42"/>
                  </a:lnTo>
                  <a:lnTo>
                    <a:pt x="92" y="54"/>
                  </a:lnTo>
                  <a:lnTo>
                    <a:pt x="90" y="68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90" y="94"/>
                  </a:lnTo>
                  <a:lnTo>
                    <a:pt x="94" y="110"/>
                  </a:lnTo>
                  <a:lnTo>
                    <a:pt x="100" y="126"/>
                  </a:lnTo>
                  <a:lnTo>
                    <a:pt x="110" y="144"/>
                  </a:lnTo>
                  <a:lnTo>
                    <a:pt x="116" y="156"/>
                  </a:lnTo>
                  <a:lnTo>
                    <a:pt x="116" y="156"/>
                  </a:lnTo>
                  <a:lnTo>
                    <a:pt x="128" y="184"/>
                  </a:lnTo>
                  <a:lnTo>
                    <a:pt x="132" y="200"/>
                  </a:lnTo>
                  <a:lnTo>
                    <a:pt x="136" y="216"/>
                  </a:lnTo>
                  <a:lnTo>
                    <a:pt x="132" y="216"/>
                  </a:lnTo>
                  <a:lnTo>
                    <a:pt x="132" y="216"/>
                  </a:lnTo>
                  <a:lnTo>
                    <a:pt x="104" y="216"/>
                  </a:lnTo>
                  <a:lnTo>
                    <a:pt x="78" y="220"/>
                  </a:lnTo>
                  <a:lnTo>
                    <a:pt x="56" y="226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20" y="246"/>
                  </a:lnTo>
                  <a:lnTo>
                    <a:pt x="10" y="260"/>
                  </a:lnTo>
                  <a:lnTo>
                    <a:pt x="6" y="268"/>
                  </a:lnTo>
                  <a:lnTo>
                    <a:pt x="2" y="276"/>
                  </a:lnTo>
                  <a:lnTo>
                    <a:pt x="0" y="284"/>
                  </a:lnTo>
                  <a:lnTo>
                    <a:pt x="0" y="292"/>
                  </a:lnTo>
                  <a:lnTo>
                    <a:pt x="0" y="292"/>
                  </a:lnTo>
                  <a:lnTo>
                    <a:pt x="2" y="306"/>
                  </a:lnTo>
                  <a:lnTo>
                    <a:pt x="4" y="318"/>
                  </a:lnTo>
                  <a:lnTo>
                    <a:pt x="10" y="332"/>
                  </a:lnTo>
                  <a:lnTo>
                    <a:pt x="20" y="342"/>
                  </a:lnTo>
                  <a:lnTo>
                    <a:pt x="20" y="342"/>
                  </a:lnTo>
                  <a:lnTo>
                    <a:pt x="14" y="356"/>
                  </a:lnTo>
                  <a:lnTo>
                    <a:pt x="12" y="368"/>
                  </a:lnTo>
                  <a:lnTo>
                    <a:pt x="12" y="368"/>
                  </a:lnTo>
                  <a:lnTo>
                    <a:pt x="12" y="376"/>
                  </a:lnTo>
                  <a:lnTo>
                    <a:pt x="14" y="384"/>
                  </a:lnTo>
                  <a:lnTo>
                    <a:pt x="18" y="390"/>
                  </a:lnTo>
                  <a:lnTo>
                    <a:pt x="22" y="396"/>
                  </a:lnTo>
                  <a:lnTo>
                    <a:pt x="22" y="396"/>
                  </a:lnTo>
                  <a:lnTo>
                    <a:pt x="30" y="404"/>
                  </a:lnTo>
                  <a:lnTo>
                    <a:pt x="44" y="410"/>
                  </a:lnTo>
                  <a:lnTo>
                    <a:pt x="44" y="410"/>
                  </a:lnTo>
                  <a:lnTo>
                    <a:pt x="44" y="416"/>
                  </a:lnTo>
                  <a:lnTo>
                    <a:pt x="44" y="416"/>
                  </a:lnTo>
                  <a:lnTo>
                    <a:pt x="44" y="430"/>
                  </a:lnTo>
                  <a:lnTo>
                    <a:pt x="48" y="438"/>
                  </a:lnTo>
                  <a:lnTo>
                    <a:pt x="52" y="444"/>
                  </a:lnTo>
                  <a:lnTo>
                    <a:pt x="56" y="450"/>
                  </a:lnTo>
                  <a:lnTo>
                    <a:pt x="64" y="456"/>
                  </a:lnTo>
                  <a:lnTo>
                    <a:pt x="72" y="460"/>
                  </a:lnTo>
                  <a:lnTo>
                    <a:pt x="84" y="462"/>
                  </a:lnTo>
                  <a:lnTo>
                    <a:pt x="84" y="462"/>
                  </a:lnTo>
                  <a:lnTo>
                    <a:pt x="84" y="464"/>
                  </a:lnTo>
                  <a:lnTo>
                    <a:pt x="84" y="464"/>
                  </a:lnTo>
                  <a:lnTo>
                    <a:pt x="84" y="472"/>
                  </a:lnTo>
                  <a:lnTo>
                    <a:pt x="86" y="480"/>
                  </a:lnTo>
                  <a:lnTo>
                    <a:pt x="90" y="488"/>
                  </a:lnTo>
                  <a:lnTo>
                    <a:pt x="96" y="496"/>
                  </a:lnTo>
                  <a:lnTo>
                    <a:pt x="104" y="502"/>
                  </a:lnTo>
                  <a:lnTo>
                    <a:pt x="116" y="506"/>
                  </a:lnTo>
                  <a:lnTo>
                    <a:pt x="130" y="510"/>
                  </a:lnTo>
                  <a:lnTo>
                    <a:pt x="148" y="510"/>
                  </a:lnTo>
                  <a:lnTo>
                    <a:pt x="166" y="510"/>
                  </a:lnTo>
                  <a:lnTo>
                    <a:pt x="178" y="504"/>
                  </a:lnTo>
                  <a:lnTo>
                    <a:pt x="178" y="504"/>
                  </a:lnTo>
                  <a:lnTo>
                    <a:pt x="202" y="508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46" y="510"/>
                  </a:lnTo>
                  <a:lnTo>
                    <a:pt x="248" y="508"/>
                  </a:lnTo>
                  <a:lnTo>
                    <a:pt x="248" y="508"/>
                  </a:lnTo>
                  <a:lnTo>
                    <a:pt x="270" y="496"/>
                  </a:lnTo>
                  <a:lnTo>
                    <a:pt x="292" y="482"/>
                  </a:lnTo>
                  <a:lnTo>
                    <a:pt x="314" y="464"/>
                  </a:lnTo>
                  <a:lnTo>
                    <a:pt x="334" y="442"/>
                  </a:lnTo>
                  <a:lnTo>
                    <a:pt x="394" y="442"/>
                  </a:lnTo>
                  <a:lnTo>
                    <a:pt x="394" y="438"/>
                  </a:lnTo>
                  <a:lnTo>
                    <a:pt x="394" y="438"/>
                  </a:lnTo>
                  <a:lnTo>
                    <a:pt x="404" y="414"/>
                  </a:lnTo>
                  <a:lnTo>
                    <a:pt x="410" y="392"/>
                  </a:lnTo>
                  <a:lnTo>
                    <a:pt x="412" y="368"/>
                  </a:lnTo>
                  <a:lnTo>
                    <a:pt x="414" y="344"/>
                  </a:lnTo>
                  <a:lnTo>
                    <a:pt x="414" y="344"/>
                  </a:lnTo>
                  <a:lnTo>
                    <a:pt x="412" y="320"/>
                  </a:lnTo>
                  <a:lnTo>
                    <a:pt x="408" y="296"/>
                  </a:lnTo>
                  <a:lnTo>
                    <a:pt x="402" y="274"/>
                  </a:lnTo>
                  <a:lnTo>
                    <a:pt x="392" y="250"/>
                  </a:lnTo>
                  <a:lnTo>
                    <a:pt x="392" y="250"/>
                  </a:lnTo>
                  <a:close/>
                  <a:moveTo>
                    <a:pt x="46" y="362"/>
                  </a:moveTo>
                  <a:lnTo>
                    <a:pt x="46" y="362"/>
                  </a:lnTo>
                  <a:lnTo>
                    <a:pt x="64" y="366"/>
                  </a:lnTo>
                  <a:lnTo>
                    <a:pt x="88" y="368"/>
                  </a:lnTo>
                  <a:lnTo>
                    <a:pt x="108" y="368"/>
                  </a:lnTo>
                  <a:lnTo>
                    <a:pt x="166" y="342"/>
                  </a:lnTo>
                  <a:lnTo>
                    <a:pt x="166" y="342"/>
                  </a:lnTo>
                  <a:lnTo>
                    <a:pt x="180" y="348"/>
                  </a:lnTo>
                  <a:lnTo>
                    <a:pt x="190" y="358"/>
                  </a:lnTo>
                  <a:lnTo>
                    <a:pt x="126" y="386"/>
                  </a:lnTo>
                  <a:lnTo>
                    <a:pt x="86" y="386"/>
                  </a:lnTo>
                  <a:lnTo>
                    <a:pt x="86" y="386"/>
                  </a:lnTo>
                  <a:lnTo>
                    <a:pt x="66" y="384"/>
                  </a:lnTo>
                  <a:lnTo>
                    <a:pt x="52" y="380"/>
                  </a:lnTo>
                  <a:lnTo>
                    <a:pt x="52" y="380"/>
                  </a:lnTo>
                  <a:lnTo>
                    <a:pt x="46" y="374"/>
                  </a:lnTo>
                  <a:lnTo>
                    <a:pt x="44" y="372"/>
                  </a:lnTo>
                  <a:lnTo>
                    <a:pt x="44" y="368"/>
                  </a:lnTo>
                  <a:lnTo>
                    <a:pt x="44" y="368"/>
                  </a:lnTo>
                  <a:lnTo>
                    <a:pt x="46" y="362"/>
                  </a:lnTo>
                  <a:lnTo>
                    <a:pt x="46" y="362"/>
                  </a:lnTo>
                  <a:close/>
                  <a:moveTo>
                    <a:pt x="130" y="416"/>
                  </a:moveTo>
                  <a:lnTo>
                    <a:pt x="190" y="390"/>
                  </a:lnTo>
                  <a:lnTo>
                    <a:pt x="190" y="390"/>
                  </a:lnTo>
                  <a:lnTo>
                    <a:pt x="200" y="396"/>
                  </a:lnTo>
                  <a:lnTo>
                    <a:pt x="206" y="404"/>
                  </a:lnTo>
                  <a:lnTo>
                    <a:pt x="140" y="432"/>
                  </a:lnTo>
                  <a:lnTo>
                    <a:pt x="112" y="432"/>
                  </a:lnTo>
                  <a:lnTo>
                    <a:pt x="112" y="432"/>
                  </a:lnTo>
                  <a:lnTo>
                    <a:pt x="94" y="432"/>
                  </a:lnTo>
                  <a:lnTo>
                    <a:pt x="82" y="428"/>
                  </a:lnTo>
                  <a:lnTo>
                    <a:pt x="74" y="424"/>
                  </a:lnTo>
                  <a:lnTo>
                    <a:pt x="72" y="420"/>
                  </a:lnTo>
                  <a:lnTo>
                    <a:pt x="72" y="416"/>
                  </a:lnTo>
                  <a:lnTo>
                    <a:pt x="130" y="416"/>
                  </a:lnTo>
                  <a:close/>
                  <a:moveTo>
                    <a:pt x="146" y="464"/>
                  </a:moveTo>
                  <a:lnTo>
                    <a:pt x="200" y="440"/>
                  </a:lnTo>
                  <a:lnTo>
                    <a:pt x="200" y="440"/>
                  </a:lnTo>
                  <a:lnTo>
                    <a:pt x="208" y="448"/>
                  </a:lnTo>
                  <a:lnTo>
                    <a:pt x="216" y="456"/>
                  </a:lnTo>
                  <a:lnTo>
                    <a:pt x="158" y="482"/>
                  </a:lnTo>
                  <a:lnTo>
                    <a:pt x="146" y="482"/>
                  </a:lnTo>
                  <a:lnTo>
                    <a:pt x="146" y="482"/>
                  </a:lnTo>
                  <a:lnTo>
                    <a:pt x="132" y="480"/>
                  </a:lnTo>
                  <a:lnTo>
                    <a:pt x="122" y="476"/>
                  </a:lnTo>
                  <a:lnTo>
                    <a:pt x="116" y="470"/>
                  </a:lnTo>
                  <a:lnTo>
                    <a:pt x="114" y="464"/>
                  </a:lnTo>
                  <a:lnTo>
                    <a:pt x="146" y="464"/>
                  </a:lnTo>
                  <a:close/>
                  <a:moveTo>
                    <a:pt x="260" y="468"/>
                  </a:moveTo>
                  <a:lnTo>
                    <a:pt x="256" y="464"/>
                  </a:lnTo>
                  <a:lnTo>
                    <a:pt x="256" y="464"/>
                  </a:lnTo>
                  <a:lnTo>
                    <a:pt x="244" y="442"/>
                  </a:lnTo>
                  <a:lnTo>
                    <a:pt x="238" y="434"/>
                  </a:lnTo>
                  <a:lnTo>
                    <a:pt x="230" y="426"/>
                  </a:lnTo>
                  <a:lnTo>
                    <a:pt x="252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36" y="390"/>
                  </a:lnTo>
                  <a:lnTo>
                    <a:pt x="222" y="376"/>
                  </a:lnTo>
                  <a:lnTo>
                    <a:pt x="234" y="372"/>
                  </a:lnTo>
                  <a:lnTo>
                    <a:pt x="232" y="366"/>
                  </a:lnTo>
                  <a:lnTo>
                    <a:pt x="232" y="366"/>
                  </a:lnTo>
                  <a:lnTo>
                    <a:pt x="224" y="354"/>
                  </a:lnTo>
                  <a:lnTo>
                    <a:pt x="218" y="344"/>
                  </a:lnTo>
                  <a:lnTo>
                    <a:pt x="210" y="334"/>
                  </a:lnTo>
                  <a:lnTo>
                    <a:pt x="200" y="328"/>
                  </a:lnTo>
                  <a:lnTo>
                    <a:pt x="208" y="322"/>
                  </a:lnTo>
                  <a:lnTo>
                    <a:pt x="206" y="318"/>
                  </a:lnTo>
                  <a:lnTo>
                    <a:pt x="206" y="318"/>
                  </a:lnTo>
                  <a:lnTo>
                    <a:pt x="200" y="306"/>
                  </a:lnTo>
                  <a:lnTo>
                    <a:pt x="192" y="294"/>
                  </a:lnTo>
                  <a:lnTo>
                    <a:pt x="184" y="286"/>
                  </a:lnTo>
                  <a:lnTo>
                    <a:pt x="174" y="278"/>
                  </a:lnTo>
                  <a:lnTo>
                    <a:pt x="164" y="272"/>
                  </a:lnTo>
                  <a:lnTo>
                    <a:pt x="154" y="268"/>
                  </a:lnTo>
                  <a:lnTo>
                    <a:pt x="142" y="264"/>
                  </a:lnTo>
                  <a:lnTo>
                    <a:pt x="128" y="264"/>
                  </a:lnTo>
                  <a:lnTo>
                    <a:pt x="128" y="264"/>
                  </a:lnTo>
                  <a:lnTo>
                    <a:pt x="118" y="264"/>
                  </a:lnTo>
                  <a:lnTo>
                    <a:pt x="106" y="266"/>
                  </a:lnTo>
                  <a:lnTo>
                    <a:pt x="106" y="266"/>
                  </a:lnTo>
                  <a:lnTo>
                    <a:pt x="82" y="276"/>
                  </a:lnTo>
                  <a:lnTo>
                    <a:pt x="40" y="276"/>
                  </a:lnTo>
                  <a:lnTo>
                    <a:pt x="68" y="306"/>
                  </a:lnTo>
                  <a:lnTo>
                    <a:pt x="88" y="306"/>
                  </a:lnTo>
                  <a:lnTo>
                    <a:pt x="90" y="304"/>
                  </a:lnTo>
                  <a:lnTo>
                    <a:pt x="90" y="304"/>
                  </a:lnTo>
                  <a:lnTo>
                    <a:pt x="116" y="296"/>
                  </a:lnTo>
                  <a:lnTo>
                    <a:pt x="116" y="296"/>
                  </a:lnTo>
                  <a:lnTo>
                    <a:pt x="132" y="292"/>
                  </a:lnTo>
                  <a:lnTo>
                    <a:pt x="132" y="292"/>
                  </a:lnTo>
                  <a:lnTo>
                    <a:pt x="142" y="294"/>
                  </a:lnTo>
                  <a:lnTo>
                    <a:pt x="150" y="298"/>
                  </a:lnTo>
                  <a:lnTo>
                    <a:pt x="160" y="302"/>
                  </a:lnTo>
                  <a:lnTo>
                    <a:pt x="166" y="310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80" y="338"/>
                  </a:lnTo>
                  <a:lnTo>
                    <a:pt x="70" y="338"/>
                  </a:lnTo>
                  <a:lnTo>
                    <a:pt x="60" y="334"/>
                  </a:lnTo>
                  <a:lnTo>
                    <a:pt x="52" y="330"/>
                  </a:lnTo>
                  <a:lnTo>
                    <a:pt x="44" y="324"/>
                  </a:lnTo>
                  <a:lnTo>
                    <a:pt x="44" y="324"/>
                  </a:lnTo>
                  <a:lnTo>
                    <a:pt x="38" y="316"/>
                  </a:lnTo>
                  <a:lnTo>
                    <a:pt x="34" y="308"/>
                  </a:lnTo>
                  <a:lnTo>
                    <a:pt x="30" y="300"/>
                  </a:lnTo>
                  <a:lnTo>
                    <a:pt x="30" y="290"/>
                  </a:lnTo>
                  <a:lnTo>
                    <a:pt x="30" y="290"/>
                  </a:lnTo>
                  <a:lnTo>
                    <a:pt x="32" y="280"/>
                  </a:lnTo>
                  <a:lnTo>
                    <a:pt x="36" y="270"/>
                  </a:lnTo>
                  <a:lnTo>
                    <a:pt x="46" y="264"/>
                  </a:lnTo>
                  <a:lnTo>
                    <a:pt x="58" y="258"/>
                  </a:lnTo>
                  <a:lnTo>
                    <a:pt x="58" y="258"/>
                  </a:lnTo>
                  <a:lnTo>
                    <a:pt x="74" y="252"/>
                  </a:lnTo>
                  <a:lnTo>
                    <a:pt x="96" y="248"/>
                  </a:lnTo>
                  <a:lnTo>
                    <a:pt x="120" y="246"/>
                  </a:lnTo>
                  <a:lnTo>
                    <a:pt x="148" y="246"/>
                  </a:lnTo>
                  <a:lnTo>
                    <a:pt x="168" y="246"/>
                  </a:lnTo>
                  <a:lnTo>
                    <a:pt x="168" y="228"/>
                  </a:lnTo>
                  <a:lnTo>
                    <a:pt x="168" y="228"/>
                  </a:lnTo>
                  <a:lnTo>
                    <a:pt x="166" y="206"/>
                  </a:lnTo>
                  <a:lnTo>
                    <a:pt x="160" y="180"/>
                  </a:lnTo>
                  <a:lnTo>
                    <a:pt x="150" y="156"/>
                  </a:lnTo>
                  <a:lnTo>
                    <a:pt x="138" y="13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26" y="110"/>
                  </a:lnTo>
                  <a:lnTo>
                    <a:pt x="122" y="102"/>
                  </a:lnTo>
                  <a:lnTo>
                    <a:pt x="120" y="92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22" y="68"/>
                  </a:lnTo>
                  <a:lnTo>
                    <a:pt x="126" y="58"/>
                  </a:lnTo>
                  <a:lnTo>
                    <a:pt x="136" y="48"/>
                  </a:lnTo>
                  <a:lnTo>
                    <a:pt x="148" y="40"/>
                  </a:lnTo>
                  <a:lnTo>
                    <a:pt x="164" y="108"/>
                  </a:lnTo>
                  <a:lnTo>
                    <a:pt x="242" y="192"/>
                  </a:lnTo>
                  <a:lnTo>
                    <a:pt x="242" y="192"/>
                  </a:lnTo>
                  <a:lnTo>
                    <a:pt x="272" y="230"/>
                  </a:lnTo>
                  <a:lnTo>
                    <a:pt x="272" y="230"/>
                  </a:lnTo>
                  <a:lnTo>
                    <a:pt x="294" y="258"/>
                  </a:lnTo>
                  <a:lnTo>
                    <a:pt x="304" y="268"/>
                  </a:lnTo>
                  <a:lnTo>
                    <a:pt x="312" y="272"/>
                  </a:lnTo>
                  <a:lnTo>
                    <a:pt x="312" y="272"/>
                  </a:lnTo>
                  <a:lnTo>
                    <a:pt x="320" y="276"/>
                  </a:lnTo>
                  <a:lnTo>
                    <a:pt x="334" y="278"/>
                  </a:lnTo>
                  <a:lnTo>
                    <a:pt x="372" y="278"/>
                  </a:lnTo>
                  <a:lnTo>
                    <a:pt x="372" y="278"/>
                  </a:lnTo>
                  <a:lnTo>
                    <a:pt x="376" y="296"/>
                  </a:lnTo>
                  <a:lnTo>
                    <a:pt x="380" y="314"/>
                  </a:lnTo>
                  <a:lnTo>
                    <a:pt x="382" y="330"/>
                  </a:lnTo>
                  <a:lnTo>
                    <a:pt x="384" y="348"/>
                  </a:lnTo>
                  <a:lnTo>
                    <a:pt x="384" y="348"/>
                  </a:lnTo>
                  <a:lnTo>
                    <a:pt x="382" y="364"/>
                  </a:lnTo>
                  <a:lnTo>
                    <a:pt x="380" y="378"/>
                  </a:lnTo>
                  <a:lnTo>
                    <a:pt x="372" y="410"/>
                  </a:lnTo>
                  <a:lnTo>
                    <a:pt x="320" y="410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02" y="432"/>
                  </a:lnTo>
                  <a:lnTo>
                    <a:pt x="282" y="452"/>
                  </a:lnTo>
                  <a:lnTo>
                    <a:pt x="262" y="468"/>
                  </a:lnTo>
                  <a:lnTo>
                    <a:pt x="238" y="484"/>
                  </a:lnTo>
                  <a:lnTo>
                    <a:pt x="224" y="484"/>
                  </a:lnTo>
                  <a:lnTo>
                    <a:pt x="260" y="468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74"/>
            <p:cNvSpPr>
              <a:spLocks noEditPoints="1"/>
            </p:cNvSpPr>
            <p:nvPr/>
          </p:nvSpPr>
          <p:spPr bwMode="auto">
            <a:xfrm>
              <a:off x="1958744" y="2383891"/>
              <a:ext cx="402333" cy="495627"/>
            </a:xfrm>
            <a:custGeom>
              <a:avLst/>
              <a:gdLst>
                <a:gd name="T0" fmla="*/ 402 w 414"/>
                <a:gd name="T1" fmla="*/ 144 h 510"/>
                <a:gd name="T2" fmla="*/ 392 w 414"/>
                <a:gd name="T3" fmla="*/ 116 h 510"/>
                <a:gd name="T4" fmla="*/ 372 w 414"/>
                <a:gd name="T5" fmla="*/ 94 h 510"/>
                <a:gd name="T6" fmla="*/ 350 w 414"/>
                <a:gd name="T7" fmla="*/ 56 h 510"/>
                <a:gd name="T8" fmla="*/ 330 w 414"/>
                <a:gd name="T9" fmla="*/ 48 h 510"/>
                <a:gd name="T10" fmla="*/ 310 w 414"/>
                <a:gd name="T11" fmla="*/ 10 h 510"/>
                <a:gd name="T12" fmla="*/ 236 w 414"/>
                <a:gd name="T13" fmla="*/ 8 h 510"/>
                <a:gd name="T14" fmla="*/ 170 w 414"/>
                <a:gd name="T15" fmla="*/ 2 h 510"/>
                <a:gd name="T16" fmla="*/ 100 w 414"/>
                <a:gd name="T17" fmla="*/ 48 h 510"/>
                <a:gd name="T18" fmla="*/ 12 w 414"/>
                <a:gd name="T19" fmla="*/ 96 h 510"/>
                <a:gd name="T20" fmla="*/ 2 w 414"/>
                <a:gd name="T21" fmla="*/ 192 h 510"/>
                <a:gd name="T22" fmla="*/ 72 w 414"/>
                <a:gd name="T23" fmla="*/ 264 h 510"/>
                <a:gd name="T24" fmla="*/ 100 w 414"/>
                <a:gd name="T25" fmla="*/ 276 h 510"/>
                <a:gd name="T26" fmla="*/ 224 w 414"/>
                <a:gd name="T27" fmla="*/ 420 h 510"/>
                <a:gd name="T28" fmla="*/ 290 w 414"/>
                <a:gd name="T29" fmla="*/ 496 h 510"/>
                <a:gd name="T30" fmla="*/ 326 w 414"/>
                <a:gd name="T31" fmla="*/ 444 h 510"/>
                <a:gd name="T32" fmla="*/ 314 w 414"/>
                <a:gd name="T33" fmla="*/ 386 h 510"/>
                <a:gd name="T34" fmla="*/ 286 w 414"/>
                <a:gd name="T35" fmla="*/ 326 h 510"/>
                <a:gd name="T36" fmla="*/ 310 w 414"/>
                <a:gd name="T37" fmla="*/ 294 h 510"/>
                <a:gd name="T38" fmla="*/ 394 w 414"/>
                <a:gd name="T39" fmla="*/ 264 h 510"/>
                <a:gd name="T40" fmla="*/ 414 w 414"/>
                <a:gd name="T41" fmla="*/ 220 h 510"/>
                <a:gd name="T42" fmla="*/ 396 w 414"/>
                <a:gd name="T43" fmla="*/ 168 h 510"/>
                <a:gd name="T44" fmla="*/ 254 w 414"/>
                <a:gd name="T45" fmla="*/ 332 h 510"/>
                <a:gd name="T46" fmla="*/ 288 w 414"/>
                <a:gd name="T47" fmla="*/ 400 h 510"/>
                <a:gd name="T48" fmla="*/ 294 w 414"/>
                <a:gd name="T49" fmla="*/ 442 h 510"/>
                <a:gd name="T50" fmla="*/ 172 w 414"/>
                <a:gd name="T51" fmla="*/ 320 h 510"/>
                <a:gd name="T52" fmla="*/ 110 w 414"/>
                <a:gd name="T53" fmla="*/ 244 h 510"/>
                <a:gd name="T54" fmla="*/ 42 w 414"/>
                <a:gd name="T55" fmla="*/ 232 h 510"/>
                <a:gd name="T56" fmla="*/ 32 w 414"/>
                <a:gd name="T57" fmla="*/ 162 h 510"/>
                <a:gd name="T58" fmla="*/ 42 w 414"/>
                <a:gd name="T59" fmla="*/ 100 h 510"/>
                <a:gd name="T60" fmla="*/ 132 w 414"/>
                <a:gd name="T61" fmla="*/ 60 h 510"/>
                <a:gd name="T62" fmla="*/ 158 w 414"/>
                <a:gd name="T63" fmla="*/ 48 h 510"/>
                <a:gd name="T64" fmla="*/ 162 w 414"/>
                <a:gd name="T65" fmla="*/ 96 h 510"/>
                <a:gd name="T66" fmla="*/ 182 w 414"/>
                <a:gd name="T67" fmla="*/ 140 h 510"/>
                <a:gd name="T68" fmla="*/ 206 w 414"/>
                <a:gd name="T69" fmla="*/ 176 h 510"/>
                <a:gd name="T70" fmla="*/ 214 w 414"/>
                <a:gd name="T71" fmla="*/ 206 h 510"/>
                <a:gd name="T72" fmla="*/ 260 w 414"/>
                <a:gd name="T73" fmla="*/ 244 h 510"/>
                <a:gd name="T74" fmla="*/ 308 w 414"/>
                <a:gd name="T75" fmla="*/ 244 h 510"/>
                <a:gd name="T76" fmla="*/ 326 w 414"/>
                <a:gd name="T77" fmla="*/ 206 h 510"/>
                <a:gd name="T78" fmla="*/ 282 w 414"/>
                <a:gd name="T79" fmla="*/ 218 h 510"/>
                <a:gd name="T80" fmla="*/ 248 w 414"/>
                <a:gd name="T81" fmla="*/ 202 h 510"/>
                <a:gd name="T82" fmla="*/ 354 w 414"/>
                <a:gd name="T83" fmla="*/ 178 h 510"/>
                <a:gd name="T84" fmla="*/ 380 w 414"/>
                <a:gd name="T85" fmla="*/ 204 h 510"/>
                <a:gd name="T86" fmla="*/ 378 w 414"/>
                <a:gd name="T87" fmla="*/ 240 h 510"/>
                <a:gd name="T88" fmla="*/ 318 w 414"/>
                <a:gd name="T89" fmla="*/ 264 h 510"/>
                <a:gd name="T90" fmla="*/ 368 w 414"/>
                <a:gd name="T91" fmla="*/ 150 h 510"/>
                <a:gd name="T92" fmla="*/ 248 w 414"/>
                <a:gd name="T93" fmla="*/ 168 h 510"/>
                <a:gd name="T94" fmla="*/ 328 w 414"/>
                <a:gd name="T95" fmla="*/ 126 h 510"/>
                <a:gd name="T96" fmla="*/ 368 w 414"/>
                <a:gd name="T97" fmla="*/ 136 h 510"/>
                <a:gd name="T98" fmla="*/ 368 w 414"/>
                <a:gd name="T99" fmla="*/ 150 h 510"/>
                <a:gd name="T100" fmla="*/ 208 w 414"/>
                <a:gd name="T101" fmla="*/ 108 h 510"/>
                <a:gd name="T102" fmla="*/ 332 w 414"/>
                <a:gd name="T103" fmla="*/ 82 h 510"/>
                <a:gd name="T104" fmla="*/ 270 w 414"/>
                <a:gd name="T105" fmla="*/ 48 h 510"/>
                <a:gd name="T106" fmla="*/ 256 w 414"/>
                <a:gd name="T107" fmla="*/ 30 h 510"/>
                <a:gd name="T108" fmla="*/ 298 w 414"/>
                <a:gd name="T109" fmla="*/ 42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4" h="510">
                  <a:moveTo>
                    <a:pt x="396" y="168"/>
                  </a:moveTo>
                  <a:lnTo>
                    <a:pt x="396" y="168"/>
                  </a:lnTo>
                  <a:lnTo>
                    <a:pt x="400" y="156"/>
                  </a:lnTo>
                  <a:lnTo>
                    <a:pt x="402" y="144"/>
                  </a:lnTo>
                  <a:lnTo>
                    <a:pt x="402" y="144"/>
                  </a:lnTo>
                  <a:lnTo>
                    <a:pt x="402" y="136"/>
                  </a:lnTo>
                  <a:lnTo>
                    <a:pt x="400" y="128"/>
                  </a:lnTo>
                  <a:lnTo>
                    <a:pt x="396" y="122"/>
                  </a:lnTo>
                  <a:lnTo>
                    <a:pt x="392" y="116"/>
                  </a:lnTo>
                  <a:lnTo>
                    <a:pt x="392" y="116"/>
                  </a:lnTo>
                  <a:lnTo>
                    <a:pt x="384" y="108"/>
                  </a:lnTo>
                  <a:lnTo>
                    <a:pt x="372" y="102"/>
                  </a:lnTo>
                  <a:lnTo>
                    <a:pt x="372" y="102"/>
                  </a:lnTo>
                  <a:lnTo>
                    <a:pt x="372" y="94"/>
                  </a:lnTo>
                  <a:lnTo>
                    <a:pt x="372" y="94"/>
                  </a:lnTo>
                  <a:lnTo>
                    <a:pt x="370" y="80"/>
                  </a:lnTo>
                  <a:lnTo>
                    <a:pt x="368" y="74"/>
                  </a:lnTo>
                  <a:lnTo>
                    <a:pt x="364" y="68"/>
                  </a:lnTo>
                  <a:lnTo>
                    <a:pt x="358" y="62"/>
                  </a:lnTo>
                  <a:lnTo>
                    <a:pt x="350" y="56"/>
                  </a:lnTo>
                  <a:lnTo>
                    <a:pt x="342" y="52"/>
                  </a:lnTo>
                  <a:lnTo>
                    <a:pt x="330" y="50"/>
                  </a:lnTo>
                  <a:lnTo>
                    <a:pt x="330" y="50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30" y="40"/>
                  </a:lnTo>
                  <a:lnTo>
                    <a:pt x="328" y="32"/>
                  </a:lnTo>
                  <a:lnTo>
                    <a:pt x="324" y="24"/>
                  </a:lnTo>
                  <a:lnTo>
                    <a:pt x="318" y="16"/>
                  </a:lnTo>
                  <a:lnTo>
                    <a:pt x="310" y="10"/>
                  </a:lnTo>
                  <a:lnTo>
                    <a:pt x="300" y="6"/>
                  </a:lnTo>
                  <a:lnTo>
                    <a:pt x="284" y="2"/>
                  </a:lnTo>
                  <a:lnTo>
                    <a:pt x="268" y="0"/>
                  </a:lnTo>
                  <a:lnTo>
                    <a:pt x="250" y="0"/>
                  </a:lnTo>
                  <a:lnTo>
                    <a:pt x="236" y="8"/>
                  </a:lnTo>
                  <a:lnTo>
                    <a:pt x="236" y="8"/>
                  </a:lnTo>
                  <a:lnTo>
                    <a:pt x="212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2"/>
                  </a:lnTo>
                  <a:lnTo>
                    <a:pt x="144" y="14"/>
                  </a:lnTo>
                  <a:lnTo>
                    <a:pt x="122" y="30"/>
                  </a:lnTo>
                  <a:lnTo>
                    <a:pt x="100" y="48"/>
                  </a:lnTo>
                  <a:lnTo>
                    <a:pt x="80" y="70"/>
                  </a:lnTo>
                  <a:lnTo>
                    <a:pt x="22" y="70"/>
                  </a:lnTo>
                  <a:lnTo>
                    <a:pt x="20" y="72"/>
                  </a:lnTo>
                  <a:lnTo>
                    <a:pt x="20" y="72"/>
                  </a:lnTo>
                  <a:lnTo>
                    <a:pt x="12" y="96"/>
                  </a:lnTo>
                  <a:lnTo>
                    <a:pt x="6" y="120"/>
                  </a:lnTo>
                  <a:lnTo>
                    <a:pt x="2" y="14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2" y="192"/>
                  </a:lnTo>
                  <a:lnTo>
                    <a:pt x="6" y="214"/>
                  </a:lnTo>
                  <a:lnTo>
                    <a:pt x="12" y="238"/>
                  </a:lnTo>
                  <a:lnTo>
                    <a:pt x="22" y="262"/>
                  </a:lnTo>
                  <a:lnTo>
                    <a:pt x="24" y="264"/>
                  </a:lnTo>
                  <a:lnTo>
                    <a:pt x="72" y="264"/>
                  </a:lnTo>
                  <a:lnTo>
                    <a:pt x="72" y="264"/>
                  </a:lnTo>
                  <a:lnTo>
                    <a:pt x="86" y="266"/>
                  </a:lnTo>
                  <a:lnTo>
                    <a:pt x="92" y="268"/>
                  </a:lnTo>
                  <a:lnTo>
                    <a:pt x="92" y="268"/>
                  </a:lnTo>
                  <a:lnTo>
                    <a:pt x="100" y="276"/>
                  </a:lnTo>
                  <a:lnTo>
                    <a:pt x="116" y="296"/>
                  </a:lnTo>
                  <a:lnTo>
                    <a:pt x="126" y="312"/>
                  </a:lnTo>
                  <a:lnTo>
                    <a:pt x="126" y="312"/>
                  </a:lnTo>
                  <a:lnTo>
                    <a:pt x="152" y="344"/>
                  </a:lnTo>
                  <a:lnTo>
                    <a:pt x="224" y="420"/>
                  </a:lnTo>
                  <a:lnTo>
                    <a:pt x="244" y="510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76" y="502"/>
                  </a:lnTo>
                  <a:lnTo>
                    <a:pt x="290" y="496"/>
                  </a:lnTo>
                  <a:lnTo>
                    <a:pt x="300" y="488"/>
                  </a:lnTo>
                  <a:lnTo>
                    <a:pt x="310" y="480"/>
                  </a:lnTo>
                  <a:lnTo>
                    <a:pt x="316" y="468"/>
                  </a:lnTo>
                  <a:lnTo>
                    <a:pt x="322" y="456"/>
                  </a:lnTo>
                  <a:lnTo>
                    <a:pt x="326" y="444"/>
                  </a:lnTo>
                  <a:lnTo>
                    <a:pt x="326" y="428"/>
                  </a:lnTo>
                  <a:lnTo>
                    <a:pt x="326" y="428"/>
                  </a:lnTo>
                  <a:lnTo>
                    <a:pt x="324" y="416"/>
                  </a:lnTo>
                  <a:lnTo>
                    <a:pt x="322" y="402"/>
                  </a:lnTo>
                  <a:lnTo>
                    <a:pt x="314" y="386"/>
                  </a:lnTo>
                  <a:lnTo>
                    <a:pt x="306" y="366"/>
                  </a:lnTo>
                  <a:lnTo>
                    <a:pt x="300" y="356"/>
                  </a:lnTo>
                  <a:lnTo>
                    <a:pt x="300" y="356"/>
                  </a:lnTo>
                  <a:lnTo>
                    <a:pt x="292" y="342"/>
                  </a:lnTo>
                  <a:lnTo>
                    <a:pt x="286" y="326"/>
                  </a:lnTo>
                  <a:lnTo>
                    <a:pt x="282" y="312"/>
                  </a:lnTo>
                  <a:lnTo>
                    <a:pt x="280" y="296"/>
                  </a:lnTo>
                  <a:lnTo>
                    <a:pt x="282" y="296"/>
                  </a:lnTo>
                  <a:lnTo>
                    <a:pt x="282" y="296"/>
                  </a:lnTo>
                  <a:lnTo>
                    <a:pt x="310" y="294"/>
                  </a:lnTo>
                  <a:lnTo>
                    <a:pt x="336" y="292"/>
                  </a:lnTo>
                  <a:lnTo>
                    <a:pt x="358" y="284"/>
                  </a:lnTo>
                  <a:lnTo>
                    <a:pt x="378" y="276"/>
                  </a:lnTo>
                  <a:lnTo>
                    <a:pt x="378" y="276"/>
                  </a:lnTo>
                  <a:lnTo>
                    <a:pt x="394" y="264"/>
                  </a:lnTo>
                  <a:lnTo>
                    <a:pt x="406" y="252"/>
                  </a:lnTo>
                  <a:lnTo>
                    <a:pt x="410" y="244"/>
                  </a:lnTo>
                  <a:lnTo>
                    <a:pt x="412" y="236"/>
                  </a:lnTo>
                  <a:lnTo>
                    <a:pt x="414" y="228"/>
                  </a:lnTo>
                  <a:lnTo>
                    <a:pt x="414" y="220"/>
                  </a:lnTo>
                  <a:lnTo>
                    <a:pt x="414" y="220"/>
                  </a:lnTo>
                  <a:lnTo>
                    <a:pt x="414" y="206"/>
                  </a:lnTo>
                  <a:lnTo>
                    <a:pt x="410" y="192"/>
                  </a:lnTo>
                  <a:lnTo>
                    <a:pt x="404" y="180"/>
                  </a:lnTo>
                  <a:lnTo>
                    <a:pt x="396" y="168"/>
                  </a:lnTo>
                  <a:lnTo>
                    <a:pt x="396" y="168"/>
                  </a:lnTo>
                  <a:close/>
                  <a:moveTo>
                    <a:pt x="246" y="282"/>
                  </a:moveTo>
                  <a:lnTo>
                    <a:pt x="246" y="282"/>
                  </a:lnTo>
                  <a:lnTo>
                    <a:pt x="248" y="306"/>
                  </a:lnTo>
                  <a:lnTo>
                    <a:pt x="254" y="332"/>
                  </a:lnTo>
                  <a:lnTo>
                    <a:pt x="264" y="356"/>
                  </a:lnTo>
                  <a:lnTo>
                    <a:pt x="278" y="382"/>
                  </a:lnTo>
                  <a:lnTo>
                    <a:pt x="282" y="390"/>
                  </a:lnTo>
                  <a:lnTo>
                    <a:pt x="282" y="390"/>
                  </a:lnTo>
                  <a:lnTo>
                    <a:pt x="288" y="400"/>
                  </a:lnTo>
                  <a:lnTo>
                    <a:pt x="292" y="410"/>
                  </a:lnTo>
                  <a:lnTo>
                    <a:pt x="294" y="420"/>
                  </a:lnTo>
                  <a:lnTo>
                    <a:pt x="294" y="428"/>
                  </a:lnTo>
                  <a:lnTo>
                    <a:pt x="294" y="428"/>
                  </a:lnTo>
                  <a:lnTo>
                    <a:pt x="294" y="442"/>
                  </a:lnTo>
                  <a:lnTo>
                    <a:pt x="288" y="454"/>
                  </a:lnTo>
                  <a:lnTo>
                    <a:pt x="278" y="464"/>
                  </a:lnTo>
                  <a:lnTo>
                    <a:pt x="266" y="472"/>
                  </a:lnTo>
                  <a:lnTo>
                    <a:pt x="252" y="404"/>
                  </a:lnTo>
                  <a:lnTo>
                    <a:pt x="172" y="320"/>
                  </a:lnTo>
                  <a:lnTo>
                    <a:pt x="172" y="320"/>
                  </a:lnTo>
                  <a:lnTo>
                    <a:pt x="142" y="282"/>
                  </a:lnTo>
                  <a:lnTo>
                    <a:pt x="142" y="282"/>
                  </a:lnTo>
                  <a:lnTo>
                    <a:pt x="120" y="252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102" y="238"/>
                  </a:lnTo>
                  <a:lnTo>
                    <a:pt x="94" y="236"/>
                  </a:lnTo>
                  <a:lnTo>
                    <a:pt x="82" y="234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38" y="216"/>
                  </a:lnTo>
                  <a:lnTo>
                    <a:pt x="34" y="198"/>
                  </a:lnTo>
                  <a:lnTo>
                    <a:pt x="32" y="180"/>
                  </a:lnTo>
                  <a:lnTo>
                    <a:pt x="32" y="162"/>
                  </a:lnTo>
                  <a:lnTo>
                    <a:pt x="32" y="162"/>
                  </a:lnTo>
                  <a:lnTo>
                    <a:pt x="32" y="148"/>
                  </a:lnTo>
                  <a:lnTo>
                    <a:pt x="34" y="132"/>
                  </a:lnTo>
                  <a:lnTo>
                    <a:pt x="38" y="116"/>
                  </a:lnTo>
                  <a:lnTo>
                    <a:pt x="42" y="100"/>
                  </a:lnTo>
                  <a:lnTo>
                    <a:pt x="94" y="100"/>
                  </a:lnTo>
                  <a:lnTo>
                    <a:pt x="96" y="98"/>
                  </a:lnTo>
                  <a:lnTo>
                    <a:pt x="96" y="98"/>
                  </a:lnTo>
                  <a:lnTo>
                    <a:pt x="112" y="78"/>
                  </a:lnTo>
                  <a:lnTo>
                    <a:pt x="132" y="60"/>
                  </a:lnTo>
                  <a:lnTo>
                    <a:pt x="154" y="44"/>
                  </a:lnTo>
                  <a:lnTo>
                    <a:pt x="178" y="28"/>
                  </a:lnTo>
                  <a:lnTo>
                    <a:pt x="190" y="28"/>
                  </a:lnTo>
                  <a:lnTo>
                    <a:pt x="156" y="42"/>
                  </a:lnTo>
                  <a:lnTo>
                    <a:pt x="158" y="48"/>
                  </a:lnTo>
                  <a:lnTo>
                    <a:pt x="158" y="48"/>
                  </a:lnTo>
                  <a:lnTo>
                    <a:pt x="170" y="68"/>
                  </a:lnTo>
                  <a:lnTo>
                    <a:pt x="176" y="78"/>
                  </a:lnTo>
                  <a:lnTo>
                    <a:pt x="184" y="86"/>
                  </a:lnTo>
                  <a:lnTo>
                    <a:pt x="162" y="96"/>
                  </a:lnTo>
                  <a:lnTo>
                    <a:pt x="166" y="100"/>
                  </a:lnTo>
                  <a:lnTo>
                    <a:pt x="166" y="100"/>
                  </a:lnTo>
                  <a:lnTo>
                    <a:pt x="178" y="120"/>
                  </a:lnTo>
                  <a:lnTo>
                    <a:pt x="192" y="136"/>
                  </a:lnTo>
                  <a:lnTo>
                    <a:pt x="182" y="140"/>
                  </a:lnTo>
                  <a:lnTo>
                    <a:pt x="184" y="146"/>
                  </a:lnTo>
                  <a:lnTo>
                    <a:pt x="184" y="146"/>
                  </a:lnTo>
                  <a:lnTo>
                    <a:pt x="190" y="158"/>
                  </a:lnTo>
                  <a:lnTo>
                    <a:pt x="196" y="168"/>
                  </a:lnTo>
                  <a:lnTo>
                    <a:pt x="206" y="176"/>
                  </a:lnTo>
                  <a:lnTo>
                    <a:pt x="214" y="184"/>
                  </a:lnTo>
                  <a:lnTo>
                    <a:pt x="206" y="188"/>
                  </a:lnTo>
                  <a:lnTo>
                    <a:pt x="208" y="194"/>
                  </a:lnTo>
                  <a:lnTo>
                    <a:pt x="208" y="194"/>
                  </a:lnTo>
                  <a:lnTo>
                    <a:pt x="214" y="206"/>
                  </a:lnTo>
                  <a:lnTo>
                    <a:pt x="222" y="216"/>
                  </a:lnTo>
                  <a:lnTo>
                    <a:pt x="230" y="226"/>
                  </a:lnTo>
                  <a:lnTo>
                    <a:pt x="240" y="234"/>
                  </a:lnTo>
                  <a:lnTo>
                    <a:pt x="250" y="240"/>
                  </a:lnTo>
                  <a:lnTo>
                    <a:pt x="260" y="244"/>
                  </a:lnTo>
                  <a:lnTo>
                    <a:pt x="272" y="246"/>
                  </a:lnTo>
                  <a:lnTo>
                    <a:pt x="286" y="248"/>
                  </a:lnTo>
                  <a:lnTo>
                    <a:pt x="286" y="248"/>
                  </a:lnTo>
                  <a:lnTo>
                    <a:pt x="296" y="246"/>
                  </a:lnTo>
                  <a:lnTo>
                    <a:pt x="308" y="244"/>
                  </a:lnTo>
                  <a:lnTo>
                    <a:pt x="308" y="244"/>
                  </a:lnTo>
                  <a:lnTo>
                    <a:pt x="332" y="236"/>
                  </a:lnTo>
                  <a:lnTo>
                    <a:pt x="376" y="236"/>
                  </a:lnTo>
                  <a:lnTo>
                    <a:pt x="346" y="206"/>
                  </a:lnTo>
                  <a:lnTo>
                    <a:pt x="326" y="206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282" y="218"/>
                  </a:lnTo>
                  <a:lnTo>
                    <a:pt x="282" y="218"/>
                  </a:lnTo>
                  <a:lnTo>
                    <a:pt x="272" y="218"/>
                  </a:lnTo>
                  <a:lnTo>
                    <a:pt x="264" y="214"/>
                  </a:lnTo>
                  <a:lnTo>
                    <a:pt x="256" y="210"/>
                  </a:lnTo>
                  <a:lnTo>
                    <a:pt x="248" y="202"/>
                  </a:lnTo>
                  <a:lnTo>
                    <a:pt x="312" y="174"/>
                  </a:lnTo>
                  <a:lnTo>
                    <a:pt x="334" y="174"/>
                  </a:lnTo>
                  <a:lnTo>
                    <a:pt x="334" y="174"/>
                  </a:lnTo>
                  <a:lnTo>
                    <a:pt x="344" y="174"/>
                  </a:lnTo>
                  <a:lnTo>
                    <a:pt x="354" y="178"/>
                  </a:lnTo>
                  <a:lnTo>
                    <a:pt x="362" y="182"/>
                  </a:lnTo>
                  <a:lnTo>
                    <a:pt x="370" y="188"/>
                  </a:lnTo>
                  <a:lnTo>
                    <a:pt x="370" y="188"/>
                  </a:lnTo>
                  <a:lnTo>
                    <a:pt x="376" y="196"/>
                  </a:lnTo>
                  <a:lnTo>
                    <a:pt x="380" y="204"/>
                  </a:lnTo>
                  <a:lnTo>
                    <a:pt x="384" y="212"/>
                  </a:lnTo>
                  <a:lnTo>
                    <a:pt x="384" y="222"/>
                  </a:lnTo>
                  <a:lnTo>
                    <a:pt x="384" y="222"/>
                  </a:lnTo>
                  <a:lnTo>
                    <a:pt x="382" y="232"/>
                  </a:lnTo>
                  <a:lnTo>
                    <a:pt x="378" y="240"/>
                  </a:lnTo>
                  <a:lnTo>
                    <a:pt x="368" y="248"/>
                  </a:lnTo>
                  <a:lnTo>
                    <a:pt x="356" y="254"/>
                  </a:lnTo>
                  <a:lnTo>
                    <a:pt x="356" y="254"/>
                  </a:lnTo>
                  <a:lnTo>
                    <a:pt x="340" y="260"/>
                  </a:lnTo>
                  <a:lnTo>
                    <a:pt x="318" y="264"/>
                  </a:lnTo>
                  <a:lnTo>
                    <a:pt x="294" y="266"/>
                  </a:lnTo>
                  <a:lnTo>
                    <a:pt x="266" y="266"/>
                  </a:lnTo>
                  <a:lnTo>
                    <a:pt x="246" y="266"/>
                  </a:lnTo>
                  <a:lnTo>
                    <a:pt x="246" y="282"/>
                  </a:lnTo>
                  <a:close/>
                  <a:moveTo>
                    <a:pt x="368" y="150"/>
                  </a:moveTo>
                  <a:lnTo>
                    <a:pt x="368" y="150"/>
                  </a:lnTo>
                  <a:lnTo>
                    <a:pt x="350" y="146"/>
                  </a:lnTo>
                  <a:lnTo>
                    <a:pt x="326" y="144"/>
                  </a:lnTo>
                  <a:lnTo>
                    <a:pt x="306" y="144"/>
                  </a:lnTo>
                  <a:lnTo>
                    <a:pt x="248" y="168"/>
                  </a:lnTo>
                  <a:lnTo>
                    <a:pt x="248" y="168"/>
                  </a:lnTo>
                  <a:lnTo>
                    <a:pt x="236" y="164"/>
                  </a:lnTo>
                  <a:lnTo>
                    <a:pt x="224" y="154"/>
                  </a:lnTo>
                  <a:lnTo>
                    <a:pt x="288" y="126"/>
                  </a:lnTo>
                  <a:lnTo>
                    <a:pt x="328" y="126"/>
                  </a:lnTo>
                  <a:lnTo>
                    <a:pt x="328" y="126"/>
                  </a:lnTo>
                  <a:lnTo>
                    <a:pt x="348" y="126"/>
                  </a:lnTo>
                  <a:lnTo>
                    <a:pt x="362" y="132"/>
                  </a:lnTo>
                  <a:lnTo>
                    <a:pt x="362" y="132"/>
                  </a:lnTo>
                  <a:lnTo>
                    <a:pt x="368" y="136"/>
                  </a:lnTo>
                  <a:lnTo>
                    <a:pt x="370" y="140"/>
                  </a:lnTo>
                  <a:lnTo>
                    <a:pt x="370" y="144"/>
                  </a:lnTo>
                  <a:lnTo>
                    <a:pt x="370" y="144"/>
                  </a:lnTo>
                  <a:lnTo>
                    <a:pt x="368" y="150"/>
                  </a:lnTo>
                  <a:lnTo>
                    <a:pt x="368" y="150"/>
                  </a:lnTo>
                  <a:close/>
                  <a:moveTo>
                    <a:pt x="284" y="96"/>
                  </a:moveTo>
                  <a:lnTo>
                    <a:pt x="224" y="122"/>
                  </a:lnTo>
                  <a:lnTo>
                    <a:pt x="224" y="122"/>
                  </a:lnTo>
                  <a:lnTo>
                    <a:pt x="216" y="116"/>
                  </a:lnTo>
                  <a:lnTo>
                    <a:pt x="208" y="108"/>
                  </a:lnTo>
                  <a:lnTo>
                    <a:pt x="274" y="78"/>
                  </a:lnTo>
                  <a:lnTo>
                    <a:pt x="302" y="78"/>
                  </a:lnTo>
                  <a:lnTo>
                    <a:pt x="302" y="78"/>
                  </a:lnTo>
                  <a:lnTo>
                    <a:pt x="320" y="80"/>
                  </a:lnTo>
                  <a:lnTo>
                    <a:pt x="332" y="82"/>
                  </a:lnTo>
                  <a:lnTo>
                    <a:pt x="340" y="88"/>
                  </a:lnTo>
                  <a:lnTo>
                    <a:pt x="342" y="92"/>
                  </a:lnTo>
                  <a:lnTo>
                    <a:pt x="342" y="96"/>
                  </a:lnTo>
                  <a:lnTo>
                    <a:pt x="284" y="96"/>
                  </a:lnTo>
                  <a:close/>
                  <a:moveTo>
                    <a:pt x="270" y="48"/>
                  </a:moveTo>
                  <a:lnTo>
                    <a:pt x="214" y="72"/>
                  </a:lnTo>
                  <a:lnTo>
                    <a:pt x="214" y="72"/>
                  </a:lnTo>
                  <a:lnTo>
                    <a:pt x="206" y="64"/>
                  </a:lnTo>
                  <a:lnTo>
                    <a:pt x="200" y="56"/>
                  </a:lnTo>
                  <a:lnTo>
                    <a:pt x="256" y="30"/>
                  </a:lnTo>
                  <a:lnTo>
                    <a:pt x="268" y="30"/>
                  </a:lnTo>
                  <a:lnTo>
                    <a:pt x="268" y="30"/>
                  </a:lnTo>
                  <a:lnTo>
                    <a:pt x="284" y="32"/>
                  </a:lnTo>
                  <a:lnTo>
                    <a:pt x="292" y="36"/>
                  </a:lnTo>
                  <a:lnTo>
                    <a:pt x="298" y="42"/>
                  </a:lnTo>
                  <a:lnTo>
                    <a:pt x="300" y="48"/>
                  </a:lnTo>
                  <a:lnTo>
                    <a:pt x="270" y="48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75"/>
            <p:cNvSpPr>
              <a:spLocks noEditPoints="1"/>
            </p:cNvSpPr>
            <p:nvPr/>
          </p:nvSpPr>
          <p:spPr bwMode="auto">
            <a:xfrm>
              <a:off x="3311515" y="2372229"/>
              <a:ext cx="365404" cy="435374"/>
            </a:xfrm>
            <a:custGeom>
              <a:avLst/>
              <a:gdLst>
                <a:gd name="T0" fmla="*/ 0 w 376"/>
                <a:gd name="T1" fmla="*/ 200 h 448"/>
                <a:gd name="T2" fmla="*/ 42 w 376"/>
                <a:gd name="T3" fmla="*/ 146 h 448"/>
                <a:gd name="T4" fmla="*/ 42 w 376"/>
                <a:gd name="T5" fmla="*/ 132 h 448"/>
                <a:gd name="T6" fmla="*/ 48 w 376"/>
                <a:gd name="T7" fmla="*/ 102 h 448"/>
                <a:gd name="T8" fmla="*/ 54 w 376"/>
                <a:gd name="T9" fmla="*/ 90 h 448"/>
                <a:gd name="T10" fmla="*/ 66 w 376"/>
                <a:gd name="T11" fmla="*/ 64 h 448"/>
                <a:gd name="T12" fmla="*/ 84 w 376"/>
                <a:gd name="T13" fmla="*/ 42 h 448"/>
                <a:gd name="T14" fmla="*/ 94 w 376"/>
                <a:gd name="T15" fmla="*/ 34 h 448"/>
                <a:gd name="T16" fmla="*/ 118 w 376"/>
                <a:gd name="T17" fmla="*/ 18 h 448"/>
                <a:gd name="T18" fmla="*/ 130 w 376"/>
                <a:gd name="T19" fmla="*/ 12 h 448"/>
                <a:gd name="T20" fmla="*/ 158 w 376"/>
                <a:gd name="T21" fmla="*/ 4 h 448"/>
                <a:gd name="T22" fmla="*/ 188 w 376"/>
                <a:gd name="T23" fmla="*/ 0 h 448"/>
                <a:gd name="T24" fmla="*/ 202 w 376"/>
                <a:gd name="T25" fmla="*/ 0 h 448"/>
                <a:gd name="T26" fmla="*/ 232 w 376"/>
                <a:gd name="T27" fmla="*/ 6 h 448"/>
                <a:gd name="T28" fmla="*/ 246 w 376"/>
                <a:gd name="T29" fmla="*/ 12 h 448"/>
                <a:gd name="T30" fmla="*/ 270 w 376"/>
                <a:gd name="T31" fmla="*/ 26 h 448"/>
                <a:gd name="T32" fmla="*/ 292 w 376"/>
                <a:gd name="T33" fmla="*/ 44 h 448"/>
                <a:gd name="T34" fmla="*/ 300 w 376"/>
                <a:gd name="T35" fmla="*/ 54 h 448"/>
                <a:gd name="T36" fmla="*/ 316 w 376"/>
                <a:gd name="T37" fmla="*/ 76 h 448"/>
                <a:gd name="T38" fmla="*/ 322 w 376"/>
                <a:gd name="T39" fmla="*/ 90 h 448"/>
                <a:gd name="T40" fmla="*/ 332 w 376"/>
                <a:gd name="T41" fmla="*/ 116 h 448"/>
                <a:gd name="T42" fmla="*/ 334 w 376"/>
                <a:gd name="T43" fmla="*/ 146 h 448"/>
                <a:gd name="T44" fmla="*/ 376 w 376"/>
                <a:gd name="T45" fmla="*/ 200 h 448"/>
                <a:gd name="T46" fmla="*/ 0 w 376"/>
                <a:gd name="T47" fmla="*/ 448 h 448"/>
                <a:gd name="T48" fmla="*/ 278 w 376"/>
                <a:gd name="T49" fmla="*/ 146 h 448"/>
                <a:gd name="T50" fmla="*/ 272 w 376"/>
                <a:gd name="T51" fmla="*/ 110 h 448"/>
                <a:gd name="T52" fmla="*/ 264 w 376"/>
                <a:gd name="T53" fmla="*/ 96 h 448"/>
                <a:gd name="T54" fmla="*/ 252 w 376"/>
                <a:gd name="T55" fmla="*/ 82 h 448"/>
                <a:gd name="T56" fmla="*/ 224 w 376"/>
                <a:gd name="T57" fmla="*/ 64 h 448"/>
                <a:gd name="T58" fmla="*/ 206 w 376"/>
                <a:gd name="T59" fmla="*/ 58 h 448"/>
                <a:gd name="T60" fmla="*/ 188 w 376"/>
                <a:gd name="T61" fmla="*/ 56 h 448"/>
                <a:gd name="T62" fmla="*/ 152 w 376"/>
                <a:gd name="T63" fmla="*/ 64 h 448"/>
                <a:gd name="T64" fmla="*/ 138 w 376"/>
                <a:gd name="T65" fmla="*/ 72 h 448"/>
                <a:gd name="T66" fmla="*/ 124 w 376"/>
                <a:gd name="T67" fmla="*/ 82 h 448"/>
                <a:gd name="T68" fmla="*/ 104 w 376"/>
                <a:gd name="T69" fmla="*/ 110 h 448"/>
                <a:gd name="T70" fmla="*/ 98 w 376"/>
                <a:gd name="T71" fmla="*/ 128 h 448"/>
                <a:gd name="T72" fmla="*/ 98 w 376"/>
                <a:gd name="T73" fmla="*/ 200 h 448"/>
                <a:gd name="T74" fmla="*/ 278 w 376"/>
                <a:gd name="T75" fmla="*/ 14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6" h="448">
                  <a:moveTo>
                    <a:pt x="0" y="448"/>
                  </a:moveTo>
                  <a:lnTo>
                    <a:pt x="0" y="200"/>
                  </a:lnTo>
                  <a:lnTo>
                    <a:pt x="42" y="200"/>
                  </a:lnTo>
                  <a:lnTo>
                    <a:pt x="42" y="146"/>
                  </a:lnTo>
                  <a:lnTo>
                    <a:pt x="42" y="146"/>
                  </a:lnTo>
                  <a:lnTo>
                    <a:pt x="42" y="132"/>
                  </a:lnTo>
                  <a:lnTo>
                    <a:pt x="44" y="116"/>
                  </a:lnTo>
                  <a:lnTo>
                    <a:pt x="48" y="102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60" y="76"/>
                  </a:lnTo>
                  <a:lnTo>
                    <a:pt x="66" y="64"/>
                  </a:lnTo>
                  <a:lnTo>
                    <a:pt x="74" y="54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94" y="34"/>
                  </a:lnTo>
                  <a:lnTo>
                    <a:pt x="106" y="24"/>
                  </a:lnTo>
                  <a:lnTo>
                    <a:pt x="118" y="18"/>
                  </a:lnTo>
                  <a:lnTo>
                    <a:pt x="130" y="12"/>
                  </a:lnTo>
                  <a:lnTo>
                    <a:pt x="130" y="12"/>
                  </a:lnTo>
                  <a:lnTo>
                    <a:pt x="144" y="6"/>
                  </a:lnTo>
                  <a:lnTo>
                    <a:pt x="158" y="4"/>
                  </a:lnTo>
                  <a:lnTo>
                    <a:pt x="172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02" y="0"/>
                  </a:lnTo>
                  <a:lnTo>
                    <a:pt x="218" y="4"/>
                  </a:lnTo>
                  <a:lnTo>
                    <a:pt x="232" y="6"/>
                  </a:lnTo>
                  <a:lnTo>
                    <a:pt x="246" y="12"/>
                  </a:lnTo>
                  <a:lnTo>
                    <a:pt x="246" y="12"/>
                  </a:lnTo>
                  <a:lnTo>
                    <a:pt x="258" y="18"/>
                  </a:lnTo>
                  <a:lnTo>
                    <a:pt x="270" y="26"/>
                  </a:lnTo>
                  <a:lnTo>
                    <a:pt x="282" y="34"/>
                  </a:lnTo>
                  <a:lnTo>
                    <a:pt x="292" y="44"/>
                  </a:lnTo>
                  <a:lnTo>
                    <a:pt x="292" y="44"/>
                  </a:lnTo>
                  <a:lnTo>
                    <a:pt x="300" y="54"/>
                  </a:lnTo>
                  <a:lnTo>
                    <a:pt x="310" y="64"/>
                  </a:lnTo>
                  <a:lnTo>
                    <a:pt x="316" y="76"/>
                  </a:lnTo>
                  <a:lnTo>
                    <a:pt x="322" y="90"/>
                  </a:lnTo>
                  <a:lnTo>
                    <a:pt x="322" y="90"/>
                  </a:lnTo>
                  <a:lnTo>
                    <a:pt x="328" y="102"/>
                  </a:lnTo>
                  <a:lnTo>
                    <a:pt x="332" y="116"/>
                  </a:lnTo>
                  <a:lnTo>
                    <a:pt x="334" y="132"/>
                  </a:lnTo>
                  <a:lnTo>
                    <a:pt x="334" y="146"/>
                  </a:lnTo>
                  <a:lnTo>
                    <a:pt x="334" y="200"/>
                  </a:lnTo>
                  <a:lnTo>
                    <a:pt x="376" y="200"/>
                  </a:lnTo>
                  <a:lnTo>
                    <a:pt x="376" y="448"/>
                  </a:lnTo>
                  <a:lnTo>
                    <a:pt x="0" y="448"/>
                  </a:lnTo>
                  <a:close/>
                  <a:moveTo>
                    <a:pt x="278" y="146"/>
                  </a:moveTo>
                  <a:lnTo>
                    <a:pt x="278" y="146"/>
                  </a:lnTo>
                  <a:lnTo>
                    <a:pt x="276" y="128"/>
                  </a:lnTo>
                  <a:lnTo>
                    <a:pt x="272" y="110"/>
                  </a:lnTo>
                  <a:lnTo>
                    <a:pt x="272" y="110"/>
                  </a:lnTo>
                  <a:lnTo>
                    <a:pt x="264" y="96"/>
                  </a:lnTo>
                  <a:lnTo>
                    <a:pt x="252" y="82"/>
                  </a:lnTo>
                  <a:lnTo>
                    <a:pt x="252" y="82"/>
                  </a:lnTo>
                  <a:lnTo>
                    <a:pt x="238" y="72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06" y="58"/>
                  </a:lnTo>
                  <a:lnTo>
                    <a:pt x="188" y="56"/>
                  </a:lnTo>
                  <a:lnTo>
                    <a:pt x="188" y="56"/>
                  </a:lnTo>
                  <a:lnTo>
                    <a:pt x="170" y="58"/>
                  </a:lnTo>
                  <a:lnTo>
                    <a:pt x="152" y="64"/>
                  </a:lnTo>
                  <a:lnTo>
                    <a:pt x="152" y="64"/>
                  </a:lnTo>
                  <a:lnTo>
                    <a:pt x="138" y="72"/>
                  </a:lnTo>
                  <a:lnTo>
                    <a:pt x="124" y="82"/>
                  </a:lnTo>
                  <a:lnTo>
                    <a:pt x="124" y="82"/>
                  </a:lnTo>
                  <a:lnTo>
                    <a:pt x="112" y="96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98" y="128"/>
                  </a:lnTo>
                  <a:lnTo>
                    <a:pt x="98" y="146"/>
                  </a:lnTo>
                  <a:lnTo>
                    <a:pt x="98" y="200"/>
                  </a:lnTo>
                  <a:lnTo>
                    <a:pt x="278" y="200"/>
                  </a:lnTo>
                  <a:lnTo>
                    <a:pt x="278" y="146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76"/>
            <p:cNvSpPr>
              <a:spLocks/>
            </p:cNvSpPr>
            <p:nvPr/>
          </p:nvSpPr>
          <p:spPr bwMode="auto">
            <a:xfrm>
              <a:off x="3950971" y="2292540"/>
              <a:ext cx="365404" cy="515064"/>
            </a:xfrm>
            <a:custGeom>
              <a:avLst/>
              <a:gdLst>
                <a:gd name="T0" fmla="*/ 0 w 376"/>
                <a:gd name="T1" fmla="*/ 282 h 530"/>
                <a:gd name="T2" fmla="*/ 278 w 376"/>
                <a:gd name="T3" fmla="*/ 146 h 530"/>
                <a:gd name="T4" fmla="*/ 276 w 376"/>
                <a:gd name="T5" fmla="*/ 128 h 530"/>
                <a:gd name="T6" fmla="*/ 272 w 376"/>
                <a:gd name="T7" fmla="*/ 112 h 530"/>
                <a:gd name="T8" fmla="*/ 252 w 376"/>
                <a:gd name="T9" fmla="*/ 82 h 530"/>
                <a:gd name="T10" fmla="*/ 238 w 376"/>
                <a:gd name="T11" fmla="*/ 72 h 530"/>
                <a:gd name="T12" fmla="*/ 224 w 376"/>
                <a:gd name="T13" fmla="*/ 62 h 530"/>
                <a:gd name="T14" fmla="*/ 188 w 376"/>
                <a:gd name="T15" fmla="*/ 56 h 530"/>
                <a:gd name="T16" fmla="*/ 170 w 376"/>
                <a:gd name="T17" fmla="*/ 58 h 530"/>
                <a:gd name="T18" fmla="*/ 152 w 376"/>
                <a:gd name="T19" fmla="*/ 62 h 530"/>
                <a:gd name="T20" fmla="*/ 124 w 376"/>
                <a:gd name="T21" fmla="*/ 82 h 530"/>
                <a:gd name="T22" fmla="*/ 112 w 376"/>
                <a:gd name="T23" fmla="*/ 96 h 530"/>
                <a:gd name="T24" fmla="*/ 104 w 376"/>
                <a:gd name="T25" fmla="*/ 112 h 530"/>
                <a:gd name="T26" fmla="*/ 98 w 376"/>
                <a:gd name="T27" fmla="*/ 146 h 530"/>
                <a:gd name="T28" fmla="*/ 42 w 376"/>
                <a:gd name="T29" fmla="*/ 146 h 530"/>
                <a:gd name="T30" fmla="*/ 44 w 376"/>
                <a:gd name="T31" fmla="*/ 116 h 530"/>
                <a:gd name="T32" fmla="*/ 52 w 376"/>
                <a:gd name="T33" fmla="*/ 90 h 530"/>
                <a:gd name="T34" fmla="*/ 60 w 376"/>
                <a:gd name="T35" fmla="*/ 76 h 530"/>
                <a:gd name="T36" fmla="*/ 74 w 376"/>
                <a:gd name="T37" fmla="*/ 54 h 530"/>
                <a:gd name="T38" fmla="*/ 84 w 376"/>
                <a:gd name="T39" fmla="*/ 42 h 530"/>
                <a:gd name="T40" fmla="*/ 106 w 376"/>
                <a:gd name="T41" fmla="*/ 26 h 530"/>
                <a:gd name="T42" fmla="*/ 130 w 376"/>
                <a:gd name="T43" fmla="*/ 12 h 530"/>
                <a:gd name="T44" fmla="*/ 144 w 376"/>
                <a:gd name="T45" fmla="*/ 6 h 530"/>
                <a:gd name="T46" fmla="*/ 172 w 376"/>
                <a:gd name="T47" fmla="*/ 0 h 530"/>
                <a:gd name="T48" fmla="*/ 188 w 376"/>
                <a:gd name="T49" fmla="*/ 0 h 530"/>
                <a:gd name="T50" fmla="*/ 218 w 376"/>
                <a:gd name="T51" fmla="*/ 4 h 530"/>
                <a:gd name="T52" fmla="*/ 244 w 376"/>
                <a:gd name="T53" fmla="*/ 12 h 530"/>
                <a:gd name="T54" fmla="*/ 258 w 376"/>
                <a:gd name="T55" fmla="*/ 18 h 530"/>
                <a:gd name="T56" fmla="*/ 280 w 376"/>
                <a:gd name="T57" fmla="*/ 34 h 530"/>
                <a:gd name="T58" fmla="*/ 292 w 376"/>
                <a:gd name="T59" fmla="*/ 42 h 530"/>
                <a:gd name="T60" fmla="*/ 308 w 376"/>
                <a:gd name="T61" fmla="*/ 64 h 530"/>
                <a:gd name="T62" fmla="*/ 322 w 376"/>
                <a:gd name="T63" fmla="*/ 90 h 530"/>
                <a:gd name="T64" fmla="*/ 328 w 376"/>
                <a:gd name="T65" fmla="*/ 102 h 530"/>
                <a:gd name="T66" fmla="*/ 332 w 376"/>
                <a:gd name="T67" fmla="*/ 132 h 530"/>
                <a:gd name="T68" fmla="*/ 334 w 376"/>
                <a:gd name="T69" fmla="*/ 146 h 530"/>
                <a:gd name="T70" fmla="*/ 376 w 376"/>
                <a:gd name="T71" fmla="*/ 282 h 530"/>
                <a:gd name="T72" fmla="*/ 0 w 376"/>
                <a:gd name="T73" fmla="*/ 53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6" h="530">
                  <a:moveTo>
                    <a:pt x="0" y="530"/>
                  </a:moveTo>
                  <a:lnTo>
                    <a:pt x="0" y="282"/>
                  </a:lnTo>
                  <a:lnTo>
                    <a:pt x="278" y="282"/>
                  </a:lnTo>
                  <a:lnTo>
                    <a:pt x="278" y="146"/>
                  </a:lnTo>
                  <a:lnTo>
                    <a:pt x="278" y="146"/>
                  </a:lnTo>
                  <a:lnTo>
                    <a:pt x="276" y="128"/>
                  </a:lnTo>
                  <a:lnTo>
                    <a:pt x="272" y="112"/>
                  </a:lnTo>
                  <a:lnTo>
                    <a:pt x="272" y="112"/>
                  </a:lnTo>
                  <a:lnTo>
                    <a:pt x="264" y="96"/>
                  </a:lnTo>
                  <a:lnTo>
                    <a:pt x="252" y="82"/>
                  </a:lnTo>
                  <a:lnTo>
                    <a:pt x="252" y="82"/>
                  </a:lnTo>
                  <a:lnTo>
                    <a:pt x="238" y="72"/>
                  </a:lnTo>
                  <a:lnTo>
                    <a:pt x="224" y="62"/>
                  </a:lnTo>
                  <a:lnTo>
                    <a:pt x="224" y="62"/>
                  </a:lnTo>
                  <a:lnTo>
                    <a:pt x="206" y="58"/>
                  </a:lnTo>
                  <a:lnTo>
                    <a:pt x="188" y="56"/>
                  </a:lnTo>
                  <a:lnTo>
                    <a:pt x="188" y="56"/>
                  </a:lnTo>
                  <a:lnTo>
                    <a:pt x="170" y="58"/>
                  </a:lnTo>
                  <a:lnTo>
                    <a:pt x="152" y="62"/>
                  </a:lnTo>
                  <a:lnTo>
                    <a:pt x="152" y="62"/>
                  </a:lnTo>
                  <a:lnTo>
                    <a:pt x="138" y="72"/>
                  </a:lnTo>
                  <a:lnTo>
                    <a:pt x="124" y="82"/>
                  </a:lnTo>
                  <a:lnTo>
                    <a:pt x="124" y="82"/>
                  </a:lnTo>
                  <a:lnTo>
                    <a:pt x="112" y="96"/>
                  </a:lnTo>
                  <a:lnTo>
                    <a:pt x="104" y="112"/>
                  </a:lnTo>
                  <a:lnTo>
                    <a:pt x="104" y="112"/>
                  </a:lnTo>
                  <a:lnTo>
                    <a:pt x="98" y="128"/>
                  </a:lnTo>
                  <a:lnTo>
                    <a:pt x="98" y="146"/>
                  </a:lnTo>
                  <a:lnTo>
                    <a:pt x="42" y="146"/>
                  </a:lnTo>
                  <a:lnTo>
                    <a:pt x="42" y="146"/>
                  </a:lnTo>
                  <a:lnTo>
                    <a:pt x="42" y="132"/>
                  </a:lnTo>
                  <a:lnTo>
                    <a:pt x="44" y="116"/>
                  </a:lnTo>
                  <a:lnTo>
                    <a:pt x="48" y="102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60" y="76"/>
                  </a:lnTo>
                  <a:lnTo>
                    <a:pt x="66" y="64"/>
                  </a:lnTo>
                  <a:lnTo>
                    <a:pt x="74" y="54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94" y="34"/>
                  </a:lnTo>
                  <a:lnTo>
                    <a:pt x="106" y="26"/>
                  </a:lnTo>
                  <a:lnTo>
                    <a:pt x="118" y="18"/>
                  </a:lnTo>
                  <a:lnTo>
                    <a:pt x="130" y="12"/>
                  </a:lnTo>
                  <a:lnTo>
                    <a:pt x="130" y="12"/>
                  </a:lnTo>
                  <a:lnTo>
                    <a:pt x="144" y="6"/>
                  </a:lnTo>
                  <a:lnTo>
                    <a:pt x="158" y="4"/>
                  </a:lnTo>
                  <a:lnTo>
                    <a:pt x="172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02" y="0"/>
                  </a:lnTo>
                  <a:lnTo>
                    <a:pt x="218" y="4"/>
                  </a:lnTo>
                  <a:lnTo>
                    <a:pt x="232" y="6"/>
                  </a:lnTo>
                  <a:lnTo>
                    <a:pt x="244" y="12"/>
                  </a:lnTo>
                  <a:lnTo>
                    <a:pt x="244" y="12"/>
                  </a:lnTo>
                  <a:lnTo>
                    <a:pt x="258" y="18"/>
                  </a:lnTo>
                  <a:lnTo>
                    <a:pt x="270" y="26"/>
                  </a:lnTo>
                  <a:lnTo>
                    <a:pt x="280" y="34"/>
                  </a:lnTo>
                  <a:lnTo>
                    <a:pt x="292" y="42"/>
                  </a:lnTo>
                  <a:lnTo>
                    <a:pt x="292" y="42"/>
                  </a:lnTo>
                  <a:lnTo>
                    <a:pt x="300" y="54"/>
                  </a:lnTo>
                  <a:lnTo>
                    <a:pt x="308" y="64"/>
                  </a:lnTo>
                  <a:lnTo>
                    <a:pt x="316" y="76"/>
                  </a:lnTo>
                  <a:lnTo>
                    <a:pt x="322" y="90"/>
                  </a:lnTo>
                  <a:lnTo>
                    <a:pt x="322" y="90"/>
                  </a:lnTo>
                  <a:lnTo>
                    <a:pt x="328" y="102"/>
                  </a:lnTo>
                  <a:lnTo>
                    <a:pt x="330" y="116"/>
                  </a:lnTo>
                  <a:lnTo>
                    <a:pt x="332" y="132"/>
                  </a:lnTo>
                  <a:lnTo>
                    <a:pt x="334" y="146"/>
                  </a:lnTo>
                  <a:lnTo>
                    <a:pt x="334" y="146"/>
                  </a:lnTo>
                  <a:lnTo>
                    <a:pt x="334" y="282"/>
                  </a:lnTo>
                  <a:lnTo>
                    <a:pt x="376" y="282"/>
                  </a:lnTo>
                  <a:lnTo>
                    <a:pt x="376" y="530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7"/>
            <p:cNvSpPr>
              <a:spLocks noEditPoints="1"/>
            </p:cNvSpPr>
            <p:nvPr/>
          </p:nvSpPr>
          <p:spPr bwMode="auto">
            <a:xfrm>
              <a:off x="448539" y="3120529"/>
              <a:ext cx="355685" cy="550049"/>
            </a:xfrm>
            <a:custGeom>
              <a:avLst/>
              <a:gdLst>
                <a:gd name="T0" fmla="*/ 346 w 366"/>
                <a:gd name="T1" fmla="*/ 330 h 566"/>
                <a:gd name="T2" fmla="*/ 340 w 366"/>
                <a:gd name="T3" fmla="*/ 366 h 566"/>
                <a:gd name="T4" fmla="*/ 328 w 366"/>
                <a:gd name="T5" fmla="*/ 396 h 566"/>
                <a:gd name="T6" fmla="*/ 306 w 366"/>
                <a:gd name="T7" fmla="*/ 428 h 566"/>
                <a:gd name="T8" fmla="*/ 276 w 366"/>
                <a:gd name="T9" fmla="*/ 456 h 566"/>
                <a:gd name="T10" fmla="*/ 236 w 366"/>
                <a:gd name="T11" fmla="*/ 474 h 566"/>
                <a:gd name="T12" fmla="*/ 212 w 366"/>
                <a:gd name="T13" fmla="*/ 520 h 566"/>
                <a:gd name="T14" fmla="*/ 260 w 366"/>
                <a:gd name="T15" fmla="*/ 530 h 566"/>
                <a:gd name="T16" fmla="*/ 290 w 366"/>
                <a:gd name="T17" fmla="*/ 566 h 566"/>
                <a:gd name="T18" fmla="*/ 76 w 366"/>
                <a:gd name="T19" fmla="*/ 540 h 566"/>
                <a:gd name="T20" fmla="*/ 132 w 366"/>
                <a:gd name="T21" fmla="*/ 524 h 566"/>
                <a:gd name="T22" fmla="*/ 148 w 366"/>
                <a:gd name="T23" fmla="*/ 520 h 566"/>
                <a:gd name="T24" fmla="*/ 156 w 366"/>
                <a:gd name="T25" fmla="*/ 480 h 566"/>
                <a:gd name="T26" fmla="*/ 108 w 366"/>
                <a:gd name="T27" fmla="*/ 466 h 566"/>
                <a:gd name="T28" fmla="*/ 74 w 366"/>
                <a:gd name="T29" fmla="*/ 442 h 566"/>
                <a:gd name="T30" fmla="*/ 48 w 366"/>
                <a:gd name="T31" fmla="*/ 412 h 566"/>
                <a:gd name="T32" fmla="*/ 30 w 366"/>
                <a:gd name="T33" fmla="*/ 382 h 566"/>
                <a:gd name="T34" fmla="*/ 22 w 366"/>
                <a:gd name="T35" fmla="*/ 352 h 566"/>
                <a:gd name="T36" fmla="*/ 0 w 366"/>
                <a:gd name="T37" fmla="*/ 256 h 566"/>
                <a:gd name="T38" fmla="*/ 74 w 366"/>
                <a:gd name="T39" fmla="*/ 330 h 566"/>
                <a:gd name="T40" fmla="*/ 76 w 366"/>
                <a:gd name="T41" fmla="*/ 342 h 566"/>
                <a:gd name="T42" fmla="*/ 98 w 366"/>
                <a:gd name="T43" fmla="*/ 384 h 566"/>
                <a:gd name="T44" fmla="*/ 118 w 366"/>
                <a:gd name="T45" fmla="*/ 404 h 566"/>
                <a:gd name="T46" fmla="*/ 146 w 366"/>
                <a:gd name="T47" fmla="*/ 420 h 566"/>
                <a:gd name="T48" fmla="*/ 184 w 366"/>
                <a:gd name="T49" fmla="*/ 426 h 566"/>
                <a:gd name="T50" fmla="*/ 220 w 366"/>
                <a:gd name="T51" fmla="*/ 420 h 566"/>
                <a:gd name="T52" fmla="*/ 248 w 366"/>
                <a:gd name="T53" fmla="*/ 404 h 566"/>
                <a:gd name="T54" fmla="*/ 268 w 366"/>
                <a:gd name="T55" fmla="*/ 384 h 566"/>
                <a:gd name="T56" fmla="*/ 282 w 366"/>
                <a:gd name="T57" fmla="*/ 362 h 566"/>
                <a:gd name="T58" fmla="*/ 290 w 366"/>
                <a:gd name="T59" fmla="*/ 330 h 566"/>
                <a:gd name="T60" fmla="*/ 366 w 366"/>
                <a:gd name="T61" fmla="*/ 256 h 566"/>
                <a:gd name="T62" fmla="*/ 262 w 366"/>
                <a:gd name="T63" fmla="*/ 310 h 566"/>
                <a:gd name="T64" fmla="*/ 252 w 366"/>
                <a:gd name="T65" fmla="*/ 352 h 566"/>
                <a:gd name="T66" fmla="*/ 236 w 366"/>
                <a:gd name="T67" fmla="*/ 374 h 566"/>
                <a:gd name="T68" fmla="*/ 220 w 366"/>
                <a:gd name="T69" fmla="*/ 384 h 566"/>
                <a:gd name="T70" fmla="*/ 198 w 366"/>
                <a:gd name="T71" fmla="*/ 390 h 566"/>
                <a:gd name="T72" fmla="*/ 168 w 366"/>
                <a:gd name="T73" fmla="*/ 390 h 566"/>
                <a:gd name="T74" fmla="*/ 146 w 366"/>
                <a:gd name="T75" fmla="*/ 384 h 566"/>
                <a:gd name="T76" fmla="*/ 128 w 366"/>
                <a:gd name="T77" fmla="*/ 374 h 566"/>
                <a:gd name="T78" fmla="*/ 112 w 366"/>
                <a:gd name="T79" fmla="*/ 352 h 566"/>
                <a:gd name="T80" fmla="*/ 104 w 366"/>
                <a:gd name="T81" fmla="*/ 310 h 566"/>
                <a:gd name="T82" fmla="*/ 106 w 366"/>
                <a:gd name="T83" fmla="*/ 60 h 566"/>
                <a:gd name="T84" fmla="*/ 122 w 366"/>
                <a:gd name="T85" fmla="*/ 26 h 566"/>
                <a:gd name="T86" fmla="*/ 136 w 366"/>
                <a:gd name="T87" fmla="*/ 14 h 566"/>
                <a:gd name="T88" fmla="*/ 156 w 366"/>
                <a:gd name="T89" fmla="*/ 4 h 566"/>
                <a:gd name="T90" fmla="*/ 184 w 366"/>
                <a:gd name="T91" fmla="*/ 0 h 566"/>
                <a:gd name="T92" fmla="*/ 210 w 366"/>
                <a:gd name="T93" fmla="*/ 4 h 566"/>
                <a:gd name="T94" fmla="*/ 230 w 366"/>
                <a:gd name="T95" fmla="*/ 14 h 566"/>
                <a:gd name="T96" fmla="*/ 244 w 366"/>
                <a:gd name="T97" fmla="*/ 26 h 566"/>
                <a:gd name="T98" fmla="*/ 252 w 366"/>
                <a:gd name="T99" fmla="*/ 42 h 566"/>
                <a:gd name="T100" fmla="*/ 262 w 366"/>
                <a:gd name="T101" fmla="*/ 31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6" h="566">
                  <a:moveTo>
                    <a:pt x="346" y="256"/>
                  </a:moveTo>
                  <a:lnTo>
                    <a:pt x="346" y="330"/>
                  </a:lnTo>
                  <a:lnTo>
                    <a:pt x="346" y="330"/>
                  </a:lnTo>
                  <a:lnTo>
                    <a:pt x="344" y="352"/>
                  </a:lnTo>
                  <a:lnTo>
                    <a:pt x="344" y="352"/>
                  </a:lnTo>
                  <a:lnTo>
                    <a:pt x="340" y="366"/>
                  </a:lnTo>
                  <a:lnTo>
                    <a:pt x="334" y="382"/>
                  </a:lnTo>
                  <a:lnTo>
                    <a:pt x="334" y="382"/>
                  </a:lnTo>
                  <a:lnTo>
                    <a:pt x="328" y="396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06" y="428"/>
                  </a:lnTo>
                  <a:lnTo>
                    <a:pt x="294" y="442"/>
                  </a:lnTo>
                  <a:lnTo>
                    <a:pt x="294" y="442"/>
                  </a:lnTo>
                  <a:lnTo>
                    <a:pt x="276" y="456"/>
                  </a:lnTo>
                  <a:lnTo>
                    <a:pt x="258" y="466"/>
                  </a:lnTo>
                  <a:lnTo>
                    <a:pt x="258" y="466"/>
                  </a:lnTo>
                  <a:lnTo>
                    <a:pt x="236" y="474"/>
                  </a:lnTo>
                  <a:lnTo>
                    <a:pt x="212" y="480"/>
                  </a:lnTo>
                  <a:lnTo>
                    <a:pt x="212" y="520"/>
                  </a:lnTo>
                  <a:lnTo>
                    <a:pt x="212" y="520"/>
                  </a:lnTo>
                  <a:lnTo>
                    <a:pt x="234" y="524"/>
                  </a:lnTo>
                  <a:lnTo>
                    <a:pt x="234" y="524"/>
                  </a:lnTo>
                  <a:lnTo>
                    <a:pt x="260" y="530"/>
                  </a:lnTo>
                  <a:lnTo>
                    <a:pt x="260" y="530"/>
                  </a:lnTo>
                  <a:lnTo>
                    <a:pt x="290" y="540"/>
                  </a:lnTo>
                  <a:lnTo>
                    <a:pt x="290" y="566"/>
                  </a:lnTo>
                  <a:lnTo>
                    <a:pt x="76" y="566"/>
                  </a:lnTo>
                  <a:lnTo>
                    <a:pt x="76" y="540"/>
                  </a:lnTo>
                  <a:lnTo>
                    <a:pt x="76" y="540"/>
                  </a:lnTo>
                  <a:lnTo>
                    <a:pt x="106" y="530"/>
                  </a:lnTo>
                  <a:lnTo>
                    <a:pt x="106" y="530"/>
                  </a:lnTo>
                  <a:lnTo>
                    <a:pt x="132" y="524"/>
                  </a:lnTo>
                  <a:lnTo>
                    <a:pt x="132" y="524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56" y="520"/>
                  </a:lnTo>
                  <a:lnTo>
                    <a:pt x="156" y="480"/>
                  </a:lnTo>
                  <a:lnTo>
                    <a:pt x="156" y="480"/>
                  </a:lnTo>
                  <a:lnTo>
                    <a:pt x="130" y="474"/>
                  </a:lnTo>
                  <a:lnTo>
                    <a:pt x="108" y="466"/>
                  </a:lnTo>
                  <a:lnTo>
                    <a:pt x="108" y="466"/>
                  </a:lnTo>
                  <a:lnTo>
                    <a:pt x="90" y="456"/>
                  </a:lnTo>
                  <a:lnTo>
                    <a:pt x="74" y="442"/>
                  </a:lnTo>
                  <a:lnTo>
                    <a:pt x="74" y="442"/>
                  </a:lnTo>
                  <a:lnTo>
                    <a:pt x="60" y="428"/>
                  </a:lnTo>
                  <a:lnTo>
                    <a:pt x="48" y="412"/>
                  </a:lnTo>
                  <a:lnTo>
                    <a:pt x="48" y="412"/>
                  </a:lnTo>
                  <a:lnTo>
                    <a:pt x="38" y="396"/>
                  </a:lnTo>
                  <a:lnTo>
                    <a:pt x="30" y="382"/>
                  </a:lnTo>
                  <a:lnTo>
                    <a:pt x="30" y="382"/>
                  </a:lnTo>
                  <a:lnTo>
                    <a:pt x="26" y="366"/>
                  </a:lnTo>
                  <a:lnTo>
                    <a:pt x="22" y="352"/>
                  </a:lnTo>
                  <a:lnTo>
                    <a:pt x="22" y="352"/>
                  </a:lnTo>
                  <a:lnTo>
                    <a:pt x="18" y="330"/>
                  </a:lnTo>
                  <a:lnTo>
                    <a:pt x="18" y="256"/>
                  </a:lnTo>
                  <a:lnTo>
                    <a:pt x="0" y="256"/>
                  </a:lnTo>
                  <a:lnTo>
                    <a:pt x="0" y="150"/>
                  </a:lnTo>
                  <a:lnTo>
                    <a:pt x="74" y="150"/>
                  </a:lnTo>
                  <a:lnTo>
                    <a:pt x="74" y="330"/>
                  </a:lnTo>
                  <a:lnTo>
                    <a:pt x="74" y="330"/>
                  </a:lnTo>
                  <a:lnTo>
                    <a:pt x="76" y="342"/>
                  </a:lnTo>
                  <a:lnTo>
                    <a:pt x="76" y="342"/>
                  </a:lnTo>
                  <a:lnTo>
                    <a:pt x="84" y="362"/>
                  </a:lnTo>
                  <a:lnTo>
                    <a:pt x="84" y="362"/>
                  </a:lnTo>
                  <a:lnTo>
                    <a:pt x="98" y="384"/>
                  </a:lnTo>
                  <a:lnTo>
                    <a:pt x="98" y="384"/>
                  </a:lnTo>
                  <a:lnTo>
                    <a:pt x="106" y="394"/>
                  </a:lnTo>
                  <a:lnTo>
                    <a:pt x="118" y="404"/>
                  </a:lnTo>
                  <a:lnTo>
                    <a:pt x="118" y="404"/>
                  </a:lnTo>
                  <a:lnTo>
                    <a:pt x="130" y="412"/>
                  </a:lnTo>
                  <a:lnTo>
                    <a:pt x="146" y="420"/>
                  </a:lnTo>
                  <a:lnTo>
                    <a:pt x="146" y="420"/>
                  </a:lnTo>
                  <a:lnTo>
                    <a:pt x="164" y="424"/>
                  </a:lnTo>
                  <a:lnTo>
                    <a:pt x="184" y="426"/>
                  </a:lnTo>
                  <a:lnTo>
                    <a:pt x="184" y="426"/>
                  </a:lnTo>
                  <a:lnTo>
                    <a:pt x="202" y="424"/>
                  </a:lnTo>
                  <a:lnTo>
                    <a:pt x="220" y="420"/>
                  </a:lnTo>
                  <a:lnTo>
                    <a:pt x="220" y="420"/>
                  </a:lnTo>
                  <a:lnTo>
                    <a:pt x="236" y="412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60" y="394"/>
                  </a:lnTo>
                  <a:lnTo>
                    <a:pt x="268" y="384"/>
                  </a:lnTo>
                  <a:lnTo>
                    <a:pt x="268" y="384"/>
                  </a:lnTo>
                  <a:lnTo>
                    <a:pt x="282" y="362"/>
                  </a:lnTo>
                  <a:lnTo>
                    <a:pt x="282" y="362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90" y="330"/>
                  </a:lnTo>
                  <a:lnTo>
                    <a:pt x="290" y="150"/>
                  </a:lnTo>
                  <a:lnTo>
                    <a:pt x="366" y="150"/>
                  </a:lnTo>
                  <a:lnTo>
                    <a:pt x="366" y="256"/>
                  </a:lnTo>
                  <a:lnTo>
                    <a:pt x="346" y="256"/>
                  </a:lnTo>
                  <a:close/>
                  <a:moveTo>
                    <a:pt x="262" y="310"/>
                  </a:moveTo>
                  <a:lnTo>
                    <a:pt x="262" y="310"/>
                  </a:lnTo>
                  <a:lnTo>
                    <a:pt x="258" y="332"/>
                  </a:lnTo>
                  <a:lnTo>
                    <a:pt x="252" y="352"/>
                  </a:lnTo>
                  <a:lnTo>
                    <a:pt x="252" y="352"/>
                  </a:lnTo>
                  <a:lnTo>
                    <a:pt x="244" y="366"/>
                  </a:lnTo>
                  <a:lnTo>
                    <a:pt x="244" y="366"/>
                  </a:lnTo>
                  <a:lnTo>
                    <a:pt x="236" y="374"/>
                  </a:lnTo>
                  <a:lnTo>
                    <a:pt x="230" y="380"/>
                  </a:lnTo>
                  <a:lnTo>
                    <a:pt x="230" y="380"/>
                  </a:lnTo>
                  <a:lnTo>
                    <a:pt x="220" y="384"/>
                  </a:lnTo>
                  <a:lnTo>
                    <a:pt x="210" y="388"/>
                  </a:lnTo>
                  <a:lnTo>
                    <a:pt x="210" y="388"/>
                  </a:lnTo>
                  <a:lnTo>
                    <a:pt x="198" y="390"/>
                  </a:lnTo>
                  <a:lnTo>
                    <a:pt x="184" y="392"/>
                  </a:lnTo>
                  <a:lnTo>
                    <a:pt x="184" y="392"/>
                  </a:lnTo>
                  <a:lnTo>
                    <a:pt x="168" y="390"/>
                  </a:lnTo>
                  <a:lnTo>
                    <a:pt x="156" y="388"/>
                  </a:lnTo>
                  <a:lnTo>
                    <a:pt x="156" y="388"/>
                  </a:lnTo>
                  <a:lnTo>
                    <a:pt x="146" y="384"/>
                  </a:lnTo>
                  <a:lnTo>
                    <a:pt x="136" y="380"/>
                  </a:lnTo>
                  <a:lnTo>
                    <a:pt x="136" y="380"/>
                  </a:lnTo>
                  <a:lnTo>
                    <a:pt x="128" y="374"/>
                  </a:lnTo>
                  <a:lnTo>
                    <a:pt x="122" y="366"/>
                  </a:lnTo>
                  <a:lnTo>
                    <a:pt x="122" y="366"/>
                  </a:lnTo>
                  <a:lnTo>
                    <a:pt x="112" y="352"/>
                  </a:lnTo>
                  <a:lnTo>
                    <a:pt x="112" y="352"/>
                  </a:lnTo>
                  <a:lnTo>
                    <a:pt x="106" y="332"/>
                  </a:lnTo>
                  <a:lnTo>
                    <a:pt x="104" y="310"/>
                  </a:lnTo>
                  <a:lnTo>
                    <a:pt x="104" y="82"/>
                  </a:lnTo>
                  <a:lnTo>
                    <a:pt x="104" y="82"/>
                  </a:lnTo>
                  <a:lnTo>
                    <a:pt x="106" y="60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28" y="20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46" y="8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6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98" y="2"/>
                  </a:lnTo>
                  <a:lnTo>
                    <a:pt x="210" y="4"/>
                  </a:lnTo>
                  <a:lnTo>
                    <a:pt x="210" y="4"/>
                  </a:lnTo>
                  <a:lnTo>
                    <a:pt x="220" y="8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36" y="20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52" y="42"/>
                  </a:lnTo>
                  <a:lnTo>
                    <a:pt x="252" y="42"/>
                  </a:lnTo>
                  <a:lnTo>
                    <a:pt x="258" y="60"/>
                  </a:lnTo>
                  <a:lnTo>
                    <a:pt x="262" y="82"/>
                  </a:lnTo>
                  <a:lnTo>
                    <a:pt x="262" y="310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78"/>
            <p:cNvSpPr>
              <a:spLocks noEditPoints="1"/>
            </p:cNvSpPr>
            <p:nvPr/>
          </p:nvSpPr>
          <p:spPr bwMode="auto">
            <a:xfrm>
              <a:off x="1651650" y="3077769"/>
              <a:ext cx="641400" cy="639456"/>
            </a:xfrm>
            <a:custGeom>
              <a:avLst/>
              <a:gdLst>
                <a:gd name="T0" fmla="*/ 82 w 660"/>
                <a:gd name="T1" fmla="*/ 248 h 658"/>
                <a:gd name="T2" fmla="*/ 364 w 660"/>
                <a:gd name="T3" fmla="*/ 152 h 658"/>
                <a:gd name="T4" fmla="*/ 394 w 660"/>
                <a:gd name="T5" fmla="*/ 188 h 658"/>
                <a:gd name="T6" fmla="*/ 426 w 660"/>
                <a:gd name="T7" fmla="*/ 264 h 658"/>
                <a:gd name="T8" fmla="*/ 434 w 660"/>
                <a:gd name="T9" fmla="*/ 330 h 658"/>
                <a:gd name="T10" fmla="*/ 416 w 660"/>
                <a:gd name="T11" fmla="*/ 426 h 658"/>
                <a:gd name="T12" fmla="*/ 384 w 660"/>
                <a:gd name="T13" fmla="*/ 482 h 658"/>
                <a:gd name="T14" fmla="*/ 352 w 660"/>
                <a:gd name="T15" fmla="*/ 508 h 658"/>
                <a:gd name="T16" fmla="*/ 334 w 660"/>
                <a:gd name="T17" fmla="*/ 506 h 658"/>
                <a:gd name="T18" fmla="*/ 322 w 660"/>
                <a:gd name="T19" fmla="*/ 482 h 658"/>
                <a:gd name="T20" fmla="*/ 332 w 660"/>
                <a:gd name="T21" fmla="*/ 466 h 658"/>
                <a:gd name="T22" fmla="*/ 360 w 660"/>
                <a:gd name="T23" fmla="*/ 432 h 658"/>
                <a:gd name="T24" fmla="*/ 378 w 660"/>
                <a:gd name="T25" fmla="*/ 384 h 658"/>
                <a:gd name="T26" fmla="*/ 382 w 660"/>
                <a:gd name="T27" fmla="*/ 302 h 658"/>
                <a:gd name="T28" fmla="*/ 360 w 660"/>
                <a:gd name="T29" fmla="*/ 226 h 658"/>
                <a:gd name="T30" fmla="*/ 332 w 660"/>
                <a:gd name="T31" fmla="*/ 188 h 658"/>
                <a:gd name="T32" fmla="*/ 326 w 660"/>
                <a:gd name="T33" fmla="*/ 162 h 658"/>
                <a:gd name="T34" fmla="*/ 346 w 660"/>
                <a:gd name="T35" fmla="*/ 146 h 658"/>
                <a:gd name="T36" fmla="*/ 364 w 660"/>
                <a:gd name="T37" fmla="*/ 152 h 658"/>
                <a:gd name="T38" fmla="*/ 464 w 660"/>
                <a:gd name="T39" fmla="*/ 94 h 658"/>
                <a:gd name="T40" fmla="*/ 502 w 660"/>
                <a:gd name="T41" fmla="*/ 152 h 658"/>
                <a:gd name="T42" fmla="*/ 536 w 660"/>
                <a:gd name="T43" fmla="*/ 240 h 658"/>
                <a:gd name="T44" fmla="*/ 546 w 660"/>
                <a:gd name="T45" fmla="*/ 310 h 658"/>
                <a:gd name="T46" fmla="*/ 544 w 660"/>
                <a:gd name="T47" fmla="*/ 382 h 658"/>
                <a:gd name="T48" fmla="*/ 528 w 660"/>
                <a:gd name="T49" fmla="*/ 450 h 658"/>
                <a:gd name="T50" fmla="*/ 500 w 660"/>
                <a:gd name="T51" fmla="*/ 512 h 658"/>
                <a:gd name="T52" fmla="*/ 444 w 660"/>
                <a:gd name="T53" fmla="*/ 580 h 658"/>
                <a:gd name="T54" fmla="*/ 426 w 660"/>
                <a:gd name="T55" fmla="*/ 586 h 658"/>
                <a:gd name="T56" fmla="*/ 406 w 660"/>
                <a:gd name="T57" fmla="*/ 568 h 658"/>
                <a:gd name="T58" fmla="*/ 406 w 660"/>
                <a:gd name="T59" fmla="*/ 550 h 658"/>
                <a:gd name="T60" fmla="*/ 440 w 660"/>
                <a:gd name="T61" fmla="*/ 518 h 658"/>
                <a:gd name="T62" fmla="*/ 468 w 660"/>
                <a:gd name="T63" fmla="*/ 470 h 658"/>
                <a:gd name="T64" fmla="*/ 488 w 660"/>
                <a:gd name="T65" fmla="*/ 414 h 658"/>
                <a:gd name="T66" fmla="*/ 498 w 660"/>
                <a:gd name="T67" fmla="*/ 334 h 658"/>
                <a:gd name="T68" fmla="*/ 488 w 660"/>
                <a:gd name="T69" fmla="*/ 250 h 658"/>
                <a:gd name="T70" fmla="*/ 460 w 660"/>
                <a:gd name="T71" fmla="*/ 174 h 658"/>
                <a:gd name="T72" fmla="*/ 428 w 660"/>
                <a:gd name="T73" fmla="*/ 126 h 658"/>
                <a:gd name="T74" fmla="*/ 406 w 660"/>
                <a:gd name="T75" fmla="*/ 100 h 658"/>
                <a:gd name="T76" fmla="*/ 414 w 660"/>
                <a:gd name="T77" fmla="*/ 78 h 658"/>
                <a:gd name="T78" fmla="*/ 430 w 660"/>
                <a:gd name="T79" fmla="*/ 70 h 658"/>
                <a:gd name="T80" fmla="*/ 448 w 660"/>
                <a:gd name="T81" fmla="*/ 78 h 658"/>
                <a:gd name="T82" fmla="*/ 570 w 660"/>
                <a:gd name="T83" fmla="*/ 52 h 658"/>
                <a:gd name="T84" fmla="*/ 616 w 660"/>
                <a:gd name="T85" fmla="*/ 130 h 658"/>
                <a:gd name="T86" fmla="*/ 646 w 660"/>
                <a:gd name="T87" fmla="*/ 216 h 658"/>
                <a:gd name="T88" fmla="*/ 660 w 660"/>
                <a:gd name="T89" fmla="*/ 336 h 658"/>
                <a:gd name="T90" fmla="*/ 652 w 660"/>
                <a:gd name="T91" fmla="*/ 428 h 658"/>
                <a:gd name="T92" fmla="*/ 626 w 660"/>
                <a:gd name="T93" fmla="*/ 514 h 658"/>
                <a:gd name="T94" fmla="*/ 586 w 660"/>
                <a:gd name="T95" fmla="*/ 590 h 658"/>
                <a:gd name="T96" fmla="*/ 528 w 660"/>
                <a:gd name="T97" fmla="*/ 654 h 658"/>
                <a:gd name="T98" fmla="*/ 510 w 660"/>
                <a:gd name="T99" fmla="*/ 658 h 658"/>
                <a:gd name="T100" fmla="*/ 490 w 660"/>
                <a:gd name="T101" fmla="*/ 640 h 658"/>
                <a:gd name="T102" fmla="*/ 496 w 660"/>
                <a:gd name="T103" fmla="*/ 614 h 658"/>
                <a:gd name="T104" fmla="*/ 546 w 660"/>
                <a:gd name="T105" fmla="*/ 562 h 658"/>
                <a:gd name="T106" fmla="*/ 580 w 660"/>
                <a:gd name="T107" fmla="*/ 494 h 658"/>
                <a:gd name="T108" fmla="*/ 602 w 660"/>
                <a:gd name="T109" fmla="*/ 418 h 658"/>
                <a:gd name="T110" fmla="*/ 610 w 660"/>
                <a:gd name="T111" fmla="*/ 336 h 658"/>
                <a:gd name="T112" fmla="*/ 596 w 660"/>
                <a:gd name="T113" fmla="*/ 226 h 658"/>
                <a:gd name="T114" fmla="*/ 572 w 660"/>
                <a:gd name="T115" fmla="*/ 148 h 658"/>
                <a:gd name="T116" fmla="*/ 532 w 660"/>
                <a:gd name="T117" fmla="*/ 80 h 658"/>
                <a:gd name="T118" fmla="*/ 490 w 660"/>
                <a:gd name="T119" fmla="*/ 34 h 658"/>
                <a:gd name="T120" fmla="*/ 492 w 660"/>
                <a:gd name="T121" fmla="*/ 16 h 658"/>
                <a:gd name="T122" fmla="*/ 512 w 660"/>
                <a:gd name="T123" fmla="*/ 0 h 658"/>
                <a:gd name="T124" fmla="*/ 530 w 660"/>
                <a:gd name="T125" fmla="*/ 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0" h="658">
                  <a:moveTo>
                    <a:pt x="82" y="408"/>
                  </a:moveTo>
                  <a:lnTo>
                    <a:pt x="0" y="408"/>
                  </a:lnTo>
                  <a:lnTo>
                    <a:pt x="0" y="248"/>
                  </a:lnTo>
                  <a:lnTo>
                    <a:pt x="82" y="248"/>
                  </a:lnTo>
                  <a:lnTo>
                    <a:pt x="236" y="94"/>
                  </a:lnTo>
                  <a:lnTo>
                    <a:pt x="236" y="560"/>
                  </a:lnTo>
                  <a:lnTo>
                    <a:pt x="82" y="408"/>
                  </a:lnTo>
                  <a:close/>
                  <a:moveTo>
                    <a:pt x="364" y="152"/>
                  </a:moveTo>
                  <a:lnTo>
                    <a:pt x="364" y="152"/>
                  </a:lnTo>
                  <a:lnTo>
                    <a:pt x="376" y="164"/>
                  </a:lnTo>
                  <a:lnTo>
                    <a:pt x="386" y="176"/>
                  </a:lnTo>
                  <a:lnTo>
                    <a:pt x="394" y="188"/>
                  </a:lnTo>
                  <a:lnTo>
                    <a:pt x="402" y="202"/>
                  </a:lnTo>
                  <a:lnTo>
                    <a:pt x="402" y="202"/>
                  </a:lnTo>
                  <a:lnTo>
                    <a:pt x="416" y="232"/>
                  </a:lnTo>
                  <a:lnTo>
                    <a:pt x="426" y="264"/>
                  </a:lnTo>
                  <a:lnTo>
                    <a:pt x="426" y="264"/>
                  </a:lnTo>
                  <a:lnTo>
                    <a:pt x="432" y="296"/>
                  </a:lnTo>
                  <a:lnTo>
                    <a:pt x="434" y="330"/>
                  </a:lnTo>
                  <a:lnTo>
                    <a:pt x="434" y="330"/>
                  </a:lnTo>
                  <a:lnTo>
                    <a:pt x="430" y="364"/>
                  </a:lnTo>
                  <a:lnTo>
                    <a:pt x="426" y="396"/>
                  </a:lnTo>
                  <a:lnTo>
                    <a:pt x="426" y="396"/>
                  </a:lnTo>
                  <a:lnTo>
                    <a:pt x="416" y="426"/>
                  </a:lnTo>
                  <a:lnTo>
                    <a:pt x="402" y="456"/>
                  </a:lnTo>
                  <a:lnTo>
                    <a:pt x="402" y="456"/>
                  </a:lnTo>
                  <a:lnTo>
                    <a:pt x="392" y="468"/>
                  </a:lnTo>
                  <a:lnTo>
                    <a:pt x="384" y="482"/>
                  </a:lnTo>
                  <a:lnTo>
                    <a:pt x="374" y="494"/>
                  </a:lnTo>
                  <a:lnTo>
                    <a:pt x="362" y="504"/>
                  </a:lnTo>
                  <a:lnTo>
                    <a:pt x="362" y="504"/>
                  </a:lnTo>
                  <a:lnTo>
                    <a:pt x="352" y="508"/>
                  </a:lnTo>
                  <a:lnTo>
                    <a:pt x="348" y="510"/>
                  </a:lnTo>
                  <a:lnTo>
                    <a:pt x="344" y="510"/>
                  </a:lnTo>
                  <a:lnTo>
                    <a:pt x="344" y="510"/>
                  </a:lnTo>
                  <a:lnTo>
                    <a:pt x="334" y="506"/>
                  </a:lnTo>
                  <a:lnTo>
                    <a:pt x="328" y="500"/>
                  </a:lnTo>
                  <a:lnTo>
                    <a:pt x="328" y="500"/>
                  </a:lnTo>
                  <a:lnTo>
                    <a:pt x="324" y="492"/>
                  </a:lnTo>
                  <a:lnTo>
                    <a:pt x="322" y="482"/>
                  </a:lnTo>
                  <a:lnTo>
                    <a:pt x="322" y="482"/>
                  </a:lnTo>
                  <a:lnTo>
                    <a:pt x="324" y="478"/>
                  </a:lnTo>
                  <a:lnTo>
                    <a:pt x="324" y="474"/>
                  </a:lnTo>
                  <a:lnTo>
                    <a:pt x="332" y="466"/>
                  </a:lnTo>
                  <a:lnTo>
                    <a:pt x="332" y="466"/>
                  </a:lnTo>
                  <a:lnTo>
                    <a:pt x="340" y="460"/>
                  </a:lnTo>
                  <a:lnTo>
                    <a:pt x="348" y="452"/>
                  </a:lnTo>
                  <a:lnTo>
                    <a:pt x="360" y="432"/>
                  </a:lnTo>
                  <a:lnTo>
                    <a:pt x="360" y="432"/>
                  </a:lnTo>
                  <a:lnTo>
                    <a:pt x="370" y="410"/>
                  </a:lnTo>
                  <a:lnTo>
                    <a:pt x="378" y="384"/>
                  </a:lnTo>
                  <a:lnTo>
                    <a:pt x="378" y="384"/>
                  </a:lnTo>
                  <a:lnTo>
                    <a:pt x="382" y="358"/>
                  </a:lnTo>
                  <a:lnTo>
                    <a:pt x="384" y="330"/>
                  </a:lnTo>
                  <a:lnTo>
                    <a:pt x="384" y="330"/>
                  </a:lnTo>
                  <a:lnTo>
                    <a:pt x="382" y="302"/>
                  </a:lnTo>
                  <a:lnTo>
                    <a:pt x="378" y="274"/>
                  </a:lnTo>
                  <a:lnTo>
                    <a:pt x="378" y="274"/>
                  </a:lnTo>
                  <a:lnTo>
                    <a:pt x="370" y="250"/>
                  </a:lnTo>
                  <a:lnTo>
                    <a:pt x="360" y="226"/>
                  </a:lnTo>
                  <a:lnTo>
                    <a:pt x="360" y="226"/>
                  </a:lnTo>
                  <a:lnTo>
                    <a:pt x="348" y="204"/>
                  </a:lnTo>
                  <a:lnTo>
                    <a:pt x="332" y="188"/>
                  </a:lnTo>
                  <a:lnTo>
                    <a:pt x="332" y="188"/>
                  </a:lnTo>
                  <a:lnTo>
                    <a:pt x="326" y="180"/>
                  </a:lnTo>
                  <a:lnTo>
                    <a:pt x="324" y="172"/>
                  </a:lnTo>
                  <a:lnTo>
                    <a:pt x="324" y="172"/>
                  </a:lnTo>
                  <a:lnTo>
                    <a:pt x="326" y="162"/>
                  </a:lnTo>
                  <a:lnTo>
                    <a:pt x="330" y="154"/>
                  </a:lnTo>
                  <a:lnTo>
                    <a:pt x="330" y="154"/>
                  </a:lnTo>
                  <a:lnTo>
                    <a:pt x="338" y="150"/>
                  </a:lnTo>
                  <a:lnTo>
                    <a:pt x="346" y="146"/>
                  </a:lnTo>
                  <a:lnTo>
                    <a:pt x="346" y="146"/>
                  </a:lnTo>
                  <a:lnTo>
                    <a:pt x="352" y="146"/>
                  </a:lnTo>
                  <a:lnTo>
                    <a:pt x="356" y="146"/>
                  </a:lnTo>
                  <a:lnTo>
                    <a:pt x="364" y="152"/>
                  </a:lnTo>
                  <a:lnTo>
                    <a:pt x="364" y="152"/>
                  </a:lnTo>
                  <a:close/>
                  <a:moveTo>
                    <a:pt x="448" y="78"/>
                  </a:moveTo>
                  <a:lnTo>
                    <a:pt x="448" y="78"/>
                  </a:lnTo>
                  <a:lnTo>
                    <a:pt x="464" y="94"/>
                  </a:lnTo>
                  <a:lnTo>
                    <a:pt x="478" y="112"/>
                  </a:lnTo>
                  <a:lnTo>
                    <a:pt x="492" y="132"/>
                  </a:lnTo>
                  <a:lnTo>
                    <a:pt x="502" y="152"/>
                  </a:lnTo>
                  <a:lnTo>
                    <a:pt x="502" y="152"/>
                  </a:lnTo>
                  <a:lnTo>
                    <a:pt x="514" y="174"/>
                  </a:lnTo>
                  <a:lnTo>
                    <a:pt x="522" y="194"/>
                  </a:lnTo>
                  <a:lnTo>
                    <a:pt x="530" y="218"/>
                  </a:lnTo>
                  <a:lnTo>
                    <a:pt x="536" y="240"/>
                  </a:lnTo>
                  <a:lnTo>
                    <a:pt x="536" y="240"/>
                  </a:lnTo>
                  <a:lnTo>
                    <a:pt x="540" y="264"/>
                  </a:lnTo>
                  <a:lnTo>
                    <a:pt x="544" y="286"/>
                  </a:lnTo>
                  <a:lnTo>
                    <a:pt x="546" y="310"/>
                  </a:lnTo>
                  <a:lnTo>
                    <a:pt x="546" y="334"/>
                  </a:lnTo>
                  <a:lnTo>
                    <a:pt x="546" y="334"/>
                  </a:lnTo>
                  <a:lnTo>
                    <a:pt x="546" y="358"/>
                  </a:lnTo>
                  <a:lnTo>
                    <a:pt x="544" y="382"/>
                  </a:lnTo>
                  <a:lnTo>
                    <a:pt x="540" y="404"/>
                  </a:lnTo>
                  <a:lnTo>
                    <a:pt x="536" y="428"/>
                  </a:lnTo>
                  <a:lnTo>
                    <a:pt x="536" y="428"/>
                  </a:lnTo>
                  <a:lnTo>
                    <a:pt x="528" y="450"/>
                  </a:lnTo>
                  <a:lnTo>
                    <a:pt x="520" y="472"/>
                  </a:lnTo>
                  <a:lnTo>
                    <a:pt x="512" y="492"/>
                  </a:lnTo>
                  <a:lnTo>
                    <a:pt x="500" y="512"/>
                  </a:lnTo>
                  <a:lnTo>
                    <a:pt x="500" y="512"/>
                  </a:lnTo>
                  <a:lnTo>
                    <a:pt x="488" y="530"/>
                  </a:lnTo>
                  <a:lnTo>
                    <a:pt x="476" y="548"/>
                  </a:lnTo>
                  <a:lnTo>
                    <a:pt x="460" y="566"/>
                  </a:lnTo>
                  <a:lnTo>
                    <a:pt x="444" y="580"/>
                  </a:lnTo>
                  <a:lnTo>
                    <a:pt x="444" y="580"/>
                  </a:lnTo>
                  <a:lnTo>
                    <a:pt x="436" y="586"/>
                  </a:lnTo>
                  <a:lnTo>
                    <a:pt x="426" y="586"/>
                  </a:lnTo>
                  <a:lnTo>
                    <a:pt x="426" y="586"/>
                  </a:lnTo>
                  <a:lnTo>
                    <a:pt x="418" y="582"/>
                  </a:lnTo>
                  <a:lnTo>
                    <a:pt x="410" y="576"/>
                  </a:lnTo>
                  <a:lnTo>
                    <a:pt x="410" y="576"/>
                  </a:lnTo>
                  <a:lnTo>
                    <a:pt x="406" y="568"/>
                  </a:lnTo>
                  <a:lnTo>
                    <a:pt x="404" y="560"/>
                  </a:lnTo>
                  <a:lnTo>
                    <a:pt x="404" y="560"/>
                  </a:lnTo>
                  <a:lnTo>
                    <a:pt x="406" y="554"/>
                  </a:lnTo>
                  <a:lnTo>
                    <a:pt x="406" y="550"/>
                  </a:lnTo>
                  <a:lnTo>
                    <a:pt x="414" y="542"/>
                  </a:lnTo>
                  <a:lnTo>
                    <a:pt x="414" y="542"/>
                  </a:lnTo>
                  <a:lnTo>
                    <a:pt x="428" y="530"/>
                  </a:lnTo>
                  <a:lnTo>
                    <a:pt x="440" y="518"/>
                  </a:lnTo>
                  <a:lnTo>
                    <a:pt x="450" y="504"/>
                  </a:lnTo>
                  <a:lnTo>
                    <a:pt x="460" y="488"/>
                  </a:lnTo>
                  <a:lnTo>
                    <a:pt x="460" y="488"/>
                  </a:lnTo>
                  <a:lnTo>
                    <a:pt x="468" y="470"/>
                  </a:lnTo>
                  <a:lnTo>
                    <a:pt x="476" y="452"/>
                  </a:lnTo>
                  <a:lnTo>
                    <a:pt x="482" y="434"/>
                  </a:lnTo>
                  <a:lnTo>
                    <a:pt x="488" y="414"/>
                  </a:lnTo>
                  <a:lnTo>
                    <a:pt x="488" y="414"/>
                  </a:lnTo>
                  <a:lnTo>
                    <a:pt x="492" y="396"/>
                  </a:lnTo>
                  <a:lnTo>
                    <a:pt x="496" y="376"/>
                  </a:lnTo>
                  <a:lnTo>
                    <a:pt x="498" y="334"/>
                  </a:lnTo>
                  <a:lnTo>
                    <a:pt x="498" y="334"/>
                  </a:lnTo>
                  <a:lnTo>
                    <a:pt x="496" y="292"/>
                  </a:lnTo>
                  <a:lnTo>
                    <a:pt x="492" y="270"/>
                  </a:lnTo>
                  <a:lnTo>
                    <a:pt x="488" y="250"/>
                  </a:lnTo>
                  <a:lnTo>
                    <a:pt x="488" y="250"/>
                  </a:lnTo>
                  <a:lnTo>
                    <a:pt x="484" y="230"/>
                  </a:lnTo>
                  <a:lnTo>
                    <a:pt x="476" y="210"/>
                  </a:lnTo>
                  <a:lnTo>
                    <a:pt x="470" y="192"/>
                  </a:lnTo>
                  <a:lnTo>
                    <a:pt x="460" y="174"/>
                  </a:lnTo>
                  <a:lnTo>
                    <a:pt x="460" y="174"/>
                  </a:lnTo>
                  <a:lnTo>
                    <a:pt x="450" y="156"/>
                  </a:lnTo>
                  <a:lnTo>
                    <a:pt x="440" y="140"/>
                  </a:lnTo>
                  <a:lnTo>
                    <a:pt x="428" y="126"/>
                  </a:lnTo>
                  <a:lnTo>
                    <a:pt x="414" y="112"/>
                  </a:lnTo>
                  <a:lnTo>
                    <a:pt x="414" y="112"/>
                  </a:lnTo>
                  <a:lnTo>
                    <a:pt x="408" y="104"/>
                  </a:lnTo>
                  <a:lnTo>
                    <a:pt x="406" y="100"/>
                  </a:lnTo>
                  <a:lnTo>
                    <a:pt x="406" y="94"/>
                  </a:lnTo>
                  <a:lnTo>
                    <a:pt x="406" y="94"/>
                  </a:lnTo>
                  <a:lnTo>
                    <a:pt x="408" y="86"/>
                  </a:lnTo>
                  <a:lnTo>
                    <a:pt x="414" y="78"/>
                  </a:lnTo>
                  <a:lnTo>
                    <a:pt x="414" y="78"/>
                  </a:lnTo>
                  <a:lnTo>
                    <a:pt x="420" y="74"/>
                  </a:lnTo>
                  <a:lnTo>
                    <a:pt x="430" y="70"/>
                  </a:lnTo>
                  <a:lnTo>
                    <a:pt x="430" y="70"/>
                  </a:lnTo>
                  <a:lnTo>
                    <a:pt x="434" y="70"/>
                  </a:lnTo>
                  <a:lnTo>
                    <a:pt x="438" y="72"/>
                  </a:lnTo>
                  <a:lnTo>
                    <a:pt x="448" y="78"/>
                  </a:lnTo>
                  <a:lnTo>
                    <a:pt x="448" y="78"/>
                  </a:lnTo>
                  <a:close/>
                  <a:moveTo>
                    <a:pt x="530" y="6"/>
                  </a:moveTo>
                  <a:lnTo>
                    <a:pt x="530" y="6"/>
                  </a:lnTo>
                  <a:lnTo>
                    <a:pt x="550" y="28"/>
                  </a:lnTo>
                  <a:lnTo>
                    <a:pt x="570" y="52"/>
                  </a:lnTo>
                  <a:lnTo>
                    <a:pt x="586" y="76"/>
                  </a:lnTo>
                  <a:lnTo>
                    <a:pt x="602" y="102"/>
                  </a:lnTo>
                  <a:lnTo>
                    <a:pt x="602" y="102"/>
                  </a:lnTo>
                  <a:lnTo>
                    <a:pt x="616" y="130"/>
                  </a:lnTo>
                  <a:lnTo>
                    <a:pt x="628" y="158"/>
                  </a:lnTo>
                  <a:lnTo>
                    <a:pt x="638" y="186"/>
                  </a:lnTo>
                  <a:lnTo>
                    <a:pt x="646" y="216"/>
                  </a:lnTo>
                  <a:lnTo>
                    <a:pt x="646" y="216"/>
                  </a:lnTo>
                  <a:lnTo>
                    <a:pt x="652" y="246"/>
                  </a:lnTo>
                  <a:lnTo>
                    <a:pt x="656" y="276"/>
                  </a:lnTo>
                  <a:lnTo>
                    <a:pt x="658" y="306"/>
                  </a:lnTo>
                  <a:lnTo>
                    <a:pt x="660" y="336"/>
                  </a:lnTo>
                  <a:lnTo>
                    <a:pt x="660" y="336"/>
                  </a:lnTo>
                  <a:lnTo>
                    <a:pt x="658" y="368"/>
                  </a:lnTo>
                  <a:lnTo>
                    <a:pt x="656" y="398"/>
                  </a:lnTo>
                  <a:lnTo>
                    <a:pt x="652" y="428"/>
                  </a:lnTo>
                  <a:lnTo>
                    <a:pt x="644" y="456"/>
                  </a:lnTo>
                  <a:lnTo>
                    <a:pt x="644" y="456"/>
                  </a:lnTo>
                  <a:lnTo>
                    <a:pt x="636" y="486"/>
                  </a:lnTo>
                  <a:lnTo>
                    <a:pt x="626" y="514"/>
                  </a:lnTo>
                  <a:lnTo>
                    <a:pt x="614" y="540"/>
                  </a:lnTo>
                  <a:lnTo>
                    <a:pt x="600" y="566"/>
                  </a:lnTo>
                  <a:lnTo>
                    <a:pt x="600" y="566"/>
                  </a:lnTo>
                  <a:lnTo>
                    <a:pt x="586" y="590"/>
                  </a:lnTo>
                  <a:lnTo>
                    <a:pt x="568" y="612"/>
                  </a:lnTo>
                  <a:lnTo>
                    <a:pt x="548" y="634"/>
                  </a:lnTo>
                  <a:lnTo>
                    <a:pt x="528" y="654"/>
                  </a:lnTo>
                  <a:lnTo>
                    <a:pt x="528" y="654"/>
                  </a:lnTo>
                  <a:lnTo>
                    <a:pt x="518" y="658"/>
                  </a:lnTo>
                  <a:lnTo>
                    <a:pt x="514" y="658"/>
                  </a:lnTo>
                  <a:lnTo>
                    <a:pt x="510" y="658"/>
                  </a:lnTo>
                  <a:lnTo>
                    <a:pt x="510" y="658"/>
                  </a:lnTo>
                  <a:lnTo>
                    <a:pt x="502" y="654"/>
                  </a:lnTo>
                  <a:lnTo>
                    <a:pt x="494" y="648"/>
                  </a:lnTo>
                  <a:lnTo>
                    <a:pt x="494" y="648"/>
                  </a:lnTo>
                  <a:lnTo>
                    <a:pt x="490" y="640"/>
                  </a:lnTo>
                  <a:lnTo>
                    <a:pt x="488" y="632"/>
                  </a:lnTo>
                  <a:lnTo>
                    <a:pt x="488" y="632"/>
                  </a:lnTo>
                  <a:lnTo>
                    <a:pt x="490" y="622"/>
                  </a:lnTo>
                  <a:lnTo>
                    <a:pt x="496" y="614"/>
                  </a:lnTo>
                  <a:lnTo>
                    <a:pt x="496" y="614"/>
                  </a:lnTo>
                  <a:lnTo>
                    <a:pt x="514" y="598"/>
                  </a:lnTo>
                  <a:lnTo>
                    <a:pt x="530" y="582"/>
                  </a:lnTo>
                  <a:lnTo>
                    <a:pt x="546" y="562"/>
                  </a:lnTo>
                  <a:lnTo>
                    <a:pt x="558" y="540"/>
                  </a:lnTo>
                  <a:lnTo>
                    <a:pt x="558" y="540"/>
                  </a:lnTo>
                  <a:lnTo>
                    <a:pt x="570" y="518"/>
                  </a:lnTo>
                  <a:lnTo>
                    <a:pt x="580" y="494"/>
                  </a:lnTo>
                  <a:lnTo>
                    <a:pt x="590" y="470"/>
                  </a:lnTo>
                  <a:lnTo>
                    <a:pt x="596" y="444"/>
                  </a:lnTo>
                  <a:lnTo>
                    <a:pt x="596" y="444"/>
                  </a:lnTo>
                  <a:lnTo>
                    <a:pt x="602" y="418"/>
                  </a:lnTo>
                  <a:lnTo>
                    <a:pt x="606" y="392"/>
                  </a:lnTo>
                  <a:lnTo>
                    <a:pt x="608" y="364"/>
                  </a:lnTo>
                  <a:lnTo>
                    <a:pt x="610" y="336"/>
                  </a:lnTo>
                  <a:lnTo>
                    <a:pt x="610" y="336"/>
                  </a:lnTo>
                  <a:lnTo>
                    <a:pt x="608" y="308"/>
                  </a:lnTo>
                  <a:lnTo>
                    <a:pt x="606" y="280"/>
                  </a:lnTo>
                  <a:lnTo>
                    <a:pt x="602" y="252"/>
                  </a:lnTo>
                  <a:lnTo>
                    <a:pt x="596" y="226"/>
                  </a:lnTo>
                  <a:lnTo>
                    <a:pt x="596" y="226"/>
                  </a:lnTo>
                  <a:lnTo>
                    <a:pt x="590" y="200"/>
                  </a:lnTo>
                  <a:lnTo>
                    <a:pt x="582" y="174"/>
                  </a:lnTo>
                  <a:lnTo>
                    <a:pt x="572" y="148"/>
                  </a:lnTo>
                  <a:lnTo>
                    <a:pt x="560" y="124"/>
                  </a:lnTo>
                  <a:lnTo>
                    <a:pt x="560" y="124"/>
                  </a:lnTo>
                  <a:lnTo>
                    <a:pt x="546" y="102"/>
                  </a:lnTo>
                  <a:lnTo>
                    <a:pt x="532" y="80"/>
                  </a:lnTo>
                  <a:lnTo>
                    <a:pt x="514" y="60"/>
                  </a:lnTo>
                  <a:lnTo>
                    <a:pt x="496" y="42"/>
                  </a:lnTo>
                  <a:lnTo>
                    <a:pt x="496" y="42"/>
                  </a:lnTo>
                  <a:lnTo>
                    <a:pt x="490" y="34"/>
                  </a:lnTo>
                  <a:lnTo>
                    <a:pt x="488" y="28"/>
                  </a:lnTo>
                  <a:lnTo>
                    <a:pt x="488" y="24"/>
                  </a:lnTo>
                  <a:lnTo>
                    <a:pt x="488" y="24"/>
                  </a:lnTo>
                  <a:lnTo>
                    <a:pt x="492" y="16"/>
                  </a:lnTo>
                  <a:lnTo>
                    <a:pt x="496" y="8"/>
                  </a:lnTo>
                  <a:lnTo>
                    <a:pt x="496" y="8"/>
                  </a:lnTo>
                  <a:lnTo>
                    <a:pt x="504" y="2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22" y="0"/>
                  </a:lnTo>
                  <a:lnTo>
                    <a:pt x="530" y="6"/>
                  </a:lnTo>
                  <a:lnTo>
                    <a:pt x="530" y="6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9"/>
            <p:cNvSpPr>
              <a:spLocks/>
            </p:cNvSpPr>
            <p:nvPr/>
          </p:nvSpPr>
          <p:spPr bwMode="auto">
            <a:xfrm>
              <a:off x="1113263" y="3169120"/>
              <a:ext cx="229349" cy="452867"/>
            </a:xfrm>
            <a:custGeom>
              <a:avLst/>
              <a:gdLst>
                <a:gd name="T0" fmla="*/ 82 w 236"/>
                <a:gd name="T1" fmla="*/ 314 h 466"/>
                <a:gd name="T2" fmla="*/ 0 w 236"/>
                <a:gd name="T3" fmla="*/ 314 h 466"/>
                <a:gd name="T4" fmla="*/ 0 w 236"/>
                <a:gd name="T5" fmla="*/ 154 h 466"/>
                <a:gd name="T6" fmla="*/ 82 w 236"/>
                <a:gd name="T7" fmla="*/ 154 h 466"/>
                <a:gd name="T8" fmla="*/ 236 w 236"/>
                <a:gd name="T9" fmla="*/ 0 h 466"/>
                <a:gd name="T10" fmla="*/ 236 w 236"/>
                <a:gd name="T11" fmla="*/ 466 h 466"/>
                <a:gd name="T12" fmla="*/ 82 w 236"/>
                <a:gd name="T13" fmla="*/ 314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466">
                  <a:moveTo>
                    <a:pt x="82" y="314"/>
                  </a:moveTo>
                  <a:lnTo>
                    <a:pt x="0" y="314"/>
                  </a:lnTo>
                  <a:lnTo>
                    <a:pt x="0" y="154"/>
                  </a:lnTo>
                  <a:lnTo>
                    <a:pt x="82" y="154"/>
                  </a:lnTo>
                  <a:lnTo>
                    <a:pt x="236" y="0"/>
                  </a:lnTo>
                  <a:lnTo>
                    <a:pt x="236" y="466"/>
                  </a:lnTo>
                  <a:lnTo>
                    <a:pt x="82" y="314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80"/>
            <p:cNvSpPr>
              <a:spLocks noEditPoints="1"/>
            </p:cNvSpPr>
            <p:nvPr/>
          </p:nvSpPr>
          <p:spPr bwMode="auto">
            <a:xfrm>
              <a:off x="2602088" y="3141909"/>
              <a:ext cx="697765" cy="511176"/>
            </a:xfrm>
            <a:custGeom>
              <a:avLst/>
              <a:gdLst>
                <a:gd name="T0" fmla="*/ 500 w 718"/>
                <a:gd name="T1" fmla="*/ 84 h 526"/>
                <a:gd name="T2" fmla="*/ 178 w 718"/>
                <a:gd name="T3" fmla="*/ 136 h 526"/>
                <a:gd name="T4" fmla="*/ 166 w 718"/>
                <a:gd name="T5" fmla="*/ 136 h 526"/>
                <a:gd name="T6" fmla="*/ 140 w 718"/>
                <a:gd name="T7" fmla="*/ 140 h 526"/>
                <a:gd name="T8" fmla="*/ 130 w 718"/>
                <a:gd name="T9" fmla="*/ 146 h 526"/>
                <a:gd name="T10" fmla="*/ 88 w 718"/>
                <a:gd name="T11" fmla="*/ 172 h 526"/>
                <a:gd name="T12" fmla="*/ 74 w 718"/>
                <a:gd name="T13" fmla="*/ 192 h 526"/>
                <a:gd name="T14" fmla="*/ 62 w 718"/>
                <a:gd name="T15" fmla="*/ 214 h 526"/>
                <a:gd name="T16" fmla="*/ 54 w 718"/>
                <a:gd name="T17" fmla="*/ 238 h 526"/>
                <a:gd name="T18" fmla="*/ 52 w 718"/>
                <a:gd name="T19" fmla="*/ 262 h 526"/>
                <a:gd name="T20" fmla="*/ 52 w 718"/>
                <a:gd name="T21" fmla="*/ 278 h 526"/>
                <a:gd name="T22" fmla="*/ 56 w 718"/>
                <a:gd name="T23" fmla="*/ 294 h 526"/>
                <a:gd name="T24" fmla="*/ 68 w 718"/>
                <a:gd name="T25" fmla="*/ 324 h 526"/>
                <a:gd name="T26" fmla="*/ 22 w 718"/>
                <a:gd name="T27" fmla="*/ 348 h 526"/>
                <a:gd name="T28" fmla="*/ 6 w 718"/>
                <a:gd name="T29" fmla="*/ 306 h 526"/>
                <a:gd name="T30" fmla="*/ 2 w 718"/>
                <a:gd name="T31" fmla="*/ 286 h 526"/>
                <a:gd name="T32" fmla="*/ 0 w 718"/>
                <a:gd name="T33" fmla="*/ 262 h 526"/>
                <a:gd name="T34" fmla="*/ 4 w 718"/>
                <a:gd name="T35" fmla="*/ 226 h 526"/>
                <a:gd name="T36" fmla="*/ 14 w 718"/>
                <a:gd name="T37" fmla="*/ 194 h 526"/>
                <a:gd name="T38" fmla="*/ 22 w 718"/>
                <a:gd name="T39" fmla="*/ 178 h 526"/>
                <a:gd name="T40" fmla="*/ 40 w 718"/>
                <a:gd name="T41" fmla="*/ 148 h 526"/>
                <a:gd name="T42" fmla="*/ 52 w 718"/>
                <a:gd name="T43" fmla="*/ 136 h 526"/>
                <a:gd name="T44" fmla="*/ 78 w 718"/>
                <a:gd name="T45" fmla="*/ 114 h 526"/>
                <a:gd name="T46" fmla="*/ 110 w 718"/>
                <a:gd name="T47" fmla="*/ 98 h 526"/>
                <a:gd name="T48" fmla="*/ 126 w 718"/>
                <a:gd name="T49" fmla="*/ 92 h 526"/>
                <a:gd name="T50" fmla="*/ 160 w 718"/>
                <a:gd name="T51" fmla="*/ 84 h 526"/>
                <a:gd name="T52" fmla="*/ 170 w 718"/>
                <a:gd name="T53" fmla="*/ 84 h 526"/>
                <a:gd name="T54" fmla="*/ 218 w 718"/>
                <a:gd name="T55" fmla="*/ 526 h 526"/>
                <a:gd name="T56" fmla="*/ 218 w 718"/>
                <a:gd name="T57" fmla="*/ 306 h 526"/>
                <a:gd name="T58" fmla="*/ 696 w 718"/>
                <a:gd name="T59" fmla="*/ 178 h 526"/>
                <a:gd name="T60" fmla="*/ 706 w 718"/>
                <a:gd name="T61" fmla="*/ 198 h 526"/>
                <a:gd name="T62" fmla="*/ 712 w 718"/>
                <a:gd name="T63" fmla="*/ 218 h 526"/>
                <a:gd name="T64" fmla="*/ 718 w 718"/>
                <a:gd name="T65" fmla="*/ 264 h 526"/>
                <a:gd name="T66" fmla="*/ 716 w 718"/>
                <a:gd name="T67" fmla="*/ 288 h 526"/>
                <a:gd name="T68" fmla="*/ 712 w 718"/>
                <a:gd name="T69" fmla="*/ 310 h 526"/>
                <a:gd name="T70" fmla="*/ 694 w 718"/>
                <a:gd name="T71" fmla="*/ 354 h 526"/>
                <a:gd name="T72" fmla="*/ 680 w 718"/>
                <a:gd name="T73" fmla="*/ 372 h 526"/>
                <a:gd name="T74" fmla="*/ 666 w 718"/>
                <a:gd name="T75" fmla="*/ 390 h 526"/>
                <a:gd name="T76" fmla="*/ 630 w 718"/>
                <a:gd name="T77" fmla="*/ 418 h 526"/>
                <a:gd name="T78" fmla="*/ 608 w 718"/>
                <a:gd name="T79" fmla="*/ 428 h 526"/>
                <a:gd name="T80" fmla="*/ 586 w 718"/>
                <a:gd name="T81" fmla="*/ 436 h 526"/>
                <a:gd name="T82" fmla="*/ 540 w 718"/>
                <a:gd name="T83" fmla="*/ 442 h 526"/>
                <a:gd name="T84" fmla="*/ 218 w 718"/>
                <a:gd name="T85" fmla="*/ 390 h 526"/>
                <a:gd name="T86" fmla="*/ 540 w 718"/>
                <a:gd name="T87" fmla="*/ 390 h 526"/>
                <a:gd name="T88" fmla="*/ 566 w 718"/>
                <a:gd name="T89" fmla="*/ 388 h 526"/>
                <a:gd name="T90" fmla="*/ 590 w 718"/>
                <a:gd name="T91" fmla="*/ 380 h 526"/>
                <a:gd name="T92" fmla="*/ 610 w 718"/>
                <a:gd name="T93" fmla="*/ 368 h 526"/>
                <a:gd name="T94" fmla="*/ 630 w 718"/>
                <a:gd name="T95" fmla="*/ 354 h 526"/>
                <a:gd name="T96" fmla="*/ 656 w 718"/>
                <a:gd name="T97" fmla="*/ 312 h 526"/>
                <a:gd name="T98" fmla="*/ 660 w 718"/>
                <a:gd name="T99" fmla="*/ 302 h 526"/>
                <a:gd name="T100" fmla="*/ 666 w 718"/>
                <a:gd name="T101" fmla="*/ 276 h 526"/>
                <a:gd name="T102" fmla="*/ 666 w 718"/>
                <a:gd name="T103" fmla="*/ 264 h 526"/>
                <a:gd name="T104" fmla="*/ 662 w 718"/>
                <a:gd name="T105" fmla="*/ 232 h 526"/>
                <a:gd name="T106" fmla="*/ 658 w 718"/>
                <a:gd name="T107" fmla="*/ 216 h 526"/>
                <a:gd name="T108" fmla="*/ 652 w 718"/>
                <a:gd name="T109" fmla="*/ 202 h 526"/>
                <a:gd name="T110" fmla="*/ 500 w 718"/>
                <a:gd name="T111" fmla="*/ 0 h 526"/>
                <a:gd name="T112" fmla="*/ 500 w 718"/>
                <a:gd name="T113" fmla="*/ 22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8" h="526">
                  <a:moveTo>
                    <a:pt x="170" y="84"/>
                  </a:moveTo>
                  <a:lnTo>
                    <a:pt x="500" y="84"/>
                  </a:lnTo>
                  <a:lnTo>
                    <a:pt x="500" y="136"/>
                  </a:lnTo>
                  <a:lnTo>
                    <a:pt x="178" y="136"/>
                  </a:lnTo>
                  <a:lnTo>
                    <a:pt x="178" y="136"/>
                  </a:lnTo>
                  <a:lnTo>
                    <a:pt x="166" y="136"/>
                  </a:lnTo>
                  <a:lnTo>
                    <a:pt x="154" y="138"/>
                  </a:lnTo>
                  <a:lnTo>
                    <a:pt x="140" y="140"/>
                  </a:lnTo>
                  <a:lnTo>
                    <a:pt x="130" y="146"/>
                  </a:lnTo>
                  <a:lnTo>
                    <a:pt x="130" y="146"/>
                  </a:lnTo>
                  <a:lnTo>
                    <a:pt x="108" y="158"/>
                  </a:lnTo>
                  <a:lnTo>
                    <a:pt x="88" y="172"/>
                  </a:lnTo>
                  <a:lnTo>
                    <a:pt x="88" y="172"/>
                  </a:lnTo>
                  <a:lnTo>
                    <a:pt x="74" y="192"/>
                  </a:lnTo>
                  <a:lnTo>
                    <a:pt x="62" y="214"/>
                  </a:lnTo>
                  <a:lnTo>
                    <a:pt x="62" y="214"/>
                  </a:lnTo>
                  <a:lnTo>
                    <a:pt x="58" y="226"/>
                  </a:lnTo>
                  <a:lnTo>
                    <a:pt x="54" y="238"/>
                  </a:lnTo>
                  <a:lnTo>
                    <a:pt x="52" y="250"/>
                  </a:lnTo>
                  <a:lnTo>
                    <a:pt x="52" y="262"/>
                  </a:lnTo>
                  <a:lnTo>
                    <a:pt x="52" y="262"/>
                  </a:lnTo>
                  <a:lnTo>
                    <a:pt x="52" y="278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60" y="310"/>
                  </a:lnTo>
                  <a:lnTo>
                    <a:pt x="68" y="324"/>
                  </a:lnTo>
                  <a:lnTo>
                    <a:pt x="22" y="348"/>
                  </a:lnTo>
                  <a:lnTo>
                    <a:pt x="22" y="348"/>
                  </a:lnTo>
                  <a:lnTo>
                    <a:pt x="12" y="328"/>
                  </a:lnTo>
                  <a:lnTo>
                    <a:pt x="6" y="306"/>
                  </a:lnTo>
                  <a:lnTo>
                    <a:pt x="6" y="306"/>
                  </a:lnTo>
                  <a:lnTo>
                    <a:pt x="2" y="286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44"/>
                  </a:lnTo>
                  <a:lnTo>
                    <a:pt x="4" y="226"/>
                  </a:lnTo>
                  <a:lnTo>
                    <a:pt x="8" y="210"/>
                  </a:lnTo>
                  <a:lnTo>
                    <a:pt x="14" y="194"/>
                  </a:lnTo>
                  <a:lnTo>
                    <a:pt x="14" y="194"/>
                  </a:lnTo>
                  <a:lnTo>
                    <a:pt x="22" y="178"/>
                  </a:lnTo>
                  <a:lnTo>
                    <a:pt x="30" y="162"/>
                  </a:lnTo>
                  <a:lnTo>
                    <a:pt x="40" y="148"/>
                  </a:lnTo>
                  <a:lnTo>
                    <a:pt x="52" y="136"/>
                  </a:lnTo>
                  <a:lnTo>
                    <a:pt x="52" y="136"/>
                  </a:lnTo>
                  <a:lnTo>
                    <a:pt x="66" y="124"/>
                  </a:lnTo>
                  <a:lnTo>
                    <a:pt x="78" y="114"/>
                  </a:lnTo>
                  <a:lnTo>
                    <a:pt x="94" y="106"/>
                  </a:lnTo>
                  <a:lnTo>
                    <a:pt x="110" y="98"/>
                  </a:lnTo>
                  <a:lnTo>
                    <a:pt x="110" y="98"/>
                  </a:lnTo>
                  <a:lnTo>
                    <a:pt x="126" y="92"/>
                  </a:lnTo>
                  <a:lnTo>
                    <a:pt x="142" y="88"/>
                  </a:lnTo>
                  <a:lnTo>
                    <a:pt x="160" y="84"/>
                  </a:lnTo>
                  <a:lnTo>
                    <a:pt x="178" y="84"/>
                  </a:lnTo>
                  <a:lnTo>
                    <a:pt x="170" y="84"/>
                  </a:lnTo>
                  <a:close/>
                  <a:moveTo>
                    <a:pt x="218" y="306"/>
                  </a:moveTo>
                  <a:lnTo>
                    <a:pt x="218" y="526"/>
                  </a:lnTo>
                  <a:lnTo>
                    <a:pt x="50" y="416"/>
                  </a:lnTo>
                  <a:lnTo>
                    <a:pt x="218" y="306"/>
                  </a:lnTo>
                  <a:close/>
                  <a:moveTo>
                    <a:pt x="652" y="202"/>
                  </a:moveTo>
                  <a:lnTo>
                    <a:pt x="696" y="178"/>
                  </a:lnTo>
                  <a:lnTo>
                    <a:pt x="696" y="178"/>
                  </a:lnTo>
                  <a:lnTo>
                    <a:pt x="706" y="198"/>
                  </a:lnTo>
                  <a:lnTo>
                    <a:pt x="712" y="218"/>
                  </a:lnTo>
                  <a:lnTo>
                    <a:pt x="712" y="218"/>
                  </a:lnTo>
                  <a:lnTo>
                    <a:pt x="716" y="240"/>
                  </a:lnTo>
                  <a:lnTo>
                    <a:pt x="718" y="264"/>
                  </a:lnTo>
                  <a:lnTo>
                    <a:pt x="718" y="264"/>
                  </a:lnTo>
                  <a:lnTo>
                    <a:pt x="716" y="288"/>
                  </a:lnTo>
                  <a:lnTo>
                    <a:pt x="712" y="310"/>
                  </a:lnTo>
                  <a:lnTo>
                    <a:pt x="712" y="310"/>
                  </a:lnTo>
                  <a:lnTo>
                    <a:pt x="704" y="332"/>
                  </a:lnTo>
                  <a:lnTo>
                    <a:pt x="694" y="354"/>
                  </a:lnTo>
                  <a:lnTo>
                    <a:pt x="694" y="354"/>
                  </a:lnTo>
                  <a:lnTo>
                    <a:pt x="680" y="372"/>
                  </a:lnTo>
                  <a:lnTo>
                    <a:pt x="666" y="390"/>
                  </a:lnTo>
                  <a:lnTo>
                    <a:pt x="666" y="390"/>
                  </a:lnTo>
                  <a:lnTo>
                    <a:pt x="648" y="404"/>
                  </a:lnTo>
                  <a:lnTo>
                    <a:pt x="630" y="418"/>
                  </a:lnTo>
                  <a:lnTo>
                    <a:pt x="630" y="418"/>
                  </a:lnTo>
                  <a:lnTo>
                    <a:pt x="608" y="428"/>
                  </a:lnTo>
                  <a:lnTo>
                    <a:pt x="586" y="436"/>
                  </a:lnTo>
                  <a:lnTo>
                    <a:pt x="586" y="436"/>
                  </a:lnTo>
                  <a:lnTo>
                    <a:pt x="564" y="440"/>
                  </a:lnTo>
                  <a:lnTo>
                    <a:pt x="540" y="442"/>
                  </a:lnTo>
                  <a:lnTo>
                    <a:pt x="218" y="442"/>
                  </a:lnTo>
                  <a:lnTo>
                    <a:pt x="218" y="390"/>
                  </a:lnTo>
                  <a:lnTo>
                    <a:pt x="540" y="390"/>
                  </a:lnTo>
                  <a:lnTo>
                    <a:pt x="540" y="390"/>
                  </a:lnTo>
                  <a:lnTo>
                    <a:pt x="552" y="390"/>
                  </a:lnTo>
                  <a:lnTo>
                    <a:pt x="566" y="388"/>
                  </a:lnTo>
                  <a:lnTo>
                    <a:pt x="578" y="384"/>
                  </a:lnTo>
                  <a:lnTo>
                    <a:pt x="590" y="380"/>
                  </a:lnTo>
                  <a:lnTo>
                    <a:pt x="590" y="380"/>
                  </a:lnTo>
                  <a:lnTo>
                    <a:pt x="610" y="368"/>
                  </a:lnTo>
                  <a:lnTo>
                    <a:pt x="630" y="354"/>
                  </a:lnTo>
                  <a:lnTo>
                    <a:pt x="630" y="354"/>
                  </a:lnTo>
                  <a:lnTo>
                    <a:pt x="644" y="334"/>
                  </a:lnTo>
                  <a:lnTo>
                    <a:pt x="656" y="312"/>
                  </a:lnTo>
                  <a:lnTo>
                    <a:pt x="656" y="312"/>
                  </a:lnTo>
                  <a:lnTo>
                    <a:pt x="660" y="302"/>
                  </a:lnTo>
                  <a:lnTo>
                    <a:pt x="664" y="288"/>
                  </a:lnTo>
                  <a:lnTo>
                    <a:pt x="666" y="276"/>
                  </a:lnTo>
                  <a:lnTo>
                    <a:pt x="666" y="264"/>
                  </a:lnTo>
                  <a:lnTo>
                    <a:pt x="666" y="264"/>
                  </a:lnTo>
                  <a:lnTo>
                    <a:pt x="666" y="248"/>
                  </a:lnTo>
                  <a:lnTo>
                    <a:pt x="662" y="232"/>
                  </a:lnTo>
                  <a:lnTo>
                    <a:pt x="662" y="232"/>
                  </a:lnTo>
                  <a:lnTo>
                    <a:pt x="658" y="216"/>
                  </a:lnTo>
                  <a:lnTo>
                    <a:pt x="652" y="202"/>
                  </a:lnTo>
                  <a:lnTo>
                    <a:pt x="652" y="202"/>
                  </a:lnTo>
                  <a:close/>
                  <a:moveTo>
                    <a:pt x="500" y="220"/>
                  </a:moveTo>
                  <a:lnTo>
                    <a:pt x="500" y="0"/>
                  </a:lnTo>
                  <a:lnTo>
                    <a:pt x="670" y="110"/>
                  </a:lnTo>
                  <a:lnTo>
                    <a:pt x="500" y="220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81"/>
            <p:cNvSpPr>
              <a:spLocks noEditPoints="1"/>
            </p:cNvSpPr>
            <p:nvPr/>
          </p:nvSpPr>
          <p:spPr bwMode="auto">
            <a:xfrm>
              <a:off x="3608891" y="3141909"/>
              <a:ext cx="653062" cy="511176"/>
            </a:xfrm>
            <a:custGeom>
              <a:avLst/>
              <a:gdLst>
                <a:gd name="T0" fmla="*/ 504 w 672"/>
                <a:gd name="T1" fmla="*/ 220 h 526"/>
                <a:gd name="T2" fmla="*/ 398 w 672"/>
                <a:gd name="T3" fmla="*/ 136 h 526"/>
                <a:gd name="T4" fmla="*/ 384 w 672"/>
                <a:gd name="T5" fmla="*/ 138 h 526"/>
                <a:gd name="T6" fmla="*/ 370 w 672"/>
                <a:gd name="T7" fmla="*/ 144 h 526"/>
                <a:gd name="T8" fmla="*/ 350 w 672"/>
                <a:gd name="T9" fmla="*/ 164 h 526"/>
                <a:gd name="T10" fmla="*/ 310 w 672"/>
                <a:gd name="T11" fmla="*/ 238 h 526"/>
                <a:gd name="T12" fmla="*/ 280 w 672"/>
                <a:gd name="T13" fmla="*/ 294 h 526"/>
                <a:gd name="T14" fmla="*/ 260 w 672"/>
                <a:gd name="T15" fmla="*/ 334 h 526"/>
                <a:gd name="T16" fmla="*/ 246 w 672"/>
                <a:gd name="T17" fmla="*/ 360 h 526"/>
                <a:gd name="T18" fmla="*/ 230 w 672"/>
                <a:gd name="T19" fmla="*/ 388 h 526"/>
                <a:gd name="T20" fmla="*/ 214 w 672"/>
                <a:gd name="T21" fmla="*/ 412 h 526"/>
                <a:gd name="T22" fmla="*/ 204 w 672"/>
                <a:gd name="T23" fmla="*/ 420 h 526"/>
                <a:gd name="T24" fmla="*/ 192 w 672"/>
                <a:gd name="T25" fmla="*/ 428 h 526"/>
                <a:gd name="T26" fmla="*/ 166 w 672"/>
                <a:gd name="T27" fmla="*/ 438 h 526"/>
                <a:gd name="T28" fmla="*/ 150 w 672"/>
                <a:gd name="T29" fmla="*/ 442 h 526"/>
                <a:gd name="T30" fmla="*/ 0 w 672"/>
                <a:gd name="T31" fmla="*/ 442 h 526"/>
                <a:gd name="T32" fmla="*/ 136 w 672"/>
                <a:gd name="T33" fmla="*/ 392 h 526"/>
                <a:gd name="T34" fmla="*/ 152 w 672"/>
                <a:gd name="T35" fmla="*/ 390 h 526"/>
                <a:gd name="T36" fmla="*/ 166 w 672"/>
                <a:gd name="T37" fmla="*/ 384 h 526"/>
                <a:gd name="T38" fmla="*/ 186 w 672"/>
                <a:gd name="T39" fmla="*/ 362 h 526"/>
                <a:gd name="T40" fmla="*/ 224 w 672"/>
                <a:gd name="T41" fmla="*/ 290 h 526"/>
                <a:gd name="T42" fmla="*/ 254 w 672"/>
                <a:gd name="T43" fmla="*/ 234 h 526"/>
                <a:gd name="T44" fmla="*/ 276 w 672"/>
                <a:gd name="T45" fmla="*/ 194 h 526"/>
                <a:gd name="T46" fmla="*/ 290 w 672"/>
                <a:gd name="T47" fmla="*/ 168 h 526"/>
                <a:gd name="T48" fmla="*/ 304 w 672"/>
                <a:gd name="T49" fmla="*/ 140 h 526"/>
                <a:gd name="T50" fmla="*/ 322 w 672"/>
                <a:gd name="T51" fmla="*/ 116 h 526"/>
                <a:gd name="T52" fmla="*/ 332 w 672"/>
                <a:gd name="T53" fmla="*/ 108 h 526"/>
                <a:gd name="T54" fmla="*/ 344 w 672"/>
                <a:gd name="T55" fmla="*/ 100 h 526"/>
                <a:gd name="T56" fmla="*/ 370 w 672"/>
                <a:gd name="T57" fmla="*/ 88 h 526"/>
                <a:gd name="T58" fmla="*/ 384 w 672"/>
                <a:gd name="T59" fmla="*/ 86 h 526"/>
                <a:gd name="T60" fmla="*/ 504 w 672"/>
                <a:gd name="T61" fmla="*/ 84 h 526"/>
                <a:gd name="T62" fmla="*/ 672 w 672"/>
                <a:gd name="T63" fmla="*/ 110 h 526"/>
                <a:gd name="T64" fmla="*/ 254 w 672"/>
                <a:gd name="T65" fmla="*/ 182 h 526"/>
                <a:gd name="T66" fmla="*/ 186 w 672"/>
                <a:gd name="T67" fmla="*/ 164 h 526"/>
                <a:gd name="T68" fmla="*/ 176 w 672"/>
                <a:gd name="T69" fmla="*/ 152 h 526"/>
                <a:gd name="T70" fmla="*/ 166 w 672"/>
                <a:gd name="T71" fmla="*/ 144 h 526"/>
                <a:gd name="T72" fmla="*/ 136 w 672"/>
                <a:gd name="T73" fmla="*/ 136 h 526"/>
                <a:gd name="T74" fmla="*/ 0 w 672"/>
                <a:gd name="T75" fmla="*/ 84 h 526"/>
                <a:gd name="T76" fmla="*/ 136 w 672"/>
                <a:gd name="T77" fmla="*/ 84 h 526"/>
                <a:gd name="T78" fmla="*/ 164 w 672"/>
                <a:gd name="T79" fmla="*/ 88 h 526"/>
                <a:gd name="T80" fmla="*/ 178 w 672"/>
                <a:gd name="T81" fmla="*/ 92 h 526"/>
                <a:gd name="T82" fmla="*/ 192 w 672"/>
                <a:gd name="T83" fmla="*/ 100 h 526"/>
                <a:gd name="T84" fmla="*/ 214 w 672"/>
                <a:gd name="T85" fmla="*/ 116 h 526"/>
                <a:gd name="T86" fmla="*/ 222 w 672"/>
                <a:gd name="T87" fmla="*/ 128 h 526"/>
                <a:gd name="T88" fmla="*/ 230 w 672"/>
                <a:gd name="T89" fmla="*/ 140 h 526"/>
                <a:gd name="T90" fmla="*/ 504 w 672"/>
                <a:gd name="T91" fmla="*/ 526 h 526"/>
                <a:gd name="T92" fmla="*/ 398 w 672"/>
                <a:gd name="T93" fmla="*/ 442 h 526"/>
                <a:gd name="T94" fmla="*/ 384 w 672"/>
                <a:gd name="T95" fmla="*/ 442 h 526"/>
                <a:gd name="T96" fmla="*/ 370 w 672"/>
                <a:gd name="T97" fmla="*/ 438 h 526"/>
                <a:gd name="T98" fmla="*/ 344 w 672"/>
                <a:gd name="T99" fmla="*/ 428 h 526"/>
                <a:gd name="T100" fmla="*/ 332 w 672"/>
                <a:gd name="T101" fmla="*/ 420 h 526"/>
                <a:gd name="T102" fmla="*/ 322 w 672"/>
                <a:gd name="T103" fmla="*/ 410 h 526"/>
                <a:gd name="T104" fmla="*/ 304 w 672"/>
                <a:gd name="T105" fmla="*/ 386 h 526"/>
                <a:gd name="T106" fmla="*/ 310 w 672"/>
                <a:gd name="T107" fmla="*/ 290 h 526"/>
                <a:gd name="T108" fmla="*/ 350 w 672"/>
                <a:gd name="T109" fmla="*/ 362 h 526"/>
                <a:gd name="T110" fmla="*/ 370 w 672"/>
                <a:gd name="T111" fmla="*/ 384 h 526"/>
                <a:gd name="T112" fmla="*/ 384 w 672"/>
                <a:gd name="T113" fmla="*/ 390 h 526"/>
                <a:gd name="T114" fmla="*/ 504 w 672"/>
                <a:gd name="T115" fmla="*/ 392 h 526"/>
                <a:gd name="T116" fmla="*/ 672 w 672"/>
                <a:gd name="T117" fmla="*/ 418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2" h="526">
                  <a:moveTo>
                    <a:pt x="672" y="110"/>
                  </a:moveTo>
                  <a:lnTo>
                    <a:pt x="504" y="220"/>
                  </a:lnTo>
                  <a:lnTo>
                    <a:pt x="504" y="136"/>
                  </a:lnTo>
                  <a:lnTo>
                    <a:pt x="398" y="136"/>
                  </a:lnTo>
                  <a:lnTo>
                    <a:pt x="398" y="136"/>
                  </a:lnTo>
                  <a:lnTo>
                    <a:pt x="384" y="138"/>
                  </a:lnTo>
                  <a:lnTo>
                    <a:pt x="370" y="144"/>
                  </a:lnTo>
                  <a:lnTo>
                    <a:pt x="370" y="144"/>
                  </a:lnTo>
                  <a:lnTo>
                    <a:pt x="358" y="152"/>
                  </a:lnTo>
                  <a:lnTo>
                    <a:pt x="350" y="164"/>
                  </a:lnTo>
                  <a:lnTo>
                    <a:pt x="350" y="164"/>
                  </a:lnTo>
                  <a:lnTo>
                    <a:pt x="310" y="238"/>
                  </a:lnTo>
                  <a:lnTo>
                    <a:pt x="310" y="238"/>
                  </a:lnTo>
                  <a:lnTo>
                    <a:pt x="280" y="294"/>
                  </a:lnTo>
                  <a:lnTo>
                    <a:pt x="280" y="294"/>
                  </a:lnTo>
                  <a:lnTo>
                    <a:pt x="260" y="334"/>
                  </a:lnTo>
                  <a:lnTo>
                    <a:pt x="260" y="334"/>
                  </a:lnTo>
                  <a:lnTo>
                    <a:pt x="246" y="360"/>
                  </a:lnTo>
                  <a:lnTo>
                    <a:pt x="230" y="388"/>
                  </a:lnTo>
                  <a:lnTo>
                    <a:pt x="230" y="388"/>
                  </a:lnTo>
                  <a:lnTo>
                    <a:pt x="224" y="400"/>
                  </a:lnTo>
                  <a:lnTo>
                    <a:pt x="214" y="412"/>
                  </a:lnTo>
                  <a:lnTo>
                    <a:pt x="214" y="412"/>
                  </a:lnTo>
                  <a:lnTo>
                    <a:pt x="204" y="420"/>
                  </a:lnTo>
                  <a:lnTo>
                    <a:pt x="192" y="428"/>
                  </a:lnTo>
                  <a:lnTo>
                    <a:pt x="192" y="428"/>
                  </a:lnTo>
                  <a:lnTo>
                    <a:pt x="178" y="434"/>
                  </a:lnTo>
                  <a:lnTo>
                    <a:pt x="166" y="438"/>
                  </a:lnTo>
                  <a:lnTo>
                    <a:pt x="166" y="438"/>
                  </a:lnTo>
                  <a:lnTo>
                    <a:pt x="150" y="442"/>
                  </a:lnTo>
                  <a:lnTo>
                    <a:pt x="136" y="442"/>
                  </a:lnTo>
                  <a:lnTo>
                    <a:pt x="0" y="442"/>
                  </a:lnTo>
                  <a:lnTo>
                    <a:pt x="0" y="392"/>
                  </a:lnTo>
                  <a:lnTo>
                    <a:pt x="136" y="392"/>
                  </a:lnTo>
                  <a:lnTo>
                    <a:pt x="136" y="392"/>
                  </a:lnTo>
                  <a:lnTo>
                    <a:pt x="152" y="390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76" y="374"/>
                  </a:lnTo>
                  <a:lnTo>
                    <a:pt x="186" y="362"/>
                  </a:lnTo>
                  <a:lnTo>
                    <a:pt x="186" y="362"/>
                  </a:lnTo>
                  <a:lnTo>
                    <a:pt x="224" y="290"/>
                  </a:lnTo>
                  <a:lnTo>
                    <a:pt x="224" y="290"/>
                  </a:lnTo>
                  <a:lnTo>
                    <a:pt x="254" y="234"/>
                  </a:lnTo>
                  <a:lnTo>
                    <a:pt x="254" y="234"/>
                  </a:lnTo>
                  <a:lnTo>
                    <a:pt x="276" y="194"/>
                  </a:lnTo>
                  <a:lnTo>
                    <a:pt x="276" y="194"/>
                  </a:lnTo>
                  <a:lnTo>
                    <a:pt x="290" y="168"/>
                  </a:lnTo>
                  <a:lnTo>
                    <a:pt x="304" y="140"/>
                  </a:lnTo>
                  <a:lnTo>
                    <a:pt x="304" y="140"/>
                  </a:lnTo>
                  <a:lnTo>
                    <a:pt x="312" y="128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32" y="108"/>
                  </a:lnTo>
                  <a:lnTo>
                    <a:pt x="344" y="100"/>
                  </a:lnTo>
                  <a:lnTo>
                    <a:pt x="344" y="100"/>
                  </a:lnTo>
                  <a:lnTo>
                    <a:pt x="356" y="92"/>
                  </a:lnTo>
                  <a:lnTo>
                    <a:pt x="370" y="88"/>
                  </a:lnTo>
                  <a:lnTo>
                    <a:pt x="370" y="88"/>
                  </a:lnTo>
                  <a:lnTo>
                    <a:pt x="384" y="86"/>
                  </a:lnTo>
                  <a:lnTo>
                    <a:pt x="398" y="84"/>
                  </a:lnTo>
                  <a:lnTo>
                    <a:pt x="504" y="84"/>
                  </a:lnTo>
                  <a:lnTo>
                    <a:pt x="504" y="0"/>
                  </a:lnTo>
                  <a:lnTo>
                    <a:pt x="672" y="110"/>
                  </a:lnTo>
                  <a:close/>
                  <a:moveTo>
                    <a:pt x="230" y="140"/>
                  </a:moveTo>
                  <a:lnTo>
                    <a:pt x="254" y="182"/>
                  </a:lnTo>
                  <a:lnTo>
                    <a:pt x="224" y="238"/>
                  </a:lnTo>
                  <a:lnTo>
                    <a:pt x="186" y="164"/>
                  </a:lnTo>
                  <a:lnTo>
                    <a:pt x="186" y="164"/>
                  </a:lnTo>
                  <a:lnTo>
                    <a:pt x="176" y="152"/>
                  </a:lnTo>
                  <a:lnTo>
                    <a:pt x="166" y="144"/>
                  </a:lnTo>
                  <a:lnTo>
                    <a:pt x="166" y="144"/>
                  </a:lnTo>
                  <a:lnTo>
                    <a:pt x="152" y="138"/>
                  </a:lnTo>
                  <a:lnTo>
                    <a:pt x="136" y="136"/>
                  </a:lnTo>
                  <a:lnTo>
                    <a:pt x="0" y="136"/>
                  </a:lnTo>
                  <a:lnTo>
                    <a:pt x="0" y="84"/>
                  </a:lnTo>
                  <a:lnTo>
                    <a:pt x="136" y="84"/>
                  </a:lnTo>
                  <a:lnTo>
                    <a:pt x="136" y="84"/>
                  </a:lnTo>
                  <a:lnTo>
                    <a:pt x="150" y="86"/>
                  </a:lnTo>
                  <a:lnTo>
                    <a:pt x="164" y="88"/>
                  </a:lnTo>
                  <a:lnTo>
                    <a:pt x="164" y="88"/>
                  </a:lnTo>
                  <a:lnTo>
                    <a:pt x="178" y="92"/>
                  </a:lnTo>
                  <a:lnTo>
                    <a:pt x="192" y="100"/>
                  </a:lnTo>
                  <a:lnTo>
                    <a:pt x="192" y="100"/>
                  </a:lnTo>
                  <a:lnTo>
                    <a:pt x="202" y="108"/>
                  </a:lnTo>
                  <a:lnTo>
                    <a:pt x="214" y="116"/>
                  </a:lnTo>
                  <a:lnTo>
                    <a:pt x="214" y="116"/>
                  </a:lnTo>
                  <a:lnTo>
                    <a:pt x="222" y="128"/>
                  </a:lnTo>
                  <a:lnTo>
                    <a:pt x="230" y="140"/>
                  </a:lnTo>
                  <a:lnTo>
                    <a:pt x="230" y="140"/>
                  </a:lnTo>
                  <a:close/>
                  <a:moveTo>
                    <a:pt x="672" y="418"/>
                  </a:moveTo>
                  <a:lnTo>
                    <a:pt x="504" y="526"/>
                  </a:lnTo>
                  <a:lnTo>
                    <a:pt x="504" y="442"/>
                  </a:lnTo>
                  <a:lnTo>
                    <a:pt x="398" y="442"/>
                  </a:lnTo>
                  <a:lnTo>
                    <a:pt x="398" y="442"/>
                  </a:lnTo>
                  <a:lnTo>
                    <a:pt x="384" y="442"/>
                  </a:lnTo>
                  <a:lnTo>
                    <a:pt x="370" y="438"/>
                  </a:lnTo>
                  <a:lnTo>
                    <a:pt x="370" y="438"/>
                  </a:lnTo>
                  <a:lnTo>
                    <a:pt x="356" y="434"/>
                  </a:lnTo>
                  <a:lnTo>
                    <a:pt x="344" y="428"/>
                  </a:lnTo>
                  <a:lnTo>
                    <a:pt x="344" y="428"/>
                  </a:lnTo>
                  <a:lnTo>
                    <a:pt x="332" y="420"/>
                  </a:lnTo>
                  <a:lnTo>
                    <a:pt x="322" y="410"/>
                  </a:lnTo>
                  <a:lnTo>
                    <a:pt x="322" y="410"/>
                  </a:lnTo>
                  <a:lnTo>
                    <a:pt x="312" y="400"/>
                  </a:lnTo>
                  <a:lnTo>
                    <a:pt x="304" y="386"/>
                  </a:lnTo>
                  <a:lnTo>
                    <a:pt x="282" y="344"/>
                  </a:lnTo>
                  <a:lnTo>
                    <a:pt x="310" y="290"/>
                  </a:lnTo>
                  <a:lnTo>
                    <a:pt x="350" y="362"/>
                  </a:lnTo>
                  <a:lnTo>
                    <a:pt x="350" y="362"/>
                  </a:lnTo>
                  <a:lnTo>
                    <a:pt x="358" y="374"/>
                  </a:lnTo>
                  <a:lnTo>
                    <a:pt x="370" y="384"/>
                  </a:lnTo>
                  <a:lnTo>
                    <a:pt x="370" y="384"/>
                  </a:lnTo>
                  <a:lnTo>
                    <a:pt x="384" y="390"/>
                  </a:lnTo>
                  <a:lnTo>
                    <a:pt x="398" y="392"/>
                  </a:lnTo>
                  <a:lnTo>
                    <a:pt x="504" y="392"/>
                  </a:lnTo>
                  <a:lnTo>
                    <a:pt x="504" y="306"/>
                  </a:lnTo>
                  <a:lnTo>
                    <a:pt x="672" y="418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82"/>
            <p:cNvSpPr>
              <a:spLocks noEditPoints="1"/>
            </p:cNvSpPr>
            <p:nvPr/>
          </p:nvSpPr>
          <p:spPr bwMode="auto">
            <a:xfrm>
              <a:off x="4570991" y="3132191"/>
              <a:ext cx="717202" cy="447036"/>
            </a:xfrm>
            <a:custGeom>
              <a:avLst/>
              <a:gdLst>
                <a:gd name="T0" fmla="*/ 210 w 738"/>
                <a:gd name="T1" fmla="*/ 78 h 460"/>
                <a:gd name="T2" fmla="*/ 266 w 738"/>
                <a:gd name="T3" fmla="*/ 92 h 460"/>
                <a:gd name="T4" fmla="*/ 298 w 738"/>
                <a:gd name="T5" fmla="*/ 110 h 460"/>
                <a:gd name="T6" fmla="*/ 326 w 738"/>
                <a:gd name="T7" fmla="*/ 134 h 460"/>
                <a:gd name="T8" fmla="*/ 358 w 738"/>
                <a:gd name="T9" fmla="*/ 178 h 460"/>
                <a:gd name="T10" fmla="*/ 374 w 738"/>
                <a:gd name="T11" fmla="*/ 212 h 460"/>
                <a:gd name="T12" fmla="*/ 382 w 738"/>
                <a:gd name="T13" fmla="*/ 268 h 460"/>
                <a:gd name="T14" fmla="*/ 378 w 738"/>
                <a:gd name="T15" fmla="*/ 306 h 460"/>
                <a:gd name="T16" fmla="*/ 366 w 738"/>
                <a:gd name="T17" fmla="*/ 342 h 460"/>
                <a:gd name="T18" fmla="*/ 338 w 738"/>
                <a:gd name="T19" fmla="*/ 390 h 460"/>
                <a:gd name="T20" fmla="*/ 312 w 738"/>
                <a:gd name="T21" fmla="*/ 416 h 460"/>
                <a:gd name="T22" fmla="*/ 266 w 738"/>
                <a:gd name="T23" fmla="*/ 444 h 460"/>
                <a:gd name="T24" fmla="*/ 230 w 738"/>
                <a:gd name="T25" fmla="*/ 456 h 460"/>
                <a:gd name="T26" fmla="*/ 192 w 738"/>
                <a:gd name="T27" fmla="*/ 460 h 460"/>
                <a:gd name="T28" fmla="*/ 140 w 738"/>
                <a:gd name="T29" fmla="*/ 452 h 460"/>
                <a:gd name="T30" fmla="*/ 94 w 738"/>
                <a:gd name="T31" fmla="*/ 434 h 460"/>
                <a:gd name="T32" fmla="*/ 56 w 738"/>
                <a:gd name="T33" fmla="*/ 404 h 460"/>
                <a:gd name="T34" fmla="*/ 26 w 738"/>
                <a:gd name="T35" fmla="*/ 364 h 460"/>
                <a:gd name="T36" fmla="*/ 6 w 738"/>
                <a:gd name="T37" fmla="*/ 320 h 460"/>
                <a:gd name="T38" fmla="*/ 0 w 738"/>
                <a:gd name="T39" fmla="*/ 268 h 460"/>
                <a:gd name="T40" fmla="*/ 6 w 738"/>
                <a:gd name="T41" fmla="*/ 218 h 460"/>
                <a:gd name="T42" fmla="*/ 26 w 738"/>
                <a:gd name="T43" fmla="*/ 172 h 460"/>
                <a:gd name="T44" fmla="*/ 56 w 738"/>
                <a:gd name="T45" fmla="*/ 134 h 460"/>
                <a:gd name="T46" fmla="*/ 94 w 738"/>
                <a:gd name="T47" fmla="*/ 104 h 460"/>
                <a:gd name="T48" fmla="*/ 140 w 738"/>
                <a:gd name="T49" fmla="*/ 84 h 460"/>
                <a:gd name="T50" fmla="*/ 192 w 738"/>
                <a:gd name="T51" fmla="*/ 78 h 460"/>
                <a:gd name="T52" fmla="*/ 164 w 738"/>
                <a:gd name="T53" fmla="*/ 162 h 460"/>
                <a:gd name="T54" fmla="*/ 218 w 738"/>
                <a:gd name="T55" fmla="*/ 374 h 460"/>
                <a:gd name="T56" fmla="*/ 516 w 738"/>
                <a:gd name="T57" fmla="*/ 222 h 460"/>
                <a:gd name="T58" fmla="*/ 378 w 738"/>
                <a:gd name="T59" fmla="*/ 138 h 460"/>
                <a:gd name="T60" fmla="*/ 356 w 738"/>
                <a:gd name="T61" fmla="*/ 108 h 460"/>
                <a:gd name="T62" fmla="*/ 516 w 738"/>
                <a:gd name="T63" fmla="*/ 84 h 460"/>
                <a:gd name="T64" fmla="*/ 716 w 738"/>
                <a:gd name="T65" fmla="*/ 180 h 460"/>
                <a:gd name="T66" fmla="*/ 732 w 738"/>
                <a:gd name="T67" fmla="*/ 222 h 460"/>
                <a:gd name="T68" fmla="*/ 738 w 738"/>
                <a:gd name="T69" fmla="*/ 266 h 460"/>
                <a:gd name="T70" fmla="*/ 734 w 738"/>
                <a:gd name="T71" fmla="*/ 304 h 460"/>
                <a:gd name="T72" fmla="*/ 724 w 738"/>
                <a:gd name="T73" fmla="*/ 338 h 460"/>
                <a:gd name="T74" fmla="*/ 696 w 738"/>
                <a:gd name="T75" fmla="*/ 382 h 460"/>
                <a:gd name="T76" fmla="*/ 672 w 738"/>
                <a:gd name="T77" fmla="*/ 406 h 460"/>
                <a:gd name="T78" fmla="*/ 628 w 738"/>
                <a:gd name="T79" fmla="*/ 434 h 460"/>
                <a:gd name="T80" fmla="*/ 594 w 738"/>
                <a:gd name="T81" fmla="*/ 444 h 460"/>
                <a:gd name="T82" fmla="*/ 332 w 738"/>
                <a:gd name="T83" fmla="*/ 448 h 460"/>
                <a:gd name="T84" fmla="*/ 358 w 738"/>
                <a:gd name="T85" fmla="*/ 424 h 460"/>
                <a:gd name="T86" fmla="*/ 556 w 738"/>
                <a:gd name="T87" fmla="*/ 396 h 460"/>
                <a:gd name="T88" fmla="*/ 582 w 738"/>
                <a:gd name="T89" fmla="*/ 394 h 460"/>
                <a:gd name="T90" fmla="*/ 606 w 738"/>
                <a:gd name="T91" fmla="*/ 386 h 460"/>
                <a:gd name="T92" fmla="*/ 648 w 738"/>
                <a:gd name="T93" fmla="*/ 358 h 460"/>
                <a:gd name="T94" fmla="*/ 676 w 738"/>
                <a:gd name="T95" fmla="*/ 318 h 460"/>
                <a:gd name="T96" fmla="*/ 684 w 738"/>
                <a:gd name="T97" fmla="*/ 280 h 460"/>
                <a:gd name="T98" fmla="*/ 684 w 738"/>
                <a:gd name="T99" fmla="*/ 250 h 460"/>
                <a:gd name="T100" fmla="*/ 676 w 738"/>
                <a:gd name="T101" fmla="*/ 22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38" h="460">
                  <a:moveTo>
                    <a:pt x="192" y="78"/>
                  </a:moveTo>
                  <a:lnTo>
                    <a:pt x="192" y="78"/>
                  </a:lnTo>
                  <a:lnTo>
                    <a:pt x="210" y="78"/>
                  </a:lnTo>
                  <a:lnTo>
                    <a:pt x="230" y="82"/>
                  </a:lnTo>
                  <a:lnTo>
                    <a:pt x="248" y="86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82" y="100"/>
                  </a:lnTo>
                  <a:lnTo>
                    <a:pt x="298" y="110"/>
                  </a:lnTo>
                  <a:lnTo>
                    <a:pt x="312" y="122"/>
                  </a:lnTo>
                  <a:lnTo>
                    <a:pt x="326" y="134"/>
                  </a:lnTo>
                  <a:lnTo>
                    <a:pt x="326" y="134"/>
                  </a:lnTo>
                  <a:lnTo>
                    <a:pt x="338" y="146"/>
                  </a:lnTo>
                  <a:lnTo>
                    <a:pt x="350" y="162"/>
                  </a:lnTo>
                  <a:lnTo>
                    <a:pt x="358" y="178"/>
                  </a:lnTo>
                  <a:lnTo>
                    <a:pt x="366" y="194"/>
                  </a:lnTo>
                  <a:lnTo>
                    <a:pt x="366" y="194"/>
                  </a:lnTo>
                  <a:lnTo>
                    <a:pt x="374" y="212"/>
                  </a:lnTo>
                  <a:lnTo>
                    <a:pt x="378" y="230"/>
                  </a:lnTo>
                  <a:lnTo>
                    <a:pt x="380" y="248"/>
                  </a:lnTo>
                  <a:lnTo>
                    <a:pt x="382" y="268"/>
                  </a:lnTo>
                  <a:lnTo>
                    <a:pt x="382" y="268"/>
                  </a:lnTo>
                  <a:lnTo>
                    <a:pt x="380" y="288"/>
                  </a:lnTo>
                  <a:lnTo>
                    <a:pt x="378" y="306"/>
                  </a:lnTo>
                  <a:lnTo>
                    <a:pt x="374" y="326"/>
                  </a:lnTo>
                  <a:lnTo>
                    <a:pt x="366" y="342"/>
                  </a:lnTo>
                  <a:lnTo>
                    <a:pt x="366" y="342"/>
                  </a:lnTo>
                  <a:lnTo>
                    <a:pt x="358" y="360"/>
                  </a:lnTo>
                  <a:lnTo>
                    <a:pt x="350" y="376"/>
                  </a:lnTo>
                  <a:lnTo>
                    <a:pt x="338" y="390"/>
                  </a:lnTo>
                  <a:lnTo>
                    <a:pt x="326" y="404"/>
                  </a:lnTo>
                  <a:lnTo>
                    <a:pt x="326" y="404"/>
                  </a:lnTo>
                  <a:lnTo>
                    <a:pt x="312" y="416"/>
                  </a:lnTo>
                  <a:lnTo>
                    <a:pt x="298" y="426"/>
                  </a:lnTo>
                  <a:lnTo>
                    <a:pt x="282" y="436"/>
                  </a:lnTo>
                  <a:lnTo>
                    <a:pt x="266" y="444"/>
                  </a:lnTo>
                  <a:lnTo>
                    <a:pt x="266" y="444"/>
                  </a:lnTo>
                  <a:lnTo>
                    <a:pt x="248" y="450"/>
                  </a:lnTo>
                  <a:lnTo>
                    <a:pt x="230" y="456"/>
                  </a:lnTo>
                  <a:lnTo>
                    <a:pt x="210" y="458"/>
                  </a:lnTo>
                  <a:lnTo>
                    <a:pt x="192" y="460"/>
                  </a:lnTo>
                  <a:lnTo>
                    <a:pt x="192" y="460"/>
                  </a:lnTo>
                  <a:lnTo>
                    <a:pt x="166" y="458"/>
                  </a:lnTo>
                  <a:lnTo>
                    <a:pt x="140" y="452"/>
                  </a:lnTo>
                  <a:lnTo>
                    <a:pt x="140" y="452"/>
                  </a:lnTo>
                  <a:lnTo>
                    <a:pt x="116" y="444"/>
                  </a:lnTo>
                  <a:lnTo>
                    <a:pt x="94" y="434"/>
                  </a:lnTo>
                  <a:lnTo>
                    <a:pt x="94" y="434"/>
                  </a:lnTo>
                  <a:lnTo>
                    <a:pt x="74" y="420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0" y="386"/>
                  </a:lnTo>
                  <a:lnTo>
                    <a:pt x="26" y="364"/>
                  </a:lnTo>
                  <a:lnTo>
                    <a:pt x="26" y="364"/>
                  </a:lnTo>
                  <a:lnTo>
                    <a:pt x="16" y="342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2" y="294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2" y="242"/>
                  </a:lnTo>
                  <a:lnTo>
                    <a:pt x="6" y="218"/>
                  </a:lnTo>
                  <a:lnTo>
                    <a:pt x="6" y="218"/>
                  </a:lnTo>
                  <a:lnTo>
                    <a:pt x="16" y="194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40" y="152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74" y="118"/>
                  </a:lnTo>
                  <a:lnTo>
                    <a:pt x="94" y="104"/>
                  </a:lnTo>
                  <a:lnTo>
                    <a:pt x="94" y="104"/>
                  </a:lnTo>
                  <a:lnTo>
                    <a:pt x="116" y="92"/>
                  </a:lnTo>
                  <a:lnTo>
                    <a:pt x="140" y="84"/>
                  </a:lnTo>
                  <a:lnTo>
                    <a:pt x="140" y="84"/>
                  </a:lnTo>
                  <a:lnTo>
                    <a:pt x="166" y="80"/>
                  </a:lnTo>
                  <a:lnTo>
                    <a:pt x="192" y="78"/>
                  </a:lnTo>
                  <a:lnTo>
                    <a:pt x="192" y="78"/>
                  </a:lnTo>
                  <a:close/>
                  <a:moveTo>
                    <a:pt x="218" y="186"/>
                  </a:moveTo>
                  <a:lnTo>
                    <a:pt x="218" y="162"/>
                  </a:lnTo>
                  <a:lnTo>
                    <a:pt x="164" y="162"/>
                  </a:lnTo>
                  <a:lnTo>
                    <a:pt x="164" y="236"/>
                  </a:lnTo>
                  <a:lnTo>
                    <a:pt x="164" y="374"/>
                  </a:lnTo>
                  <a:lnTo>
                    <a:pt x="218" y="374"/>
                  </a:lnTo>
                  <a:lnTo>
                    <a:pt x="218" y="186"/>
                  </a:lnTo>
                  <a:close/>
                  <a:moveTo>
                    <a:pt x="688" y="110"/>
                  </a:moveTo>
                  <a:lnTo>
                    <a:pt x="516" y="222"/>
                  </a:lnTo>
                  <a:lnTo>
                    <a:pt x="516" y="138"/>
                  </a:lnTo>
                  <a:lnTo>
                    <a:pt x="378" y="138"/>
                  </a:lnTo>
                  <a:lnTo>
                    <a:pt x="378" y="138"/>
                  </a:lnTo>
                  <a:lnTo>
                    <a:pt x="368" y="122"/>
                  </a:lnTo>
                  <a:lnTo>
                    <a:pt x="356" y="108"/>
                  </a:lnTo>
                  <a:lnTo>
                    <a:pt x="356" y="108"/>
                  </a:lnTo>
                  <a:lnTo>
                    <a:pt x="342" y="96"/>
                  </a:lnTo>
                  <a:lnTo>
                    <a:pt x="328" y="84"/>
                  </a:lnTo>
                  <a:lnTo>
                    <a:pt x="516" y="84"/>
                  </a:lnTo>
                  <a:lnTo>
                    <a:pt x="516" y="0"/>
                  </a:lnTo>
                  <a:lnTo>
                    <a:pt x="688" y="110"/>
                  </a:lnTo>
                  <a:close/>
                  <a:moveTo>
                    <a:pt x="716" y="180"/>
                  </a:moveTo>
                  <a:lnTo>
                    <a:pt x="716" y="180"/>
                  </a:lnTo>
                  <a:lnTo>
                    <a:pt x="724" y="200"/>
                  </a:lnTo>
                  <a:lnTo>
                    <a:pt x="732" y="222"/>
                  </a:lnTo>
                  <a:lnTo>
                    <a:pt x="732" y="222"/>
                  </a:lnTo>
                  <a:lnTo>
                    <a:pt x="736" y="244"/>
                  </a:lnTo>
                  <a:lnTo>
                    <a:pt x="738" y="266"/>
                  </a:lnTo>
                  <a:lnTo>
                    <a:pt x="738" y="266"/>
                  </a:lnTo>
                  <a:lnTo>
                    <a:pt x="736" y="286"/>
                  </a:lnTo>
                  <a:lnTo>
                    <a:pt x="734" y="304"/>
                  </a:lnTo>
                  <a:lnTo>
                    <a:pt x="730" y="320"/>
                  </a:lnTo>
                  <a:lnTo>
                    <a:pt x="724" y="338"/>
                  </a:lnTo>
                  <a:lnTo>
                    <a:pt x="724" y="338"/>
                  </a:lnTo>
                  <a:lnTo>
                    <a:pt x="716" y="354"/>
                  </a:lnTo>
                  <a:lnTo>
                    <a:pt x="706" y="368"/>
                  </a:lnTo>
                  <a:lnTo>
                    <a:pt x="696" y="382"/>
                  </a:lnTo>
                  <a:lnTo>
                    <a:pt x="684" y="396"/>
                  </a:lnTo>
                  <a:lnTo>
                    <a:pt x="684" y="396"/>
                  </a:lnTo>
                  <a:lnTo>
                    <a:pt x="672" y="406"/>
                  </a:lnTo>
                  <a:lnTo>
                    <a:pt x="658" y="418"/>
                  </a:lnTo>
                  <a:lnTo>
                    <a:pt x="644" y="426"/>
                  </a:lnTo>
                  <a:lnTo>
                    <a:pt x="628" y="434"/>
                  </a:lnTo>
                  <a:lnTo>
                    <a:pt x="628" y="434"/>
                  </a:lnTo>
                  <a:lnTo>
                    <a:pt x="610" y="440"/>
                  </a:lnTo>
                  <a:lnTo>
                    <a:pt x="594" y="444"/>
                  </a:lnTo>
                  <a:lnTo>
                    <a:pt x="576" y="448"/>
                  </a:lnTo>
                  <a:lnTo>
                    <a:pt x="556" y="448"/>
                  </a:lnTo>
                  <a:lnTo>
                    <a:pt x="332" y="448"/>
                  </a:lnTo>
                  <a:lnTo>
                    <a:pt x="332" y="448"/>
                  </a:lnTo>
                  <a:lnTo>
                    <a:pt x="346" y="436"/>
                  </a:lnTo>
                  <a:lnTo>
                    <a:pt x="358" y="424"/>
                  </a:lnTo>
                  <a:lnTo>
                    <a:pt x="370" y="410"/>
                  </a:lnTo>
                  <a:lnTo>
                    <a:pt x="382" y="396"/>
                  </a:lnTo>
                  <a:lnTo>
                    <a:pt x="556" y="396"/>
                  </a:lnTo>
                  <a:lnTo>
                    <a:pt x="556" y="396"/>
                  </a:lnTo>
                  <a:lnTo>
                    <a:pt x="570" y="396"/>
                  </a:lnTo>
                  <a:lnTo>
                    <a:pt x="582" y="394"/>
                  </a:lnTo>
                  <a:lnTo>
                    <a:pt x="594" y="390"/>
                  </a:lnTo>
                  <a:lnTo>
                    <a:pt x="606" y="386"/>
                  </a:lnTo>
                  <a:lnTo>
                    <a:pt x="606" y="386"/>
                  </a:lnTo>
                  <a:lnTo>
                    <a:pt x="628" y="374"/>
                  </a:lnTo>
                  <a:lnTo>
                    <a:pt x="648" y="358"/>
                  </a:lnTo>
                  <a:lnTo>
                    <a:pt x="648" y="358"/>
                  </a:lnTo>
                  <a:lnTo>
                    <a:pt x="664" y="340"/>
                  </a:lnTo>
                  <a:lnTo>
                    <a:pt x="676" y="318"/>
                  </a:lnTo>
                  <a:lnTo>
                    <a:pt x="676" y="318"/>
                  </a:lnTo>
                  <a:lnTo>
                    <a:pt x="680" y="306"/>
                  </a:lnTo>
                  <a:lnTo>
                    <a:pt x="682" y="292"/>
                  </a:lnTo>
                  <a:lnTo>
                    <a:pt x="684" y="280"/>
                  </a:lnTo>
                  <a:lnTo>
                    <a:pt x="686" y="266"/>
                  </a:lnTo>
                  <a:lnTo>
                    <a:pt x="686" y="266"/>
                  </a:lnTo>
                  <a:lnTo>
                    <a:pt x="684" y="250"/>
                  </a:lnTo>
                  <a:lnTo>
                    <a:pt x="682" y="234"/>
                  </a:lnTo>
                  <a:lnTo>
                    <a:pt x="682" y="234"/>
                  </a:lnTo>
                  <a:lnTo>
                    <a:pt x="676" y="220"/>
                  </a:lnTo>
                  <a:lnTo>
                    <a:pt x="670" y="204"/>
                  </a:lnTo>
                  <a:lnTo>
                    <a:pt x="716" y="180"/>
                  </a:lnTo>
                  <a:close/>
                </a:path>
              </a:pathLst>
            </a:custGeom>
            <a:solidFill>
              <a:srgbClr val="B25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289235" y="99354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可替换图标（颜色可变）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标题区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1478293" y="3531405"/>
            <a:ext cx="2736304" cy="749170"/>
          </a:xfrm>
          <a:prstGeom prst="wedgeRoundRectCallout">
            <a:avLst>
              <a:gd name="adj1" fmla="val -55065"/>
              <a:gd name="adj2" fmla="val 20466"/>
              <a:gd name="adj3" fmla="val 16667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rgbClr val="6E6F7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内容说明项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23528" y="1923679"/>
            <a:ext cx="993635" cy="993635"/>
            <a:chOff x="1763688" y="1203598"/>
            <a:chExt cx="648072" cy="648072"/>
          </a:xfrm>
        </p:grpSpPr>
        <p:sp>
          <p:nvSpPr>
            <p:cNvPr id="6" name="椭圆 5"/>
            <p:cNvSpPr/>
            <p:nvPr/>
          </p:nvSpPr>
          <p:spPr>
            <a:xfrm>
              <a:off x="1763688" y="1203598"/>
              <a:ext cx="648072" cy="648072"/>
            </a:xfrm>
            <a:prstGeom prst="ellipse">
              <a:avLst/>
            </a:prstGeom>
            <a:solidFill>
              <a:srgbClr val="737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863204" y="1367989"/>
              <a:ext cx="449041" cy="319290"/>
            </a:xfrm>
            <a:custGeom>
              <a:avLst/>
              <a:gdLst>
                <a:gd name="T0" fmla="*/ 0 w 706"/>
                <a:gd name="T1" fmla="*/ 144 h 502"/>
                <a:gd name="T2" fmla="*/ 76 w 706"/>
                <a:gd name="T3" fmla="*/ 84 h 502"/>
                <a:gd name="T4" fmla="*/ 116 w 706"/>
                <a:gd name="T5" fmla="*/ 60 h 502"/>
                <a:gd name="T6" fmla="*/ 160 w 706"/>
                <a:gd name="T7" fmla="*/ 38 h 502"/>
                <a:gd name="T8" fmla="*/ 252 w 706"/>
                <a:gd name="T9" fmla="*/ 10 h 502"/>
                <a:gd name="T10" fmla="*/ 278 w 706"/>
                <a:gd name="T11" fmla="*/ 6 h 502"/>
                <a:gd name="T12" fmla="*/ 328 w 706"/>
                <a:gd name="T13" fmla="*/ 0 h 502"/>
                <a:gd name="T14" fmla="*/ 354 w 706"/>
                <a:gd name="T15" fmla="*/ 0 h 502"/>
                <a:gd name="T16" fmla="*/ 404 w 706"/>
                <a:gd name="T17" fmla="*/ 2 h 502"/>
                <a:gd name="T18" fmla="*/ 454 w 706"/>
                <a:gd name="T19" fmla="*/ 10 h 502"/>
                <a:gd name="T20" fmla="*/ 502 w 706"/>
                <a:gd name="T21" fmla="*/ 22 h 502"/>
                <a:gd name="T22" fmla="*/ 546 w 706"/>
                <a:gd name="T23" fmla="*/ 38 h 502"/>
                <a:gd name="T24" fmla="*/ 612 w 706"/>
                <a:gd name="T25" fmla="*/ 72 h 502"/>
                <a:gd name="T26" fmla="*/ 632 w 706"/>
                <a:gd name="T27" fmla="*/ 84 h 502"/>
                <a:gd name="T28" fmla="*/ 706 w 706"/>
                <a:gd name="T29" fmla="*/ 144 h 502"/>
                <a:gd name="T30" fmla="*/ 644 w 706"/>
                <a:gd name="T31" fmla="*/ 206 h 502"/>
                <a:gd name="T32" fmla="*/ 584 w 706"/>
                <a:gd name="T33" fmla="*/ 156 h 502"/>
                <a:gd name="T34" fmla="*/ 550 w 706"/>
                <a:gd name="T35" fmla="*/ 136 h 502"/>
                <a:gd name="T36" fmla="*/ 514 w 706"/>
                <a:gd name="T37" fmla="*/ 118 h 502"/>
                <a:gd name="T38" fmla="*/ 436 w 706"/>
                <a:gd name="T39" fmla="*/ 94 h 502"/>
                <a:gd name="T40" fmla="*/ 394 w 706"/>
                <a:gd name="T41" fmla="*/ 88 h 502"/>
                <a:gd name="T42" fmla="*/ 354 w 706"/>
                <a:gd name="T43" fmla="*/ 86 h 502"/>
                <a:gd name="T44" fmla="*/ 270 w 706"/>
                <a:gd name="T45" fmla="*/ 94 h 502"/>
                <a:gd name="T46" fmla="*/ 230 w 706"/>
                <a:gd name="T47" fmla="*/ 104 h 502"/>
                <a:gd name="T48" fmla="*/ 192 w 706"/>
                <a:gd name="T49" fmla="*/ 118 h 502"/>
                <a:gd name="T50" fmla="*/ 122 w 706"/>
                <a:gd name="T51" fmla="*/ 156 h 502"/>
                <a:gd name="T52" fmla="*/ 90 w 706"/>
                <a:gd name="T53" fmla="*/ 180 h 502"/>
                <a:gd name="T54" fmla="*/ 0 w 706"/>
                <a:gd name="T55" fmla="*/ 144 h 502"/>
                <a:gd name="T56" fmla="*/ 124 w 706"/>
                <a:gd name="T57" fmla="*/ 268 h 502"/>
                <a:gd name="T58" fmla="*/ 172 w 706"/>
                <a:gd name="T59" fmla="*/ 230 h 502"/>
                <a:gd name="T60" fmla="*/ 226 w 706"/>
                <a:gd name="T61" fmla="*/ 200 h 502"/>
                <a:gd name="T62" fmla="*/ 256 w 706"/>
                <a:gd name="T63" fmla="*/ 188 h 502"/>
                <a:gd name="T64" fmla="*/ 320 w 706"/>
                <a:gd name="T65" fmla="*/ 176 h 502"/>
                <a:gd name="T66" fmla="*/ 354 w 706"/>
                <a:gd name="T67" fmla="*/ 174 h 502"/>
                <a:gd name="T68" fmla="*/ 418 w 706"/>
                <a:gd name="T69" fmla="*/ 180 h 502"/>
                <a:gd name="T70" fmla="*/ 480 w 706"/>
                <a:gd name="T71" fmla="*/ 200 h 502"/>
                <a:gd name="T72" fmla="*/ 508 w 706"/>
                <a:gd name="T73" fmla="*/ 214 h 502"/>
                <a:gd name="T74" fmla="*/ 560 w 706"/>
                <a:gd name="T75" fmla="*/ 248 h 502"/>
                <a:gd name="T76" fmla="*/ 522 w 706"/>
                <a:gd name="T77" fmla="*/ 330 h 502"/>
                <a:gd name="T78" fmla="*/ 506 w 706"/>
                <a:gd name="T79" fmla="*/ 316 h 502"/>
                <a:gd name="T80" fmla="*/ 468 w 706"/>
                <a:gd name="T81" fmla="*/ 290 h 502"/>
                <a:gd name="T82" fmla="*/ 446 w 706"/>
                <a:gd name="T83" fmla="*/ 280 h 502"/>
                <a:gd name="T84" fmla="*/ 402 w 706"/>
                <a:gd name="T85" fmla="*/ 266 h 502"/>
                <a:gd name="T86" fmla="*/ 354 w 706"/>
                <a:gd name="T87" fmla="*/ 260 h 502"/>
                <a:gd name="T88" fmla="*/ 328 w 706"/>
                <a:gd name="T89" fmla="*/ 262 h 502"/>
                <a:gd name="T90" fmla="*/ 282 w 706"/>
                <a:gd name="T91" fmla="*/ 270 h 502"/>
                <a:gd name="T92" fmla="*/ 260 w 706"/>
                <a:gd name="T93" fmla="*/ 280 h 502"/>
                <a:gd name="T94" fmla="*/ 220 w 706"/>
                <a:gd name="T95" fmla="*/ 302 h 502"/>
                <a:gd name="T96" fmla="*/ 184 w 706"/>
                <a:gd name="T97" fmla="*/ 330 h 502"/>
                <a:gd name="T98" fmla="*/ 246 w 706"/>
                <a:gd name="T99" fmla="*/ 392 h 502"/>
                <a:gd name="T100" fmla="*/ 256 w 706"/>
                <a:gd name="T101" fmla="*/ 384 h 502"/>
                <a:gd name="T102" fmla="*/ 280 w 706"/>
                <a:gd name="T103" fmla="*/ 366 h 502"/>
                <a:gd name="T104" fmla="*/ 294 w 706"/>
                <a:gd name="T105" fmla="*/ 360 h 502"/>
                <a:gd name="T106" fmla="*/ 322 w 706"/>
                <a:gd name="T107" fmla="*/ 352 h 502"/>
                <a:gd name="T108" fmla="*/ 354 w 706"/>
                <a:gd name="T109" fmla="*/ 348 h 502"/>
                <a:gd name="T110" fmla="*/ 368 w 706"/>
                <a:gd name="T111" fmla="*/ 350 h 502"/>
                <a:gd name="T112" fmla="*/ 398 w 706"/>
                <a:gd name="T113" fmla="*/ 356 h 502"/>
                <a:gd name="T114" fmla="*/ 412 w 706"/>
                <a:gd name="T115" fmla="*/ 360 h 502"/>
                <a:gd name="T116" fmla="*/ 438 w 706"/>
                <a:gd name="T117" fmla="*/ 374 h 502"/>
                <a:gd name="T118" fmla="*/ 460 w 706"/>
                <a:gd name="T119" fmla="*/ 392 h 502"/>
                <a:gd name="T120" fmla="*/ 246 w 706"/>
                <a:gd name="T121" fmla="*/ 39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6" h="502">
                  <a:moveTo>
                    <a:pt x="0" y="144"/>
                  </a:moveTo>
                  <a:lnTo>
                    <a:pt x="0" y="144"/>
                  </a:lnTo>
                  <a:lnTo>
                    <a:pt x="36" y="112"/>
                  </a:lnTo>
                  <a:lnTo>
                    <a:pt x="76" y="84"/>
                  </a:lnTo>
                  <a:lnTo>
                    <a:pt x="76" y="84"/>
                  </a:lnTo>
                  <a:lnTo>
                    <a:pt x="116" y="60"/>
                  </a:lnTo>
                  <a:lnTo>
                    <a:pt x="160" y="38"/>
                  </a:lnTo>
                  <a:lnTo>
                    <a:pt x="160" y="38"/>
                  </a:lnTo>
                  <a:lnTo>
                    <a:pt x="206" y="22"/>
                  </a:lnTo>
                  <a:lnTo>
                    <a:pt x="252" y="10"/>
                  </a:lnTo>
                  <a:lnTo>
                    <a:pt x="252" y="10"/>
                  </a:lnTo>
                  <a:lnTo>
                    <a:pt x="278" y="6"/>
                  </a:lnTo>
                  <a:lnTo>
                    <a:pt x="302" y="2"/>
                  </a:lnTo>
                  <a:lnTo>
                    <a:pt x="328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78" y="0"/>
                  </a:lnTo>
                  <a:lnTo>
                    <a:pt x="404" y="2"/>
                  </a:lnTo>
                  <a:lnTo>
                    <a:pt x="428" y="6"/>
                  </a:lnTo>
                  <a:lnTo>
                    <a:pt x="454" y="10"/>
                  </a:lnTo>
                  <a:lnTo>
                    <a:pt x="454" y="10"/>
                  </a:lnTo>
                  <a:lnTo>
                    <a:pt x="502" y="22"/>
                  </a:lnTo>
                  <a:lnTo>
                    <a:pt x="546" y="38"/>
                  </a:lnTo>
                  <a:lnTo>
                    <a:pt x="546" y="38"/>
                  </a:lnTo>
                  <a:lnTo>
                    <a:pt x="590" y="60"/>
                  </a:lnTo>
                  <a:lnTo>
                    <a:pt x="612" y="72"/>
                  </a:lnTo>
                  <a:lnTo>
                    <a:pt x="632" y="84"/>
                  </a:lnTo>
                  <a:lnTo>
                    <a:pt x="632" y="84"/>
                  </a:lnTo>
                  <a:lnTo>
                    <a:pt x="670" y="112"/>
                  </a:lnTo>
                  <a:lnTo>
                    <a:pt x="706" y="144"/>
                  </a:lnTo>
                  <a:lnTo>
                    <a:pt x="644" y="206"/>
                  </a:lnTo>
                  <a:lnTo>
                    <a:pt x="644" y="206"/>
                  </a:lnTo>
                  <a:lnTo>
                    <a:pt x="616" y="180"/>
                  </a:lnTo>
                  <a:lnTo>
                    <a:pt x="584" y="156"/>
                  </a:lnTo>
                  <a:lnTo>
                    <a:pt x="584" y="156"/>
                  </a:lnTo>
                  <a:lnTo>
                    <a:pt x="550" y="136"/>
                  </a:lnTo>
                  <a:lnTo>
                    <a:pt x="514" y="118"/>
                  </a:lnTo>
                  <a:lnTo>
                    <a:pt x="514" y="118"/>
                  </a:lnTo>
                  <a:lnTo>
                    <a:pt x="476" y="104"/>
                  </a:lnTo>
                  <a:lnTo>
                    <a:pt x="436" y="94"/>
                  </a:lnTo>
                  <a:lnTo>
                    <a:pt x="436" y="94"/>
                  </a:lnTo>
                  <a:lnTo>
                    <a:pt x="394" y="88"/>
                  </a:lnTo>
                  <a:lnTo>
                    <a:pt x="354" y="86"/>
                  </a:lnTo>
                  <a:lnTo>
                    <a:pt x="354" y="86"/>
                  </a:lnTo>
                  <a:lnTo>
                    <a:pt x="310" y="88"/>
                  </a:lnTo>
                  <a:lnTo>
                    <a:pt x="270" y="94"/>
                  </a:lnTo>
                  <a:lnTo>
                    <a:pt x="270" y="94"/>
                  </a:lnTo>
                  <a:lnTo>
                    <a:pt x="230" y="104"/>
                  </a:lnTo>
                  <a:lnTo>
                    <a:pt x="192" y="118"/>
                  </a:lnTo>
                  <a:lnTo>
                    <a:pt x="192" y="118"/>
                  </a:lnTo>
                  <a:lnTo>
                    <a:pt x="156" y="136"/>
                  </a:lnTo>
                  <a:lnTo>
                    <a:pt x="122" y="156"/>
                  </a:lnTo>
                  <a:lnTo>
                    <a:pt x="122" y="156"/>
                  </a:lnTo>
                  <a:lnTo>
                    <a:pt x="90" y="180"/>
                  </a:lnTo>
                  <a:lnTo>
                    <a:pt x="62" y="206"/>
                  </a:lnTo>
                  <a:lnTo>
                    <a:pt x="0" y="144"/>
                  </a:lnTo>
                  <a:close/>
                  <a:moveTo>
                    <a:pt x="124" y="268"/>
                  </a:moveTo>
                  <a:lnTo>
                    <a:pt x="124" y="268"/>
                  </a:lnTo>
                  <a:lnTo>
                    <a:pt x="146" y="248"/>
                  </a:lnTo>
                  <a:lnTo>
                    <a:pt x="172" y="230"/>
                  </a:lnTo>
                  <a:lnTo>
                    <a:pt x="198" y="214"/>
                  </a:lnTo>
                  <a:lnTo>
                    <a:pt x="226" y="200"/>
                  </a:lnTo>
                  <a:lnTo>
                    <a:pt x="226" y="200"/>
                  </a:lnTo>
                  <a:lnTo>
                    <a:pt x="256" y="188"/>
                  </a:lnTo>
                  <a:lnTo>
                    <a:pt x="288" y="180"/>
                  </a:lnTo>
                  <a:lnTo>
                    <a:pt x="320" y="176"/>
                  </a:lnTo>
                  <a:lnTo>
                    <a:pt x="354" y="174"/>
                  </a:lnTo>
                  <a:lnTo>
                    <a:pt x="354" y="174"/>
                  </a:lnTo>
                  <a:lnTo>
                    <a:pt x="386" y="176"/>
                  </a:lnTo>
                  <a:lnTo>
                    <a:pt x="418" y="180"/>
                  </a:lnTo>
                  <a:lnTo>
                    <a:pt x="450" y="188"/>
                  </a:lnTo>
                  <a:lnTo>
                    <a:pt x="480" y="200"/>
                  </a:lnTo>
                  <a:lnTo>
                    <a:pt x="480" y="200"/>
                  </a:lnTo>
                  <a:lnTo>
                    <a:pt x="508" y="214"/>
                  </a:lnTo>
                  <a:lnTo>
                    <a:pt x="534" y="230"/>
                  </a:lnTo>
                  <a:lnTo>
                    <a:pt x="560" y="248"/>
                  </a:lnTo>
                  <a:lnTo>
                    <a:pt x="584" y="268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06" y="316"/>
                  </a:lnTo>
                  <a:lnTo>
                    <a:pt x="488" y="302"/>
                  </a:lnTo>
                  <a:lnTo>
                    <a:pt x="468" y="290"/>
                  </a:lnTo>
                  <a:lnTo>
                    <a:pt x="446" y="280"/>
                  </a:lnTo>
                  <a:lnTo>
                    <a:pt x="446" y="280"/>
                  </a:lnTo>
                  <a:lnTo>
                    <a:pt x="424" y="270"/>
                  </a:lnTo>
                  <a:lnTo>
                    <a:pt x="402" y="266"/>
                  </a:lnTo>
                  <a:lnTo>
                    <a:pt x="378" y="262"/>
                  </a:lnTo>
                  <a:lnTo>
                    <a:pt x="354" y="260"/>
                  </a:lnTo>
                  <a:lnTo>
                    <a:pt x="354" y="260"/>
                  </a:lnTo>
                  <a:lnTo>
                    <a:pt x="328" y="262"/>
                  </a:lnTo>
                  <a:lnTo>
                    <a:pt x="304" y="266"/>
                  </a:lnTo>
                  <a:lnTo>
                    <a:pt x="282" y="270"/>
                  </a:lnTo>
                  <a:lnTo>
                    <a:pt x="260" y="280"/>
                  </a:lnTo>
                  <a:lnTo>
                    <a:pt x="260" y="280"/>
                  </a:lnTo>
                  <a:lnTo>
                    <a:pt x="238" y="290"/>
                  </a:lnTo>
                  <a:lnTo>
                    <a:pt x="220" y="302"/>
                  </a:lnTo>
                  <a:lnTo>
                    <a:pt x="200" y="314"/>
                  </a:lnTo>
                  <a:lnTo>
                    <a:pt x="184" y="330"/>
                  </a:lnTo>
                  <a:lnTo>
                    <a:pt x="124" y="268"/>
                  </a:lnTo>
                  <a:close/>
                  <a:moveTo>
                    <a:pt x="246" y="392"/>
                  </a:moveTo>
                  <a:lnTo>
                    <a:pt x="246" y="392"/>
                  </a:lnTo>
                  <a:lnTo>
                    <a:pt x="256" y="384"/>
                  </a:lnTo>
                  <a:lnTo>
                    <a:pt x="268" y="374"/>
                  </a:lnTo>
                  <a:lnTo>
                    <a:pt x="280" y="366"/>
                  </a:lnTo>
                  <a:lnTo>
                    <a:pt x="294" y="360"/>
                  </a:lnTo>
                  <a:lnTo>
                    <a:pt x="294" y="360"/>
                  </a:lnTo>
                  <a:lnTo>
                    <a:pt x="308" y="356"/>
                  </a:lnTo>
                  <a:lnTo>
                    <a:pt x="322" y="352"/>
                  </a:lnTo>
                  <a:lnTo>
                    <a:pt x="338" y="350"/>
                  </a:lnTo>
                  <a:lnTo>
                    <a:pt x="354" y="348"/>
                  </a:lnTo>
                  <a:lnTo>
                    <a:pt x="354" y="348"/>
                  </a:lnTo>
                  <a:lnTo>
                    <a:pt x="368" y="350"/>
                  </a:lnTo>
                  <a:lnTo>
                    <a:pt x="384" y="352"/>
                  </a:lnTo>
                  <a:lnTo>
                    <a:pt x="398" y="356"/>
                  </a:lnTo>
                  <a:lnTo>
                    <a:pt x="412" y="360"/>
                  </a:lnTo>
                  <a:lnTo>
                    <a:pt x="412" y="360"/>
                  </a:lnTo>
                  <a:lnTo>
                    <a:pt x="426" y="366"/>
                  </a:lnTo>
                  <a:lnTo>
                    <a:pt x="438" y="374"/>
                  </a:lnTo>
                  <a:lnTo>
                    <a:pt x="450" y="384"/>
                  </a:lnTo>
                  <a:lnTo>
                    <a:pt x="460" y="392"/>
                  </a:lnTo>
                  <a:lnTo>
                    <a:pt x="354" y="502"/>
                  </a:lnTo>
                  <a:lnTo>
                    <a:pt x="246" y="392"/>
                  </a:lnTo>
                  <a:close/>
                </a:path>
              </a:pathLst>
            </a:custGeom>
            <a:solidFill>
              <a:srgbClr val="DAD7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3528" y="3286940"/>
            <a:ext cx="993635" cy="993635"/>
            <a:chOff x="1763688" y="2139702"/>
            <a:chExt cx="648072" cy="648072"/>
          </a:xfrm>
        </p:grpSpPr>
        <p:sp>
          <p:nvSpPr>
            <p:cNvPr id="9" name="椭圆 8"/>
            <p:cNvSpPr/>
            <p:nvPr/>
          </p:nvSpPr>
          <p:spPr>
            <a:xfrm>
              <a:off x="1763688" y="2139702"/>
              <a:ext cx="648072" cy="648072"/>
            </a:xfrm>
            <a:prstGeom prst="ellipse">
              <a:avLst/>
            </a:prstGeom>
            <a:solidFill>
              <a:srgbClr val="B25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888037" y="2299148"/>
              <a:ext cx="399374" cy="329181"/>
              <a:chOff x="7416800" y="1255713"/>
              <a:chExt cx="1047750" cy="863600"/>
            </a:xfrm>
            <a:solidFill>
              <a:srgbClr val="DAD7C5"/>
            </a:solidFill>
          </p:grpSpPr>
          <p:sp>
            <p:nvSpPr>
              <p:cNvPr id="11" name="Freeform 58"/>
              <p:cNvSpPr>
                <a:spLocks noEditPoints="1"/>
              </p:cNvSpPr>
              <p:nvPr/>
            </p:nvSpPr>
            <p:spPr bwMode="auto">
              <a:xfrm>
                <a:off x="7416800" y="1255713"/>
                <a:ext cx="571500" cy="574675"/>
              </a:xfrm>
              <a:custGeom>
                <a:avLst/>
                <a:gdLst>
                  <a:gd name="T0" fmla="*/ 320 w 360"/>
                  <a:gd name="T1" fmla="*/ 118 h 362"/>
                  <a:gd name="T2" fmla="*/ 280 w 360"/>
                  <a:gd name="T3" fmla="*/ 66 h 362"/>
                  <a:gd name="T4" fmla="*/ 292 w 360"/>
                  <a:gd name="T5" fmla="*/ 42 h 362"/>
                  <a:gd name="T6" fmla="*/ 258 w 360"/>
                  <a:gd name="T7" fmla="*/ 16 h 362"/>
                  <a:gd name="T8" fmla="*/ 248 w 360"/>
                  <a:gd name="T9" fmla="*/ 16 h 362"/>
                  <a:gd name="T10" fmla="*/ 232 w 360"/>
                  <a:gd name="T11" fmla="*/ 36 h 362"/>
                  <a:gd name="T12" fmla="*/ 174 w 360"/>
                  <a:gd name="T13" fmla="*/ 28 h 362"/>
                  <a:gd name="T14" fmla="*/ 164 w 360"/>
                  <a:gd name="T15" fmla="*/ 4 h 362"/>
                  <a:gd name="T16" fmla="*/ 122 w 360"/>
                  <a:gd name="T17" fmla="*/ 10 h 362"/>
                  <a:gd name="T18" fmla="*/ 116 w 360"/>
                  <a:gd name="T19" fmla="*/ 16 h 362"/>
                  <a:gd name="T20" fmla="*/ 118 w 360"/>
                  <a:gd name="T21" fmla="*/ 42 h 362"/>
                  <a:gd name="T22" fmla="*/ 64 w 360"/>
                  <a:gd name="T23" fmla="*/ 82 h 362"/>
                  <a:gd name="T24" fmla="*/ 42 w 360"/>
                  <a:gd name="T25" fmla="*/ 70 h 362"/>
                  <a:gd name="T26" fmla="*/ 14 w 360"/>
                  <a:gd name="T27" fmla="*/ 104 h 362"/>
                  <a:gd name="T28" fmla="*/ 16 w 360"/>
                  <a:gd name="T29" fmla="*/ 114 h 362"/>
                  <a:gd name="T30" fmla="*/ 36 w 360"/>
                  <a:gd name="T31" fmla="*/ 130 h 362"/>
                  <a:gd name="T32" fmla="*/ 28 w 360"/>
                  <a:gd name="T33" fmla="*/ 188 h 362"/>
                  <a:gd name="T34" fmla="*/ 4 w 360"/>
                  <a:gd name="T35" fmla="*/ 198 h 362"/>
                  <a:gd name="T36" fmla="*/ 8 w 360"/>
                  <a:gd name="T37" fmla="*/ 240 h 362"/>
                  <a:gd name="T38" fmla="*/ 14 w 360"/>
                  <a:gd name="T39" fmla="*/ 246 h 362"/>
                  <a:gd name="T40" fmla="*/ 42 w 360"/>
                  <a:gd name="T41" fmla="*/ 244 h 362"/>
                  <a:gd name="T42" fmla="*/ 80 w 360"/>
                  <a:gd name="T43" fmla="*/ 292 h 362"/>
                  <a:gd name="T44" fmla="*/ 70 w 360"/>
                  <a:gd name="T45" fmla="*/ 316 h 362"/>
                  <a:gd name="T46" fmla="*/ 74 w 360"/>
                  <a:gd name="T47" fmla="*/ 328 h 362"/>
                  <a:gd name="T48" fmla="*/ 110 w 360"/>
                  <a:gd name="T49" fmla="*/ 348 h 362"/>
                  <a:gd name="T50" fmla="*/ 124 w 360"/>
                  <a:gd name="T51" fmla="*/ 330 h 362"/>
                  <a:gd name="T52" fmla="*/ 182 w 360"/>
                  <a:gd name="T53" fmla="*/ 332 h 362"/>
                  <a:gd name="T54" fmla="*/ 196 w 360"/>
                  <a:gd name="T55" fmla="*/ 356 h 362"/>
                  <a:gd name="T56" fmla="*/ 206 w 360"/>
                  <a:gd name="T57" fmla="*/ 362 h 362"/>
                  <a:gd name="T58" fmla="*/ 246 w 360"/>
                  <a:gd name="T59" fmla="*/ 350 h 362"/>
                  <a:gd name="T60" fmla="*/ 242 w 360"/>
                  <a:gd name="T61" fmla="*/ 328 h 362"/>
                  <a:gd name="T62" fmla="*/ 290 w 360"/>
                  <a:gd name="T63" fmla="*/ 284 h 362"/>
                  <a:gd name="T64" fmla="*/ 316 w 360"/>
                  <a:gd name="T65" fmla="*/ 292 h 362"/>
                  <a:gd name="T66" fmla="*/ 328 w 360"/>
                  <a:gd name="T67" fmla="*/ 288 h 362"/>
                  <a:gd name="T68" fmla="*/ 346 w 360"/>
                  <a:gd name="T69" fmla="*/ 252 h 362"/>
                  <a:gd name="T70" fmla="*/ 330 w 360"/>
                  <a:gd name="T71" fmla="*/ 238 h 362"/>
                  <a:gd name="T72" fmla="*/ 330 w 360"/>
                  <a:gd name="T73" fmla="*/ 180 h 362"/>
                  <a:gd name="T74" fmla="*/ 354 w 360"/>
                  <a:gd name="T75" fmla="*/ 166 h 362"/>
                  <a:gd name="T76" fmla="*/ 360 w 360"/>
                  <a:gd name="T77" fmla="*/ 160 h 362"/>
                  <a:gd name="T78" fmla="*/ 350 w 360"/>
                  <a:gd name="T79" fmla="*/ 118 h 362"/>
                  <a:gd name="T80" fmla="*/ 342 w 360"/>
                  <a:gd name="T81" fmla="*/ 116 h 362"/>
                  <a:gd name="T82" fmla="*/ 166 w 360"/>
                  <a:gd name="T83" fmla="*/ 262 h 362"/>
                  <a:gd name="T84" fmla="*/ 114 w 360"/>
                  <a:gd name="T85" fmla="*/ 230 h 362"/>
                  <a:gd name="T86" fmla="*/ 98 w 360"/>
                  <a:gd name="T87" fmla="*/ 184 h 362"/>
                  <a:gd name="T88" fmla="*/ 120 w 360"/>
                  <a:gd name="T89" fmla="*/ 126 h 362"/>
                  <a:gd name="T90" fmla="*/ 162 w 360"/>
                  <a:gd name="T91" fmla="*/ 102 h 362"/>
                  <a:gd name="T92" fmla="*/ 224 w 360"/>
                  <a:gd name="T93" fmla="*/ 112 h 362"/>
                  <a:gd name="T94" fmla="*/ 260 w 360"/>
                  <a:gd name="T95" fmla="*/ 162 h 362"/>
                  <a:gd name="T96" fmla="*/ 258 w 360"/>
                  <a:gd name="T97" fmla="*/ 210 h 362"/>
                  <a:gd name="T98" fmla="*/ 214 w 360"/>
                  <a:gd name="T99" fmla="*/ 256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0" h="362">
                    <a:moveTo>
                      <a:pt x="342" y="116"/>
                    </a:moveTo>
                    <a:lnTo>
                      <a:pt x="328" y="120"/>
                    </a:lnTo>
                    <a:lnTo>
                      <a:pt x="328" y="120"/>
                    </a:lnTo>
                    <a:lnTo>
                      <a:pt x="320" y="118"/>
                    </a:lnTo>
                    <a:lnTo>
                      <a:pt x="316" y="114"/>
                    </a:lnTo>
                    <a:lnTo>
                      <a:pt x="284" y="72"/>
                    </a:lnTo>
                    <a:lnTo>
                      <a:pt x="284" y="72"/>
                    </a:lnTo>
                    <a:lnTo>
                      <a:pt x="280" y="66"/>
                    </a:lnTo>
                    <a:lnTo>
                      <a:pt x="282" y="58"/>
                    </a:lnTo>
                    <a:lnTo>
                      <a:pt x="290" y="46"/>
                    </a:lnTo>
                    <a:lnTo>
                      <a:pt x="290" y="46"/>
                    </a:lnTo>
                    <a:lnTo>
                      <a:pt x="292" y="42"/>
                    </a:lnTo>
                    <a:lnTo>
                      <a:pt x="292" y="40"/>
                    </a:lnTo>
                    <a:lnTo>
                      <a:pt x="290" y="36"/>
                    </a:lnTo>
                    <a:lnTo>
                      <a:pt x="288" y="34"/>
                    </a:lnTo>
                    <a:lnTo>
                      <a:pt x="258" y="16"/>
                    </a:lnTo>
                    <a:lnTo>
                      <a:pt x="258" y="16"/>
                    </a:lnTo>
                    <a:lnTo>
                      <a:pt x="254" y="14"/>
                    </a:lnTo>
                    <a:lnTo>
                      <a:pt x="252" y="16"/>
                    </a:lnTo>
                    <a:lnTo>
                      <a:pt x="248" y="16"/>
                    </a:lnTo>
                    <a:lnTo>
                      <a:pt x="246" y="18"/>
                    </a:lnTo>
                    <a:lnTo>
                      <a:pt x="238" y="32"/>
                    </a:lnTo>
                    <a:lnTo>
                      <a:pt x="238" y="32"/>
                    </a:lnTo>
                    <a:lnTo>
                      <a:pt x="232" y="36"/>
                    </a:lnTo>
                    <a:lnTo>
                      <a:pt x="226" y="38"/>
                    </a:lnTo>
                    <a:lnTo>
                      <a:pt x="180" y="30"/>
                    </a:lnTo>
                    <a:lnTo>
                      <a:pt x="180" y="30"/>
                    </a:lnTo>
                    <a:lnTo>
                      <a:pt x="174" y="28"/>
                    </a:lnTo>
                    <a:lnTo>
                      <a:pt x="170" y="22"/>
                    </a:lnTo>
                    <a:lnTo>
                      <a:pt x="166" y="8"/>
                    </a:lnTo>
                    <a:lnTo>
                      <a:pt x="166" y="8"/>
                    </a:lnTo>
                    <a:lnTo>
                      <a:pt x="164" y="4"/>
                    </a:lnTo>
                    <a:lnTo>
                      <a:pt x="162" y="2"/>
                    </a:lnTo>
                    <a:lnTo>
                      <a:pt x="160" y="0"/>
                    </a:lnTo>
                    <a:lnTo>
                      <a:pt x="156" y="0"/>
                    </a:lnTo>
                    <a:lnTo>
                      <a:pt x="122" y="10"/>
                    </a:lnTo>
                    <a:lnTo>
                      <a:pt x="122" y="10"/>
                    </a:lnTo>
                    <a:lnTo>
                      <a:pt x="118" y="10"/>
                    </a:lnTo>
                    <a:lnTo>
                      <a:pt x="116" y="12"/>
                    </a:lnTo>
                    <a:lnTo>
                      <a:pt x="116" y="16"/>
                    </a:lnTo>
                    <a:lnTo>
                      <a:pt x="116" y="20"/>
                    </a:lnTo>
                    <a:lnTo>
                      <a:pt x="120" y="34"/>
                    </a:lnTo>
                    <a:lnTo>
                      <a:pt x="120" y="34"/>
                    </a:lnTo>
                    <a:lnTo>
                      <a:pt x="118" y="42"/>
                    </a:lnTo>
                    <a:lnTo>
                      <a:pt x="114" y="46"/>
                    </a:lnTo>
                    <a:lnTo>
                      <a:pt x="72" y="78"/>
                    </a:lnTo>
                    <a:lnTo>
                      <a:pt x="72" y="78"/>
                    </a:lnTo>
                    <a:lnTo>
                      <a:pt x="64" y="82"/>
                    </a:lnTo>
                    <a:lnTo>
                      <a:pt x="58" y="80"/>
                    </a:lnTo>
                    <a:lnTo>
                      <a:pt x="44" y="72"/>
                    </a:lnTo>
                    <a:lnTo>
                      <a:pt x="44" y="72"/>
                    </a:lnTo>
                    <a:lnTo>
                      <a:pt x="42" y="70"/>
                    </a:lnTo>
                    <a:lnTo>
                      <a:pt x="38" y="70"/>
                    </a:lnTo>
                    <a:lnTo>
                      <a:pt x="36" y="72"/>
                    </a:lnTo>
                    <a:lnTo>
                      <a:pt x="34" y="74"/>
                    </a:lnTo>
                    <a:lnTo>
                      <a:pt x="14" y="104"/>
                    </a:lnTo>
                    <a:lnTo>
                      <a:pt x="14" y="104"/>
                    </a:lnTo>
                    <a:lnTo>
                      <a:pt x="14" y="108"/>
                    </a:lnTo>
                    <a:lnTo>
                      <a:pt x="14" y="110"/>
                    </a:lnTo>
                    <a:lnTo>
                      <a:pt x="16" y="114"/>
                    </a:lnTo>
                    <a:lnTo>
                      <a:pt x="18" y="116"/>
                    </a:lnTo>
                    <a:lnTo>
                      <a:pt x="32" y="124"/>
                    </a:lnTo>
                    <a:lnTo>
                      <a:pt x="32" y="124"/>
                    </a:lnTo>
                    <a:lnTo>
                      <a:pt x="36" y="130"/>
                    </a:lnTo>
                    <a:lnTo>
                      <a:pt x="38" y="138"/>
                    </a:lnTo>
                    <a:lnTo>
                      <a:pt x="30" y="182"/>
                    </a:lnTo>
                    <a:lnTo>
                      <a:pt x="30" y="182"/>
                    </a:lnTo>
                    <a:lnTo>
                      <a:pt x="28" y="188"/>
                    </a:lnTo>
                    <a:lnTo>
                      <a:pt x="22" y="192"/>
                    </a:lnTo>
                    <a:lnTo>
                      <a:pt x="6" y="196"/>
                    </a:lnTo>
                    <a:lnTo>
                      <a:pt x="6" y="196"/>
                    </a:lnTo>
                    <a:lnTo>
                      <a:pt x="4" y="198"/>
                    </a:lnTo>
                    <a:lnTo>
                      <a:pt x="0" y="200"/>
                    </a:lnTo>
                    <a:lnTo>
                      <a:pt x="0" y="202"/>
                    </a:lnTo>
                    <a:lnTo>
                      <a:pt x="0" y="206"/>
                    </a:lnTo>
                    <a:lnTo>
                      <a:pt x="8" y="240"/>
                    </a:lnTo>
                    <a:lnTo>
                      <a:pt x="8" y="240"/>
                    </a:lnTo>
                    <a:lnTo>
                      <a:pt x="10" y="244"/>
                    </a:lnTo>
                    <a:lnTo>
                      <a:pt x="12" y="246"/>
                    </a:lnTo>
                    <a:lnTo>
                      <a:pt x="14" y="246"/>
                    </a:lnTo>
                    <a:lnTo>
                      <a:pt x="18" y="246"/>
                    </a:lnTo>
                    <a:lnTo>
                      <a:pt x="34" y="242"/>
                    </a:lnTo>
                    <a:lnTo>
                      <a:pt x="34" y="242"/>
                    </a:lnTo>
                    <a:lnTo>
                      <a:pt x="42" y="244"/>
                    </a:lnTo>
                    <a:lnTo>
                      <a:pt x="46" y="248"/>
                    </a:lnTo>
                    <a:lnTo>
                      <a:pt x="78" y="290"/>
                    </a:lnTo>
                    <a:lnTo>
                      <a:pt x="78" y="290"/>
                    </a:lnTo>
                    <a:lnTo>
                      <a:pt x="80" y="292"/>
                    </a:lnTo>
                    <a:lnTo>
                      <a:pt x="80" y="296"/>
                    </a:lnTo>
                    <a:lnTo>
                      <a:pt x="80" y="304"/>
                    </a:lnTo>
                    <a:lnTo>
                      <a:pt x="70" y="316"/>
                    </a:lnTo>
                    <a:lnTo>
                      <a:pt x="70" y="316"/>
                    </a:lnTo>
                    <a:lnTo>
                      <a:pt x="70" y="320"/>
                    </a:lnTo>
                    <a:lnTo>
                      <a:pt x="70" y="324"/>
                    </a:lnTo>
                    <a:lnTo>
                      <a:pt x="70" y="326"/>
                    </a:lnTo>
                    <a:lnTo>
                      <a:pt x="74" y="328"/>
                    </a:lnTo>
                    <a:lnTo>
                      <a:pt x="104" y="346"/>
                    </a:lnTo>
                    <a:lnTo>
                      <a:pt x="104" y="346"/>
                    </a:lnTo>
                    <a:lnTo>
                      <a:pt x="106" y="348"/>
                    </a:lnTo>
                    <a:lnTo>
                      <a:pt x="110" y="348"/>
                    </a:lnTo>
                    <a:lnTo>
                      <a:pt x="112" y="346"/>
                    </a:lnTo>
                    <a:lnTo>
                      <a:pt x="114" y="344"/>
                    </a:lnTo>
                    <a:lnTo>
                      <a:pt x="124" y="330"/>
                    </a:lnTo>
                    <a:lnTo>
                      <a:pt x="124" y="330"/>
                    </a:lnTo>
                    <a:lnTo>
                      <a:pt x="130" y="324"/>
                    </a:lnTo>
                    <a:lnTo>
                      <a:pt x="136" y="324"/>
                    </a:lnTo>
                    <a:lnTo>
                      <a:pt x="182" y="332"/>
                    </a:lnTo>
                    <a:lnTo>
                      <a:pt x="182" y="332"/>
                    </a:lnTo>
                    <a:lnTo>
                      <a:pt x="188" y="334"/>
                    </a:lnTo>
                    <a:lnTo>
                      <a:pt x="192" y="340"/>
                    </a:lnTo>
                    <a:lnTo>
                      <a:pt x="196" y="356"/>
                    </a:lnTo>
                    <a:lnTo>
                      <a:pt x="196" y="356"/>
                    </a:lnTo>
                    <a:lnTo>
                      <a:pt x="198" y="358"/>
                    </a:lnTo>
                    <a:lnTo>
                      <a:pt x="200" y="360"/>
                    </a:lnTo>
                    <a:lnTo>
                      <a:pt x="202" y="362"/>
                    </a:lnTo>
                    <a:lnTo>
                      <a:pt x="206" y="362"/>
                    </a:lnTo>
                    <a:lnTo>
                      <a:pt x="240" y="354"/>
                    </a:lnTo>
                    <a:lnTo>
                      <a:pt x="240" y="354"/>
                    </a:lnTo>
                    <a:lnTo>
                      <a:pt x="244" y="352"/>
                    </a:lnTo>
                    <a:lnTo>
                      <a:pt x="246" y="350"/>
                    </a:lnTo>
                    <a:lnTo>
                      <a:pt x="246" y="346"/>
                    </a:lnTo>
                    <a:lnTo>
                      <a:pt x="246" y="344"/>
                    </a:lnTo>
                    <a:lnTo>
                      <a:pt x="242" y="328"/>
                    </a:lnTo>
                    <a:lnTo>
                      <a:pt x="242" y="328"/>
                    </a:lnTo>
                    <a:lnTo>
                      <a:pt x="244" y="320"/>
                    </a:lnTo>
                    <a:lnTo>
                      <a:pt x="248" y="316"/>
                    </a:lnTo>
                    <a:lnTo>
                      <a:pt x="290" y="284"/>
                    </a:lnTo>
                    <a:lnTo>
                      <a:pt x="290" y="284"/>
                    </a:lnTo>
                    <a:lnTo>
                      <a:pt x="296" y="282"/>
                    </a:lnTo>
                    <a:lnTo>
                      <a:pt x="302" y="284"/>
                    </a:lnTo>
                    <a:lnTo>
                      <a:pt x="316" y="292"/>
                    </a:lnTo>
                    <a:lnTo>
                      <a:pt x="316" y="292"/>
                    </a:lnTo>
                    <a:lnTo>
                      <a:pt x="318" y="292"/>
                    </a:lnTo>
                    <a:lnTo>
                      <a:pt x="322" y="292"/>
                    </a:lnTo>
                    <a:lnTo>
                      <a:pt x="324" y="290"/>
                    </a:lnTo>
                    <a:lnTo>
                      <a:pt x="328" y="288"/>
                    </a:lnTo>
                    <a:lnTo>
                      <a:pt x="346" y="258"/>
                    </a:lnTo>
                    <a:lnTo>
                      <a:pt x="346" y="258"/>
                    </a:lnTo>
                    <a:lnTo>
                      <a:pt x="346" y="256"/>
                    </a:lnTo>
                    <a:lnTo>
                      <a:pt x="346" y="252"/>
                    </a:lnTo>
                    <a:lnTo>
                      <a:pt x="346" y="250"/>
                    </a:lnTo>
                    <a:lnTo>
                      <a:pt x="342" y="246"/>
                    </a:lnTo>
                    <a:lnTo>
                      <a:pt x="330" y="238"/>
                    </a:lnTo>
                    <a:lnTo>
                      <a:pt x="330" y="238"/>
                    </a:lnTo>
                    <a:lnTo>
                      <a:pt x="324" y="232"/>
                    </a:lnTo>
                    <a:lnTo>
                      <a:pt x="324" y="226"/>
                    </a:lnTo>
                    <a:lnTo>
                      <a:pt x="330" y="180"/>
                    </a:lnTo>
                    <a:lnTo>
                      <a:pt x="330" y="180"/>
                    </a:lnTo>
                    <a:lnTo>
                      <a:pt x="332" y="176"/>
                    </a:lnTo>
                    <a:lnTo>
                      <a:pt x="334" y="174"/>
                    </a:lnTo>
                    <a:lnTo>
                      <a:pt x="340" y="170"/>
                    </a:lnTo>
                    <a:lnTo>
                      <a:pt x="354" y="166"/>
                    </a:lnTo>
                    <a:lnTo>
                      <a:pt x="354" y="166"/>
                    </a:lnTo>
                    <a:lnTo>
                      <a:pt x="358" y="164"/>
                    </a:lnTo>
                    <a:lnTo>
                      <a:pt x="360" y="162"/>
                    </a:lnTo>
                    <a:lnTo>
                      <a:pt x="360" y="160"/>
                    </a:lnTo>
                    <a:lnTo>
                      <a:pt x="360" y="156"/>
                    </a:lnTo>
                    <a:lnTo>
                      <a:pt x="352" y="122"/>
                    </a:lnTo>
                    <a:lnTo>
                      <a:pt x="352" y="122"/>
                    </a:lnTo>
                    <a:lnTo>
                      <a:pt x="350" y="118"/>
                    </a:lnTo>
                    <a:lnTo>
                      <a:pt x="348" y="116"/>
                    </a:lnTo>
                    <a:lnTo>
                      <a:pt x="346" y="116"/>
                    </a:lnTo>
                    <a:lnTo>
                      <a:pt x="342" y="116"/>
                    </a:lnTo>
                    <a:lnTo>
                      <a:pt x="342" y="116"/>
                    </a:lnTo>
                    <a:close/>
                    <a:moveTo>
                      <a:pt x="200" y="262"/>
                    </a:moveTo>
                    <a:lnTo>
                      <a:pt x="200" y="262"/>
                    </a:lnTo>
                    <a:lnTo>
                      <a:pt x="182" y="264"/>
                    </a:lnTo>
                    <a:lnTo>
                      <a:pt x="166" y="262"/>
                    </a:lnTo>
                    <a:lnTo>
                      <a:pt x="152" y="258"/>
                    </a:lnTo>
                    <a:lnTo>
                      <a:pt x="138" y="252"/>
                    </a:lnTo>
                    <a:lnTo>
                      <a:pt x="124" y="242"/>
                    </a:lnTo>
                    <a:lnTo>
                      <a:pt x="114" y="230"/>
                    </a:lnTo>
                    <a:lnTo>
                      <a:pt x="106" y="216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8" y="184"/>
                    </a:lnTo>
                    <a:lnTo>
                      <a:pt x="100" y="168"/>
                    </a:lnTo>
                    <a:lnTo>
                      <a:pt x="104" y="152"/>
                    </a:lnTo>
                    <a:lnTo>
                      <a:pt x="110" y="138"/>
                    </a:lnTo>
                    <a:lnTo>
                      <a:pt x="120" y="126"/>
                    </a:lnTo>
                    <a:lnTo>
                      <a:pt x="132" y="116"/>
                    </a:lnTo>
                    <a:lnTo>
                      <a:pt x="146" y="108"/>
                    </a:lnTo>
                    <a:lnTo>
                      <a:pt x="162" y="102"/>
                    </a:lnTo>
                    <a:lnTo>
                      <a:pt x="162" y="102"/>
                    </a:lnTo>
                    <a:lnTo>
                      <a:pt x="178" y="100"/>
                    </a:lnTo>
                    <a:lnTo>
                      <a:pt x="194" y="100"/>
                    </a:lnTo>
                    <a:lnTo>
                      <a:pt x="210" y="104"/>
                    </a:lnTo>
                    <a:lnTo>
                      <a:pt x="224" y="112"/>
                    </a:lnTo>
                    <a:lnTo>
                      <a:pt x="236" y="120"/>
                    </a:lnTo>
                    <a:lnTo>
                      <a:pt x="246" y="132"/>
                    </a:lnTo>
                    <a:lnTo>
                      <a:pt x="254" y="146"/>
                    </a:lnTo>
                    <a:lnTo>
                      <a:pt x="260" y="162"/>
                    </a:lnTo>
                    <a:lnTo>
                      <a:pt x="260" y="162"/>
                    </a:lnTo>
                    <a:lnTo>
                      <a:pt x="262" y="178"/>
                    </a:lnTo>
                    <a:lnTo>
                      <a:pt x="262" y="194"/>
                    </a:lnTo>
                    <a:lnTo>
                      <a:pt x="258" y="210"/>
                    </a:lnTo>
                    <a:lnTo>
                      <a:pt x="250" y="224"/>
                    </a:lnTo>
                    <a:lnTo>
                      <a:pt x="240" y="236"/>
                    </a:lnTo>
                    <a:lnTo>
                      <a:pt x="228" y="248"/>
                    </a:lnTo>
                    <a:lnTo>
                      <a:pt x="214" y="256"/>
                    </a:lnTo>
                    <a:lnTo>
                      <a:pt x="200" y="262"/>
                    </a:lnTo>
                    <a:lnTo>
                      <a:pt x="20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59"/>
              <p:cNvSpPr>
                <a:spLocks noEditPoints="1"/>
              </p:cNvSpPr>
              <p:nvPr/>
            </p:nvSpPr>
            <p:spPr bwMode="auto">
              <a:xfrm>
                <a:off x="7886700" y="1544638"/>
                <a:ext cx="577850" cy="574675"/>
              </a:xfrm>
              <a:custGeom>
                <a:avLst/>
                <a:gdLst>
                  <a:gd name="T0" fmla="*/ 336 w 364"/>
                  <a:gd name="T1" fmla="*/ 178 h 362"/>
                  <a:gd name="T2" fmla="*/ 320 w 364"/>
                  <a:gd name="T3" fmla="*/ 114 h 362"/>
                  <a:gd name="T4" fmla="*/ 338 w 364"/>
                  <a:gd name="T5" fmla="*/ 96 h 362"/>
                  <a:gd name="T6" fmla="*/ 318 w 364"/>
                  <a:gd name="T7" fmla="*/ 58 h 362"/>
                  <a:gd name="T8" fmla="*/ 308 w 364"/>
                  <a:gd name="T9" fmla="*/ 56 h 362"/>
                  <a:gd name="T10" fmla="*/ 286 w 364"/>
                  <a:gd name="T11" fmla="*/ 68 h 362"/>
                  <a:gd name="T12" fmla="*/ 236 w 364"/>
                  <a:gd name="T13" fmla="*/ 36 h 362"/>
                  <a:gd name="T14" fmla="*/ 236 w 364"/>
                  <a:gd name="T15" fmla="*/ 12 h 362"/>
                  <a:gd name="T16" fmla="*/ 196 w 364"/>
                  <a:gd name="T17" fmla="*/ 0 h 362"/>
                  <a:gd name="T18" fmla="*/ 186 w 364"/>
                  <a:gd name="T19" fmla="*/ 2 h 362"/>
                  <a:gd name="T20" fmla="*/ 180 w 364"/>
                  <a:gd name="T21" fmla="*/ 28 h 362"/>
                  <a:gd name="T22" fmla="*/ 114 w 364"/>
                  <a:gd name="T23" fmla="*/ 44 h 362"/>
                  <a:gd name="T24" fmla="*/ 98 w 364"/>
                  <a:gd name="T25" fmla="*/ 24 h 362"/>
                  <a:gd name="T26" fmla="*/ 60 w 364"/>
                  <a:gd name="T27" fmla="*/ 44 h 362"/>
                  <a:gd name="T28" fmla="*/ 56 w 364"/>
                  <a:gd name="T29" fmla="*/ 54 h 362"/>
                  <a:gd name="T30" fmla="*/ 70 w 364"/>
                  <a:gd name="T31" fmla="*/ 78 h 362"/>
                  <a:gd name="T32" fmla="*/ 38 w 364"/>
                  <a:gd name="T33" fmla="*/ 128 h 362"/>
                  <a:gd name="T34" fmla="*/ 12 w 364"/>
                  <a:gd name="T35" fmla="*/ 126 h 362"/>
                  <a:gd name="T36" fmla="*/ 0 w 364"/>
                  <a:gd name="T37" fmla="*/ 168 h 362"/>
                  <a:gd name="T38" fmla="*/ 4 w 364"/>
                  <a:gd name="T39" fmla="*/ 176 h 362"/>
                  <a:gd name="T40" fmla="*/ 30 w 364"/>
                  <a:gd name="T41" fmla="*/ 184 h 362"/>
                  <a:gd name="T42" fmla="*/ 44 w 364"/>
                  <a:gd name="T43" fmla="*/ 248 h 362"/>
                  <a:gd name="T44" fmla="*/ 26 w 364"/>
                  <a:gd name="T45" fmla="*/ 264 h 362"/>
                  <a:gd name="T46" fmla="*/ 46 w 364"/>
                  <a:gd name="T47" fmla="*/ 302 h 362"/>
                  <a:gd name="T48" fmla="*/ 54 w 364"/>
                  <a:gd name="T49" fmla="*/ 306 h 362"/>
                  <a:gd name="T50" fmla="*/ 78 w 364"/>
                  <a:gd name="T51" fmla="*/ 292 h 362"/>
                  <a:gd name="T52" fmla="*/ 130 w 364"/>
                  <a:gd name="T53" fmla="*/ 324 h 362"/>
                  <a:gd name="T54" fmla="*/ 128 w 364"/>
                  <a:gd name="T55" fmla="*/ 350 h 362"/>
                  <a:gd name="T56" fmla="*/ 170 w 364"/>
                  <a:gd name="T57" fmla="*/ 362 h 362"/>
                  <a:gd name="T58" fmla="*/ 178 w 364"/>
                  <a:gd name="T59" fmla="*/ 358 h 362"/>
                  <a:gd name="T60" fmla="*/ 186 w 364"/>
                  <a:gd name="T61" fmla="*/ 334 h 362"/>
                  <a:gd name="T62" fmla="*/ 248 w 364"/>
                  <a:gd name="T63" fmla="*/ 318 h 362"/>
                  <a:gd name="T64" fmla="*/ 266 w 364"/>
                  <a:gd name="T65" fmla="*/ 336 h 362"/>
                  <a:gd name="T66" fmla="*/ 304 w 364"/>
                  <a:gd name="T67" fmla="*/ 316 h 362"/>
                  <a:gd name="T68" fmla="*/ 308 w 364"/>
                  <a:gd name="T69" fmla="*/ 308 h 362"/>
                  <a:gd name="T70" fmla="*/ 294 w 364"/>
                  <a:gd name="T71" fmla="*/ 284 h 362"/>
                  <a:gd name="T72" fmla="*/ 326 w 364"/>
                  <a:gd name="T73" fmla="*/ 234 h 362"/>
                  <a:gd name="T74" fmla="*/ 352 w 364"/>
                  <a:gd name="T75" fmla="*/ 234 h 362"/>
                  <a:gd name="T76" fmla="*/ 364 w 364"/>
                  <a:gd name="T77" fmla="*/ 194 h 362"/>
                  <a:gd name="T78" fmla="*/ 360 w 364"/>
                  <a:gd name="T79" fmla="*/ 184 h 362"/>
                  <a:gd name="T80" fmla="*/ 168 w 364"/>
                  <a:gd name="T81" fmla="*/ 262 h 362"/>
                  <a:gd name="T82" fmla="*/ 114 w 364"/>
                  <a:gd name="T83" fmla="*/ 228 h 362"/>
                  <a:gd name="T84" fmla="*/ 100 w 364"/>
                  <a:gd name="T85" fmla="*/ 166 h 362"/>
                  <a:gd name="T86" fmla="*/ 122 w 364"/>
                  <a:gd name="T87" fmla="*/ 124 h 362"/>
                  <a:gd name="T88" fmla="*/ 178 w 364"/>
                  <a:gd name="T89" fmla="*/ 98 h 362"/>
                  <a:gd name="T90" fmla="*/ 226 w 364"/>
                  <a:gd name="T91" fmla="*/ 112 h 362"/>
                  <a:gd name="T92" fmla="*/ 262 w 364"/>
                  <a:gd name="T93" fmla="*/ 162 h 362"/>
                  <a:gd name="T94" fmla="*/ 258 w 364"/>
                  <a:gd name="T95" fmla="*/ 210 h 362"/>
                  <a:gd name="T96" fmla="*/ 216 w 364"/>
                  <a:gd name="T97" fmla="*/ 256 h 362"/>
                  <a:gd name="T98" fmla="*/ 168 w 364"/>
                  <a:gd name="T99" fmla="*/ 2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4" h="362">
                    <a:moveTo>
                      <a:pt x="356" y="184"/>
                    </a:moveTo>
                    <a:lnTo>
                      <a:pt x="342" y="180"/>
                    </a:lnTo>
                    <a:lnTo>
                      <a:pt x="342" y="180"/>
                    </a:lnTo>
                    <a:lnTo>
                      <a:pt x="336" y="178"/>
                    </a:lnTo>
                    <a:lnTo>
                      <a:pt x="332" y="172"/>
                    </a:lnTo>
                    <a:lnTo>
                      <a:pt x="320" y="120"/>
                    </a:lnTo>
                    <a:lnTo>
                      <a:pt x="320" y="120"/>
                    </a:lnTo>
                    <a:lnTo>
                      <a:pt x="320" y="114"/>
                    </a:lnTo>
                    <a:lnTo>
                      <a:pt x="324" y="108"/>
                    </a:lnTo>
                    <a:lnTo>
                      <a:pt x="336" y="98"/>
                    </a:lnTo>
                    <a:lnTo>
                      <a:pt x="336" y="98"/>
                    </a:lnTo>
                    <a:lnTo>
                      <a:pt x="338" y="96"/>
                    </a:lnTo>
                    <a:lnTo>
                      <a:pt x="340" y="94"/>
                    </a:lnTo>
                    <a:lnTo>
                      <a:pt x="338" y="90"/>
                    </a:lnTo>
                    <a:lnTo>
                      <a:pt x="338" y="88"/>
                    </a:lnTo>
                    <a:lnTo>
                      <a:pt x="318" y="58"/>
                    </a:lnTo>
                    <a:lnTo>
                      <a:pt x="318" y="58"/>
                    </a:lnTo>
                    <a:lnTo>
                      <a:pt x="314" y="56"/>
                    </a:lnTo>
                    <a:lnTo>
                      <a:pt x="312" y="56"/>
                    </a:lnTo>
                    <a:lnTo>
                      <a:pt x="308" y="56"/>
                    </a:lnTo>
                    <a:lnTo>
                      <a:pt x="306" y="56"/>
                    </a:lnTo>
                    <a:lnTo>
                      <a:pt x="292" y="66"/>
                    </a:lnTo>
                    <a:lnTo>
                      <a:pt x="292" y="66"/>
                    </a:lnTo>
                    <a:lnTo>
                      <a:pt x="286" y="68"/>
                    </a:lnTo>
                    <a:lnTo>
                      <a:pt x="280" y="66"/>
                    </a:lnTo>
                    <a:lnTo>
                      <a:pt x="240" y="42"/>
                    </a:lnTo>
                    <a:lnTo>
                      <a:pt x="240" y="42"/>
                    </a:lnTo>
                    <a:lnTo>
                      <a:pt x="236" y="36"/>
                    </a:lnTo>
                    <a:lnTo>
                      <a:pt x="234" y="30"/>
                    </a:lnTo>
                    <a:lnTo>
                      <a:pt x="236" y="14"/>
                    </a:lnTo>
                    <a:lnTo>
                      <a:pt x="236" y="14"/>
                    </a:lnTo>
                    <a:lnTo>
                      <a:pt x="236" y="12"/>
                    </a:lnTo>
                    <a:lnTo>
                      <a:pt x="236" y="8"/>
                    </a:lnTo>
                    <a:lnTo>
                      <a:pt x="234" y="6"/>
                    </a:lnTo>
                    <a:lnTo>
                      <a:pt x="230" y="4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92" y="0"/>
                    </a:lnTo>
                    <a:lnTo>
                      <a:pt x="190" y="0"/>
                    </a:lnTo>
                    <a:lnTo>
                      <a:pt x="186" y="2"/>
                    </a:lnTo>
                    <a:lnTo>
                      <a:pt x="186" y="6"/>
                    </a:lnTo>
                    <a:lnTo>
                      <a:pt x="184" y="22"/>
                    </a:lnTo>
                    <a:lnTo>
                      <a:pt x="184" y="22"/>
                    </a:lnTo>
                    <a:lnTo>
                      <a:pt x="180" y="28"/>
                    </a:lnTo>
                    <a:lnTo>
                      <a:pt x="174" y="30"/>
                    </a:lnTo>
                    <a:lnTo>
                      <a:pt x="122" y="44"/>
                    </a:lnTo>
                    <a:lnTo>
                      <a:pt x="122" y="44"/>
                    </a:lnTo>
                    <a:lnTo>
                      <a:pt x="114" y="44"/>
                    </a:lnTo>
                    <a:lnTo>
                      <a:pt x="108" y="40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98" y="24"/>
                    </a:lnTo>
                    <a:lnTo>
                      <a:pt x="94" y="24"/>
                    </a:lnTo>
                    <a:lnTo>
                      <a:pt x="92" y="24"/>
                    </a:lnTo>
                    <a:lnTo>
                      <a:pt x="88" y="24"/>
                    </a:lnTo>
                    <a:lnTo>
                      <a:pt x="60" y="44"/>
                    </a:lnTo>
                    <a:lnTo>
                      <a:pt x="60" y="44"/>
                    </a:lnTo>
                    <a:lnTo>
                      <a:pt x="58" y="48"/>
                    </a:lnTo>
                    <a:lnTo>
                      <a:pt x="56" y="50"/>
                    </a:lnTo>
                    <a:lnTo>
                      <a:pt x="56" y="54"/>
                    </a:lnTo>
                    <a:lnTo>
                      <a:pt x="58" y="56"/>
                    </a:lnTo>
                    <a:lnTo>
                      <a:pt x="68" y="70"/>
                    </a:lnTo>
                    <a:lnTo>
                      <a:pt x="68" y="70"/>
                    </a:lnTo>
                    <a:lnTo>
                      <a:pt x="70" y="78"/>
                    </a:lnTo>
                    <a:lnTo>
                      <a:pt x="68" y="84"/>
                    </a:lnTo>
                    <a:lnTo>
                      <a:pt x="44" y="122"/>
                    </a:lnTo>
                    <a:lnTo>
                      <a:pt x="44" y="122"/>
                    </a:lnTo>
                    <a:lnTo>
                      <a:pt x="38" y="128"/>
                    </a:lnTo>
                    <a:lnTo>
                      <a:pt x="32" y="128"/>
                    </a:lnTo>
                    <a:lnTo>
                      <a:pt x="16" y="126"/>
                    </a:lnTo>
                    <a:lnTo>
                      <a:pt x="16" y="126"/>
                    </a:lnTo>
                    <a:lnTo>
                      <a:pt x="12" y="126"/>
                    </a:lnTo>
                    <a:lnTo>
                      <a:pt x="10" y="128"/>
                    </a:lnTo>
                    <a:lnTo>
                      <a:pt x="8" y="130"/>
                    </a:lnTo>
                    <a:lnTo>
                      <a:pt x="6" y="132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2" y="174"/>
                    </a:lnTo>
                    <a:lnTo>
                      <a:pt x="4" y="176"/>
                    </a:lnTo>
                    <a:lnTo>
                      <a:pt x="6" y="176"/>
                    </a:lnTo>
                    <a:lnTo>
                      <a:pt x="24" y="180"/>
                    </a:lnTo>
                    <a:lnTo>
                      <a:pt x="24" y="180"/>
                    </a:lnTo>
                    <a:lnTo>
                      <a:pt x="30" y="184"/>
                    </a:lnTo>
                    <a:lnTo>
                      <a:pt x="32" y="190"/>
                    </a:lnTo>
                    <a:lnTo>
                      <a:pt x="44" y="240"/>
                    </a:lnTo>
                    <a:lnTo>
                      <a:pt x="44" y="240"/>
                    </a:lnTo>
                    <a:lnTo>
                      <a:pt x="44" y="248"/>
                    </a:lnTo>
                    <a:lnTo>
                      <a:pt x="40" y="252"/>
                    </a:lnTo>
                    <a:lnTo>
                      <a:pt x="28" y="262"/>
                    </a:lnTo>
                    <a:lnTo>
                      <a:pt x="28" y="262"/>
                    </a:lnTo>
                    <a:lnTo>
                      <a:pt x="26" y="264"/>
                    </a:lnTo>
                    <a:lnTo>
                      <a:pt x="24" y="268"/>
                    </a:lnTo>
                    <a:lnTo>
                      <a:pt x="24" y="270"/>
                    </a:lnTo>
                    <a:lnTo>
                      <a:pt x="26" y="274"/>
                    </a:lnTo>
                    <a:lnTo>
                      <a:pt x="46" y="302"/>
                    </a:lnTo>
                    <a:lnTo>
                      <a:pt x="46" y="302"/>
                    </a:lnTo>
                    <a:lnTo>
                      <a:pt x="48" y="304"/>
                    </a:lnTo>
                    <a:lnTo>
                      <a:pt x="52" y="306"/>
                    </a:lnTo>
                    <a:lnTo>
                      <a:pt x="54" y="306"/>
                    </a:lnTo>
                    <a:lnTo>
                      <a:pt x="58" y="304"/>
                    </a:lnTo>
                    <a:lnTo>
                      <a:pt x="72" y="294"/>
                    </a:lnTo>
                    <a:lnTo>
                      <a:pt x="72" y="294"/>
                    </a:lnTo>
                    <a:lnTo>
                      <a:pt x="78" y="292"/>
                    </a:lnTo>
                    <a:lnTo>
                      <a:pt x="86" y="294"/>
                    </a:lnTo>
                    <a:lnTo>
                      <a:pt x="124" y="318"/>
                    </a:lnTo>
                    <a:lnTo>
                      <a:pt x="124" y="318"/>
                    </a:lnTo>
                    <a:lnTo>
                      <a:pt x="130" y="324"/>
                    </a:lnTo>
                    <a:lnTo>
                      <a:pt x="130" y="330"/>
                    </a:lnTo>
                    <a:lnTo>
                      <a:pt x="128" y="346"/>
                    </a:lnTo>
                    <a:lnTo>
                      <a:pt x="128" y="346"/>
                    </a:lnTo>
                    <a:lnTo>
                      <a:pt x="128" y="350"/>
                    </a:lnTo>
                    <a:lnTo>
                      <a:pt x="130" y="352"/>
                    </a:lnTo>
                    <a:lnTo>
                      <a:pt x="132" y="356"/>
                    </a:lnTo>
                    <a:lnTo>
                      <a:pt x="134" y="356"/>
                    </a:lnTo>
                    <a:lnTo>
                      <a:pt x="170" y="362"/>
                    </a:lnTo>
                    <a:lnTo>
                      <a:pt x="170" y="362"/>
                    </a:lnTo>
                    <a:lnTo>
                      <a:pt x="172" y="362"/>
                    </a:lnTo>
                    <a:lnTo>
                      <a:pt x="176" y="360"/>
                    </a:lnTo>
                    <a:lnTo>
                      <a:pt x="178" y="358"/>
                    </a:lnTo>
                    <a:lnTo>
                      <a:pt x="178" y="356"/>
                    </a:lnTo>
                    <a:lnTo>
                      <a:pt x="182" y="340"/>
                    </a:lnTo>
                    <a:lnTo>
                      <a:pt x="182" y="340"/>
                    </a:lnTo>
                    <a:lnTo>
                      <a:pt x="186" y="334"/>
                    </a:lnTo>
                    <a:lnTo>
                      <a:pt x="192" y="330"/>
                    </a:lnTo>
                    <a:lnTo>
                      <a:pt x="242" y="318"/>
                    </a:lnTo>
                    <a:lnTo>
                      <a:pt x="242" y="318"/>
                    </a:lnTo>
                    <a:lnTo>
                      <a:pt x="248" y="318"/>
                    </a:lnTo>
                    <a:lnTo>
                      <a:pt x="254" y="322"/>
                    </a:lnTo>
                    <a:lnTo>
                      <a:pt x="264" y="334"/>
                    </a:lnTo>
                    <a:lnTo>
                      <a:pt x="264" y="334"/>
                    </a:lnTo>
                    <a:lnTo>
                      <a:pt x="266" y="336"/>
                    </a:lnTo>
                    <a:lnTo>
                      <a:pt x="268" y="338"/>
                    </a:lnTo>
                    <a:lnTo>
                      <a:pt x="272" y="338"/>
                    </a:lnTo>
                    <a:lnTo>
                      <a:pt x="276" y="336"/>
                    </a:lnTo>
                    <a:lnTo>
                      <a:pt x="304" y="316"/>
                    </a:lnTo>
                    <a:lnTo>
                      <a:pt x="304" y="316"/>
                    </a:lnTo>
                    <a:lnTo>
                      <a:pt x="306" y="314"/>
                    </a:lnTo>
                    <a:lnTo>
                      <a:pt x="308" y="310"/>
                    </a:lnTo>
                    <a:lnTo>
                      <a:pt x="308" y="308"/>
                    </a:lnTo>
                    <a:lnTo>
                      <a:pt x="306" y="304"/>
                    </a:lnTo>
                    <a:lnTo>
                      <a:pt x="296" y="292"/>
                    </a:lnTo>
                    <a:lnTo>
                      <a:pt x="296" y="292"/>
                    </a:lnTo>
                    <a:lnTo>
                      <a:pt x="294" y="284"/>
                    </a:lnTo>
                    <a:lnTo>
                      <a:pt x="296" y="278"/>
                    </a:lnTo>
                    <a:lnTo>
                      <a:pt x="320" y="238"/>
                    </a:lnTo>
                    <a:lnTo>
                      <a:pt x="320" y="238"/>
                    </a:lnTo>
                    <a:lnTo>
                      <a:pt x="326" y="234"/>
                    </a:lnTo>
                    <a:lnTo>
                      <a:pt x="332" y="232"/>
                    </a:lnTo>
                    <a:lnTo>
                      <a:pt x="348" y="234"/>
                    </a:lnTo>
                    <a:lnTo>
                      <a:pt x="348" y="234"/>
                    </a:lnTo>
                    <a:lnTo>
                      <a:pt x="352" y="234"/>
                    </a:lnTo>
                    <a:lnTo>
                      <a:pt x="354" y="234"/>
                    </a:lnTo>
                    <a:lnTo>
                      <a:pt x="356" y="230"/>
                    </a:lnTo>
                    <a:lnTo>
                      <a:pt x="358" y="228"/>
                    </a:lnTo>
                    <a:lnTo>
                      <a:pt x="364" y="194"/>
                    </a:lnTo>
                    <a:lnTo>
                      <a:pt x="364" y="194"/>
                    </a:lnTo>
                    <a:lnTo>
                      <a:pt x="364" y="190"/>
                    </a:lnTo>
                    <a:lnTo>
                      <a:pt x="362" y="186"/>
                    </a:lnTo>
                    <a:lnTo>
                      <a:pt x="360" y="184"/>
                    </a:lnTo>
                    <a:lnTo>
                      <a:pt x="356" y="184"/>
                    </a:lnTo>
                    <a:lnTo>
                      <a:pt x="356" y="184"/>
                    </a:lnTo>
                    <a:close/>
                    <a:moveTo>
                      <a:pt x="168" y="262"/>
                    </a:moveTo>
                    <a:lnTo>
                      <a:pt x="168" y="262"/>
                    </a:lnTo>
                    <a:lnTo>
                      <a:pt x="152" y="256"/>
                    </a:lnTo>
                    <a:lnTo>
                      <a:pt x="138" y="250"/>
                    </a:lnTo>
                    <a:lnTo>
                      <a:pt x="126" y="240"/>
                    </a:lnTo>
                    <a:lnTo>
                      <a:pt x="114" y="228"/>
                    </a:lnTo>
                    <a:lnTo>
                      <a:pt x="106" y="214"/>
                    </a:lnTo>
                    <a:lnTo>
                      <a:pt x="102" y="200"/>
                    </a:lnTo>
                    <a:lnTo>
                      <a:pt x="100" y="184"/>
                    </a:lnTo>
                    <a:lnTo>
                      <a:pt x="100" y="166"/>
                    </a:lnTo>
                    <a:lnTo>
                      <a:pt x="100" y="166"/>
                    </a:lnTo>
                    <a:lnTo>
                      <a:pt x="106" y="150"/>
                    </a:lnTo>
                    <a:lnTo>
                      <a:pt x="112" y="136"/>
                    </a:lnTo>
                    <a:lnTo>
                      <a:pt x="122" y="124"/>
                    </a:lnTo>
                    <a:lnTo>
                      <a:pt x="134" y="114"/>
                    </a:lnTo>
                    <a:lnTo>
                      <a:pt x="148" y="106"/>
                    </a:lnTo>
                    <a:lnTo>
                      <a:pt x="162" y="100"/>
                    </a:lnTo>
                    <a:lnTo>
                      <a:pt x="178" y="98"/>
                    </a:lnTo>
                    <a:lnTo>
                      <a:pt x="196" y="100"/>
                    </a:lnTo>
                    <a:lnTo>
                      <a:pt x="196" y="100"/>
                    </a:lnTo>
                    <a:lnTo>
                      <a:pt x="212" y="104"/>
                    </a:lnTo>
                    <a:lnTo>
                      <a:pt x="226" y="112"/>
                    </a:lnTo>
                    <a:lnTo>
                      <a:pt x="238" y="122"/>
                    </a:lnTo>
                    <a:lnTo>
                      <a:pt x="248" y="134"/>
                    </a:lnTo>
                    <a:lnTo>
                      <a:pt x="256" y="146"/>
                    </a:lnTo>
                    <a:lnTo>
                      <a:pt x="262" y="162"/>
                    </a:lnTo>
                    <a:lnTo>
                      <a:pt x="264" y="178"/>
                    </a:lnTo>
                    <a:lnTo>
                      <a:pt x="262" y="194"/>
                    </a:lnTo>
                    <a:lnTo>
                      <a:pt x="262" y="194"/>
                    </a:lnTo>
                    <a:lnTo>
                      <a:pt x="258" y="210"/>
                    </a:lnTo>
                    <a:lnTo>
                      <a:pt x="250" y="224"/>
                    </a:lnTo>
                    <a:lnTo>
                      <a:pt x="242" y="238"/>
                    </a:lnTo>
                    <a:lnTo>
                      <a:pt x="230" y="248"/>
                    </a:lnTo>
                    <a:lnTo>
                      <a:pt x="216" y="256"/>
                    </a:lnTo>
                    <a:lnTo>
                      <a:pt x="200" y="260"/>
                    </a:lnTo>
                    <a:lnTo>
                      <a:pt x="184" y="262"/>
                    </a:lnTo>
                    <a:lnTo>
                      <a:pt x="168" y="262"/>
                    </a:lnTo>
                    <a:lnTo>
                      <a:pt x="168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60"/>
              <p:cNvSpPr>
                <a:spLocks/>
              </p:cNvSpPr>
              <p:nvPr/>
            </p:nvSpPr>
            <p:spPr bwMode="auto">
              <a:xfrm>
                <a:off x="8115300" y="1770063"/>
                <a:ext cx="120650" cy="120650"/>
              </a:xfrm>
              <a:custGeom>
                <a:avLst/>
                <a:gdLst>
                  <a:gd name="T0" fmla="*/ 76 w 76"/>
                  <a:gd name="T1" fmla="*/ 44 h 76"/>
                  <a:gd name="T2" fmla="*/ 76 w 76"/>
                  <a:gd name="T3" fmla="*/ 44 h 76"/>
                  <a:gd name="T4" fmla="*/ 72 w 76"/>
                  <a:gd name="T5" fmla="*/ 52 h 76"/>
                  <a:gd name="T6" fmla="*/ 70 w 76"/>
                  <a:gd name="T7" fmla="*/ 58 h 76"/>
                  <a:gd name="T8" fmla="*/ 66 w 76"/>
                  <a:gd name="T9" fmla="*/ 64 h 76"/>
                  <a:gd name="T10" fmla="*/ 60 w 76"/>
                  <a:gd name="T11" fmla="*/ 70 h 76"/>
                  <a:gd name="T12" fmla="*/ 54 w 76"/>
                  <a:gd name="T13" fmla="*/ 74 h 76"/>
                  <a:gd name="T14" fmla="*/ 46 w 76"/>
                  <a:gd name="T15" fmla="*/ 76 h 76"/>
                  <a:gd name="T16" fmla="*/ 40 w 76"/>
                  <a:gd name="T17" fmla="*/ 76 h 76"/>
                  <a:gd name="T18" fmla="*/ 32 w 76"/>
                  <a:gd name="T19" fmla="*/ 76 h 76"/>
                  <a:gd name="T20" fmla="*/ 32 w 76"/>
                  <a:gd name="T21" fmla="*/ 76 h 76"/>
                  <a:gd name="T22" fmla="*/ 24 w 76"/>
                  <a:gd name="T23" fmla="*/ 74 h 76"/>
                  <a:gd name="T24" fmla="*/ 18 w 76"/>
                  <a:gd name="T25" fmla="*/ 70 h 76"/>
                  <a:gd name="T26" fmla="*/ 12 w 76"/>
                  <a:gd name="T27" fmla="*/ 66 h 76"/>
                  <a:gd name="T28" fmla="*/ 6 w 76"/>
                  <a:gd name="T29" fmla="*/ 60 h 76"/>
                  <a:gd name="T30" fmla="*/ 4 w 76"/>
                  <a:gd name="T31" fmla="*/ 54 h 76"/>
                  <a:gd name="T32" fmla="*/ 0 w 76"/>
                  <a:gd name="T33" fmla="*/ 48 h 76"/>
                  <a:gd name="T34" fmla="*/ 0 w 76"/>
                  <a:gd name="T35" fmla="*/ 40 h 76"/>
                  <a:gd name="T36" fmla="*/ 0 w 76"/>
                  <a:gd name="T37" fmla="*/ 32 h 76"/>
                  <a:gd name="T38" fmla="*/ 0 w 76"/>
                  <a:gd name="T39" fmla="*/ 32 h 76"/>
                  <a:gd name="T40" fmla="*/ 2 w 76"/>
                  <a:gd name="T41" fmla="*/ 24 h 76"/>
                  <a:gd name="T42" fmla="*/ 6 w 76"/>
                  <a:gd name="T43" fmla="*/ 18 h 76"/>
                  <a:gd name="T44" fmla="*/ 10 w 76"/>
                  <a:gd name="T45" fmla="*/ 12 h 76"/>
                  <a:gd name="T46" fmla="*/ 16 w 76"/>
                  <a:gd name="T47" fmla="*/ 8 h 76"/>
                  <a:gd name="T48" fmla="*/ 22 w 76"/>
                  <a:gd name="T49" fmla="*/ 4 h 76"/>
                  <a:gd name="T50" fmla="*/ 30 w 76"/>
                  <a:gd name="T51" fmla="*/ 2 h 76"/>
                  <a:gd name="T52" fmla="*/ 36 w 76"/>
                  <a:gd name="T53" fmla="*/ 0 h 76"/>
                  <a:gd name="T54" fmla="*/ 44 w 76"/>
                  <a:gd name="T55" fmla="*/ 2 h 76"/>
                  <a:gd name="T56" fmla="*/ 44 w 76"/>
                  <a:gd name="T57" fmla="*/ 2 h 76"/>
                  <a:gd name="T58" fmla="*/ 52 w 76"/>
                  <a:gd name="T59" fmla="*/ 4 h 76"/>
                  <a:gd name="T60" fmla="*/ 58 w 76"/>
                  <a:gd name="T61" fmla="*/ 6 h 76"/>
                  <a:gd name="T62" fmla="*/ 64 w 76"/>
                  <a:gd name="T63" fmla="*/ 12 h 76"/>
                  <a:gd name="T64" fmla="*/ 68 w 76"/>
                  <a:gd name="T65" fmla="*/ 16 h 76"/>
                  <a:gd name="T66" fmla="*/ 72 w 76"/>
                  <a:gd name="T67" fmla="*/ 22 h 76"/>
                  <a:gd name="T68" fmla="*/ 74 w 76"/>
                  <a:gd name="T69" fmla="*/ 30 h 76"/>
                  <a:gd name="T70" fmla="*/ 76 w 76"/>
                  <a:gd name="T71" fmla="*/ 38 h 76"/>
                  <a:gd name="T72" fmla="*/ 76 w 76"/>
                  <a:gd name="T73" fmla="*/ 44 h 76"/>
                  <a:gd name="T74" fmla="*/ 76 w 76"/>
                  <a:gd name="T75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" h="76">
                    <a:moveTo>
                      <a:pt x="76" y="44"/>
                    </a:moveTo>
                    <a:lnTo>
                      <a:pt x="76" y="44"/>
                    </a:lnTo>
                    <a:lnTo>
                      <a:pt x="72" y="52"/>
                    </a:lnTo>
                    <a:lnTo>
                      <a:pt x="70" y="58"/>
                    </a:lnTo>
                    <a:lnTo>
                      <a:pt x="66" y="64"/>
                    </a:lnTo>
                    <a:lnTo>
                      <a:pt x="60" y="70"/>
                    </a:lnTo>
                    <a:lnTo>
                      <a:pt x="54" y="74"/>
                    </a:lnTo>
                    <a:lnTo>
                      <a:pt x="46" y="76"/>
                    </a:lnTo>
                    <a:lnTo>
                      <a:pt x="40" y="76"/>
                    </a:lnTo>
                    <a:lnTo>
                      <a:pt x="32" y="76"/>
                    </a:lnTo>
                    <a:lnTo>
                      <a:pt x="32" y="76"/>
                    </a:lnTo>
                    <a:lnTo>
                      <a:pt x="24" y="74"/>
                    </a:lnTo>
                    <a:lnTo>
                      <a:pt x="18" y="70"/>
                    </a:lnTo>
                    <a:lnTo>
                      <a:pt x="12" y="66"/>
                    </a:lnTo>
                    <a:lnTo>
                      <a:pt x="6" y="60"/>
                    </a:lnTo>
                    <a:lnTo>
                      <a:pt x="4" y="54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24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6" y="8"/>
                    </a:lnTo>
                    <a:lnTo>
                      <a:pt x="22" y="4"/>
                    </a:lnTo>
                    <a:lnTo>
                      <a:pt x="30" y="2"/>
                    </a:lnTo>
                    <a:lnTo>
                      <a:pt x="36" y="0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52" y="4"/>
                    </a:lnTo>
                    <a:lnTo>
                      <a:pt x="58" y="6"/>
                    </a:lnTo>
                    <a:lnTo>
                      <a:pt x="64" y="12"/>
                    </a:lnTo>
                    <a:lnTo>
                      <a:pt x="68" y="16"/>
                    </a:lnTo>
                    <a:lnTo>
                      <a:pt x="72" y="22"/>
                    </a:lnTo>
                    <a:lnTo>
                      <a:pt x="74" y="30"/>
                    </a:lnTo>
                    <a:lnTo>
                      <a:pt x="76" y="38"/>
                    </a:lnTo>
                    <a:lnTo>
                      <a:pt x="76" y="44"/>
                    </a:lnTo>
                    <a:lnTo>
                      <a:pt x="76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圆角矩形标注 14"/>
          <p:cNvSpPr/>
          <p:nvPr/>
        </p:nvSpPr>
        <p:spPr>
          <a:xfrm>
            <a:off x="1475656" y="2168144"/>
            <a:ext cx="2736304" cy="749170"/>
          </a:xfrm>
          <a:prstGeom prst="wedgeRoundRectCallout">
            <a:avLst>
              <a:gd name="adj1" fmla="val -55065"/>
              <a:gd name="adj2" fmla="val 20466"/>
              <a:gd name="adj3" fmla="val 16667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rgbClr val="6E6F7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内容说明项</a:t>
            </a:r>
            <a:endParaRPr lang="zh-CN" altLang="en-US" dirty="0"/>
          </a:p>
        </p:txBody>
      </p:sp>
      <p:sp>
        <p:nvSpPr>
          <p:cNvPr id="16" name="圆角矩形标注 15"/>
          <p:cNvSpPr/>
          <p:nvPr/>
        </p:nvSpPr>
        <p:spPr>
          <a:xfrm>
            <a:off x="6012160" y="3531405"/>
            <a:ext cx="2736304" cy="749170"/>
          </a:xfrm>
          <a:prstGeom prst="wedgeRoundRectCallout">
            <a:avLst>
              <a:gd name="adj1" fmla="val -55065"/>
              <a:gd name="adj2" fmla="val 20466"/>
              <a:gd name="adj3" fmla="val 16667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rgbClr val="6E6F7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内容说明</a:t>
            </a:r>
            <a:r>
              <a:rPr lang="zh-CN" altLang="en-US" dirty="0" smtClean="0"/>
              <a:t>项</a:t>
            </a:r>
            <a:endParaRPr lang="zh-CN" altLang="en-US" dirty="0"/>
          </a:p>
        </p:txBody>
      </p:sp>
      <p:sp>
        <p:nvSpPr>
          <p:cNvPr id="26" name="圆角矩形标注 25"/>
          <p:cNvSpPr/>
          <p:nvPr/>
        </p:nvSpPr>
        <p:spPr>
          <a:xfrm>
            <a:off x="6009523" y="2168144"/>
            <a:ext cx="2736304" cy="749170"/>
          </a:xfrm>
          <a:prstGeom prst="wedgeRoundRectCallout">
            <a:avLst>
              <a:gd name="adj1" fmla="val -55065"/>
              <a:gd name="adj2" fmla="val 20466"/>
              <a:gd name="adj3" fmla="val 16667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rgbClr val="6E6F7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内容说明</a:t>
            </a:r>
            <a:r>
              <a:rPr lang="zh-CN" altLang="en-US" dirty="0" smtClean="0"/>
              <a:t>项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4860032" y="3286920"/>
            <a:ext cx="993634" cy="993634"/>
            <a:chOff x="1763688" y="4011910"/>
            <a:chExt cx="648072" cy="648072"/>
          </a:xfrm>
        </p:grpSpPr>
        <p:sp>
          <p:nvSpPr>
            <p:cNvPr id="39" name="椭圆 38"/>
            <p:cNvSpPr/>
            <p:nvPr/>
          </p:nvSpPr>
          <p:spPr>
            <a:xfrm>
              <a:off x="1763688" y="4011910"/>
              <a:ext cx="648072" cy="648072"/>
            </a:xfrm>
            <a:prstGeom prst="ellipse">
              <a:avLst/>
            </a:prstGeom>
            <a:solidFill>
              <a:srgbClr val="7895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77"/>
            <p:cNvSpPr>
              <a:spLocks noEditPoints="1"/>
            </p:cNvSpPr>
            <p:nvPr/>
          </p:nvSpPr>
          <p:spPr bwMode="auto">
            <a:xfrm>
              <a:off x="1942468" y="4111315"/>
              <a:ext cx="290512" cy="449262"/>
            </a:xfrm>
            <a:custGeom>
              <a:avLst/>
              <a:gdLst>
                <a:gd name="T0" fmla="*/ 346 w 366"/>
                <a:gd name="T1" fmla="*/ 330 h 566"/>
                <a:gd name="T2" fmla="*/ 340 w 366"/>
                <a:gd name="T3" fmla="*/ 366 h 566"/>
                <a:gd name="T4" fmla="*/ 328 w 366"/>
                <a:gd name="T5" fmla="*/ 396 h 566"/>
                <a:gd name="T6" fmla="*/ 306 w 366"/>
                <a:gd name="T7" fmla="*/ 428 h 566"/>
                <a:gd name="T8" fmla="*/ 276 w 366"/>
                <a:gd name="T9" fmla="*/ 456 h 566"/>
                <a:gd name="T10" fmla="*/ 236 w 366"/>
                <a:gd name="T11" fmla="*/ 474 h 566"/>
                <a:gd name="T12" fmla="*/ 212 w 366"/>
                <a:gd name="T13" fmla="*/ 520 h 566"/>
                <a:gd name="T14" fmla="*/ 260 w 366"/>
                <a:gd name="T15" fmla="*/ 530 h 566"/>
                <a:gd name="T16" fmla="*/ 290 w 366"/>
                <a:gd name="T17" fmla="*/ 566 h 566"/>
                <a:gd name="T18" fmla="*/ 76 w 366"/>
                <a:gd name="T19" fmla="*/ 540 h 566"/>
                <a:gd name="T20" fmla="*/ 132 w 366"/>
                <a:gd name="T21" fmla="*/ 524 h 566"/>
                <a:gd name="T22" fmla="*/ 148 w 366"/>
                <a:gd name="T23" fmla="*/ 520 h 566"/>
                <a:gd name="T24" fmla="*/ 156 w 366"/>
                <a:gd name="T25" fmla="*/ 480 h 566"/>
                <a:gd name="T26" fmla="*/ 108 w 366"/>
                <a:gd name="T27" fmla="*/ 466 h 566"/>
                <a:gd name="T28" fmla="*/ 74 w 366"/>
                <a:gd name="T29" fmla="*/ 442 h 566"/>
                <a:gd name="T30" fmla="*/ 48 w 366"/>
                <a:gd name="T31" fmla="*/ 412 h 566"/>
                <a:gd name="T32" fmla="*/ 30 w 366"/>
                <a:gd name="T33" fmla="*/ 382 h 566"/>
                <a:gd name="T34" fmla="*/ 22 w 366"/>
                <a:gd name="T35" fmla="*/ 352 h 566"/>
                <a:gd name="T36" fmla="*/ 0 w 366"/>
                <a:gd name="T37" fmla="*/ 256 h 566"/>
                <a:gd name="T38" fmla="*/ 74 w 366"/>
                <a:gd name="T39" fmla="*/ 330 h 566"/>
                <a:gd name="T40" fmla="*/ 76 w 366"/>
                <a:gd name="T41" fmla="*/ 342 h 566"/>
                <a:gd name="T42" fmla="*/ 98 w 366"/>
                <a:gd name="T43" fmla="*/ 384 h 566"/>
                <a:gd name="T44" fmla="*/ 118 w 366"/>
                <a:gd name="T45" fmla="*/ 404 h 566"/>
                <a:gd name="T46" fmla="*/ 146 w 366"/>
                <a:gd name="T47" fmla="*/ 420 h 566"/>
                <a:gd name="T48" fmla="*/ 184 w 366"/>
                <a:gd name="T49" fmla="*/ 426 h 566"/>
                <a:gd name="T50" fmla="*/ 220 w 366"/>
                <a:gd name="T51" fmla="*/ 420 h 566"/>
                <a:gd name="T52" fmla="*/ 248 w 366"/>
                <a:gd name="T53" fmla="*/ 404 h 566"/>
                <a:gd name="T54" fmla="*/ 268 w 366"/>
                <a:gd name="T55" fmla="*/ 384 h 566"/>
                <a:gd name="T56" fmla="*/ 282 w 366"/>
                <a:gd name="T57" fmla="*/ 362 h 566"/>
                <a:gd name="T58" fmla="*/ 290 w 366"/>
                <a:gd name="T59" fmla="*/ 330 h 566"/>
                <a:gd name="T60" fmla="*/ 366 w 366"/>
                <a:gd name="T61" fmla="*/ 256 h 566"/>
                <a:gd name="T62" fmla="*/ 262 w 366"/>
                <a:gd name="T63" fmla="*/ 310 h 566"/>
                <a:gd name="T64" fmla="*/ 252 w 366"/>
                <a:gd name="T65" fmla="*/ 352 h 566"/>
                <a:gd name="T66" fmla="*/ 236 w 366"/>
                <a:gd name="T67" fmla="*/ 374 h 566"/>
                <a:gd name="T68" fmla="*/ 220 w 366"/>
                <a:gd name="T69" fmla="*/ 384 h 566"/>
                <a:gd name="T70" fmla="*/ 198 w 366"/>
                <a:gd name="T71" fmla="*/ 390 h 566"/>
                <a:gd name="T72" fmla="*/ 168 w 366"/>
                <a:gd name="T73" fmla="*/ 390 h 566"/>
                <a:gd name="T74" fmla="*/ 146 w 366"/>
                <a:gd name="T75" fmla="*/ 384 h 566"/>
                <a:gd name="T76" fmla="*/ 128 w 366"/>
                <a:gd name="T77" fmla="*/ 374 h 566"/>
                <a:gd name="T78" fmla="*/ 112 w 366"/>
                <a:gd name="T79" fmla="*/ 352 h 566"/>
                <a:gd name="T80" fmla="*/ 104 w 366"/>
                <a:gd name="T81" fmla="*/ 310 h 566"/>
                <a:gd name="T82" fmla="*/ 106 w 366"/>
                <a:gd name="T83" fmla="*/ 60 h 566"/>
                <a:gd name="T84" fmla="*/ 122 w 366"/>
                <a:gd name="T85" fmla="*/ 26 h 566"/>
                <a:gd name="T86" fmla="*/ 136 w 366"/>
                <a:gd name="T87" fmla="*/ 14 h 566"/>
                <a:gd name="T88" fmla="*/ 156 w 366"/>
                <a:gd name="T89" fmla="*/ 4 h 566"/>
                <a:gd name="T90" fmla="*/ 184 w 366"/>
                <a:gd name="T91" fmla="*/ 0 h 566"/>
                <a:gd name="T92" fmla="*/ 210 w 366"/>
                <a:gd name="T93" fmla="*/ 4 h 566"/>
                <a:gd name="T94" fmla="*/ 230 w 366"/>
                <a:gd name="T95" fmla="*/ 14 h 566"/>
                <a:gd name="T96" fmla="*/ 244 w 366"/>
                <a:gd name="T97" fmla="*/ 26 h 566"/>
                <a:gd name="T98" fmla="*/ 252 w 366"/>
                <a:gd name="T99" fmla="*/ 42 h 566"/>
                <a:gd name="T100" fmla="*/ 262 w 366"/>
                <a:gd name="T101" fmla="*/ 31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6" h="566">
                  <a:moveTo>
                    <a:pt x="346" y="256"/>
                  </a:moveTo>
                  <a:lnTo>
                    <a:pt x="346" y="330"/>
                  </a:lnTo>
                  <a:lnTo>
                    <a:pt x="346" y="330"/>
                  </a:lnTo>
                  <a:lnTo>
                    <a:pt x="344" y="352"/>
                  </a:lnTo>
                  <a:lnTo>
                    <a:pt x="344" y="352"/>
                  </a:lnTo>
                  <a:lnTo>
                    <a:pt x="340" y="366"/>
                  </a:lnTo>
                  <a:lnTo>
                    <a:pt x="334" y="382"/>
                  </a:lnTo>
                  <a:lnTo>
                    <a:pt x="334" y="382"/>
                  </a:lnTo>
                  <a:lnTo>
                    <a:pt x="328" y="396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06" y="428"/>
                  </a:lnTo>
                  <a:lnTo>
                    <a:pt x="294" y="442"/>
                  </a:lnTo>
                  <a:lnTo>
                    <a:pt x="294" y="442"/>
                  </a:lnTo>
                  <a:lnTo>
                    <a:pt x="276" y="456"/>
                  </a:lnTo>
                  <a:lnTo>
                    <a:pt x="258" y="466"/>
                  </a:lnTo>
                  <a:lnTo>
                    <a:pt x="258" y="466"/>
                  </a:lnTo>
                  <a:lnTo>
                    <a:pt x="236" y="474"/>
                  </a:lnTo>
                  <a:lnTo>
                    <a:pt x="212" y="480"/>
                  </a:lnTo>
                  <a:lnTo>
                    <a:pt x="212" y="520"/>
                  </a:lnTo>
                  <a:lnTo>
                    <a:pt x="212" y="520"/>
                  </a:lnTo>
                  <a:lnTo>
                    <a:pt x="234" y="524"/>
                  </a:lnTo>
                  <a:lnTo>
                    <a:pt x="234" y="524"/>
                  </a:lnTo>
                  <a:lnTo>
                    <a:pt x="260" y="530"/>
                  </a:lnTo>
                  <a:lnTo>
                    <a:pt x="260" y="530"/>
                  </a:lnTo>
                  <a:lnTo>
                    <a:pt x="290" y="540"/>
                  </a:lnTo>
                  <a:lnTo>
                    <a:pt x="290" y="566"/>
                  </a:lnTo>
                  <a:lnTo>
                    <a:pt x="76" y="566"/>
                  </a:lnTo>
                  <a:lnTo>
                    <a:pt x="76" y="540"/>
                  </a:lnTo>
                  <a:lnTo>
                    <a:pt x="76" y="540"/>
                  </a:lnTo>
                  <a:lnTo>
                    <a:pt x="106" y="530"/>
                  </a:lnTo>
                  <a:lnTo>
                    <a:pt x="106" y="530"/>
                  </a:lnTo>
                  <a:lnTo>
                    <a:pt x="132" y="524"/>
                  </a:lnTo>
                  <a:lnTo>
                    <a:pt x="132" y="524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56" y="520"/>
                  </a:lnTo>
                  <a:lnTo>
                    <a:pt x="156" y="480"/>
                  </a:lnTo>
                  <a:lnTo>
                    <a:pt x="156" y="480"/>
                  </a:lnTo>
                  <a:lnTo>
                    <a:pt x="130" y="474"/>
                  </a:lnTo>
                  <a:lnTo>
                    <a:pt x="108" y="466"/>
                  </a:lnTo>
                  <a:lnTo>
                    <a:pt x="108" y="466"/>
                  </a:lnTo>
                  <a:lnTo>
                    <a:pt x="90" y="456"/>
                  </a:lnTo>
                  <a:lnTo>
                    <a:pt x="74" y="442"/>
                  </a:lnTo>
                  <a:lnTo>
                    <a:pt x="74" y="442"/>
                  </a:lnTo>
                  <a:lnTo>
                    <a:pt x="60" y="428"/>
                  </a:lnTo>
                  <a:lnTo>
                    <a:pt x="48" y="412"/>
                  </a:lnTo>
                  <a:lnTo>
                    <a:pt x="48" y="412"/>
                  </a:lnTo>
                  <a:lnTo>
                    <a:pt x="38" y="396"/>
                  </a:lnTo>
                  <a:lnTo>
                    <a:pt x="30" y="382"/>
                  </a:lnTo>
                  <a:lnTo>
                    <a:pt x="30" y="382"/>
                  </a:lnTo>
                  <a:lnTo>
                    <a:pt x="26" y="366"/>
                  </a:lnTo>
                  <a:lnTo>
                    <a:pt x="22" y="352"/>
                  </a:lnTo>
                  <a:lnTo>
                    <a:pt x="22" y="352"/>
                  </a:lnTo>
                  <a:lnTo>
                    <a:pt x="18" y="330"/>
                  </a:lnTo>
                  <a:lnTo>
                    <a:pt x="18" y="256"/>
                  </a:lnTo>
                  <a:lnTo>
                    <a:pt x="0" y="256"/>
                  </a:lnTo>
                  <a:lnTo>
                    <a:pt x="0" y="150"/>
                  </a:lnTo>
                  <a:lnTo>
                    <a:pt x="74" y="150"/>
                  </a:lnTo>
                  <a:lnTo>
                    <a:pt x="74" y="330"/>
                  </a:lnTo>
                  <a:lnTo>
                    <a:pt x="74" y="330"/>
                  </a:lnTo>
                  <a:lnTo>
                    <a:pt x="76" y="342"/>
                  </a:lnTo>
                  <a:lnTo>
                    <a:pt x="76" y="342"/>
                  </a:lnTo>
                  <a:lnTo>
                    <a:pt x="84" y="362"/>
                  </a:lnTo>
                  <a:lnTo>
                    <a:pt x="84" y="362"/>
                  </a:lnTo>
                  <a:lnTo>
                    <a:pt x="98" y="384"/>
                  </a:lnTo>
                  <a:lnTo>
                    <a:pt x="98" y="384"/>
                  </a:lnTo>
                  <a:lnTo>
                    <a:pt x="106" y="394"/>
                  </a:lnTo>
                  <a:lnTo>
                    <a:pt x="118" y="404"/>
                  </a:lnTo>
                  <a:lnTo>
                    <a:pt x="118" y="404"/>
                  </a:lnTo>
                  <a:lnTo>
                    <a:pt x="130" y="412"/>
                  </a:lnTo>
                  <a:lnTo>
                    <a:pt x="146" y="420"/>
                  </a:lnTo>
                  <a:lnTo>
                    <a:pt x="146" y="420"/>
                  </a:lnTo>
                  <a:lnTo>
                    <a:pt x="164" y="424"/>
                  </a:lnTo>
                  <a:lnTo>
                    <a:pt x="184" y="426"/>
                  </a:lnTo>
                  <a:lnTo>
                    <a:pt x="184" y="426"/>
                  </a:lnTo>
                  <a:lnTo>
                    <a:pt x="202" y="424"/>
                  </a:lnTo>
                  <a:lnTo>
                    <a:pt x="220" y="420"/>
                  </a:lnTo>
                  <a:lnTo>
                    <a:pt x="220" y="420"/>
                  </a:lnTo>
                  <a:lnTo>
                    <a:pt x="236" y="412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60" y="394"/>
                  </a:lnTo>
                  <a:lnTo>
                    <a:pt x="268" y="384"/>
                  </a:lnTo>
                  <a:lnTo>
                    <a:pt x="268" y="384"/>
                  </a:lnTo>
                  <a:lnTo>
                    <a:pt x="282" y="362"/>
                  </a:lnTo>
                  <a:lnTo>
                    <a:pt x="282" y="362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90" y="330"/>
                  </a:lnTo>
                  <a:lnTo>
                    <a:pt x="290" y="150"/>
                  </a:lnTo>
                  <a:lnTo>
                    <a:pt x="366" y="150"/>
                  </a:lnTo>
                  <a:lnTo>
                    <a:pt x="366" y="256"/>
                  </a:lnTo>
                  <a:lnTo>
                    <a:pt x="346" y="256"/>
                  </a:lnTo>
                  <a:close/>
                  <a:moveTo>
                    <a:pt x="262" y="310"/>
                  </a:moveTo>
                  <a:lnTo>
                    <a:pt x="262" y="310"/>
                  </a:lnTo>
                  <a:lnTo>
                    <a:pt x="258" y="332"/>
                  </a:lnTo>
                  <a:lnTo>
                    <a:pt x="252" y="352"/>
                  </a:lnTo>
                  <a:lnTo>
                    <a:pt x="252" y="352"/>
                  </a:lnTo>
                  <a:lnTo>
                    <a:pt x="244" y="366"/>
                  </a:lnTo>
                  <a:lnTo>
                    <a:pt x="244" y="366"/>
                  </a:lnTo>
                  <a:lnTo>
                    <a:pt x="236" y="374"/>
                  </a:lnTo>
                  <a:lnTo>
                    <a:pt x="230" y="380"/>
                  </a:lnTo>
                  <a:lnTo>
                    <a:pt x="230" y="380"/>
                  </a:lnTo>
                  <a:lnTo>
                    <a:pt x="220" y="384"/>
                  </a:lnTo>
                  <a:lnTo>
                    <a:pt x="210" y="388"/>
                  </a:lnTo>
                  <a:lnTo>
                    <a:pt x="210" y="388"/>
                  </a:lnTo>
                  <a:lnTo>
                    <a:pt x="198" y="390"/>
                  </a:lnTo>
                  <a:lnTo>
                    <a:pt x="184" y="392"/>
                  </a:lnTo>
                  <a:lnTo>
                    <a:pt x="184" y="392"/>
                  </a:lnTo>
                  <a:lnTo>
                    <a:pt x="168" y="390"/>
                  </a:lnTo>
                  <a:lnTo>
                    <a:pt x="156" y="388"/>
                  </a:lnTo>
                  <a:lnTo>
                    <a:pt x="156" y="388"/>
                  </a:lnTo>
                  <a:lnTo>
                    <a:pt x="146" y="384"/>
                  </a:lnTo>
                  <a:lnTo>
                    <a:pt x="136" y="380"/>
                  </a:lnTo>
                  <a:lnTo>
                    <a:pt x="136" y="380"/>
                  </a:lnTo>
                  <a:lnTo>
                    <a:pt x="128" y="374"/>
                  </a:lnTo>
                  <a:lnTo>
                    <a:pt x="122" y="366"/>
                  </a:lnTo>
                  <a:lnTo>
                    <a:pt x="122" y="366"/>
                  </a:lnTo>
                  <a:lnTo>
                    <a:pt x="112" y="352"/>
                  </a:lnTo>
                  <a:lnTo>
                    <a:pt x="112" y="352"/>
                  </a:lnTo>
                  <a:lnTo>
                    <a:pt x="106" y="332"/>
                  </a:lnTo>
                  <a:lnTo>
                    <a:pt x="104" y="310"/>
                  </a:lnTo>
                  <a:lnTo>
                    <a:pt x="104" y="82"/>
                  </a:lnTo>
                  <a:lnTo>
                    <a:pt x="104" y="82"/>
                  </a:lnTo>
                  <a:lnTo>
                    <a:pt x="106" y="60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28" y="20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46" y="8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6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98" y="2"/>
                  </a:lnTo>
                  <a:lnTo>
                    <a:pt x="210" y="4"/>
                  </a:lnTo>
                  <a:lnTo>
                    <a:pt x="210" y="4"/>
                  </a:lnTo>
                  <a:lnTo>
                    <a:pt x="220" y="8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36" y="20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52" y="42"/>
                  </a:lnTo>
                  <a:lnTo>
                    <a:pt x="252" y="42"/>
                  </a:lnTo>
                  <a:lnTo>
                    <a:pt x="258" y="60"/>
                  </a:lnTo>
                  <a:lnTo>
                    <a:pt x="262" y="82"/>
                  </a:lnTo>
                  <a:lnTo>
                    <a:pt x="262" y="310"/>
                  </a:lnTo>
                  <a:close/>
                </a:path>
              </a:pathLst>
            </a:custGeom>
            <a:solidFill>
              <a:srgbClr val="DAD7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60032" y="1938156"/>
            <a:ext cx="993634" cy="993634"/>
            <a:chOff x="1763688" y="3132214"/>
            <a:chExt cx="648072" cy="648072"/>
          </a:xfrm>
        </p:grpSpPr>
        <p:sp>
          <p:nvSpPr>
            <p:cNvPr id="37" name="椭圆 36"/>
            <p:cNvSpPr/>
            <p:nvPr/>
          </p:nvSpPr>
          <p:spPr>
            <a:xfrm>
              <a:off x="1763688" y="3132214"/>
              <a:ext cx="648072" cy="648072"/>
            </a:xfrm>
            <a:prstGeom prst="ellipse">
              <a:avLst/>
            </a:prstGeom>
            <a:solidFill>
              <a:srgbClr val="7153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1926539" y="3294259"/>
              <a:ext cx="322370" cy="323982"/>
            </a:xfrm>
            <a:custGeom>
              <a:avLst/>
              <a:gdLst>
                <a:gd name="T0" fmla="*/ 68 w 400"/>
                <a:gd name="T1" fmla="*/ 182 h 402"/>
                <a:gd name="T2" fmla="*/ 54 w 400"/>
                <a:gd name="T3" fmla="*/ 178 h 402"/>
                <a:gd name="T4" fmla="*/ 46 w 400"/>
                <a:gd name="T5" fmla="*/ 186 h 402"/>
                <a:gd name="T6" fmla="*/ 58 w 400"/>
                <a:gd name="T7" fmla="*/ 210 h 402"/>
                <a:gd name="T8" fmla="*/ 56 w 400"/>
                <a:gd name="T9" fmla="*/ 262 h 402"/>
                <a:gd name="T10" fmla="*/ 46 w 400"/>
                <a:gd name="T11" fmla="*/ 258 h 402"/>
                <a:gd name="T12" fmla="*/ 36 w 400"/>
                <a:gd name="T13" fmla="*/ 262 h 402"/>
                <a:gd name="T14" fmla="*/ 34 w 400"/>
                <a:gd name="T15" fmla="*/ 280 h 402"/>
                <a:gd name="T16" fmla="*/ 60 w 400"/>
                <a:gd name="T17" fmla="*/ 306 h 402"/>
                <a:gd name="T18" fmla="*/ 54 w 400"/>
                <a:gd name="T19" fmla="*/ 386 h 402"/>
                <a:gd name="T20" fmla="*/ 56 w 400"/>
                <a:gd name="T21" fmla="*/ 396 h 402"/>
                <a:gd name="T22" fmla="*/ 70 w 400"/>
                <a:gd name="T23" fmla="*/ 402 h 402"/>
                <a:gd name="T24" fmla="*/ 82 w 400"/>
                <a:gd name="T25" fmla="*/ 400 h 402"/>
                <a:gd name="T26" fmla="*/ 90 w 400"/>
                <a:gd name="T27" fmla="*/ 368 h 402"/>
                <a:gd name="T28" fmla="*/ 120 w 400"/>
                <a:gd name="T29" fmla="*/ 278 h 402"/>
                <a:gd name="T30" fmla="*/ 154 w 400"/>
                <a:gd name="T31" fmla="*/ 206 h 402"/>
                <a:gd name="T32" fmla="*/ 164 w 400"/>
                <a:gd name="T33" fmla="*/ 204 h 402"/>
                <a:gd name="T34" fmla="*/ 178 w 400"/>
                <a:gd name="T35" fmla="*/ 216 h 402"/>
                <a:gd name="T36" fmla="*/ 268 w 400"/>
                <a:gd name="T37" fmla="*/ 294 h 402"/>
                <a:gd name="T38" fmla="*/ 264 w 400"/>
                <a:gd name="T39" fmla="*/ 328 h 402"/>
                <a:gd name="T40" fmla="*/ 260 w 400"/>
                <a:gd name="T41" fmla="*/ 362 h 402"/>
                <a:gd name="T42" fmla="*/ 272 w 400"/>
                <a:gd name="T43" fmla="*/ 382 h 402"/>
                <a:gd name="T44" fmla="*/ 282 w 400"/>
                <a:gd name="T45" fmla="*/ 388 h 402"/>
                <a:gd name="T46" fmla="*/ 316 w 400"/>
                <a:gd name="T47" fmla="*/ 318 h 402"/>
                <a:gd name="T48" fmla="*/ 378 w 400"/>
                <a:gd name="T49" fmla="*/ 290 h 402"/>
                <a:gd name="T50" fmla="*/ 384 w 400"/>
                <a:gd name="T51" fmla="*/ 280 h 402"/>
                <a:gd name="T52" fmla="*/ 370 w 400"/>
                <a:gd name="T53" fmla="*/ 266 h 402"/>
                <a:gd name="T54" fmla="*/ 348 w 400"/>
                <a:gd name="T55" fmla="*/ 262 h 402"/>
                <a:gd name="T56" fmla="*/ 292 w 400"/>
                <a:gd name="T57" fmla="*/ 270 h 402"/>
                <a:gd name="T58" fmla="*/ 240 w 400"/>
                <a:gd name="T59" fmla="*/ 206 h 402"/>
                <a:gd name="T60" fmla="*/ 204 w 400"/>
                <a:gd name="T61" fmla="*/ 166 h 402"/>
                <a:gd name="T62" fmla="*/ 204 w 400"/>
                <a:gd name="T63" fmla="*/ 156 h 402"/>
                <a:gd name="T64" fmla="*/ 226 w 400"/>
                <a:gd name="T65" fmla="*/ 144 h 402"/>
                <a:gd name="T66" fmla="*/ 332 w 400"/>
                <a:gd name="T67" fmla="*/ 102 h 402"/>
                <a:gd name="T68" fmla="*/ 388 w 400"/>
                <a:gd name="T69" fmla="*/ 88 h 402"/>
                <a:gd name="T70" fmla="*/ 400 w 400"/>
                <a:gd name="T71" fmla="*/ 78 h 402"/>
                <a:gd name="T72" fmla="*/ 398 w 400"/>
                <a:gd name="T73" fmla="*/ 64 h 402"/>
                <a:gd name="T74" fmla="*/ 390 w 400"/>
                <a:gd name="T75" fmla="*/ 56 h 402"/>
                <a:gd name="T76" fmla="*/ 340 w 400"/>
                <a:gd name="T77" fmla="*/ 56 h 402"/>
                <a:gd name="T78" fmla="*/ 284 w 400"/>
                <a:gd name="T79" fmla="*/ 42 h 402"/>
                <a:gd name="T80" fmla="*/ 266 w 400"/>
                <a:gd name="T81" fmla="*/ 34 h 402"/>
                <a:gd name="T82" fmla="*/ 258 w 400"/>
                <a:gd name="T83" fmla="*/ 42 h 402"/>
                <a:gd name="T84" fmla="*/ 262 w 400"/>
                <a:gd name="T85" fmla="*/ 56 h 402"/>
                <a:gd name="T86" fmla="*/ 210 w 400"/>
                <a:gd name="T87" fmla="*/ 60 h 402"/>
                <a:gd name="T88" fmla="*/ 192 w 400"/>
                <a:gd name="T89" fmla="*/ 48 h 402"/>
                <a:gd name="T90" fmla="*/ 180 w 400"/>
                <a:gd name="T91" fmla="*/ 50 h 402"/>
                <a:gd name="T92" fmla="*/ 176 w 400"/>
                <a:gd name="T93" fmla="*/ 64 h 402"/>
                <a:gd name="T94" fmla="*/ 118 w 400"/>
                <a:gd name="T95" fmla="*/ 84 h 402"/>
                <a:gd name="T96" fmla="*/ 50 w 400"/>
                <a:gd name="T97" fmla="*/ 18 h 402"/>
                <a:gd name="T98" fmla="*/ 20 w 400"/>
                <a:gd name="T99" fmla="*/ 2 h 402"/>
                <a:gd name="T100" fmla="*/ 2 w 400"/>
                <a:gd name="T101" fmla="*/ 6 h 402"/>
                <a:gd name="T102" fmla="*/ 0 w 400"/>
                <a:gd name="T103" fmla="*/ 18 h 402"/>
                <a:gd name="T104" fmla="*/ 12 w 400"/>
                <a:gd name="T105" fmla="*/ 38 h 402"/>
                <a:gd name="T106" fmla="*/ 82 w 400"/>
                <a:gd name="T107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" h="402">
                  <a:moveTo>
                    <a:pt x="76" y="190"/>
                  </a:moveTo>
                  <a:lnTo>
                    <a:pt x="68" y="182"/>
                  </a:lnTo>
                  <a:lnTo>
                    <a:pt x="68" y="182"/>
                  </a:lnTo>
                  <a:lnTo>
                    <a:pt x="64" y="178"/>
                  </a:lnTo>
                  <a:lnTo>
                    <a:pt x="58" y="176"/>
                  </a:lnTo>
                  <a:lnTo>
                    <a:pt x="54" y="178"/>
                  </a:lnTo>
                  <a:lnTo>
                    <a:pt x="48" y="180"/>
                  </a:lnTo>
                  <a:lnTo>
                    <a:pt x="48" y="180"/>
                  </a:lnTo>
                  <a:lnTo>
                    <a:pt x="46" y="186"/>
                  </a:lnTo>
                  <a:lnTo>
                    <a:pt x="46" y="194"/>
                  </a:lnTo>
                  <a:lnTo>
                    <a:pt x="50" y="202"/>
                  </a:lnTo>
                  <a:lnTo>
                    <a:pt x="58" y="210"/>
                  </a:lnTo>
                  <a:lnTo>
                    <a:pt x="72" y="224"/>
                  </a:lnTo>
                  <a:lnTo>
                    <a:pt x="64" y="272"/>
                  </a:lnTo>
                  <a:lnTo>
                    <a:pt x="56" y="262"/>
                  </a:lnTo>
                  <a:lnTo>
                    <a:pt x="56" y="262"/>
                  </a:lnTo>
                  <a:lnTo>
                    <a:pt x="50" y="260"/>
                  </a:lnTo>
                  <a:lnTo>
                    <a:pt x="46" y="258"/>
                  </a:lnTo>
                  <a:lnTo>
                    <a:pt x="40" y="25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32" y="268"/>
                  </a:lnTo>
                  <a:lnTo>
                    <a:pt x="32" y="274"/>
                  </a:lnTo>
                  <a:lnTo>
                    <a:pt x="34" y="280"/>
                  </a:lnTo>
                  <a:lnTo>
                    <a:pt x="40" y="286"/>
                  </a:lnTo>
                  <a:lnTo>
                    <a:pt x="60" y="306"/>
                  </a:lnTo>
                  <a:lnTo>
                    <a:pt x="60" y="306"/>
                  </a:lnTo>
                  <a:lnTo>
                    <a:pt x="54" y="342"/>
                  </a:lnTo>
                  <a:lnTo>
                    <a:pt x="52" y="368"/>
                  </a:lnTo>
                  <a:lnTo>
                    <a:pt x="54" y="386"/>
                  </a:lnTo>
                  <a:lnTo>
                    <a:pt x="54" y="392"/>
                  </a:lnTo>
                  <a:lnTo>
                    <a:pt x="56" y="396"/>
                  </a:lnTo>
                  <a:lnTo>
                    <a:pt x="56" y="396"/>
                  </a:lnTo>
                  <a:lnTo>
                    <a:pt x="62" y="400"/>
                  </a:lnTo>
                  <a:lnTo>
                    <a:pt x="70" y="402"/>
                  </a:lnTo>
                  <a:lnTo>
                    <a:pt x="70" y="402"/>
                  </a:lnTo>
                  <a:lnTo>
                    <a:pt x="76" y="402"/>
                  </a:lnTo>
                  <a:lnTo>
                    <a:pt x="82" y="400"/>
                  </a:lnTo>
                  <a:lnTo>
                    <a:pt x="82" y="400"/>
                  </a:lnTo>
                  <a:lnTo>
                    <a:pt x="86" y="390"/>
                  </a:lnTo>
                  <a:lnTo>
                    <a:pt x="90" y="368"/>
                  </a:lnTo>
                  <a:lnTo>
                    <a:pt x="90" y="368"/>
                  </a:lnTo>
                  <a:lnTo>
                    <a:pt x="102" y="332"/>
                  </a:lnTo>
                  <a:lnTo>
                    <a:pt x="120" y="278"/>
                  </a:lnTo>
                  <a:lnTo>
                    <a:pt x="120" y="278"/>
                  </a:lnTo>
                  <a:lnTo>
                    <a:pt x="142" y="228"/>
                  </a:lnTo>
                  <a:lnTo>
                    <a:pt x="148" y="214"/>
                  </a:lnTo>
                  <a:lnTo>
                    <a:pt x="154" y="206"/>
                  </a:lnTo>
                  <a:lnTo>
                    <a:pt x="154" y="206"/>
                  </a:lnTo>
                  <a:lnTo>
                    <a:pt x="158" y="204"/>
                  </a:lnTo>
                  <a:lnTo>
                    <a:pt x="164" y="204"/>
                  </a:lnTo>
                  <a:lnTo>
                    <a:pt x="170" y="210"/>
                  </a:lnTo>
                  <a:lnTo>
                    <a:pt x="178" y="216"/>
                  </a:lnTo>
                  <a:lnTo>
                    <a:pt x="178" y="216"/>
                  </a:lnTo>
                  <a:lnTo>
                    <a:pt x="230" y="264"/>
                  </a:lnTo>
                  <a:lnTo>
                    <a:pt x="250" y="282"/>
                  </a:lnTo>
                  <a:lnTo>
                    <a:pt x="268" y="294"/>
                  </a:lnTo>
                  <a:lnTo>
                    <a:pt x="268" y="294"/>
                  </a:lnTo>
                  <a:lnTo>
                    <a:pt x="264" y="328"/>
                  </a:lnTo>
                  <a:lnTo>
                    <a:pt x="264" y="328"/>
                  </a:lnTo>
                  <a:lnTo>
                    <a:pt x="260" y="350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4" y="370"/>
                  </a:lnTo>
                  <a:lnTo>
                    <a:pt x="272" y="382"/>
                  </a:lnTo>
                  <a:lnTo>
                    <a:pt x="272" y="382"/>
                  </a:lnTo>
                  <a:lnTo>
                    <a:pt x="278" y="386"/>
                  </a:lnTo>
                  <a:lnTo>
                    <a:pt x="282" y="388"/>
                  </a:lnTo>
                  <a:lnTo>
                    <a:pt x="282" y="388"/>
                  </a:lnTo>
                  <a:lnTo>
                    <a:pt x="286" y="380"/>
                  </a:lnTo>
                  <a:lnTo>
                    <a:pt x="294" y="366"/>
                  </a:lnTo>
                  <a:lnTo>
                    <a:pt x="316" y="318"/>
                  </a:lnTo>
                  <a:lnTo>
                    <a:pt x="316" y="318"/>
                  </a:lnTo>
                  <a:lnTo>
                    <a:pt x="362" y="298"/>
                  </a:lnTo>
                  <a:lnTo>
                    <a:pt x="378" y="290"/>
                  </a:lnTo>
                  <a:lnTo>
                    <a:pt x="386" y="284"/>
                  </a:lnTo>
                  <a:lnTo>
                    <a:pt x="386" y="284"/>
                  </a:lnTo>
                  <a:lnTo>
                    <a:pt x="384" y="280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70" y="266"/>
                  </a:lnTo>
                  <a:lnTo>
                    <a:pt x="362" y="262"/>
                  </a:lnTo>
                  <a:lnTo>
                    <a:pt x="362" y="262"/>
                  </a:lnTo>
                  <a:lnTo>
                    <a:pt x="348" y="262"/>
                  </a:lnTo>
                  <a:lnTo>
                    <a:pt x="326" y="266"/>
                  </a:lnTo>
                  <a:lnTo>
                    <a:pt x="326" y="266"/>
                  </a:lnTo>
                  <a:lnTo>
                    <a:pt x="292" y="270"/>
                  </a:lnTo>
                  <a:lnTo>
                    <a:pt x="292" y="270"/>
                  </a:lnTo>
                  <a:lnTo>
                    <a:pt x="270" y="238"/>
                  </a:lnTo>
                  <a:lnTo>
                    <a:pt x="240" y="206"/>
                  </a:lnTo>
                  <a:lnTo>
                    <a:pt x="240" y="206"/>
                  </a:lnTo>
                  <a:lnTo>
                    <a:pt x="214" y="178"/>
                  </a:lnTo>
                  <a:lnTo>
                    <a:pt x="204" y="166"/>
                  </a:lnTo>
                  <a:lnTo>
                    <a:pt x="204" y="166"/>
                  </a:lnTo>
                  <a:lnTo>
                    <a:pt x="202" y="160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12" y="150"/>
                  </a:lnTo>
                  <a:lnTo>
                    <a:pt x="226" y="144"/>
                  </a:lnTo>
                  <a:lnTo>
                    <a:pt x="276" y="122"/>
                  </a:lnTo>
                  <a:lnTo>
                    <a:pt x="276" y="122"/>
                  </a:lnTo>
                  <a:lnTo>
                    <a:pt x="332" y="102"/>
                  </a:lnTo>
                  <a:lnTo>
                    <a:pt x="368" y="92"/>
                  </a:lnTo>
                  <a:lnTo>
                    <a:pt x="368" y="92"/>
                  </a:lnTo>
                  <a:lnTo>
                    <a:pt x="388" y="88"/>
                  </a:lnTo>
                  <a:lnTo>
                    <a:pt x="398" y="82"/>
                  </a:lnTo>
                  <a:lnTo>
                    <a:pt x="398" y="82"/>
                  </a:lnTo>
                  <a:lnTo>
                    <a:pt x="400" y="78"/>
                  </a:lnTo>
                  <a:lnTo>
                    <a:pt x="400" y="70"/>
                  </a:lnTo>
                  <a:lnTo>
                    <a:pt x="400" y="70"/>
                  </a:lnTo>
                  <a:lnTo>
                    <a:pt x="398" y="64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390" y="56"/>
                  </a:lnTo>
                  <a:lnTo>
                    <a:pt x="386" y="56"/>
                  </a:lnTo>
                  <a:lnTo>
                    <a:pt x="368" y="54"/>
                  </a:lnTo>
                  <a:lnTo>
                    <a:pt x="340" y="56"/>
                  </a:lnTo>
                  <a:lnTo>
                    <a:pt x="304" y="62"/>
                  </a:lnTo>
                  <a:lnTo>
                    <a:pt x="284" y="42"/>
                  </a:lnTo>
                  <a:lnTo>
                    <a:pt x="284" y="42"/>
                  </a:lnTo>
                  <a:lnTo>
                    <a:pt x="278" y="36"/>
                  </a:lnTo>
                  <a:lnTo>
                    <a:pt x="272" y="34"/>
                  </a:lnTo>
                  <a:lnTo>
                    <a:pt x="266" y="34"/>
                  </a:lnTo>
                  <a:lnTo>
                    <a:pt x="260" y="38"/>
                  </a:lnTo>
                  <a:lnTo>
                    <a:pt x="260" y="38"/>
                  </a:lnTo>
                  <a:lnTo>
                    <a:pt x="258" y="42"/>
                  </a:lnTo>
                  <a:lnTo>
                    <a:pt x="256" y="48"/>
                  </a:lnTo>
                  <a:lnTo>
                    <a:pt x="258" y="52"/>
                  </a:lnTo>
                  <a:lnTo>
                    <a:pt x="262" y="56"/>
                  </a:lnTo>
                  <a:lnTo>
                    <a:pt x="272" y="66"/>
                  </a:lnTo>
                  <a:lnTo>
                    <a:pt x="222" y="74"/>
                  </a:lnTo>
                  <a:lnTo>
                    <a:pt x="210" y="60"/>
                  </a:lnTo>
                  <a:lnTo>
                    <a:pt x="210" y="60"/>
                  </a:lnTo>
                  <a:lnTo>
                    <a:pt x="200" y="52"/>
                  </a:lnTo>
                  <a:lnTo>
                    <a:pt x="192" y="48"/>
                  </a:lnTo>
                  <a:lnTo>
                    <a:pt x="186" y="48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76" y="54"/>
                  </a:lnTo>
                  <a:lnTo>
                    <a:pt x="176" y="60"/>
                  </a:lnTo>
                  <a:lnTo>
                    <a:pt x="176" y="64"/>
                  </a:lnTo>
                  <a:lnTo>
                    <a:pt x="180" y="70"/>
                  </a:lnTo>
                  <a:lnTo>
                    <a:pt x="190" y="78"/>
                  </a:lnTo>
                  <a:lnTo>
                    <a:pt x="118" y="84"/>
                  </a:lnTo>
                  <a:lnTo>
                    <a:pt x="74" y="42"/>
                  </a:lnTo>
                  <a:lnTo>
                    <a:pt x="74" y="42"/>
                  </a:lnTo>
                  <a:lnTo>
                    <a:pt x="50" y="18"/>
                  </a:lnTo>
                  <a:lnTo>
                    <a:pt x="38" y="10"/>
                  </a:lnTo>
                  <a:lnTo>
                    <a:pt x="28" y="4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4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8" y="62"/>
                  </a:lnTo>
                  <a:lnTo>
                    <a:pt x="40" y="76"/>
                  </a:lnTo>
                  <a:lnTo>
                    <a:pt x="82" y="118"/>
                  </a:lnTo>
                  <a:lnTo>
                    <a:pt x="76" y="190"/>
                  </a:lnTo>
                  <a:close/>
                </a:path>
              </a:pathLst>
            </a:custGeom>
            <a:solidFill>
              <a:srgbClr val="DAD7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42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1">
      <a:majorFont>
        <a:latin typeface="Impact"/>
        <a:ea typeface="华康俪金黑W8"/>
        <a:cs typeface=""/>
      </a:majorFont>
      <a:minorFont>
        <a:latin typeface="Impac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506</Words>
  <Application>Microsoft Office PowerPoint</Application>
  <PresentationFormat>全屏显示(16:9)</PresentationFormat>
  <Paragraphs>82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Impact</vt:lpstr>
      <vt:lpstr>微软雅黑</vt:lpstr>
      <vt:lpstr>Wingdings</vt:lpstr>
      <vt:lpstr>华康俪金黑W8</vt:lpstr>
      <vt:lpstr>Calibri</vt:lpstr>
      <vt:lpstr>Office 主题</vt:lpstr>
      <vt:lpstr>1_Office 主题</vt:lpstr>
      <vt:lpstr>PowerPoint 演示文稿</vt:lpstr>
      <vt:lpstr>标题区</vt:lpstr>
      <vt:lpstr>标题区</vt:lpstr>
      <vt:lpstr>标题区</vt:lpstr>
      <vt:lpstr>PowerPoint 演示文稿</vt:lpstr>
      <vt:lpstr>标题区</vt:lpstr>
      <vt:lpstr>标题区</vt:lpstr>
      <vt:lpstr>标题区</vt:lpstr>
      <vt:lpstr>标题区</vt:lpstr>
      <vt:lpstr>标题区</vt:lpstr>
      <vt:lpstr>标题区</vt:lpstr>
      <vt:lpstr>标题区</vt:lpstr>
      <vt:lpstr>标题区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123</cp:lastModifiedBy>
  <cp:revision>37</cp:revision>
  <dcterms:modified xsi:type="dcterms:W3CDTF">2016-04-14T06:25:59Z</dcterms:modified>
  <cp:category>第一PPT模板网-WWW.1PPT.COM</cp:category>
</cp:coreProperties>
</file>