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F59"/>
    <a:srgbClr val="56423B"/>
    <a:srgbClr val="55423C"/>
    <a:srgbClr val="FFAC84"/>
    <a:srgbClr val="FFFFFF"/>
    <a:srgbClr val="311F1B"/>
    <a:srgbClr val="BF232E"/>
    <a:srgbClr val="D02D32"/>
    <a:srgbClr val="FCB68C"/>
    <a:srgbClr val="3E2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9828" autoAdjust="0"/>
  </p:normalViewPr>
  <p:slideViewPr>
    <p:cSldViewPr>
      <p:cViewPr>
        <p:scale>
          <a:sx n="100" d="100"/>
          <a:sy n="100" d="100"/>
        </p:scale>
        <p:origin x="-67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C2B1-B601-42C2-AD17-D8C718778FF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9D29F-0BAD-48CA-8582-2730B319D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29F-0BAD-48CA-8582-2730B319D8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8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空心弧 27"/>
          <p:cNvSpPr/>
          <p:nvPr/>
        </p:nvSpPr>
        <p:spPr>
          <a:xfrm rot="4500000" flipH="1" flipV="1">
            <a:off x="8076718" y="-240995"/>
            <a:ext cx="1309819" cy="1363952"/>
          </a:xfrm>
          <a:prstGeom prst="blockArc">
            <a:avLst>
              <a:gd name="adj1" fmla="val 7352353"/>
              <a:gd name="adj2" fmla="val 45922"/>
              <a:gd name="adj3" fmla="val 10057"/>
            </a:avLst>
          </a:prstGeom>
          <a:solidFill>
            <a:srgbClr val="E46C0A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68517" y="-179011"/>
            <a:ext cx="2138589" cy="5559074"/>
            <a:chOff x="1331640" y="-459432"/>
            <a:chExt cx="2251198" cy="6192688"/>
          </a:xfrm>
        </p:grpSpPr>
        <p:grpSp>
          <p:nvGrpSpPr>
            <p:cNvPr id="10" name="组合 9"/>
            <p:cNvGrpSpPr/>
            <p:nvPr/>
          </p:nvGrpSpPr>
          <p:grpSpPr>
            <a:xfrm>
              <a:off x="2123728" y="692696"/>
              <a:ext cx="1459110" cy="1584176"/>
              <a:chOff x="2123728" y="692696"/>
              <a:chExt cx="2056018" cy="2232248"/>
            </a:xfrm>
          </p:grpSpPr>
          <p:sp>
            <p:nvSpPr>
              <p:cNvPr id="4" name="空心弧 3"/>
              <p:cNvSpPr/>
              <p:nvPr/>
            </p:nvSpPr>
            <p:spPr>
              <a:xfrm>
                <a:off x="2123728" y="692696"/>
                <a:ext cx="2056018" cy="205601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空心弧 4"/>
              <p:cNvSpPr/>
              <p:nvPr/>
            </p:nvSpPr>
            <p:spPr>
              <a:xfrm flipV="1">
                <a:off x="2123728" y="868926"/>
                <a:ext cx="2056018" cy="205601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flipH="1">
              <a:off x="1331640" y="1844824"/>
              <a:ext cx="1459110" cy="1584176"/>
              <a:chOff x="2123728" y="692696"/>
              <a:chExt cx="2056018" cy="2232248"/>
            </a:xfrm>
          </p:grpSpPr>
          <p:sp>
            <p:nvSpPr>
              <p:cNvPr id="15" name="空心弧 14"/>
              <p:cNvSpPr/>
              <p:nvPr/>
            </p:nvSpPr>
            <p:spPr>
              <a:xfrm>
                <a:off x="2123728" y="692696"/>
                <a:ext cx="2056018" cy="205601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空心弧 15"/>
              <p:cNvSpPr/>
              <p:nvPr/>
            </p:nvSpPr>
            <p:spPr>
              <a:xfrm flipV="1">
                <a:off x="2123728" y="868926"/>
                <a:ext cx="2056018" cy="205601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123728" y="2996952"/>
              <a:ext cx="1459110" cy="1584176"/>
              <a:chOff x="2123728" y="692696"/>
              <a:chExt cx="2056018" cy="2232248"/>
            </a:xfrm>
          </p:grpSpPr>
          <p:sp>
            <p:nvSpPr>
              <p:cNvPr id="18" name="空心弧 17"/>
              <p:cNvSpPr/>
              <p:nvPr/>
            </p:nvSpPr>
            <p:spPr>
              <a:xfrm>
                <a:off x="2123728" y="692696"/>
                <a:ext cx="2056018" cy="205601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空心弧 18"/>
              <p:cNvSpPr/>
              <p:nvPr/>
            </p:nvSpPr>
            <p:spPr>
              <a:xfrm flipV="1">
                <a:off x="2123728" y="868926"/>
                <a:ext cx="2056018" cy="205601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H="1">
              <a:off x="1331640" y="4149080"/>
              <a:ext cx="1459110" cy="1584176"/>
              <a:chOff x="2123728" y="692696"/>
              <a:chExt cx="2056018" cy="2232248"/>
            </a:xfrm>
          </p:grpSpPr>
          <p:sp>
            <p:nvSpPr>
              <p:cNvPr id="21" name="空心弧 20"/>
              <p:cNvSpPr/>
              <p:nvPr/>
            </p:nvSpPr>
            <p:spPr>
              <a:xfrm>
                <a:off x="2123728" y="692696"/>
                <a:ext cx="2056018" cy="205601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空心弧 21"/>
              <p:cNvSpPr/>
              <p:nvPr/>
            </p:nvSpPr>
            <p:spPr>
              <a:xfrm flipV="1">
                <a:off x="2123728" y="868927"/>
                <a:ext cx="2056018" cy="2056017"/>
              </a:xfrm>
              <a:prstGeom prst="blockArc">
                <a:avLst>
                  <a:gd name="adj1" fmla="val 12408394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flipH="1">
              <a:off x="1331640" y="-459432"/>
              <a:ext cx="1459110" cy="1584176"/>
              <a:chOff x="2123728" y="692696"/>
              <a:chExt cx="2056018" cy="2232248"/>
            </a:xfrm>
          </p:grpSpPr>
          <p:sp>
            <p:nvSpPr>
              <p:cNvPr id="24" name="空心弧 23"/>
              <p:cNvSpPr/>
              <p:nvPr/>
            </p:nvSpPr>
            <p:spPr>
              <a:xfrm>
                <a:off x="2123728" y="692696"/>
                <a:ext cx="2056018" cy="2056017"/>
              </a:xfrm>
              <a:prstGeom prst="blockArc">
                <a:avLst>
                  <a:gd name="adj1" fmla="val 17273819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空心弧 24"/>
              <p:cNvSpPr/>
              <p:nvPr/>
            </p:nvSpPr>
            <p:spPr>
              <a:xfrm flipV="1">
                <a:off x="2123728" y="868926"/>
                <a:ext cx="2056018" cy="205601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512409" y="105958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40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93669" y="320353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40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6559" y="1657132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Options</a:t>
            </a:r>
            <a:endParaRPr lang="zh-CN" altLang="en-US" sz="16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3648" y="3745364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Options</a:t>
            </a:r>
            <a:endParaRPr lang="zh-CN" altLang="en-US" sz="16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1828" y="2169584"/>
            <a:ext cx="599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6505" y="2624935"/>
            <a:ext cx="85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Options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1592090" y="2516923"/>
            <a:ext cx="228609" cy="216024"/>
          </a:xfrm>
          <a:prstGeom prst="chevron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2696714" y="1459181"/>
            <a:ext cx="228609" cy="216024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2696714" y="3549186"/>
            <a:ext cx="228609" cy="216024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6780" y="1276165"/>
            <a:ext cx="3427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your text or Copy</a:t>
            </a:r>
          </a:p>
          <a:p>
            <a:r>
              <a:rPr lang="en-US" altLang="zh-CN" dirty="0" smtClean="0"/>
              <a:t>Your text and paste it here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96780" y="2278686"/>
            <a:ext cx="2720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your text or Copy</a:t>
            </a:r>
          </a:p>
          <a:p>
            <a:r>
              <a:rPr lang="en-US" altLang="zh-CN" dirty="0" smtClean="0"/>
              <a:t>Your text and paste it here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96780" y="3311664"/>
            <a:ext cx="3427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your text or Copy</a:t>
            </a:r>
          </a:p>
          <a:p>
            <a:r>
              <a:rPr lang="en-US" altLang="zh-CN" dirty="0" smtClean="0"/>
              <a:t>Your text and paste it here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12160" y="287504"/>
            <a:ext cx="233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Click to add title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5400000">
            <a:off x="23240" y="404794"/>
            <a:ext cx="464893" cy="855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7504" y="205363"/>
            <a:ext cx="3021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add title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 rot="5400000" flipH="1" flipV="1">
            <a:off x="4603213" y="894174"/>
            <a:ext cx="3482804" cy="3169934"/>
          </a:xfrm>
          <a:prstGeom prst="blockArc">
            <a:avLst>
              <a:gd name="adj1" fmla="val 13309320"/>
              <a:gd name="adj2" fmla="val 19140131"/>
              <a:gd name="adj3" fmla="val 24113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6200000" flipV="1">
            <a:off x="1057983" y="880560"/>
            <a:ext cx="3482804" cy="3169934"/>
          </a:xfrm>
          <a:prstGeom prst="blockArc">
            <a:avLst>
              <a:gd name="adj1" fmla="val 13266465"/>
              <a:gd name="adj2" fmla="val 19140131"/>
              <a:gd name="adj3" fmla="val 24113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flipH="1" flipV="1">
            <a:off x="2843716" y="-956642"/>
            <a:ext cx="3482802" cy="3169934"/>
          </a:xfrm>
          <a:prstGeom prst="blockArc">
            <a:avLst>
              <a:gd name="adj1" fmla="val 13277714"/>
              <a:gd name="adj2" fmla="val 19140131"/>
              <a:gd name="adj3" fmla="val 2411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2820848" y="2731700"/>
            <a:ext cx="3482802" cy="3169934"/>
          </a:xfrm>
          <a:prstGeom prst="blockArc">
            <a:avLst>
              <a:gd name="adj1" fmla="val 13277714"/>
              <a:gd name="adj2" fmla="val 19140131"/>
              <a:gd name="adj3" fmla="val 2411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19142642">
            <a:off x="2670473" y="1325017"/>
            <a:ext cx="1711220" cy="163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96069" y="1593525"/>
            <a:ext cx="93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01 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6069" y="2952427"/>
            <a:ext cx="93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02 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9880" y="2128802"/>
            <a:ext cx="621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03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63625" y="2128802"/>
            <a:ext cx="621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04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439" y="1554787"/>
            <a:ext cx="233664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 smtClean="0"/>
              <a:t>Click here to add </a:t>
            </a:r>
          </a:p>
          <a:p>
            <a:r>
              <a:rPr lang="en-US" altLang="zh-CN" sz="1600" dirty="0" smtClean="0"/>
              <a:t>your text or Copy </a:t>
            </a:r>
          </a:p>
          <a:p>
            <a:r>
              <a:rPr lang="en-US" altLang="zh-CN" sz="1600" dirty="0" smtClean="0"/>
              <a:t>Your text and paste </a:t>
            </a:r>
          </a:p>
          <a:p>
            <a:r>
              <a:rPr lang="en-US" altLang="zh-CN" sz="1600" dirty="0" smtClean="0"/>
              <a:t>it here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012160" y="1554787"/>
            <a:ext cx="233664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pPr algn="r"/>
            <a:r>
              <a:rPr lang="en-US" altLang="zh-CN" sz="1600" dirty="0" smtClean="0"/>
              <a:t>Click here to add </a:t>
            </a:r>
          </a:p>
          <a:p>
            <a:pPr algn="r"/>
            <a:r>
              <a:rPr lang="en-US" altLang="zh-CN" sz="1600" dirty="0" smtClean="0"/>
              <a:t>your text or Copy </a:t>
            </a:r>
          </a:p>
          <a:p>
            <a:pPr algn="r"/>
            <a:r>
              <a:rPr lang="en-US" altLang="zh-CN" sz="1600" dirty="0" smtClean="0"/>
              <a:t>Your text and paste </a:t>
            </a:r>
          </a:p>
          <a:p>
            <a:pPr algn="r"/>
            <a:r>
              <a:rPr lang="en-US" altLang="zh-CN" sz="1600" dirty="0" smtClean="0"/>
              <a:t>it here</a:t>
            </a:r>
          </a:p>
          <a:p>
            <a:pPr algn="r"/>
            <a:endParaRPr lang="en-US" altLang="zh-CN" sz="1600" dirty="0"/>
          </a:p>
          <a:p>
            <a:pPr algn="r"/>
            <a:endParaRPr lang="zh-CN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387484" y="3867894"/>
            <a:ext cx="233664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pPr algn="ctr"/>
            <a:r>
              <a:rPr lang="en-US" altLang="zh-CN" sz="1600" dirty="0" smtClean="0"/>
              <a:t>Click here to add </a:t>
            </a:r>
          </a:p>
          <a:p>
            <a:pPr algn="ctr"/>
            <a:r>
              <a:rPr lang="en-US" altLang="zh-CN" sz="1600" dirty="0" smtClean="0"/>
              <a:t>your text or Copy </a:t>
            </a:r>
          </a:p>
          <a:p>
            <a:pPr algn="ctr"/>
            <a:r>
              <a:rPr lang="en-US" altLang="zh-CN" sz="1600" dirty="0" smtClean="0"/>
              <a:t>Your text and paste </a:t>
            </a:r>
          </a:p>
          <a:p>
            <a:pPr algn="ctr"/>
            <a:r>
              <a:rPr lang="en-US" altLang="zh-CN" sz="1600" dirty="0" smtClean="0"/>
              <a:t>it here</a:t>
            </a:r>
          </a:p>
          <a:p>
            <a:pPr algn="ctr"/>
            <a:endParaRPr lang="en-US" altLang="zh-CN" sz="1600" dirty="0"/>
          </a:p>
          <a:p>
            <a:pPr algn="ctr"/>
            <a:endParaRPr lang="zh-CN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377159" y="35707"/>
            <a:ext cx="233664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pPr algn="ctr"/>
            <a:r>
              <a:rPr lang="en-US" altLang="zh-CN" sz="1600" dirty="0" smtClean="0"/>
              <a:t>Click here to add </a:t>
            </a:r>
          </a:p>
          <a:p>
            <a:pPr algn="ctr"/>
            <a:r>
              <a:rPr lang="en-US" altLang="zh-CN" sz="1600" dirty="0" smtClean="0"/>
              <a:t>your text or Copy </a:t>
            </a:r>
          </a:p>
          <a:p>
            <a:pPr algn="ctr"/>
            <a:r>
              <a:rPr lang="en-US" altLang="zh-CN" sz="1600" dirty="0" smtClean="0"/>
              <a:t>Your text and paste </a:t>
            </a:r>
          </a:p>
          <a:p>
            <a:pPr algn="ctr"/>
            <a:r>
              <a:rPr lang="en-US" altLang="zh-CN" sz="1600" dirty="0" smtClean="0"/>
              <a:t>it here</a:t>
            </a:r>
          </a:p>
          <a:p>
            <a:pPr algn="ctr"/>
            <a:endParaRPr lang="en-US" altLang="zh-CN" sz="1600" dirty="0"/>
          </a:p>
          <a:p>
            <a:pPr algn="ctr"/>
            <a:endParaRPr lang="zh-CN" altLang="en-US" sz="1600" dirty="0"/>
          </a:p>
        </p:txBody>
      </p:sp>
      <p:grpSp>
        <p:nvGrpSpPr>
          <p:cNvPr id="25" name="组合 24"/>
          <p:cNvGrpSpPr/>
          <p:nvPr/>
        </p:nvGrpSpPr>
        <p:grpSpPr>
          <a:xfrm rot="7917670" flipV="1">
            <a:off x="5381060" y="657669"/>
            <a:ext cx="162114" cy="1636250"/>
            <a:chOff x="1601672" y="-1118831"/>
            <a:chExt cx="154347" cy="9144000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矩形 26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rot="13682330" flipH="1" flipV="1">
            <a:off x="3621678" y="642468"/>
            <a:ext cx="162114" cy="1636250"/>
            <a:chOff x="1601672" y="-1118831"/>
            <a:chExt cx="154347" cy="9144000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矩形 36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13682330">
            <a:off x="5404278" y="2623037"/>
            <a:ext cx="162114" cy="1636250"/>
            <a:chOff x="1601672" y="-1118831"/>
            <a:chExt cx="154347" cy="9144000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矩形 43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7917670" flipH="1">
            <a:off x="3563733" y="2602232"/>
            <a:ext cx="162114" cy="1636250"/>
            <a:chOff x="1601672" y="-1118831"/>
            <a:chExt cx="154347" cy="9144000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矩形 46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4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310851" y="2310850"/>
            <a:ext cx="5143499" cy="5218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Click to add </a:t>
            </a:r>
            <a:r>
              <a:rPr lang="en-US" altLang="zh-CN" sz="2800" b="1" dirty="0" smtClean="0"/>
              <a:t>title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569696" y="1074"/>
            <a:ext cx="2520280" cy="5142426"/>
            <a:chOff x="521800" y="1074"/>
            <a:chExt cx="2520280" cy="5142426"/>
          </a:xfrm>
          <a:solidFill>
            <a:srgbClr val="FFC000"/>
          </a:solidFill>
        </p:grpSpPr>
        <p:sp>
          <p:nvSpPr>
            <p:cNvPr id="5" name="流程图: 手动输入 4"/>
            <p:cNvSpPr/>
            <p:nvPr/>
          </p:nvSpPr>
          <p:spPr>
            <a:xfrm rot="5400000">
              <a:off x="485796" y="2587216"/>
              <a:ext cx="2592288" cy="25202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4374 w 10000"/>
                <a:gd name="connsiteY1" fmla="*/ 1077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4913 w 10000"/>
                <a:gd name="connsiteY1" fmla="*/ 130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458 h 10458"/>
                <a:gd name="connsiteX1" fmla="*/ 4913 w 10000"/>
                <a:gd name="connsiteY1" fmla="*/ 1762 h 10458"/>
                <a:gd name="connsiteX2" fmla="*/ 10000 w 10000"/>
                <a:gd name="connsiteY2" fmla="*/ 458 h 10458"/>
                <a:gd name="connsiteX3" fmla="*/ 10000 w 10000"/>
                <a:gd name="connsiteY3" fmla="*/ 10458 h 10458"/>
                <a:gd name="connsiteX4" fmla="*/ 0 w 10000"/>
                <a:gd name="connsiteY4" fmla="*/ 10458 h 10458"/>
                <a:gd name="connsiteX5" fmla="*/ 0 w 10000"/>
                <a:gd name="connsiteY5" fmla="*/ 2458 h 10458"/>
                <a:gd name="connsiteX0" fmla="*/ 0 w 10000"/>
                <a:gd name="connsiteY0" fmla="*/ 2458 h 10458"/>
                <a:gd name="connsiteX1" fmla="*/ 4913 w 10000"/>
                <a:gd name="connsiteY1" fmla="*/ 1762 h 10458"/>
                <a:gd name="connsiteX2" fmla="*/ 10000 w 10000"/>
                <a:gd name="connsiteY2" fmla="*/ 458 h 10458"/>
                <a:gd name="connsiteX3" fmla="*/ 10000 w 10000"/>
                <a:gd name="connsiteY3" fmla="*/ 10458 h 10458"/>
                <a:gd name="connsiteX4" fmla="*/ 0 w 10000"/>
                <a:gd name="connsiteY4" fmla="*/ 10458 h 10458"/>
                <a:gd name="connsiteX5" fmla="*/ 0 w 10000"/>
                <a:gd name="connsiteY5" fmla="*/ 2458 h 10458"/>
                <a:gd name="connsiteX0" fmla="*/ 0 w 10000"/>
                <a:gd name="connsiteY0" fmla="*/ 2000 h 10000"/>
                <a:gd name="connsiteX1" fmla="*/ 4913 w 10000"/>
                <a:gd name="connsiteY1" fmla="*/ 130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5011 w 10000"/>
                <a:gd name="connsiteY1" fmla="*/ 1682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5060 w 10000"/>
                <a:gd name="connsiteY1" fmla="*/ 175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9 w 10000"/>
                <a:gd name="connsiteY0" fmla="*/ 2579 h 10000"/>
                <a:gd name="connsiteX1" fmla="*/ 5060 w 10000"/>
                <a:gd name="connsiteY1" fmla="*/ 175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9 w 10000"/>
                <a:gd name="connsiteY5" fmla="*/ 257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9" y="2579"/>
                  </a:moveTo>
                  <a:cubicBezTo>
                    <a:pt x="1995" y="2591"/>
                    <a:pt x="3402" y="2188"/>
                    <a:pt x="5060" y="1758"/>
                  </a:cubicBezTo>
                  <a:cubicBezTo>
                    <a:pt x="6718" y="1328"/>
                    <a:pt x="7707" y="945"/>
                    <a:pt x="10000" y="0"/>
                  </a:cubicBezTo>
                  <a:lnTo>
                    <a:pt x="10000" y="10000"/>
                  </a:lnTo>
                  <a:lnTo>
                    <a:pt x="0" y="10000"/>
                  </a:lnTo>
                  <a:cubicBezTo>
                    <a:pt x="16" y="7526"/>
                    <a:pt x="33" y="5053"/>
                    <a:pt x="49" y="25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手动输入 4"/>
            <p:cNvSpPr/>
            <p:nvPr/>
          </p:nvSpPr>
          <p:spPr>
            <a:xfrm rot="16200000" flipV="1">
              <a:off x="485796" y="37078"/>
              <a:ext cx="2592288" cy="25202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4374 w 10000"/>
                <a:gd name="connsiteY1" fmla="*/ 1077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4913 w 10000"/>
                <a:gd name="connsiteY1" fmla="*/ 130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458 h 10458"/>
                <a:gd name="connsiteX1" fmla="*/ 4913 w 10000"/>
                <a:gd name="connsiteY1" fmla="*/ 1762 h 10458"/>
                <a:gd name="connsiteX2" fmla="*/ 10000 w 10000"/>
                <a:gd name="connsiteY2" fmla="*/ 458 h 10458"/>
                <a:gd name="connsiteX3" fmla="*/ 10000 w 10000"/>
                <a:gd name="connsiteY3" fmla="*/ 10458 h 10458"/>
                <a:gd name="connsiteX4" fmla="*/ 0 w 10000"/>
                <a:gd name="connsiteY4" fmla="*/ 10458 h 10458"/>
                <a:gd name="connsiteX5" fmla="*/ 0 w 10000"/>
                <a:gd name="connsiteY5" fmla="*/ 2458 h 10458"/>
                <a:gd name="connsiteX0" fmla="*/ 0 w 10000"/>
                <a:gd name="connsiteY0" fmla="*/ 2458 h 10458"/>
                <a:gd name="connsiteX1" fmla="*/ 4913 w 10000"/>
                <a:gd name="connsiteY1" fmla="*/ 1762 h 10458"/>
                <a:gd name="connsiteX2" fmla="*/ 10000 w 10000"/>
                <a:gd name="connsiteY2" fmla="*/ 458 h 10458"/>
                <a:gd name="connsiteX3" fmla="*/ 10000 w 10000"/>
                <a:gd name="connsiteY3" fmla="*/ 10458 h 10458"/>
                <a:gd name="connsiteX4" fmla="*/ 0 w 10000"/>
                <a:gd name="connsiteY4" fmla="*/ 10458 h 10458"/>
                <a:gd name="connsiteX5" fmla="*/ 0 w 10000"/>
                <a:gd name="connsiteY5" fmla="*/ 2458 h 10458"/>
                <a:gd name="connsiteX0" fmla="*/ 0 w 10000"/>
                <a:gd name="connsiteY0" fmla="*/ 2000 h 10000"/>
                <a:gd name="connsiteX1" fmla="*/ 4913 w 10000"/>
                <a:gd name="connsiteY1" fmla="*/ 130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5011 w 10000"/>
                <a:gd name="connsiteY1" fmla="*/ 1682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5060 w 10000"/>
                <a:gd name="connsiteY1" fmla="*/ 175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9 w 10000"/>
                <a:gd name="connsiteY0" fmla="*/ 2579 h 10000"/>
                <a:gd name="connsiteX1" fmla="*/ 5060 w 10000"/>
                <a:gd name="connsiteY1" fmla="*/ 175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9 w 10000"/>
                <a:gd name="connsiteY5" fmla="*/ 257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9" y="2579"/>
                  </a:moveTo>
                  <a:cubicBezTo>
                    <a:pt x="1995" y="2591"/>
                    <a:pt x="3402" y="2188"/>
                    <a:pt x="5060" y="1758"/>
                  </a:cubicBezTo>
                  <a:cubicBezTo>
                    <a:pt x="6718" y="1328"/>
                    <a:pt x="7707" y="945"/>
                    <a:pt x="10000" y="0"/>
                  </a:cubicBezTo>
                  <a:lnTo>
                    <a:pt x="10000" y="10000"/>
                  </a:lnTo>
                  <a:lnTo>
                    <a:pt x="0" y="10000"/>
                  </a:lnTo>
                  <a:cubicBezTo>
                    <a:pt x="16" y="7526"/>
                    <a:pt x="33" y="5053"/>
                    <a:pt x="49" y="25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2246947" y="309370"/>
            <a:ext cx="1119844" cy="1104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Text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1800" y="555526"/>
            <a:ext cx="1728000" cy="549775"/>
            <a:chOff x="521800" y="555526"/>
            <a:chExt cx="1728000" cy="549775"/>
          </a:xfrm>
        </p:grpSpPr>
        <p:sp>
          <p:nvSpPr>
            <p:cNvPr id="16" name="矩形 15"/>
            <p:cNvSpPr/>
            <p:nvPr/>
          </p:nvSpPr>
          <p:spPr>
            <a:xfrm>
              <a:off x="521800" y="555526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21800" y="810025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1800" y="1059582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同心圆 9"/>
          <p:cNvSpPr/>
          <p:nvPr/>
        </p:nvSpPr>
        <p:spPr>
          <a:xfrm rot="10800000">
            <a:off x="2094960" y="159482"/>
            <a:ext cx="1423818" cy="1404156"/>
          </a:xfrm>
          <a:prstGeom prst="donut">
            <a:avLst>
              <a:gd name="adj" fmla="val 1384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86051" y="1807070"/>
            <a:ext cx="1518448" cy="1497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Text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21801" y="2280921"/>
            <a:ext cx="1241888" cy="549775"/>
            <a:chOff x="521800" y="555526"/>
            <a:chExt cx="1728000" cy="549775"/>
          </a:xfrm>
        </p:grpSpPr>
        <p:sp>
          <p:nvSpPr>
            <p:cNvPr id="28" name="矩形 27"/>
            <p:cNvSpPr/>
            <p:nvPr/>
          </p:nvSpPr>
          <p:spPr>
            <a:xfrm>
              <a:off x="521800" y="555526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21800" y="810025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21800" y="1059582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同心圆 11"/>
          <p:cNvSpPr/>
          <p:nvPr/>
        </p:nvSpPr>
        <p:spPr>
          <a:xfrm rot="10800000">
            <a:off x="1579965" y="1603830"/>
            <a:ext cx="1930620" cy="1903959"/>
          </a:xfrm>
          <a:prstGeom prst="donut">
            <a:avLst>
              <a:gd name="adj" fmla="val 1384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21800" y="3969027"/>
            <a:ext cx="1728000" cy="549775"/>
            <a:chOff x="521800" y="555526"/>
            <a:chExt cx="1728000" cy="549775"/>
          </a:xfrm>
        </p:grpSpPr>
        <p:sp>
          <p:nvSpPr>
            <p:cNvPr id="32" name="矩形 31"/>
            <p:cNvSpPr/>
            <p:nvPr/>
          </p:nvSpPr>
          <p:spPr>
            <a:xfrm>
              <a:off x="521800" y="555526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21800" y="810025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21800" y="1059582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同心圆 13"/>
          <p:cNvSpPr/>
          <p:nvPr/>
        </p:nvSpPr>
        <p:spPr>
          <a:xfrm rot="10800000">
            <a:off x="2094960" y="3541837"/>
            <a:ext cx="1423818" cy="1404156"/>
          </a:xfrm>
          <a:prstGeom prst="donut">
            <a:avLst>
              <a:gd name="adj" fmla="val 1384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46947" y="3691725"/>
            <a:ext cx="1119844" cy="1104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Text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67944" y="232719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67944" y="1971586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67944" y="3643750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0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4242592" y="2400300"/>
            <a:ext cx="3644107" cy="1801018"/>
          </a:xfrm>
          <a:custGeom>
            <a:avLst/>
            <a:gdLst>
              <a:gd name="connsiteX0" fmla="*/ 1308100 w 3632200"/>
              <a:gd name="connsiteY0" fmla="*/ 330200 h 1765300"/>
              <a:gd name="connsiteX1" fmla="*/ 3594100 w 3632200"/>
              <a:gd name="connsiteY1" fmla="*/ 0 h 1765300"/>
              <a:gd name="connsiteX2" fmla="*/ 3124200 w 3632200"/>
              <a:gd name="connsiteY2" fmla="*/ 571500 h 1765300"/>
              <a:gd name="connsiteX3" fmla="*/ 3632200 w 3632200"/>
              <a:gd name="connsiteY3" fmla="*/ 1092200 h 1765300"/>
              <a:gd name="connsiteX4" fmla="*/ 0 w 3632200"/>
              <a:gd name="connsiteY4" fmla="*/ 1765300 h 1765300"/>
              <a:gd name="connsiteX5" fmla="*/ 1308100 w 3632200"/>
              <a:gd name="connsiteY5" fmla="*/ 330200 h 1765300"/>
              <a:gd name="connsiteX0" fmla="*/ 1320007 w 3644107"/>
              <a:gd name="connsiteY0" fmla="*/ 330200 h 1801018"/>
              <a:gd name="connsiteX1" fmla="*/ 3606007 w 3644107"/>
              <a:gd name="connsiteY1" fmla="*/ 0 h 1801018"/>
              <a:gd name="connsiteX2" fmla="*/ 3136107 w 3644107"/>
              <a:gd name="connsiteY2" fmla="*/ 571500 h 1801018"/>
              <a:gd name="connsiteX3" fmla="*/ 3644107 w 3644107"/>
              <a:gd name="connsiteY3" fmla="*/ 1092200 h 1801018"/>
              <a:gd name="connsiteX4" fmla="*/ 0 w 3644107"/>
              <a:gd name="connsiteY4" fmla="*/ 1801018 h 1801018"/>
              <a:gd name="connsiteX5" fmla="*/ 1320007 w 3644107"/>
              <a:gd name="connsiteY5" fmla="*/ 330200 h 1801018"/>
              <a:gd name="connsiteX0" fmla="*/ 1253332 w 3644107"/>
              <a:gd name="connsiteY0" fmla="*/ 473075 h 1801018"/>
              <a:gd name="connsiteX1" fmla="*/ 3606007 w 3644107"/>
              <a:gd name="connsiteY1" fmla="*/ 0 h 1801018"/>
              <a:gd name="connsiteX2" fmla="*/ 3136107 w 3644107"/>
              <a:gd name="connsiteY2" fmla="*/ 571500 h 1801018"/>
              <a:gd name="connsiteX3" fmla="*/ 3644107 w 3644107"/>
              <a:gd name="connsiteY3" fmla="*/ 1092200 h 1801018"/>
              <a:gd name="connsiteX4" fmla="*/ 0 w 3644107"/>
              <a:gd name="connsiteY4" fmla="*/ 1801018 h 1801018"/>
              <a:gd name="connsiteX5" fmla="*/ 1253332 w 3644107"/>
              <a:gd name="connsiteY5" fmla="*/ 473075 h 1801018"/>
              <a:gd name="connsiteX0" fmla="*/ 1239045 w 3644107"/>
              <a:gd name="connsiteY0" fmla="*/ 468312 h 1801018"/>
              <a:gd name="connsiteX1" fmla="*/ 3606007 w 3644107"/>
              <a:gd name="connsiteY1" fmla="*/ 0 h 1801018"/>
              <a:gd name="connsiteX2" fmla="*/ 3136107 w 3644107"/>
              <a:gd name="connsiteY2" fmla="*/ 571500 h 1801018"/>
              <a:gd name="connsiteX3" fmla="*/ 3644107 w 3644107"/>
              <a:gd name="connsiteY3" fmla="*/ 1092200 h 1801018"/>
              <a:gd name="connsiteX4" fmla="*/ 0 w 3644107"/>
              <a:gd name="connsiteY4" fmla="*/ 1801018 h 1801018"/>
              <a:gd name="connsiteX5" fmla="*/ 1239045 w 3644107"/>
              <a:gd name="connsiteY5" fmla="*/ 468312 h 180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07" h="1801018">
                <a:moveTo>
                  <a:pt x="1239045" y="468312"/>
                </a:moveTo>
                <a:lnTo>
                  <a:pt x="3606007" y="0"/>
                </a:lnTo>
                <a:lnTo>
                  <a:pt x="3136107" y="571500"/>
                </a:lnTo>
                <a:lnTo>
                  <a:pt x="3644107" y="1092200"/>
                </a:lnTo>
                <a:lnTo>
                  <a:pt x="0" y="1801018"/>
                </a:lnTo>
                <a:lnTo>
                  <a:pt x="1239045" y="468312"/>
                </a:lnTo>
                <a:close/>
              </a:path>
            </a:pathLst>
          </a:custGeom>
          <a:gradFill>
            <a:gsLst>
              <a:gs pos="100000">
                <a:schemeClr val="accent6">
                  <a:lumMod val="80000"/>
                </a:schemeClr>
              </a:gs>
              <a:gs pos="0">
                <a:schemeClr val="accent6">
                  <a:lumMod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-12700" y="342900"/>
            <a:ext cx="6045200" cy="4826000"/>
          </a:xfrm>
          <a:custGeom>
            <a:avLst/>
            <a:gdLst>
              <a:gd name="connsiteX0" fmla="*/ 0 w 6235700"/>
              <a:gd name="connsiteY0" fmla="*/ 0 h 4826000"/>
              <a:gd name="connsiteX1" fmla="*/ 0 w 6235700"/>
              <a:gd name="connsiteY1" fmla="*/ 4826000 h 4826000"/>
              <a:gd name="connsiteX2" fmla="*/ 5168900 w 6235700"/>
              <a:gd name="connsiteY2" fmla="*/ 3111500 h 4826000"/>
              <a:gd name="connsiteX3" fmla="*/ 6235700 w 6235700"/>
              <a:gd name="connsiteY3" fmla="*/ 1193800 h 4826000"/>
              <a:gd name="connsiteX4" fmla="*/ 0 w 6235700"/>
              <a:gd name="connsiteY4" fmla="*/ 0 h 4826000"/>
              <a:gd name="connsiteX0" fmla="*/ 0 w 6045200"/>
              <a:gd name="connsiteY0" fmla="*/ 0 h 4826000"/>
              <a:gd name="connsiteX1" fmla="*/ 0 w 6045200"/>
              <a:gd name="connsiteY1" fmla="*/ 4826000 h 4826000"/>
              <a:gd name="connsiteX2" fmla="*/ 5168900 w 6045200"/>
              <a:gd name="connsiteY2" fmla="*/ 3111500 h 4826000"/>
              <a:gd name="connsiteX3" fmla="*/ 6045200 w 6045200"/>
              <a:gd name="connsiteY3" fmla="*/ 1536700 h 4826000"/>
              <a:gd name="connsiteX4" fmla="*/ 0 w 6045200"/>
              <a:gd name="connsiteY4" fmla="*/ 0 h 48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200" h="4826000">
                <a:moveTo>
                  <a:pt x="0" y="0"/>
                </a:moveTo>
                <a:lnTo>
                  <a:pt x="0" y="4826000"/>
                </a:lnTo>
                <a:lnTo>
                  <a:pt x="5168900" y="3111500"/>
                </a:lnTo>
                <a:lnTo>
                  <a:pt x="6045200" y="15367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 rot="12028776" flipV="1">
            <a:off x="-769165" y="64067"/>
            <a:ext cx="3339231" cy="8640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Click to add </a:t>
            </a:r>
            <a:r>
              <a:rPr lang="en-US" altLang="zh-CN" b="1" dirty="0" smtClean="0"/>
              <a:t>title</a:t>
            </a:r>
            <a:endParaRPr lang="zh-CN" altLang="en-US" b="1" dirty="0"/>
          </a:p>
        </p:txBody>
      </p:sp>
      <p:sp>
        <p:nvSpPr>
          <p:cNvPr id="10" name="任意多边形 9"/>
          <p:cNvSpPr/>
          <p:nvPr/>
        </p:nvSpPr>
        <p:spPr>
          <a:xfrm>
            <a:off x="4238625" y="3457575"/>
            <a:ext cx="904875" cy="742950"/>
          </a:xfrm>
          <a:custGeom>
            <a:avLst/>
            <a:gdLst>
              <a:gd name="connsiteX0" fmla="*/ 904875 w 904875"/>
              <a:gd name="connsiteY0" fmla="*/ 0 h 742950"/>
              <a:gd name="connsiteX1" fmla="*/ 0 w 904875"/>
              <a:gd name="connsiteY1" fmla="*/ 742950 h 742950"/>
              <a:gd name="connsiteX2" fmla="*/ 85725 w 904875"/>
              <a:gd name="connsiteY2" fmla="*/ 266700 h 742950"/>
              <a:gd name="connsiteX3" fmla="*/ 904875 w 904875"/>
              <a:gd name="connsiteY3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" h="742950">
                <a:moveTo>
                  <a:pt x="904875" y="0"/>
                </a:moveTo>
                <a:lnTo>
                  <a:pt x="0" y="742950"/>
                </a:lnTo>
                <a:lnTo>
                  <a:pt x="85725" y="266700"/>
                </a:lnTo>
                <a:lnTo>
                  <a:pt x="90487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9000"/>
                </a:schemeClr>
              </a:gs>
              <a:gs pos="68000">
                <a:schemeClr val="accent6">
                  <a:lumMod val="0"/>
                </a:schemeClr>
              </a:gs>
              <a:gs pos="100000">
                <a:schemeClr val="tx1">
                  <a:lumMod val="61000"/>
                  <a:lumOff val="39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707654"/>
            <a:ext cx="22862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and paste it here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and paste it </a:t>
            </a:r>
            <a:r>
              <a:rPr lang="en-US" altLang="zh-CN" dirty="0" smtClean="0">
                <a:solidFill>
                  <a:schemeClr val="bg1"/>
                </a:solidFill>
              </a:rPr>
              <a:t>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6774" y="1707654"/>
            <a:ext cx="22862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and paste it here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and paste it </a:t>
            </a:r>
            <a:r>
              <a:rPr lang="en-US" altLang="zh-CN" dirty="0" smtClean="0">
                <a:solidFill>
                  <a:schemeClr val="bg1"/>
                </a:solidFill>
              </a:rPr>
              <a:t>here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20312961">
            <a:off x="-1168206" y="1954442"/>
            <a:ext cx="1581980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0312961">
            <a:off x="-808165" y="2896233"/>
            <a:ext cx="1581980" cy="1008112"/>
          </a:xfrm>
          <a:prstGeom prst="rect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0312961">
            <a:off x="-441775" y="3832036"/>
            <a:ext cx="1581980" cy="1008112"/>
          </a:xfrm>
          <a:prstGeom prst="rect">
            <a:avLst/>
          </a:prstGeom>
          <a:solidFill>
            <a:srgbClr val="9E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0312961">
            <a:off x="1765007" y="-348898"/>
            <a:ext cx="7452777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0312961">
            <a:off x="2125048" y="592893"/>
            <a:ext cx="7452777" cy="1008112"/>
          </a:xfrm>
          <a:prstGeom prst="rect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0312961">
            <a:off x="2491438" y="1528696"/>
            <a:ext cx="7452777" cy="1008112"/>
          </a:xfrm>
          <a:prstGeom prst="rect">
            <a:avLst/>
          </a:prstGeom>
          <a:solidFill>
            <a:srgbClr val="9E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0312961">
            <a:off x="2851478" y="2461704"/>
            <a:ext cx="7452777" cy="1008112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0330796">
            <a:off x="573450" y="-1069850"/>
            <a:ext cx="1800200" cy="73084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0312961">
            <a:off x="-81735" y="4765044"/>
            <a:ext cx="1581980" cy="1008112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库存数据 13"/>
          <p:cNvSpPr/>
          <p:nvPr/>
        </p:nvSpPr>
        <p:spPr>
          <a:xfrm rot="4147637">
            <a:off x="581200" y="871229"/>
            <a:ext cx="1180472" cy="1815024"/>
          </a:xfrm>
          <a:prstGeom prst="flowChartOnlineStorag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流程图: 库存数据 14"/>
          <p:cNvSpPr/>
          <p:nvPr/>
        </p:nvSpPr>
        <p:spPr>
          <a:xfrm rot="4147637">
            <a:off x="933548" y="1788739"/>
            <a:ext cx="1187091" cy="1821589"/>
          </a:xfrm>
          <a:prstGeom prst="flowChartOnlineStorag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库存数据 15"/>
          <p:cNvSpPr/>
          <p:nvPr/>
        </p:nvSpPr>
        <p:spPr>
          <a:xfrm rot="4147637">
            <a:off x="1280762" y="2707984"/>
            <a:ext cx="1198807" cy="1816412"/>
          </a:xfrm>
          <a:prstGeom prst="flowChartOnlineStorage">
            <a:avLst/>
          </a:prstGeom>
          <a:solidFill>
            <a:srgbClr val="9E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库存数据 16"/>
          <p:cNvSpPr/>
          <p:nvPr/>
        </p:nvSpPr>
        <p:spPr>
          <a:xfrm rot="4147637">
            <a:off x="1611853" y="3657487"/>
            <a:ext cx="1258736" cy="1809858"/>
          </a:xfrm>
          <a:prstGeom prst="flowChartOnlineStorag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0330796">
            <a:off x="515112" y="-890888"/>
            <a:ext cx="991853" cy="7308444"/>
          </a:xfrm>
          <a:prstGeom prst="rect">
            <a:avLst/>
          </a:prstGeom>
          <a:gradFill>
            <a:gsLst>
              <a:gs pos="50000">
                <a:schemeClr val="bg1">
                  <a:alpha val="65000"/>
                </a:schemeClr>
              </a:gs>
              <a:gs pos="100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0330796">
            <a:off x="1942151" y="-1344581"/>
            <a:ext cx="495927" cy="7308444"/>
          </a:xfrm>
          <a:prstGeom prst="rect">
            <a:avLst/>
          </a:prstGeom>
          <a:gradFill>
            <a:gsLst>
              <a:gs pos="50000">
                <a:schemeClr val="bg1">
                  <a:alpha val="65000"/>
                </a:schemeClr>
              </a:gs>
              <a:gs pos="100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52120" y="4314565"/>
            <a:ext cx="2947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Click to add title</a:t>
            </a:r>
            <a:endParaRPr lang="zh-CN" altLang="en-US" sz="3200" b="1" dirty="0"/>
          </a:p>
        </p:txBody>
      </p:sp>
      <p:sp>
        <p:nvSpPr>
          <p:cNvPr id="21" name="矩形 20"/>
          <p:cNvSpPr/>
          <p:nvPr/>
        </p:nvSpPr>
        <p:spPr>
          <a:xfrm rot="20466865">
            <a:off x="549367" y="1386421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/>
              <a:t>Title1</a:t>
            </a:r>
            <a:endParaRPr lang="zh-CN" altLang="en-US" sz="3600" b="1" dirty="0"/>
          </a:p>
        </p:txBody>
      </p:sp>
      <p:sp>
        <p:nvSpPr>
          <p:cNvPr id="22" name="矩形 21"/>
          <p:cNvSpPr/>
          <p:nvPr/>
        </p:nvSpPr>
        <p:spPr>
          <a:xfrm rot="20466865">
            <a:off x="902461" y="2330416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/>
              <a:t>Title2</a:t>
            </a:r>
            <a:endParaRPr lang="zh-CN" altLang="en-US" sz="3600" b="1" dirty="0"/>
          </a:p>
        </p:txBody>
      </p:sp>
      <p:sp>
        <p:nvSpPr>
          <p:cNvPr id="23" name="矩形 22"/>
          <p:cNvSpPr/>
          <p:nvPr/>
        </p:nvSpPr>
        <p:spPr>
          <a:xfrm rot="20466865">
            <a:off x="1253979" y="3232684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/>
              <a:t>Title3</a:t>
            </a:r>
            <a:endParaRPr lang="zh-CN" altLang="en-US" sz="3600" b="1" dirty="0"/>
          </a:p>
        </p:txBody>
      </p:sp>
      <p:sp>
        <p:nvSpPr>
          <p:cNvPr id="24" name="矩形 23"/>
          <p:cNvSpPr/>
          <p:nvPr/>
        </p:nvSpPr>
        <p:spPr>
          <a:xfrm rot="20466865">
            <a:off x="1607073" y="4176679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/>
              <a:t>Title4</a:t>
            </a:r>
            <a:endParaRPr lang="zh-CN" altLang="en-US" sz="3600" b="1" dirty="0"/>
          </a:p>
        </p:txBody>
      </p:sp>
      <p:sp>
        <p:nvSpPr>
          <p:cNvPr id="25" name="TextBox 24"/>
          <p:cNvSpPr txBox="1"/>
          <p:nvPr/>
        </p:nvSpPr>
        <p:spPr>
          <a:xfrm rot="20360842">
            <a:off x="2191839" y="569503"/>
            <a:ext cx="346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Click here to add your text</a:t>
            </a:r>
          </a:p>
        </p:txBody>
      </p:sp>
      <p:sp>
        <p:nvSpPr>
          <p:cNvPr id="26" name="TextBox 25"/>
          <p:cNvSpPr txBox="1"/>
          <p:nvPr/>
        </p:nvSpPr>
        <p:spPr>
          <a:xfrm rot="20360842">
            <a:off x="2535424" y="1499428"/>
            <a:ext cx="346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Click here to add your text</a:t>
            </a:r>
          </a:p>
        </p:txBody>
      </p:sp>
      <p:sp>
        <p:nvSpPr>
          <p:cNvPr id="27" name="TextBox 26"/>
          <p:cNvSpPr txBox="1"/>
          <p:nvPr/>
        </p:nvSpPr>
        <p:spPr>
          <a:xfrm rot="20360842">
            <a:off x="2943939" y="2442773"/>
            <a:ext cx="346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Click here to add your text</a:t>
            </a:r>
          </a:p>
        </p:txBody>
      </p:sp>
      <p:sp>
        <p:nvSpPr>
          <p:cNvPr id="28" name="TextBox 27"/>
          <p:cNvSpPr txBox="1"/>
          <p:nvPr/>
        </p:nvSpPr>
        <p:spPr>
          <a:xfrm rot="20360842">
            <a:off x="3281207" y="3385357"/>
            <a:ext cx="346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Click here to add your text</a:t>
            </a:r>
          </a:p>
        </p:txBody>
      </p:sp>
    </p:spTree>
    <p:extLst>
      <p:ext uri="{BB962C8B-B14F-4D97-AF65-F5344CB8AC3E}">
        <p14:creationId xmlns:p14="http://schemas.microsoft.com/office/powerpoint/2010/main" val="15048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rot="10800000">
            <a:off x="6075759" y="2859782"/>
            <a:ext cx="576064" cy="2283718"/>
          </a:xfrm>
          <a:prstGeom prst="rect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10800000">
            <a:off x="4427984" y="1491630"/>
            <a:ext cx="576064" cy="3651870"/>
          </a:xfrm>
          <a:prstGeom prst="rect">
            <a:avLst/>
          </a:prstGeom>
          <a:gradFill>
            <a:gsLst>
              <a:gs pos="100000">
                <a:schemeClr val="accent6">
                  <a:lumMod val="50000"/>
                </a:schemeClr>
              </a:gs>
              <a:gs pos="0">
                <a:schemeClr val="accent6">
                  <a:lumMod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卡片 8"/>
          <p:cNvSpPr/>
          <p:nvPr/>
        </p:nvSpPr>
        <p:spPr>
          <a:xfrm rot="16200000">
            <a:off x="-531925" y="1791555"/>
            <a:ext cx="4159177" cy="57606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8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89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54000">
                <a:srgbClr val="FFC000"/>
              </a:gs>
              <a:gs pos="0">
                <a:srgbClr val="926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03648" y="0"/>
            <a:ext cx="576064" cy="1707654"/>
          </a:xfrm>
          <a:prstGeom prst="rect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卡片 8"/>
          <p:cNvSpPr/>
          <p:nvPr/>
        </p:nvSpPr>
        <p:spPr>
          <a:xfrm rot="16200000">
            <a:off x="81769" y="313767"/>
            <a:ext cx="1491630" cy="864096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6671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87000"/>
                </a:schemeClr>
              </a:gs>
              <a:gs pos="100000">
                <a:schemeClr val="accent6">
                  <a:lumMod val="5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卡片 8"/>
          <p:cNvSpPr/>
          <p:nvPr/>
        </p:nvSpPr>
        <p:spPr>
          <a:xfrm rot="10800000" flipV="1">
            <a:off x="1259632" y="339502"/>
            <a:ext cx="3744416" cy="1152127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87000"/>
                </a:schemeClr>
              </a:gs>
              <a:gs pos="100000">
                <a:schemeClr val="accent6">
                  <a:lumMod val="5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卡片 8"/>
          <p:cNvSpPr/>
          <p:nvPr/>
        </p:nvSpPr>
        <p:spPr>
          <a:xfrm rot="10800000" flipV="1">
            <a:off x="1835696" y="3003798"/>
            <a:ext cx="4528094" cy="115537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gradFill>
            <a:gsLst>
              <a:gs pos="100000">
                <a:srgbClr val="FFC000"/>
              </a:gs>
              <a:gs pos="0">
                <a:srgbClr val="926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数据 16"/>
          <p:cNvSpPr/>
          <p:nvPr/>
        </p:nvSpPr>
        <p:spPr>
          <a:xfrm flipH="1">
            <a:off x="1403648" y="1694931"/>
            <a:ext cx="5256584" cy="116485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118 w 10000"/>
              <a:gd name="connsiteY1" fmla="*/ 0 h 10037"/>
              <a:gd name="connsiteX2" fmla="*/ 10000 w 10000"/>
              <a:gd name="connsiteY2" fmla="*/ 37 h 10037"/>
              <a:gd name="connsiteX3" fmla="*/ 8000 w 10000"/>
              <a:gd name="connsiteY3" fmla="*/ 10037 h 10037"/>
              <a:gd name="connsiteX4" fmla="*/ 0 w 10000"/>
              <a:gd name="connsiteY4" fmla="*/ 10037 h 10037"/>
              <a:gd name="connsiteX0" fmla="*/ 0 w 10000"/>
              <a:gd name="connsiteY0" fmla="*/ 10037 h 10037"/>
              <a:gd name="connsiteX1" fmla="*/ 1118 w 10000"/>
              <a:gd name="connsiteY1" fmla="*/ 0 h 10037"/>
              <a:gd name="connsiteX2" fmla="*/ 10000 w 10000"/>
              <a:gd name="connsiteY2" fmla="*/ 37 h 10037"/>
              <a:gd name="connsiteX3" fmla="*/ 8797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118" y="0"/>
                </a:lnTo>
                <a:lnTo>
                  <a:pt x="10000" y="37"/>
                </a:lnTo>
                <a:lnTo>
                  <a:pt x="8797" y="10037"/>
                </a:lnTo>
                <a:lnTo>
                  <a:pt x="0" y="10037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87726" y="4159174"/>
            <a:ext cx="576064" cy="984325"/>
          </a:xfrm>
          <a:prstGeom prst="rect">
            <a:avLst/>
          </a:prstGeom>
          <a:gradFill>
            <a:gsLst>
              <a:gs pos="100000">
                <a:srgbClr val="926F00"/>
              </a:gs>
              <a:gs pos="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79873" y="500066"/>
            <a:ext cx="856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7749" y="1861857"/>
            <a:ext cx="856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0021" y="3165987"/>
            <a:ext cx="856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70286" y="515717"/>
            <a:ext cx="2048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and paste it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7813" y="1861856"/>
            <a:ext cx="2048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and paste it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7803" y="3170644"/>
            <a:ext cx="2048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and paste it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604448" y="271174"/>
            <a:ext cx="207614" cy="457784"/>
            <a:chOff x="6156176" y="740629"/>
            <a:chExt cx="207614" cy="457784"/>
          </a:xfrm>
        </p:grpSpPr>
        <p:sp>
          <p:nvSpPr>
            <p:cNvPr id="29" name="矩形 28"/>
            <p:cNvSpPr/>
            <p:nvPr/>
          </p:nvSpPr>
          <p:spPr>
            <a:xfrm rot="10800000">
              <a:off x="6156176" y="843558"/>
              <a:ext cx="207614" cy="2519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0800000">
              <a:off x="6156176" y="771550"/>
              <a:ext cx="135606" cy="395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10800000">
              <a:off x="6156176" y="740629"/>
              <a:ext cx="72008" cy="4577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350113" y="249610"/>
            <a:ext cx="225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Click to add </a:t>
            </a:r>
            <a:r>
              <a:rPr lang="en-US" altLang="zh-CN" sz="2400" b="1" dirty="0" smtClean="0"/>
              <a:t>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79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饼形 16"/>
          <p:cNvSpPr/>
          <p:nvPr/>
        </p:nvSpPr>
        <p:spPr>
          <a:xfrm rot="18000000" flipH="1" flipV="1">
            <a:off x="5581925" y="3675298"/>
            <a:ext cx="1118976" cy="1029715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饼形 10"/>
          <p:cNvSpPr/>
          <p:nvPr/>
        </p:nvSpPr>
        <p:spPr>
          <a:xfrm rot="3600000" flipH="1">
            <a:off x="5581925" y="603141"/>
            <a:ext cx="1118976" cy="1029715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饼形 13"/>
          <p:cNvSpPr/>
          <p:nvPr/>
        </p:nvSpPr>
        <p:spPr>
          <a:xfrm rot="3600000" flipV="1">
            <a:off x="2509367" y="3675298"/>
            <a:ext cx="1118976" cy="1029715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饼形 6"/>
          <p:cNvSpPr/>
          <p:nvPr/>
        </p:nvSpPr>
        <p:spPr>
          <a:xfrm rot="18000000">
            <a:off x="2509367" y="603141"/>
            <a:ext cx="1118976" cy="1029715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V="1">
            <a:off x="1342730" y="970921"/>
            <a:ext cx="2437183" cy="1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V="1">
            <a:off x="5440581" y="973303"/>
            <a:ext cx="2437183" cy="1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>
            <a:off x="5440291" y="4188295"/>
            <a:ext cx="2437183" cy="1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>
            <a:off x="1333800" y="4188295"/>
            <a:ext cx="2437183" cy="1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55576" y="110899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01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 rot="2510246">
            <a:off x="2626644" y="546053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4"/>
          <p:cNvSpPr/>
          <p:nvPr/>
        </p:nvSpPr>
        <p:spPr>
          <a:xfrm rot="19089754" flipH="1">
            <a:off x="4340237" y="546053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4"/>
          <p:cNvSpPr/>
          <p:nvPr/>
        </p:nvSpPr>
        <p:spPr>
          <a:xfrm rot="19089754" flipV="1">
            <a:off x="2626644" y="3306564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4"/>
          <p:cNvSpPr/>
          <p:nvPr/>
        </p:nvSpPr>
        <p:spPr>
          <a:xfrm rot="2510246" flipH="1" flipV="1">
            <a:off x="4340237" y="3306564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881027" y="771550"/>
            <a:ext cx="1336526" cy="12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969259" y="771550"/>
            <a:ext cx="1336526" cy="12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2881027" y="3280023"/>
            <a:ext cx="1336526" cy="12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4969259" y="3280023"/>
            <a:ext cx="1336526" cy="12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41413" y="110899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02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5576" y="2888493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41413" y="2888493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04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194003" y="2385438"/>
            <a:ext cx="2947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Click to add title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67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275606"/>
            <a:ext cx="9144000" cy="2520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7267" y="1703749"/>
            <a:ext cx="909673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直角三角形 14"/>
          <p:cNvSpPr/>
          <p:nvPr/>
        </p:nvSpPr>
        <p:spPr>
          <a:xfrm flipH="1">
            <a:off x="578506" y="895350"/>
            <a:ext cx="390663" cy="380256"/>
          </a:xfrm>
          <a:prstGeom prst="rt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87019" y="1275606"/>
            <a:ext cx="3289444" cy="2520280"/>
          </a:xfrm>
          <a:prstGeom prst="rect">
            <a:avLst/>
          </a:prstGeom>
          <a:gradFill>
            <a:gsLst>
              <a:gs pos="99000">
                <a:srgbClr val="FFC000"/>
              </a:gs>
              <a:gs pos="2000">
                <a:srgbClr val="FFC000"/>
              </a:gs>
              <a:gs pos="100000">
                <a:schemeClr val="bg1"/>
              </a:gs>
              <a:gs pos="0">
                <a:schemeClr val="bg1"/>
              </a:gs>
            </a:gsLst>
            <a:lin ang="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12160" y="4272856"/>
            <a:ext cx="2947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Click to add title</a:t>
            </a:r>
            <a:endParaRPr lang="zh-CN" altLang="en-US" sz="3200" b="1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971601" y="1563638"/>
            <a:ext cx="2520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71601" y="2211710"/>
            <a:ext cx="2520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71601" y="2859782"/>
            <a:ext cx="2520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71601" y="3507854"/>
            <a:ext cx="2520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/>
        </p:nvSpPr>
        <p:spPr>
          <a:xfrm flipH="1" flipV="1">
            <a:off x="578506" y="3795886"/>
            <a:ext cx="390663" cy="380256"/>
          </a:xfrm>
          <a:prstGeom prst="rt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>
            <a:off x="3491882" y="895350"/>
            <a:ext cx="390663" cy="380256"/>
          </a:xfrm>
          <a:prstGeom prst="rt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flipV="1">
            <a:off x="3491882" y="3795886"/>
            <a:ext cx="390663" cy="380256"/>
          </a:xfrm>
          <a:prstGeom prst="rt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78242" y="1075551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78242" y="1707654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78242" y="2335691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78242" y="3003798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78242" y="3651870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77172" y="1347614"/>
            <a:ext cx="1906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Click to add title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1960" y="1936452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and paste it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79912" y="1851670"/>
            <a:ext cx="526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A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95792" y="1936452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and paste it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76568" y="1851670"/>
            <a:ext cx="5004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B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347864" y="915566"/>
            <a:ext cx="2605980" cy="1612219"/>
            <a:chOff x="3347864" y="815515"/>
            <a:chExt cx="2605980" cy="1612219"/>
          </a:xfrm>
        </p:grpSpPr>
        <p:sp>
          <p:nvSpPr>
            <p:cNvPr id="17" name="矩形 16"/>
            <p:cNvSpPr/>
            <p:nvPr/>
          </p:nvSpPr>
          <p:spPr>
            <a:xfrm>
              <a:off x="3356379" y="815515"/>
              <a:ext cx="2597465" cy="1612219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97705"/>
              <a:ext cx="2068574" cy="1030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699792" y="1635646"/>
            <a:ext cx="2605980" cy="1612219"/>
            <a:chOff x="2699792" y="1535595"/>
            <a:chExt cx="2605980" cy="1612219"/>
          </a:xfrm>
        </p:grpSpPr>
        <p:sp>
          <p:nvSpPr>
            <p:cNvPr id="14" name="矩形 13"/>
            <p:cNvSpPr/>
            <p:nvPr/>
          </p:nvSpPr>
          <p:spPr>
            <a:xfrm>
              <a:off x="2708307" y="1535595"/>
              <a:ext cx="2597465" cy="1612219"/>
            </a:xfrm>
            <a:prstGeom prst="rect">
              <a:avLst/>
            </a:prstGeom>
            <a:gradFill flip="none" rotWithShape="1">
              <a:gsLst>
                <a:gs pos="0">
                  <a:srgbClr val="CC6C02">
                    <a:shade val="30000"/>
                    <a:satMod val="115000"/>
                  </a:srgbClr>
                </a:gs>
                <a:gs pos="50000">
                  <a:srgbClr val="CC6C02">
                    <a:shade val="67500"/>
                    <a:satMod val="115000"/>
                  </a:srgbClr>
                </a:gs>
                <a:gs pos="100000">
                  <a:srgbClr val="CC6C0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99792" y="2117785"/>
              <a:ext cx="2068574" cy="1030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51720" y="2355726"/>
            <a:ext cx="2605980" cy="1612219"/>
            <a:chOff x="2051720" y="2255675"/>
            <a:chExt cx="2605980" cy="1612219"/>
          </a:xfrm>
          <a:solidFill>
            <a:schemeClr val="bg1"/>
          </a:solidFill>
        </p:grpSpPr>
        <p:sp>
          <p:nvSpPr>
            <p:cNvPr id="11" name="矩形 10"/>
            <p:cNvSpPr/>
            <p:nvPr/>
          </p:nvSpPr>
          <p:spPr>
            <a:xfrm>
              <a:off x="2060235" y="2255675"/>
              <a:ext cx="2597465" cy="1612219"/>
            </a:xfrm>
            <a:prstGeom prst="rect">
              <a:avLst/>
            </a:prstGeom>
            <a:gradFill flip="none" rotWithShape="1">
              <a:gsLst>
                <a:gs pos="0">
                  <a:srgbClr val="C6460C">
                    <a:shade val="30000"/>
                    <a:satMod val="115000"/>
                  </a:srgbClr>
                </a:gs>
                <a:gs pos="50000">
                  <a:srgbClr val="C6460C">
                    <a:shade val="67500"/>
                    <a:satMod val="115000"/>
                  </a:srgbClr>
                </a:gs>
                <a:gs pos="100000">
                  <a:srgbClr val="C6460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51720" y="2837865"/>
              <a:ext cx="2068574" cy="1030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03648" y="3075806"/>
            <a:ext cx="2605980" cy="1612219"/>
            <a:chOff x="1403648" y="2975755"/>
            <a:chExt cx="2605980" cy="1612219"/>
          </a:xfrm>
        </p:grpSpPr>
        <p:sp>
          <p:nvSpPr>
            <p:cNvPr id="4" name="矩形 3"/>
            <p:cNvSpPr/>
            <p:nvPr/>
          </p:nvSpPr>
          <p:spPr>
            <a:xfrm>
              <a:off x="1412163" y="2975755"/>
              <a:ext cx="2597465" cy="1612219"/>
            </a:xfrm>
            <a:prstGeom prst="rect">
              <a:avLst/>
            </a:prstGeom>
            <a:gradFill flip="none" rotWithShape="1">
              <a:gsLst>
                <a:gs pos="0">
                  <a:srgbClr val="694343">
                    <a:shade val="30000"/>
                    <a:satMod val="115000"/>
                  </a:srgbClr>
                </a:gs>
                <a:gs pos="50000">
                  <a:srgbClr val="694343">
                    <a:shade val="67500"/>
                    <a:satMod val="115000"/>
                  </a:srgbClr>
                </a:gs>
                <a:gs pos="100000">
                  <a:srgbClr val="69434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03648" y="3557945"/>
              <a:ext cx="2068574" cy="1030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92463" y="3690455"/>
            <a:ext cx="64953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姚体" pitchFamily="2" charset="-122"/>
                <a:ea typeface="方正姚体" pitchFamily="2" charset="-122"/>
                <a:cs typeface="Arial Unicode MS" pitchFamily="34" charset="-122"/>
              </a:rPr>
              <a:t>1</a:t>
            </a:r>
            <a:endParaRPr lang="zh-CN" altLang="en-US" sz="72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方正姚体" pitchFamily="2" charset="-122"/>
              <a:ea typeface="方正姚体" pitchFamily="2" charset="-122"/>
              <a:cs typeface="Arial Unicode MS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45694" y="2965261"/>
            <a:ext cx="64953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姚体" pitchFamily="2" charset="-122"/>
                <a:ea typeface="方正姚体" pitchFamily="2" charset="-122"/>
                <a:cs typeface="Arial Unicode MS" pitchFamily="34" charset="-122"/>
              </a:rPr>
              <a:t>2</a:t>
            </a:r>
            <a:endParaRPr lang="zh-CN" altLang="en-US" sz="72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方正姚体" pitchFamily="2" charset="-122"/>
              <a:ea typeface="方正姚体" pitchFamily="2" charset="-122"/>
              <a:cs typeface="Arial Unicode MS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97648" y="2243216"/>
            <a:ext cx="64953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姚体" pitchFamily="2" charset="-122"/>
                <a:ea typeface="方正姚体" pitchFamily="2" charset="-122"/>
                <a:cs typeface="Arial Unicode MS" pitchFamily="34" charset="-122"/>
              </a:rPr>
              <a:t>3</a:t>
            </a:r>
            <a:endParaRPr lang="zh-CN" altLang="en-US" sz="72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方正姚体" pitchFamily="2" charset="-122"/>
              <a:ea typeface="方正姚体" pitchFamily="2" charset="-122"/>
              <a:cs typeface="Arial Unicode MS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37831" y="1523865"/>
            <a:ext cx="64953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姚体" pitchFamily="2" charset="-122"/>
                <a:ea typeface="方正姚体" pitchFamily="2" charset="-122"/>
                <a:cs typeface="Arial Unicode MS" pitchFamily="34" charset="-122"/>
              </a:rPr>
              <a:t>4</a:t>
            </a:r>
            <a:endParaRPr lang="zh-CN" altLang="en-US" sz="72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方正姚体" pitchFamily="2" charset="-122"/>
              <a:ea typeface="方正姚体" pitchFamily="2" charset="-122"/>
              <a:cs typeface="Arial Unicode MS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230740"/>
            <a:ext cx="2947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Click to add title</a:t>
            </a:r>
            <a:endParaRPr lang="zh-CN" alt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018211" y="3086310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</a:t>
            </a:r>
          </a:p>
          <a:p>
            <a:r>
              <a:rPr lang="en-US" altLang="zh-CN" dirty="0" smtClean="0"/>
              <a:t>your text or Copy </a:t>
            </a:r>
          </a:p>
          <a:p>
            <a:r>
              <a:rPr lang="en-US" altLang="zh-CN" dirty="0" smtClean="0"/>
              <a:t>Your text and paste </a:t>
            </a:r>
          </a:p>
          <a:p>
            <a:r>
              <a:rPr lang="en-US" altLang="zh-CN" dirty="0" smtClean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32850" y="1050290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here to add your text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82189" y="1750887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here to add your text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23014" y="2474048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here to add your 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74942" y="3196093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Click here to add your text</a:t>
            </a:r>
          </a:p>
        </p:txBody>
      </p:sp>
    </p:spTree>
    <p:extLst>
      <p:ext uri="{BB962C8B-B14F-4D97-AF65-F5344CB8AC3E}">
        <p14:creationId xmlns:p14="http://schemas.microsoft.com/office/powerpoint/2010/main" val="19716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 rot="16200000">
            <a:off x="4141395" y="1260167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燕尾形 3"/>
          <p:cNvSpPr/>
          <p:nvPr/>
        </p:nvSpPr>
        <p:spPr>
          <a:xfrm>
            <a:off x="5094425" y="2213211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燕尾形 3"/>
          <p:cNvSpPr/>
          <p:nvPr/>
        </p:nvSpPr>
        <p:spPr>
          <a:xfrm rot="16200000" flipH="1" flipV="1">
            <a:off x="4141395" y="3164218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3"/>
          <p:cNvSpPr/>
          <p:nvPr/>
        </p:nvSpPr>
        <p:spPr>
          <a:xfrm flipH="1">
            <a:off x="3188775" y="2211173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3"/>
          <p:cNvSpPr/>
          <p:nvPr/>
        </p:nvSpPr>
        <p:spPr>
          <a:xfrm rot="13500000">
            <a:off x="3467319" y="1537614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3"/>
          <p:cNvSpPr/>
          <p:nvPr/>
        </p:nvSpPr>
        <p:spPr>
          <a:xfrm rot="8100000" flipH="1">
            <a:off x="4813859" y="1538709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3"/>
          <p:cNvSpPr/>
          <p:nvPr/>
        </p:nvSpPr>
        <p:spPr>
          <a:xfrm rot="8100000" flipV="1">
            <a:off x="3467319" y="2885673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3"/>
          <p:cNvSpPr/>
          <p:nvPr/>
        </p:nvSpPr>
        <p:spPr>
          <a:xfrm rot="13500000" flipH="1" flipV="1">
            <a:off x="4813859" y="2885674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4720" y="2020356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652120" y="2020356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724250" y="483518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4250" y="3721306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345585" y="3442762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139391" y="3442761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345585" y="790806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139391" y="790805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>
          <a:xfrm>
            <a:off x="72715" y="83408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/>
              <a:t>Click to add title</a:t>
            </a:r>
            <a:endParaRPr lang="zh-CN" altLang="en-US" sz="2000" b="1" dirty="0"/>
          </a:p>
        </p:txBody>
      </p:sp>
      <p:sp>
        <p:nvSpPr>
          <p:cNvPr id="31" name="矩形 30"/>
          <p:cNvSpPr/>
          <p:nvPr/>
        </p:nvSpPr>
        <p:spPr>
          <a:xfrm>
            <a:off x="4044675" y="2296106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96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椭圆 109"/>
          <p:cNvSpPr/>
          <p:nvPr/>
        </p:nvSpPr>
        <p:spPr>
          <a:xfrm>
            <a:off x="2776146" y="4551191"/>
            <a:ext cx="3080998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2D3E8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518269" y="4551191"/>
            <a:ext cx="3080998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FFEFB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2822225" y="1491630"/>
            <a:ext cx="3253547" cy="204118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5428279">
            <a:off x="3814656" y="2274925"/>
            <a:ext cx="3253547" cy="2041185"/>
          </a:xfrm>
          <a:prstGeom prst="triangle">
            <a:avLst/>
          </a:prstGeom>
          <a:gradFill>
            <a:gsLst>
              <a:gs pos="100000">
                <a:schemeClr val="tx1"/>
              </a:gs>
              <a:gs pos="57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195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6171721" flipH="1">
            <a:off x="1828917" y="2274925"/>
            <a:ext cx="3253547" cy="2041185"/>
          </a:xfrm>
          <a:prstGeom prst="triangle">
            <a:avLst/>
          </a:prstGeom>
          <a:gradFill flip="none" rotWithShape="1">
            <a:gsLst>
              <a:gs pos="100000">
                <a:schemeClr val="tx1"/>
              </a:gs>
              <a:gs pos="57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19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梯形 48"/>
          <p:cNvSpPr/>
          <p:nvPr/>
        </p:nvSpPr>
        <p:spPr>
          <a:xfrm rot="10800000">
            <a:off x="2828903" y="1491630"/>
            <a:ext cx="3243615" cy="688934"/>
          </a:xfrm>
          <a:prstGeom prst="trapezoid">
            <a:avLst>
              <a:gd name="adj" fmla="val 79675"/>
            </a:avLst>
          </a:prstGeom>
          <a:gradFill>
            <a:gsLst>
              <a:gs pos="100000">
                <a:schemeClr val="accent6">
                  <a:lumMod val="75000"/>
                </a:schemeClr>
              </a:gs>
              <a:gs pos="49000">
                <a:srgbClr val="F8A764"/>
              </a:gs>
              <a:gs pos="0">
                <a:srgbClr val="FBC69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梯形 49"/>
          <p:cNvSpPr/>
          <p:nvPr/>
        </p:nvSpPr>
        <p:spPr>
          <a:xfrm rot="15392897">
            <a:off x="4503951" y="2812952"/>
            <a:ext cx="3243615" cy="661788"/>
          </a:xfrm>
          <a:prstGeom prst="trapezoid">
            <a:avLst>
              <a:gd name="adj" fmla="val 79675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梯形 50"/>
          <p:cNvSpPr/>
          <p:nvPr/>
        </p:nvSpPr>
        <p:spPr>
          <a:xfrm rot="6207103" flipH="1">
            <a:off x="1152814" y="2806558"/>
            <a:ext cx="3243615" cy="678455"/>
          </a:xfrm>
          <a:prstGeom prst="trapezoid">
            <a:avLst>
              <a:gd name="adj" fmla="val 79675"/>
            </a:avLst>
          </a:prstGeom>
          <a:gradFill>
            <a:gsLst>
              <a:gs pos="0">
                <a:srgbClr val="FFC000"/>
              </a:gs>
              <a:gs pos="100000">
                <a:srgbClr val="FFE48F"/>
              </a:gs>
              <a:gs pos="50000">
                <a:srgbClr val="FFD85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3388012" y="1680868"/>
            <a:ext cx="600407" cy="310457"/>
            <a:chOff x="4788024" y="2431676"/>
            <a:chExt cx="1944216" cy="1005308"/>
          </a:xfrm>
          <a:solidFill>
            <a:schemeClr val="bg1"/>
          </a:solidFill>
        </p:grpSpPr>
        <p:sp>
          <p:nvSpPr>
            <p:cNvPr id="52" name="圆角矩形 51"/>
            <p:cNvSpPr/>
            <p:nvPr/>
          </p:nvSpPr>
          <p:spPr>
            <a:xfrm>
              <a:off x="651621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228184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6228184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651621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940152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652120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652120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940152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52120" y="243167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52120" y="3220960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364088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5364088" y="3111808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5364088" y="258105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507605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07605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788024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 rot="4500000">
            <a:off x="5640636" y="2218143"/>
            <a:ext cx="600407" cy="310457"/>
            <a:chOff x="4788024" y="2431676"/>
            <a:chExt cx="1944216" cy="1005308"/>
          </a:xfrm>
          <a:solidFill>
            <a:schemeClr val="bg1"/>
          </a:solidFill>
        </p:grpSpPr>
        <p:sp>
          <p:nvSpPr>
            <p:cNvPr id="76" name="圆角矩形 75"/>
            <p:cNvSpPr/>
            <p:nvPr/>
          </p:nvSpPr>
          <p:spPr>
            <a:xfrm>
              <a:off x="651621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6228184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6228184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651621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940152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652120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652120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940152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5652120" y="243167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5652120" y="3220960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5364088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364088" y="3111808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5364088" y="258105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507605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507605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4788024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7100000">
            <a:off x="2300935" y="3682100"/>
            <a:ext cx="600407" cy="310457"/>
            <a:chOff x="4788024" y="2431676"/>
            <a:chExt cx="1944216" cy="1005308"/>
          </a:xfrm>
          <a:solidFill>
            <a:schemeClr val="bg1"/>
          </a:solidFill>
        </p:grpSpPr>
        <p:sp>
          <p:nvSpPr>
            <p:cNvPr id="93" name="圆角矩形 92"/>
            <p:cNvSpPr/>
            <p:nvPr/>
          </p:nvSpPr>
          <p:spPr>
            <a:xfrm>
              <a:off x="651621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228184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228184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51621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40152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5652120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5652120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5940152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5652120" y="243167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5652120" y="3220960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5364088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5364088" y="3111808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5364088" y="258105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507605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507605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4788024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椭圆 112"/>
          <p:cNvSpPr/>
          <p:nvPr/>
        </p:nvSpPr>
        <p:spPr>
          <a:xfrm>
            <a:off x="5258043" y="4551191"/>
            <a:ext cx="3080998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9C9C9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6" name="Picture 2" descr="\\MAGNUM\Projects\Microsoft\Cloud Power FY12\Design\Icons\PNGs\Cloud_on_your_terms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 bwMode="auto">
          <a:xfrm>
            <a:off x="3193601" y="2300976"/>
            <a:ext cx="2618382" cy="2740898"/>
          </a:xfrm>
          <a:prstGeom prst="rect">
            <a:avLst/>
          </a:prstGeom>
          <a:noFill/>
          <a:ln>
            <a:noFill/>
          </a:ln>
          <a:effectLst>
            <a:outerShdw blurRad="63500" sx="106000" sy="106000" algn="ctr" rotWithShape="0">
              <a:schemeClr val="tx2">
                <a:lumMod val="50000"/>
                <a:alpha val="46000"/>
              </a:schemeClr>
            </a:outerShdw>
          </a:effectLst>
        </p:spPr>
      </p:pic>
      <p:sp>
        <p:nvSpPr>
          <p:cNvPr id="118" name="Freeform 22"/>
          <p:cNvSpPr>
            <a:spLocks noEditPoints="1"/>
          </p:cNvSpPr>
          <p:nvPr/>
        </p:nvSpPr>
        <p:spPr bwMode="black">
          <a:xfrm>
            <a:off x="4977133" y="3200792"/>
            <a:ext cx="440386" cy="470633"/>
          </a:xfrm>
          <a:custGeom>
            <a:avLst/>
            <a:gdLst>
              <a:gd name="T0" fmla="*/ 300 w 300"/>
              <a:gd name="T1" fmla="*/ 141 h 300"/>
              <a:gd name="T2" fmla="*/ 285 w 300"/>
              <a:gd name="T3" fmla="*/ 141 h 300"/>
              <a:gd name="T4" fmla="*/ 159 w 300"/>
              <a:gd name="T5" fmla="*/ 15 h 300"/>
              <a:gd name="T6" fmla="*/ 159 w 300"/>
              <a:gd name="T7" fmla="*/ 0 h 300"/>
              <a:gd name="T8" fmla="*/ 141 w 300"/>
              <a:gd name="T9" fmla="*/ 0 h 300"/>
              <a:gd name="T10" fmla="*/ 141 w 300"/>
              <a:gd name="T11" fmla="*/ 15 h 300"/>
              <a:gd name="T12" fmla="*/ 15 w 300"/>
              <a:gd name="T13" fmla="*/ 141 h 300"/>
              <a:gd name="T14" fmla="*/ 0 w 300"/>
              <a:gd name="T15" fmla="*/ 141 h 300"/>
              <a:gd name="T16" fmla="*/ 0 w 300"/>
              <a:gd name="T17" fmla="*/ 159 h 300"/>
              <a:gd name="T18" fmla="*/ 15 w 300"/>
              <a:gd name="T19" fmla="*/ 159 h 300"/>
              <a:gd name="T20" fmla="*/ 141 w 300"/>
              <a:gd name="T21" fmla="*/ 285 h 300"/>
              <a:gd name="T22" fmla="*/ 141 w 300"/>
              <a:gd name="T23" fmla="*/ 300 h 300"/>
              <a:gd name="T24" fmla="*/ 159 w 300"/>
              <a:gd name="T25" fmla="*/ 300 h 300"/>
              <a:gd name="T26" fmla="*/ 159 w 300"/>
              <a:gd name="T27" fmla="*/ 285 h 300"/>
              <a:gd name="T28" fmla="*/ 285 w 300"/>
              <a:gd name="T29" fmla="*/ 159 h 300"/>
              <a:gd name="T30" fmla="*/ 300 w 300"/>
              <a:gd name="T31" fmla="*/ 159 h 300"/>
              <a:gd name="T32" fmla="*/ 300 w 300"/>
              <a:gd name="T33" fmla="*/ 141 h 300"/>
              <a:gd name="T34" fmla="*/ 258 w 300"/>
              <a:gd name="T35" fmla="*/ 141 h 300"/>
              <a:gd name="T36" fmla="*/ 230 w 300"/>
              <a:gd name="T37" fmla="*/ 141 h 300"/>
              <a:gd name="T38" fmla="*/ 159 w 300"/>
              <a:gd name="T39" fmla="*/ 70 h 300"/>
              <a:gd name="T40" fmla="*/ 159 w 300"/>
              <a:gd name="T41" fmla="*/ 42 h 300"/>
              <a:gd name="T42" fmla="*/ 258 w 300"/>
              <a:gd name="T43" fmla="*/ 141 h 300"/>
              <a:gd name="T44" fmla="*/ 141 w 300"/>
              <a:gd name="T45" fmla="*/ 125 h 300"/>
              <a:gd name="T46" fmla="*/ 125 w 300"/>
              <a:gd name="T47" fmla="*/ 141 h 300"/>
              <a:gd name="T48" fmla="*/ 97 w 300"/>
              <a:gd name="T49" fmla="*/ 141 h 300"/>
              <a:gd name="T50" fmla="*/ 141 w 300"/>
              <a:gd name="T51" fmla="*/ 97 h 300"/>
              <a:gd name="T52" fmla="*/ 141 w 300"/>
              <a:gd name="T53" fmla="*/ 125 h 300"/>
              <a:gd name="T54" fmla="*/ 125 w 300"/>
              <a:gd name="T55" fmla="*/ 159 h 300"/>
              <a:gd name="T56" fmla="*/ 141 w 300"/>
              <a:gd name="T57" fmla="*/ 175 h 300"/>
              <a:gd name="T58" fmla="*/ 141 w 300"/>
              <a:gd name="T59" fmla="*/ 203 h 300"/>
              <a:gd name="T60" fmla="*/ 97 w 300"/>
              <a:gd name="T61" fmla="*/ 159 h 300"/>
              <a:gd name="T62" fmla="*/ 125 w 300"/>
              <a:gd name="T63" fmla="*/ 159 h 300"/>
              <a:gd name="T64" fmla="*/ 159 w 300"/>
              <a:gd name="T65" fmla="*/ 175 h 300"/>
              <a:gd name="T66" fmla="*/ 175 w 300"/>
              <a:gd name="T67" fmla="*/ 159 h 300"/>
              <a:gd name="T68" fmla="*/ 203 w 300"/>
              <a:gd name="T69" fmla="*/ 159 h 300"/>
              <a:gd name="T70" fmla="*/ 159 w 300"/>
              <a:gd name="T71" fmla="*/ 203 h 300"/>
              <a:gd name="T72" fmla="*/ 159 w 300"/>
              <a:gd name="T73" fmla="*/ 175 h 300"/>
              <a:gd name="T74" fmla="*/ 175 w 300"/>
              <a:gd name="T75" fmla="*/ 141 h 300"/>
              <a:gd name="T76" fmla="*/ 159 w 300"/>
              <a:gd name="T77" fmla="*/ 125 h 300"/>
              <a:gd name="T78" fmla="*/ 159 w 300"/>
              <a:gd name="T79" fmla="*/ 97 h 300"/>
              <a:gd name="T80" fmla="*/ 203 w 300"/>
              <a:gd name="T81" fmla="*/ 141 h 300"/>
              <a:gd name="T82" fmla="*/ 175 w 300"/>
              <a:gd name="T83" fmla="*/ 141 h 300"/>
              <a:gd name="T84" fmla="*/ 141 w 300"/>
              <a:gd name="T85" fmla="*/ 42 h 300"/>
              <a:gd name="T86" fmla="*/ 141 w 300"/>
              <a:gd name="T87" fmla="*/ 70 h 300"/>
              <a:gd name="T88" fmla="*/ 70 w 300"/>
              <a:gd name="T89" fmla="*/ 141 h 300"/>
              <a:gd name="T90" fmla="*/ 42 w 300"/>
              <a:gd name="T91" fmla="*/ 141 h 300"/>
              <a:gd name="T92" fmla="*/ 141 w 300"/>
              <a:gd name="T93" fmla="*/ 42 h 300"/>
              <a:gd name="T94" fmla="*/ 42 w 300"/>
              <a:gd name="T95" fmla="*/ 159 h 300"/>
              <a:gd name="T96" fmla="*/ 70 w 300"/>
              <a:gd name="T97" fmla="*/ 159 h 300"/>
              <a:gd name="T98" fmla="*/ 141 w 300"/>
              <a:gd name="T99" fmla="*/ 230 h 300"/>
              <a:gd name="T100" fmla="*/ 141 w 300"/>
              <a:gd name="T101" fmla="*/ 258 h 300"/>
              <a:gd name="T102" fmla="*/ 42 w 300"/>
              <a:gd name="T103" fmla="*/ 159 h 300"/>
              <a:gd name="T104" fmla="*/ 159 w 300"/>
              <a:gd name="T105" fmla="*/ 258 h 300"/>
              <a:gd name="T106" fmla="*/ 159 w 300"/>
              <a:gd name="T107" fmla="*/ 230 h 300"/>
              <a:gd name="T108" fmla="*/ 230 w 300"/>
              <a:gd name="T109" fmla="*/ 159 h 300"/>
              <a:gd name="T110" fmla="*/ 258 w 300"/>
              <a:gd name="T111" fmla="*/ 159 h 300"/>
              <a:gd name="T112" fmla="*/ 159 w 300"/>
              <a:gd name="T113" fmla="*/ 25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0" h="300">
                <a:moveTo>
                  <a:pt x="300" y="141"/>
                </a:moveTo>
                <a:cubicBezTo>
                  <a:pt x="285" y="141"/>
                  <a:pt x="285" y="141"/>
                  <a:pt x="285" y="141"/>
                </a:cubicBezTo>
                <a:cubicBezTo>
                  <a:pt x="280" y="74"/>
                  <a:pt x="226" y="20"/>
                  <a:pt x="159" y="15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74" y="20"/>
                  <a:pt x="20" y="74"/>
                  <a:pt x="15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20" y="226"/>
                  <a:pt x="74" y="280"/>
                  <a:pt x="141" y="285"/>
                </a:cubicBezTo>
                <a:cubicBezTo>
                  <a:pt x="141" y="300"/>
                  <a:pt x="141" y="300"/>
                  <a:pt x="141" y="300"/>
                </a:cubicBezTo>
                <a:cubicBezTo>
                  <a:pt x="159" y="300"/>
                  <a:pt x="159" y="300"/>
                  <a:pt x="159" y="300"/>
                </a:cubicBezTo>
                <a:cubicBezTo>
                  <a:pt x="159" y="285"/>
                  <a:pt x="159" y="285"/>
                  <a:pt x="159" y="285"/>
                </a:cubicBezTo>
                <a:cubicBezTo>
                  <a:pt x="226" y="280"/>
                  <a:pt x="280" y="226"/>
                  <a:pt x="285" y="159"/>
                </a:cubicBezTo>
                <a:cubicBezTo>
                  <a:pt x="300" y="159"/>
                  <a:pt x="300" y="159"/>
                  <a:pt x="300" y="159"/>
                </a:cubicBezTo>
                <a:lnTo>
                  <a:pt x="300" y="141"/>
                </a:lnTo>
                <a:close/>
                <a:moveTo>
                  <a:pt x="258" y="141"/>
                </a:moveTo>
                <a:cubicBezTo>
                  <a:pt x="230" y="141"/>
                  <a:pt x="230" y="141"/>
                  <a:pt x="230" y="141"/>
                </a:cubicBezTo>
                <a:cubicBezTo>
                  <a:pt x="226" y="103"/>
                  <a:pt x="197" y="74"/>
                  <a:pt x="159" y="7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211" y="47"/>
                  <a:pt x="253" y="89"/>
                  <a:pt x="258" y="141"/>
                </a:cubicBezTo>
                <a:close/>
                <a:moveTo>
                  <a:pt x="141" y="125"/>
                </a:moveTo>
                <a:cubicBezTo>
                  <a:pt x="133" y="127"/>
                  <a:pt x="127" y="133"/>
                  <a:pt x="125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1" y="118"/>
                  <a:pt x="118" y="101"/>
                  <a:pt x="141" y="97"/>
                </a:cubicBezTo>
                <a:lnTo>
                  <a:pt x="141" y="125"/>
                </a:lnTo>
                <a:close/>
                <a:moveTo>
                  <a:pt x="125" y="159"/>
                </a:moveTo>
                <a:cubicBezTo>
                  <a:pt x="127" y="167"/>
                  <a:pt x="133" y="173"/>
                  <a:pt x="141" y="175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18" y="199"/>
                  <a:pt x="101" y="182"/>
                  <a:pt x="97" y="159"/>
                </a:cubicBezTo>
                <a:lnTo>
                  <a:pt x="125" y="159"/>
                </a:lnTo>
                <a:close/>
                <a:moveTo>
                  <a:pt x="159" y="175"/>
                </a:moveTo>
                <a:cubicBezTo>
                  <a:pt x="167" y="173"/>
                  <a:pt x="173" y="167"/>
                  <a:pt x="175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199" y="182"/>
                  <a:pt x="182" y="199"/>
                  <a:pt x="159" y="203"/>
                </a:cubicBezTo>
                <a:lnTo>
                  <a:pt x="159" y="175"/>
                </a:lnTo>
                <a:close/>
                <a:moveTo>
                  <a:pt x="175" y="141"/>
                </a:moveTo>
                <a:cubicBezTo>
                  <a:pt x="173" y="133"/>
                  <a:pt x="167" y="127"/>
                  <a:pt x="159" y="125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82" y="101"/>
                  <a:pt x="199" y="118"/>
                  <a:pt x="203" y="141"/>
                </a:cubicBezTo>
                <a:lnTo>
                  <a:pt x="175" y="141"/>
                </a:lnTo>
                <a:close/>
                <a:moveTo>
                  <a:pt x="141" y="42"/>
                </a:moveTo>
                <a:cubicBezTo>
                  <a:pt x="141" y="70"/>
                  <a:pt x="141" y="70"/>
                  <a:pt x="141" y="70"/>
                </a:cubicBezTo>
                <a:cubicBezTo>
                  <a:pt x="103" y="74"/>
                  <a:pt x="74" y="103"/>
                  <a:pt x="7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47" y="89"/>
                  <a:pt x="89" y="47"/>
                  <a:pt x="141" y="42"/>
                </a:cubicBezTo>
                <a:close/>
                <a:moveTo>
                  <a:pt x="42" y="159"/>
                </a:moveTo>
                <a:cubicBezTo>
                  <a:pt x="70" y="159"/>
                  <a:pt x="70" y="159"/>
                  <a:pt x="70" y="159"/>
                </a:cubicBezTo>
                <a:cubicBezTo>
                  <a:pt x="74" y="197"/>
                  <a:pt x="103" y="226"/>
                  <a:pt x="141" y="230"/>
                </a:cubicBezTo>
                <a:cubicBezTo>
                  <a:pt x="141" y="258"/>
                  <a:pt x="141" y="258"/>
                  <a:pt x="141" y="258"/>
                </a:cubicBezTo>
                <a:cubicBezTo>
                  <a:pt x="89" y="253"/>
                  <a:pt x="47" y="211"/>
                  <a:pt x="42" y="159"/>
                </a:cubicBezTo>
                <a:close/>
                <a:moveTo>
                  <a:pt x="159" y="258"/>
                </a:moveTo>
                <a:cubicBezTo>
                  <a:pt x="159" y="230"/>
                  <a:pt x="159" y="230"/>
                  <a:pt x="159" y="230"/>
                </a:cubicBezTo>
                <a:cubicBezTo>
                  <a:pt x="197" y="226"/>
                  <a:pt x="226" y="197"/>
                  <a:pt x="230" y="159"/>
                </a:cubicBezTo>
                <a:cubicBezTo>
                  <a:pt x="258" y="159"/>
                  <a:pt x="258" y="159"/>
                  <a:pt x="258" y="159"/>
                </a:cubicBezTo>
                <a:cubicBezTo>
                  <a:pt x="253" y="211"/>
                  <a:pt x="211" y="253"/>
                  <a:pt x="159" y="2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86000" sy="86000" algn="ctr" rotWithShape="0">
              <a:srgbClr val="C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0" name="TextBox 119"/>
          <p:cNvSpPr txBox="1"/>
          <p:nvPr/>
        </p:nvSpPr>
        <p:spPr>
          <a:xfrm rot="16999120">
            <a:off x="1148952" y="3419880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01</a:t>
            </a:r>
            <a:endParaRPr lang="zh-CN" altLang="en-US" sz="2400" b="1" dirty="0"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997512">
            <a:off x="963257" y="2010783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paste it here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18508" y="429265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02</a:t>
            </a:r>
            <a:endParaRPr lang="zh-CN" altLang="en-US" sz="2400" b="1" dirty="0"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123" name="TextBox 122"/>
          <p:cNvSpPr txBox="1"/>
          <p:nvPr/>
        </p:nvSpPr>
        <p:spPr>
          <a:xfrm rot="21598392">
            <a:off x="3899686" y="567765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paste it here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 rot="4611294">
            <a:off x="6114650" y="1298438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03</a:t>
            </a:r>
            <a:endParaRPr lang="zh-CN" altLang="en-US" sz="24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6" name="TextBox 125"/>
          <p:cNvSpPr txBox="1"/>
          <p:nvPr/>
        </p:nvSpPr>
        <p:spPr>
          <a:xfrm rot="4582365">
            <a:off x="5871325" y="2955031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your 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or Copy Your text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paste it here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/>
          <p:cNvSpPr/>
          <p:nvPr/>
        </p:nvSpPr>
        <p:spPr>
          <a:xfrm rot="9900000" flipH="1">
            <a:off x="111495" y="-511548"/>
            <a:ext cx="1386123" cy="1309818"/>
          </a:xfrm>
          <a:prstGeom prst="blockArc">
            <a:avLst>
              <a:gd name="adj1" fmla="val 16259444"/>
              <a:gd name="adj2" fmla="val 45922"/>
              <a:gd name="adj3" fmla="val 100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 rot="10493181" flipH="1">
            <a:off x="438038" y="621836"/>
            <a:ext cx="1386123" cy="1309818"/>
          </a:xfrm>
          <a:prstGeom prst="blockArc">
            <a:avLst>
              <a:gd name="adj1" fmla="val 6056145"/>
              <a:gd name="adj2" fmla="val 21412109"/>
              <a:gd name="adj3" fmla="val 989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 flipH="1">
            <a:off x="1696442" y="605530"/>
            <a:ext cx="1386123" cy="1309818"/>
          </a:xfrm>
          <a:prstGeom prst="blockArc">
            <a:avLst>
              <a:gd name="adj1" fmla="val 5347748"/>
              <a:gd name="adj2" fmla="val 21587992"/>
              <a:gd name="adj3" fmla="val 978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rot="16200000" flipH="1">
            <a:off x="1692156" y="1824165"/>
            <a:ext cx="1386123" cy="1309818"/>
          </a:xfrm>
          <a:prstGeom prst="blockArc">
            <a:avLst>
              <a:gd name="adj1" fmla="val 10773689"/>
              <a:gd name="adj2" fmla="val 21587992"/>
              <a:gd name="adj3" fmla="val 97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 rot="5400000" flipH="1">
            <a:off x="1685879" y="3082428"/>
            <a:ext cx="1386123" cy="1309818"/>
          </a:xfrm>
          <a:prstGeom prst="blockArc">
            <a:avLst>
              <a:gd name="adj1" fmla="val 5347748"/>
              <a:gd name="adj2" fmla="val 21587992"/>
              <a:gd name="adj3" fmla="val 978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-717931" y="3034529"/>
            <a:ext cx="2570954" cy="1386123"/>
            <a:chOff x="-717931" y="3034529"/>
            <a:chExt cx="2570954" cy="1386123"/>
          </a:xfrm>
        </p:grpSpPr>
        <p:sp>
          <p:nvSpPr>
            <p:cNvPr id="9" name="空心弧 8"/>
            <p:cNvSpPr/>
            <p:nvPr/>
          </p:nvSpPr>
          <p:spPr>
            <a:xfrm rot="16200000" flipH="1">
              <a:off x="505052" y="3072682"/>
              <a:ext cx="1386123" cy="1309818"/>
            </a:xfrm>
            <a:prstGeom prst="blockArc">
              <a:avLst>
                <a:gd name="adj1" fmla="val 5347748"/>
                <a:gd name="adj2" fmla="val 16211087"/>
                <a:gd name="adj3" fmla="val 9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10800000" flipH="1">
              <a:off x="-717931" y="3072682"/>
              <a:ext cx="1386123" cy="1309818"/>
            </a:xfrm>
            <a:prstGeom prst="blockArc">
              <a:avLst>
                <a:gd name="adj1" fmla="val 16016317"/>
                <a:gd name="adj2" fmla="val 21587992"/>
                <a:gd name="adj3" fmla="val 978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31115" y="915566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A</a:t>
            </a:r>
            <a:endParaRPr lang="zh-CN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31115" y="337364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B</a:t>
            </a:r>
            <a:endParaRPr lang="zh-CN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88942" y="807844"/>
            <a:ext cx="428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Your text</a:t>
            </a:r>
          </a:p>
          <a:p>
            <a:r>
              <a:rPr lang="en-US" altLang="zh-CN" dirty="0" smtClean="0"/>
              <a:t>Click here to add your 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88942" y="3275672"/>
            <a:ext cx="428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Your text</a:t>
            </a:r>
          </a:p>
          <a:p>
            <a:r>
              <a:rPr lang="en-US" altLang="zh-CN" dirty="0" smtClean="0"/>
              <a:t>Click here to add your 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 rot="17596558">
            <a:off x="7316067" y="-868681"/>
            <a:ext cx="1712666" cy="2443202"/>
            <a:chOff x="6950135" y="2517228"/>
            <a:chExt cx="1712666" cy="2443202"/>
          </a:xfrm>
        </p:grpSpPr>
        <p:sp>
          <p:nvSpPr>
            <p:cNvPr id="24" name="空心弧 23"/>
            <p:cNvSpPr/>
            <p:nvPr/>
          </p:nvSpPr>
          <p:spPr>
            <a:xfrm rot="9900000" flipH="1">
              <a:off x="6950135" y="2517228"/>
              <a:ext cx="1386123" cy="1309818"/>
            </a:xfrm>
            <a:prstGeom prst="blockArc">
              <a:avLst>
                <a:gd name="adj1" fmla="val 16259444"/>
                <a:gd name="adj2" fmla="val 45922"/>
                <a:gd name="adj3" fmla="val 1005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/>
            <p:cNvSpPr/>
            <p:nvPr/>
          </p:nvSpPr>
          <p:spPr>
            <a:xfrm rot="10493181" flipH="1">
              <a:off x="7276678" y="3650612"/>
              <a:ext cx="1386123" cy="1309818"/>
            </a:xfrm>
            <a:prstGeom prst="blockArc">
              <a:avLst>
                <a:gd name="adj1" fmla="val 6056145"/>
                <a:gd name="adj2" fmla="val 21412109"/>
                <a:gd name="adj3" fmla="val 989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7444719">
            <a:off x="7472010" y="4128211"/>
            <a:ext cx="2570954" cy="1386123"/>
            <a:chOff x="-717931" y="3034529"/>
            <a:chExt cx="2570954" cy="1386123"/>
          </a:xfrm>
        </p:grpSpPr>
        <p:sp>
          <p:nvSpPr>
            <p:cNvPr id="29" name="空心弧 28"/>
            <p:cNvSpPr/>
            <p:nvPr/>
          </p:nvSpPr>
          <p:spPr>
            <a:xfrm rot="16200000" flipH="1">
              <a:off x="505052" y="3072682"/>
              <a:ext cx="1386123" cy="1309818"/>
            </a:xfrm>
            <a:prstGeom prst="blockArc">
              <a:avLst>
                <a:gd name="adj1" fmla="val 5347748"/>
                <a:gd name="adj2" fmla="val 16211087"/>
                <a:gd name="adj3" fmla="val 9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 rot="10800000" flipH="1">
              <a:off x="-717931" y="3072682"/>
              <a:ext cx="1386123" cy="1309818"/>
            </a:xfrm>
            <a:prstGeom prst="blockArc">
              <a:avLst>
                <a:gd name="adj1" fmla="val 16016317"/>
                <a:gd name="adj2" fmla="val 21587992"/>
                <a:gd name="adj3" fmla="val 978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2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3639649" flipH="1">
            <a:off x="2775361" y="2047260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右箭头 11"/>
          <p:cNvSpPr/>
          <p:nvPr/>
        </p:nvSpPr>
        <p:spPr>
          <a:xfrm rot="13500000" flipH="1" flipV="1">
            <a:off x="2032905" y="1637950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 rot="13500000" flipH="1">
            <a:off x="1751336" y="1656117"/>
            <a:ext cx="206002" cy="59945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3639649" flipH="1">
            <a:off x="7054060" y="2043363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8760351">
            <a:off x="7054060" y="3016663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右箭头 15"/>
          <p:cNvSpPr/>
          <p:nvPr/>
        </p:nvSpPr>
        <p:spPr>
          <a:xfrm rot="13500000" flipH="1" flipV="1">
            <a:off x="6306157" y="1637948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空心弧 16"/>
          <p:cNvSpPr/>
          <p:nvPr/>
        </p:nvSpPr>
        <p:spPr>
          <a:xfrm rot="14186440">
            <a:off x="6145118" y="2768053"/>
            <a:ext cx="750785" cy="768823"/>
          </a:xfrm>
          <a:prstGeom prst="blockArc">
            <a:avLst>
              <a:gd name="adj1" fmla="val 15898272"/>
              <a:gd name="adj2" fmla="val 1755446"/>
              <a:gd name="adj3" fmla="val 1329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环形箭头 17"/>
          <p:cNvSpPr/>
          <p:nvPr/>
        </p:nvSpPr>
        <p:spPr>
          <a:xfrm rot="3600000" flipH="1">
            <a:off x="6164270" y="2745904"/>
            <a:ext cx="890857" cy="806293"/>
          </a:xfrm>
          <a:prstGeom prst="circular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rot="18900000" flipV="1">
            <a:off x="6306157" y="3078274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75473" y="2529170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8760351">
            <a:off x="2775361" y="3012763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13639649" flipH="1">
            <a:off x="4925235" y="2043362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8760351">
            <a:off x="4925235" y="3016661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3639649" flipH="1">
            <a:off x="4831884" y="1677892"/>
            <a:ext cx="766087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8760351">
            <a:off x="4831882" y="3379425"/>
            <a:ext cx="766087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右箭头 25"/>
          <p:cNvSpPr/>
          <p:nvPr/>
        </p:nvSpPr>
        <p:spPr>
          <a:xfrm rot="13500000" flipH="1" flipV="1">
            <a:off x="4169531" y="1637948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右箭头 26"/>
          <p:cNvSpPr/>
          <p:nvPr/>
        </p:nvSpPr>
        <p:spPr>
          <a:xfrm rot="13500000" flipH="1" flipV="1">
            <a:off x="4169533" y="1045308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右箭头 27"/>
          <p:cNvSpPr/>
          <p:nvPr/>
        </p:nvSpPr>
        <p:spPr>
          <a:xfrm rot="18900000" flipV="1">
            <a:off x="4169531" y="3078274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右箭头 28"/>
          <p:cNvSpPr/>
          <p:nvPr/>
        </p:nvSpPr>
        <p:spPr>
          <a:xfrm rot="18900000" flipV="1">
            <a:off x="4169533" y="3657890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 rot="13508965">
            <a:off x="562800" y="3039458"/>
            <a:ext cx="206002" cy="2079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 rot="18891035" flipH="1">
            <a:off x="562800" y="1932156"/>
            <a:ext cx="206002" cy="2079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1118510" y="3271221"/>
            <a:ext cx="206002" cy="2079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 flipH="1">
            <a:off x="1118510" y="1703522"/>
            <a:ext cx="206002" cy="2079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右箭头 33"/>
          <p:cNvSpPr/>
          <p:nvPr/>
        </p:nvSpPr>
        <p:spPr>
          <a:xfrm rot="18900000" flipV="1">
            <a:off x="2032905" y="3078276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下箭头 34"/>
          <p:cNvSpPr/>
          <p:nvPr/>
        </p:nvSpPr>
        <p:spPr>
          <a:xfrm rot="16200000">
            <a:off x="2278458" y="2328775"/>
            <a:ext cx="206002" cy="51868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 rot="18900000">
            <a:off x="3656754" y="2966628"/>
            <a:ext cx="206002" cy="125547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rot="13500000" flipH="1">
            <a:off x="3664491" y="955564"/>
            <a:ext cx="206002" cy="124662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18900000">
            <a:off x="3896337" y="2919749"/>
            <a:ext cx="206002" cy="61711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 rot="13500000" flipH="1">
            <a:off x="3894145" y="1628641"/>
            <a:ext cx="206002" cy="63164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18900000">
            <a:off x="6017815" y="2902219"/>
            <a:ext cx="206002" cy="63228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 rot="13500000" flipH="1">
            <a:off x="6017042" y="1631599"/>
            <a:ext cx="206002" cy="642791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 rot="10800000">
            <a:off x="7527367" y="1701884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flipH="1">
            <a:off x="7527367" y="3184163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 rot="16200000" flipH="1">
            <a:off x="8257937" y="2443152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8973824" flipH="1">
            <a:off x="8045059" y="2968707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3426176">
            <a:off x="8045061" y="1920477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200000">
            <a:off x="2758187" y="1984957"/>
            <a:ext cx="1208257" cy="12082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200000">
            <a:off x="7026240" y="1984957"/>
            <a:ext cx="1208257" cy="12082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4879217" y="1984957"/>
            <a:ext cx="1208257" cy="12082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21" y="168285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Breaking News</a:t>
            </a:r>
            <a:endParaRPr lang="zh-CN" alt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84253" y="324487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Send Data</a:t>
            </a:r>
            <a:endParaRPr lang="zh-CN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87738" y="1276767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Theories To</a:t>
            </a:r>
          </a:p>
          <a:p>
            <a:r>
              <a:rPr lang="en-US" altLang="zh-CN" sz="1100" dirty="0" smtClean="0"/>
              <a:t>Be Explored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3461" y="3481100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Recurring</a:t>
            </a:r>
          </a:p>
          <a:p>
            <a:pPr algn="ctr"/>
            <a:r>
              <a:rPr lang="en-US" altLang="zh-CN" sz="1100" dirty="0" smtClean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98238" y="3562568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What To Compare</a:t>
            </a:r>
          </a:p>
          <a:p>
            <a:pPr algn="ctr"/>
            <a:r>
              <a:rPr lang="en-US" altLang="zh-CN" sz="1100" dirty="0" smtClean="0"/>
              <a:t>Or Show Change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44437" y="1204759"/>
            <a:ext cx="1330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What Other Data</a:t>
            </a:r>
          </a:p>
          <a:p>
            <a:pPr algn="ctr"/>
            <a:r>
              <a:rPr lang="en-US" altLang="zh-CN" sz="1100" dirty="0" smtClean="0"/>
              <a:t>Sets To Use With It?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63688" y="2261642"/>
            <a:ext cx="10599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What Does The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 smtClean="0"/>
              <a:t>Data Mean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70408" y="2372669"/>
            <a:ext cx="5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Spread</a:t>
            </a: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Sheets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35145" y="2288030"/>
            <a:ext cx="8964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Perform</a:t>
            </a: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Calculations</a:t>
            </a: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On The Data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34453" y="2457307"/>
            <a:ext cx="591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9998" y="4142182"/>
            <a:ext cx="1013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Data In Wrong</a:t>
            </a:r>
          </a:p>
          <a:p>
            <a:pPr algn="ctr"/>
            <a:r>
              <a:rPr lang="en-US" altLang="zh-CN" sz="1100" dirty="0" smtClean="0"/>
              <a:t>Format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07007" y="591625"/>
            <a:ext cx="12057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Data Measured In</a:t>
            </a:r>
          </a:p>
          <a:p>
            <a:pPr algn="ctr"/>
            <a:r>
              <a:rPr lang="en-US" altLang="zh-CN" sz="1100" dirty="0" smtClean="0"/>
              <a:t>Different Units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29152" y="2813983"/>
            <a:ext cx="6351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Merged</a:t>
            </a:r>
          </a:p>
          <a:p>
            <a:pPr algn="ctr"/>
            <a:r>
              <a:rPr lang="en-US" altLang="zh-CN" sz="1100" dirty="0" smtClean="0"/>
              <a:t>Cells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66933" y="1938067"/>
            <a:ext cx="1148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Unnecessary</a:t>
            </a:r>
          </a:p>
          <a:p>
            <a:pPr algn="ctr"/>
            <a:r>
              <a:rPr lang="en-US" altLang="zh-CN" sz="1100" dirty="0" smtClean="0"/>
              <a:t>Columns Of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07645" y="1184265"/>
            <a:ext cx="907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Sanity Check</a:t>
            </a:r>
          </a:p>
          <a:p>
            <a:pPr algn="ctr"/>
            <a:r>
              <a:rPr lang="en-US" altLang="zh-CN" sz="1100" dirty="0" smtClean="0"/>
              <a:t>The Results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41307" y="3561030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Recalculate</a:t>
            </a:r>
          </a:p>
          <a:p>
            <a:pPr algn="ctr"/>
            <a:r>
              <a:rPr lang="en-US" altLang="zh-CN" sz="1100" dirty="0" smtClean="0"/>
              <a:t>If Needed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88955" y="1467738"/>
            <a:ext cx="4828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Story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63733" y="3463528"/>
            <a:ext cx="933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Our Graphics</a:t>
            </a:r>
          </a:p>
          <a:p>
            <a:pPr algn="ctr"/>
            <a:r>
              <a:rPr lang="en-US" altLang="zh-CN" sz="1100" dirty="0" smtClean="0"/>
              <a:t>Team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80277" y="3159749"/>
            <a:ext cx="639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Free </a:t>
            </a:r>
            <a:r>
              <a:rPr lang="en-US" altLang="zh-CN" sz="1100" dirty="0" err="1" smtClean="0"/>
              <a:t>Viz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Tools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69474" y="1724415"/>
            <a:ext cx="8483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Just Publish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460432" y="2327059"/>
            <a:ext cx="6222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Google </a:t>
            </a:r>
          </a:p>
          <a:p>
            <a:pPr algn="ctr"/>
            <a:r>
              <a:rPr lang="en-US" altLang="zh-CN" sz="1100" dirty="0" smtClean="0"/>
              <a:t>Fusion</a:t>
            </a:r>
          </a:p>
          <a:p>
            <a:pPr algn="ctr"/>
            <a:r>
              <a:rPr lang="en-US" altLang="zh-CN" sz="1100" dirty="0" smtClean="0"/>
              <a:t>Table</a:t>
            </a:r>
          </a:p>
        </p:txBody>
      </p:sp>
      <p:sp>
        <p:nvSpPr>
          <p:cNvPr id="71" name="下箭头 70"/>
          <p:cNvSpPr/>
          <p:nvPr/>
        </p:nvSpPr>
        <p:spPr>
          <a:xfrm rot="16200000">
            <a:off x="1876712" y="2372090"/>
            <a:ext cx="206002" cy="43205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8900000">
            <a:off x="1759865" y="2917535"/>
            <a:ext cx="206002" cy="63225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 rot="16200000">
            <a:off x="613764" y="1984957"/>
            <a:ext cx="1208257" cy="12082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62854" y="2372670"/>
            <a:ext cx="510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Share</a:t>
            </a: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86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227934"/>
            <a:ext cx="9144000" cy="91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235570" y="2244127"/>
            <a:ext cx="656910" cy="656910"/>
          </a:xfrm>
          <a:prstGeom prst="ellipse">
            <a:avLst/>
          </a:prstGeom>
          <a:solidFill>
            <a:srgbClr val="FF2BC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956434" y="2344850"/>
            <a:ext cx="455464" cy="455464"/>
          </a:xfrm>
          <a:prstGeom prst="ellipse">
            <a:avLst/>
          </a:prstGeom>
          <a:solidFill>
            <a:srgbClr val="FF2BC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70373" y="2134651"/>
            <a:ext cx="875862" cy="875862"/>
          </a:xfrm>
          <a:prstGeom prst="ellipse">
            <a:avLst/>
          </a:prstGeom>
          <a:solidFill>
            <a:schemeClr val="tx2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68144" y="2209178"/>
            <a:ext cx="726808" cy="726808"/>
          </a:xfrm>
          <a:prstGeom prst="ellipse">
            <a:avLst/>
          </a:prstGeom>
          <a:solidFill>
            <a:schemeClr val="tx2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62904" y="1999882"/>
            <a:ext cx="1145400" cy="1145400"/>
          </a:xfrm>
          <a:prstGeom prst="ellipse">
            <a:avLst/>
          </a:prstGeom>
          <a:solidFill>
            <a:schemeClr val="tx2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299" y="2344850"/>
            <a:ext cx="455464" cy="455464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8225" y="2244127"/>
            <a:ext cx="656912" cy="656911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81646" y="2086449"/>
            <a:ext cx="972267" cy="972266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96071" y="2244127"/>
            <a:ext cx="656912" cy="656911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541433" y="2134651"/>
            <a:ext cx="875863" cy="875863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907679" y="2008346"/>
            <a:ext cx="1128473" cy="1128473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38678" y="2241914"/>
            <a:ext cx="661337" cy="661337"/>
          </a:xfrm>
          <a:prstGeom prst="ellipse">
            <a:avLst/>
          </a:prstGeom>
          <a:solidFill>
            <a:srgbClr val="FFC000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62084" y="2134651"/>
            <a:ext cx="875863" cy="875863"/>
          </a:xfrm>
          <a:prstGeom prst="ellipse">
            <a:avLst/>
          </a:prstGeom>
          <a:solidFill>
            <a:srgbClr val="FFC000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309256" y="1802528"/>
            <a:ext cx="1540109" cy="1540109"/>
          </a:xfrm>
          <a:prstGeom prst="ellipse">
            <a:avLst/>
          </a:prstGeom>
          <a:solidFill>
            <a:srgbClr val="59F50B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259271" y="1982487"/>
            <a:ext cx="1180190" cy="1180190"/>
          </a:xfrm>
          <a:prstGeom prst="ellipse">
            <a:avLst/>
          </a:prstGeom>
          <a:solidFill>
            <a:srgbClr val="59F50B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48064" y="1927874"/>
            <a:ext cx="1289416" cy="1289416"/>
          </a:xfrm>
          <a:prstGeom prst="ellipse">
            <a:avLst/>
          </a:prstGeom>
          <a:solidFill>
            <a:schemeClr val="tx2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50501" y="2453011"/>
            <a:ext cx="8641979" cy="239143"/>
            <a:chOff x="252000" y="2381935"/>
            <a:chExt cx="8640000" cy="36004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252000" y="2381935"/>
              <a:ext cx="864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2000" y="2741975"/>
              <a:ext cx="864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52000" y="2405063"/>
              <a:ext cx="8640000" cy="31378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24076" y="2306620"/>
            <a:ext cx="89186" cy="89186"/>
            <a:chOff x="4079310" y="915566"/>
            <a:chExt cx="708714" cy="708714"/>
          </a:xfrm>
        </p:grpSpPr>
        <p:sp>
          <p:nvSpPr>
            <p:cNvPr id="28" name="椭圆 27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4076" y="2755721"/>
            <a:ext cx="89186" cy="89186"/>
            <a:chOff x="4079310" y="915566"/>
            <a:chExt cx="708714" cy="708714"/>
          </a:xfrm>
        </p:grpSpPr>
        <p:sp>
          <p:nvSpPr>
            <p:cNvPr id="31" name="椭圆 30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2763" y="2242665"/>
            <a:ext cx="89186" cy="89186"/>
            <a:chOff x="4079310" y="915566"/>
            <a:chExt cx="708714" cy="708714"/>
          </a:xfrm>
        </p:grpSpPr>
        <p:sp>
          <p:nvSpPr>
            <p:cNvPr id="34" name="椭圆 33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82877" y="2856444"/>
            <a:ext cx="89186" cy="89186"/>
            <a:chOff x="4079310" y="915566"/>
            <a:chExt cx="708714" cy="708714"/>
          </a:xfrm>
        </p:grpSpPr>
        <p:sp>
          <p:nvSpPr>
            <p:cNvPr id="37" name="椭圆 36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116647" y="2090058"/>
            <a:ext cx="89186" cy="89186"/>
            <a:chOff x="4079310" y="915566"/>
            <a:chExt cx="708714" cy="708714"/>
          </a:xfrm>
        </p:grpSpPr>
        <p:sp>
          <p:nvSpPr>
            <p:cNvPr id="40" name="椭圆 39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535083" y="2236315"/>
            <a:ext cx="89186" cy="89186"/>
            <a:chOff x="4079310" y="915566"/>
            <a:chExt cx="708714" cy="708714"/>
          </a:xfrm>
        </p:grpSpPr>
        <p:sp>
          <p:nvSpPr>
            <p:cNvPr id="43" name="椭圆 42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998414" y="2099583"/>
            <a:ext cx="89186" cy="89186"/>
            <a:chOff x="4079310" y="915566"/>
            <a:chExt cx="708714" cy="708714"/>
          </a:xfrm>
        </p:grpSpPr>
        <p:sp>
          <p:nvSpPr>
            <p:cNvPr id="46" name="椭圆 45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03753" y="1970838"/>
            <a:ext cx="89186" cy="89186"/>
            <a:chOff x="4079310" y="915566"/>
            <a:chExt cx="708714" cy="708714"/>
          </a:xfrm>
        </p:grpSpPr>
        <p:sp>
          <p:nvSpPr>
            <p:cNvPr id="49" name="椭圆 48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864208" y="2795071"/>
            <a:ext cx="89186" cy="89186"/>
            <a:chOff x="4079310" y="915566"/>
            <a:chExt cx="708714" cy="708714"/>
          </a:xfrm>
        </p:grpSpPr>
        <p:sp>
          <p:nvSpPr>
            <p:cNvPr id="52" name="椭圆 51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267744" y="2810441"/>
            <a:ext cx="89186" cy="89186"/>
            <a:chOff x="4079310" y="915566"/>
            <a:chExt cx="708714" cy="708714"/>
          </a:xfrm>
        </p:grpSpPr>
        <p:sp>
          <p:nvSpPr>
            <p:cNvPr id="55" name="椭圆 54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18403" y="2931755"/>
            <a:ext cx="89186" cy="89186"/>
            <a:chOff x="4079310" y="915566"/>
            <a:chExt cx="708714" cy="708714"/>
          </a:xfrm>
        </p:grpSpPr>
        <p:sp>
          <p:nvSpPr>
            <p:cNvPr id="58" name="椭圆 57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988527" y="2236122"/>
            <a:ext cx="89186" cy="89186"/>
            <a:chOff x="4079310" y="915566"/>
            <a:chExt cx="708714" cy="708714"/>
          </a:xfrm>
        </p:grpSpPr>
        <p:sp>
          <p:nvSpPr>
            <p:cNvPr id="61" name="椭圆 60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300726" y="2940775"/>
            <a:ext cx="89186" cy="89186"/>
            <a:chOff x="4079310" y="915566"/>
            <a:chExt cx="708714" cy="708714"/>
          </a:xfrm>
        </p:grpSpPr>
        <p:sp>
          <p:nvSpPr>
            <p:cNvPr id="64" name="椭圆 63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636273" y="1873891"/>
            <a:ext cx="89186" cy="89186"/>
            <a:chOff x="4079310" y="915566"/>
            <a:chExt cx="708714" cy="708714"/>
          </a:xfrm>
        </p:grpSpPr>
        <p:sp>
          <p:nvSpPr>
            <p:cNvPr id="67" name="椭圆 66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453729" y="3170682"/>
            <a:ext cx="89186" cy="89186"/>
            <a:chOff x="4079310" y="915566"/>
            <a:chExt cx="708714" cy="708714"/>
          </a:xfrm>
        </p:grpSpPr>
        <p:sp>
          <p:nvSpPr>
            <p:cNvPr id="70" name="椭圆 69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804772" y="1937894"/>
            <a:ext cx="89186" cy="89186"/>
            <a:chOff x="4079310" y="915566"/>
            <a:chExt cx="708714" cy="708714"/>
          </a:xfrm>
        </p:grpSpPr>
        <p:sp>
          <p:nvSpPr>
            <p:cNvPr id="73" name="椭圆 72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146030" y="3007870"/>
            <a:ext cx="89186" cy="89186"/>
            <a:chOff x="4079310" y="915566"/>
            <a:chExt cx="708714" cy="708714"/>
          </a:xfrm>
        </p:grpSpPr>
        <p:sp>
          <p:nvSpPr>
            <p:cNvPr id="76" name="椭圆 75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508104" y="1933854"/>
            <a:ext cx="89186" cy="89186"/>
            <a:chOff x="4079310" y="915566"/>
            <a:chExt cx="708714" cy="708714"/>
          </a:xfrm>
        </p:grpSpPr>
        <p:sp>
          <p:nvSpPr>
            <p:cNvPr id="79" name="椭圆 78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012160" y="2209991"/>
            <a:ext cx="89186" cy="89186"/>
            <a:chOff x="4079310" y="915566"/>
            <a:chExt cx="708714" cy="708714"/>
          </a:xfrm>
        </p:grpSpPr>
        <p:sp>
          <p:nvSpPr>
            <p:cNvPr id="82" name="椭圆 81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433158" y="2027960"/>
            <a:ext cx="89186" cy="89186"/>
            <a:chOff x="4079310" y="915566"/>
            <a:chExt cx="708714" cy="708714"/>
          </a:xfrm>
        </p:grpSpPr>
        <p:sp>
          <p:nvSpPr>
            <p:cNvPr id="85" name="椭圆 84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263711" y="2090058"/>
            <a:ext cx="89186" cy="89186"/>
            <a:chOff x="4079310" y="915566"/>
            <a:chExt cx="708714" cy="708714"/>
          </a:xfrm>
        </p:grpSpPr>
        <p:sp>
          <p:nvSpPr>
            <p:cNvPr id="88" name="椭圆 87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615386" y="2781770"/>
            <a:ext cx="89186" cy="89186"/>
            <a:chOff x="4079310" y="915566"/>
            <a:chExt cx="708714" cy="708714"/>
          </a:xfrm>
        </p:grpSpPr>
        <p:sp>
          <p:nvSpPr>
            <p:cNvPr id="91" name="椭圆 90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028384" y="2325501"/>
            <a:ext cx="89186" cy="89186"/>
            <a:chOff x="4079310" y="915566"/>
            <a:chExt cx="708714" cy="708714"/>
          </a:xfrm>
        </p:grpSpPr>
        <p:sp>
          <p:nvSpPr>
            <p:cNvPr id="94" name="椭圆 93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367305" y="2243122"/>
            <a:ext cx="89186" cy="89186"/>
            <a:chOff x="4079310" y="915566"/>
            <a:chExt cx="708714" cy="708714"/>
          </a:xfrm>
        </p:grpSpPr>
        <p:sp>
          <p:nvSpPr>
            <p:cNvPr id="97" name="椭圆 96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676456" y="2239857"/>
            <a:ext cx="89186" cy="89186"/>
            <a:chOff x="4079310" y="915566"/>
            <a:chExt cx="708714" cy="708714"/>
          </a:xfrm>
        </p:grpSpPr>
        <p:sp>
          <p:nvSpPr>
            <p:cNvPr id="100" name="椭圆 99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2" name="直接连接符 101"/>
          <p:cNvCxnSpPr/>
          <p:nvPr/>
        </p:nvCxnSpPr>
        <p:spPr>
          <a:xfrm>
            <a:off x="469460" y="1659522"/>
            <a:ext cx="0" cy="6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1809" y="1450980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Initial Meeting</a:t>
            </a:r>
            <a:endParaRPr lang="zh-CN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03052" y="1616596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 smtClean="0"/>
              <a:t>Needs</a:t>
            </a:r>
          </a:p>
          <a:p>
            <a:r>
              <a:rPr lang="en-US" altLang="zh-CN" sz="800" dirty="0" smtClean="0"/>
              <a:t>Assessment</a:t>
            </a:r>
            <a:endParaRPr lang="zh-CN" altLang="en-US" sz="800" dirty="0"/>
          </a:p>
        </p:txBody>
      </p:sp>
      <p:cxnSp>
        <p:nvCxnSpPr>
          <p:cNvPr id="105" name="直接连接符 104"/>
          <p:cNvCxnSpPr>
            <a:stCxn id="104" idx="2"/>
            <a:endCxn id="34" idx="0"/>
          </p:cNvCxnSpPr>
          <p:nvPr/>
        </p:nvCxnSpPr>
        <p:spPr>
          <a:xfrm flipH="1">
            <a:off x="747356" y="1955150"/>
            <a:ext cx="194090" cy="28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7" idx="2"/>
            <a:endCxn id="40" idx="0"/>
          </p:cNvCxnSpPr>
          <p:nvPr/>
        </p:nvCxnSpPr>
        <p:spPr>
          <a:xfrm flipH="1">
            <a:off x="1161240" y="1341517"/>
            <a:ext cx="228882" cy="748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60544" y="109529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Research</a:t>
            </a:r>
            <a:endParaRPr lang="zh-CN" altLang="en-US" sz="1000" b="1" dirty="0"/>
          </a:p>
        </p:txBody>
      </p:sp>
      <p:cxnSp>
        <p:nvCxnSpPr>
          <p:cNvPr id="108" name="直接连接符 107"/>
          <p:cNvCxnSpPr>
            <a:stCxn id="109" idx="2"/>
            <a:endCxn id="43" idx="0"/>
          </p:cNvCxnSpPr>
          <p:nvPr/>
        </p:nvCxnSpPr>
        <p:spPr>
          <a:xfrm flipH="1">
            <a:off x="1579676" y="1563058"/>
            <a:ext cx="208063" cy="673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51749" y="1347614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Site Outline</a:t>
            </a:r>
            <a:endParaRPr lang="zh-CN" altLang="en-US" sz="800" dirty="0"/>
          </a:p>
        </p:txBody>
      </p:sp>
      <p:cxnSp>
        <p:nvCxnSpPr>
          <p:cNvPr id="110" name="直接连接符 109"/>
          <p:cNvCxnSpPr>
            <a:stCxn id="111" idx="2"/>
            <a:endCxn id="46" idx="0"/>
          </p:cNvCxnSpPr>
          <p:nvPr/>
        </p:nvCxnSpPr>
        <p:spPr>
          <a:xfrm>
            <a:off x="2042646" y="1879214"/>
            <a:ext cx="361" cy="220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765166" y="1663770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Site Map</a:t>
            </a:r>
            <a:endParaRPr lang="zh-CN" altLang="en-US" sz="800" dirty="0"/>
          </a:p>
        </p:txBody>
      </p:sp>
      <p:cxnSp>
        <p:nvCxnSpPr>
          <p:cNvPr id="112" name="直接连接符 111"/>
          <p:cNvCxnSpPr>
            <a:stCxn id="113" idx="2"/>
            <a:endCxn id="49" idx="0"/>
          </p:cNvCxnSpPr>
          <p:nvPr/>
        </p:nvCxnSpPr>
        <p:spPr>
          <a:xfrm flipH="1">
            <a:off x="2548346" y="1450980"/>
            <a:ext cx="48910" cy="519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92337" y="1204759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Wireframes</a:t>
            </a:r>
            <a:endParaRPr lang="zh-CN" altLang="en-US" sz="1000" b="1" dirty="0"/>
          </a:p>
        </p:txBody>
      </p:sp>
      <p:cxnSp>
        <p:nvCxnSpPr>
          <p:cNvPr id="114" name="直接连接符 113"/>
          <p:cNvCxnSpPr>
            <a:stCxn id="115" idx="2"/>
            <a:endCxn id="61" idx="0"/>
          </p:cNvCxnSpPr>
          <p:nvPr/>
        </p:nvCxnSpPr>
        <p:spPr>
          <a:xfrm flipH="1">
            <a:off x="3033120" y="1935650"/>
            <a:ext cx="93299" cy="300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699859" y="1720206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Content Outline</a:t>
            </a:r>
            <a:endParaRPr lang="zh-CN" altLang="en-US" sz="800" dirty="0"/>
          </a:p>
        </p:txBody>
      </p:sp>
      <p:cxnSp>
        <p:nvCxnSpPr>
          <p:cNvPr id="116" name="直接连接符 115"/>
          <p:cNvCxnSpPr>
            <a:stCxn id="117" idx="2"/>
            <a:endCxn id="67" idx="0"/>
          </p:cNvCxnSpPr>
          <p:nvPr/>
        </p:nvCxnSpPr>
        <p:spPr>
          <a:xfrm flipH="1">
            <a:off x="3680866" y="1355318"/>
            <a:ext cx="44593" cy="518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282068" y="95520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Landing Page</a:t>
            </a:r>
          </a:p>
          <a:p>
            <a:pPr algn="ctr"/>
            <a:r>
              <a:rPr lang="en-US" altLang="zh-CN" sz="1000" b="1" dirty="0" smtClean="0"/>
              <a:t>Artwork</a:t>
            </a:r>
            <a:endParaRPr lang="zh-CN" altLang="en-US" sz="1000" b="1" dirty="0"/>
          </a:p>
        </p:txBody>
      </p:sp>
      <p:cxnSp>
        <p:nvCxnSpPr>
          <p:cNvPr id="118" name="直接连接符 117"/>
          <p:cNvCxnSpPr>
            <a:stCxn id="119" idx="2"/>
            <a:endCxn id="73" idx="0"/>
          </p:cNvCxnSpPr>
          <p:nvPr/>
        </p:nvCxnSpPr>
        <p:spPr>
          <a:xfrm flipH="1">
            <a:off x="4849365" y="1635646"/>
            <a:ext cx="36194" cy="30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479037" y="126631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/>
              <a:t>Inner Page(s)</a:t>
            </a:r>
          </a:p>
          <a:p>
            <a:pPr algn="ctr"/>
            <a:r>
              <a:rPr lang="en-US" altLang="zh-CN" sz="900" b="1" dirty="0" smtClean="0"/>
              <a:t>Artwork</a:t>
            </a:r>
            <a:endParaRPr lang="zh-CN" altLang="en-US" sz="900" b="1" dirty="0"/>
          </a:p>
        </p:txBody>
      </p:sp>
      <p:cxnSp>
        <p:nvCxnSpPr>
          <p:cNvPr id="120" name="直接连接符 119"/>
          <p:cNvCxnSpPr>
            <a:stCxn id="121" idx="2"/>
            <a:endCxn id="79" idx="0"/>
          </p:cNvCxnSpPr>
          <p:nvPr/>
        </p:nvCxnSpPr>
        <p:spPr>
          <a:xfrm flipH="1">
            <a:off x="5552697" y="1419622"/>
            <a:ext cx="105703" cy="51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364088" y="1158012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Coding</a:t>
            </a:r>
            <a:endParaRPr lang="zh-CN" altLang="en-US" sz="1100" b="1" dirty="0"/>
          </a:p>
        </p:txBody>
      </p:sp>
      <p:cxnSp>
        <p:nvCxnSpPr>
          <p:cNvPr id="122" name="直接连接符 121"/>
          <p:cNvCxnSpPr>
            <a:stCxn id="123" idx="2"/>
            <a:endCxn id="82" idx="0"/>
          </p:cNvCxnSpPr>
          <p:nvPr/>
        </p:nvCxnSpPr>
        <p:spPr>
          <a:xfrm>
            <a:off x="5971995" y="1676738"/>
            <a:ext cx="84758" cy="53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605548" y="1430517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Validation</a:t>
            </a:r>
            <a:endParaRPr lang="zh-CN" altLang="en-US" sz="1000" b="1" dirty="0"/>
          </a:p>
        </p:txBody>
      </p:sp>
      <p:cxnSp>
        <p:nvCxnSpPr>
          <p:cNvPr id="124" name="直接连接符 123"/>
          <p:cNvCxnSpPr>
            <a:stCxn id="125" idx="2"/>
            <a:endCxn id="85" idx="0"/>
          </p:cNvCxnSpPr>
          <p:nvPr/>
        </p:nvCxnSpPr>
        <p:spPr>
          <a:xfrm flipH="1">
            <a:off x="6477751" y="1500223"/>
            <a:ext cx="117201" cy="527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094654" y="1284779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Content Population</a:t>
            </a:r>
            <a:endParaRPr lang="zh-CN" altLang="en-US" sz="800" dirty="0"/>
          </a:p>
        </p:txBody>
      </p:sp>
      <p:cxnSp>
        <p:nvCxnSpPr>
          <p:cNvPr id="126" name="直接连接符 125"/>
          <p:cNvCxnSpPr>
            <a:stCxn id="127" idx="2"/>
            <a:endCxn id="88" idx="0"/>
          </p:cNvCxnSpPr>
          <p:nvPr/>
        </p:nvCxnSpPr>
        <p:spPr>
          <a:xfrm flipH="1">
            <a:off x="7308304" y="964766"/>
            <a:ext cx="30073" cy="1125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772356" y="564656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 smtClean="0"/>
              <a:t>Cross Platform</a:t>
            </a:r>
          </a:p>
          <a:p>
            <a:r>
              <a:rPr lang="en-US" altLang="zh-CN" sz="1000" b="1" dirty="0" smtClean="0"/>
              <a:t>&amp;Browser Testing</a:t>
            </a:r>
            <a:endParaRPr lang="zh-CN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366710" y="139250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Refinement</a:t>
            </a:r>
            <a:endParaRPr lang="zh-CN" altLang="en-US" sz="800" dirty="0"/>
          </a:p>
        </p:txBody>
      </p:sp>
      <p:cxnSp>
        <p:nvCxnSpPr>
          <p:cNvPr id="129" name="直接连接符 128"/>
          <p:cNvCxnSpPr>
            <a:stCxn id="128" idx="2"/>
            <a:endCxn id="94" idx="1"/>
          </p:cNvCxnSpPr>
          <p:nvPr/>
        </p:nvCxnSpPr>
        <p:spPr>
          <a:xfrm>
            <a:off x="7704303" y="1607945"/>
            <a:ext cx="337142" cy="730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915388" y="1580104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Launch</a:t>
            </a:r>
            <a:endParaRPr lang="zh-CN" altLang="en-US" sz="1100" b="1" dirty="0"/>
          </a:p>
        </p:txBody>
      </p:sp>
      <p:cxnSp>
        <p:nvCxnSpPr>
          <p:cNvPr id="131" name="直接连接符 130"/>
          <p:cNvCxnSpPr>
            <a:stCxn id="130" idx="2"/>
            <a:endCxn id="97" idx="0"/>
          </p:cNvCxnSpPr>
          <p:nvPr/>
        </p:nvCxnSpPr>
        <p:spPr>
          <a:xfrm>
            <a:off x="8214509" y="1841714"/>
            <a:ext cx="197389" cy="401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3" idx="2"/>
            <a:endCxn id="100" idx="0"/>
          </p:cNvCxnSpPr>
          <p:nvPr/>
        </p:nvCxnSpPr>
        <p:spPr>
          <a:xfrm>
            <a:off x="8550784" y="1547669"/>
            <a:ext cx="170265" cy="692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088157" y="1147559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Search Engine</a:t>
            </a:r>
          </a:p>
          <a:p>
            <a:pPr algn="ctr"/>
            <a:r>
              <a:rPr lang="en-US" altLang="zh-CN" sz="1000" b="1" dirty="0" smtClean="0"/>
              <a:t>Submission</a:t>
            </a:r>
            <a:endParaRPr lang="zh-CN" altLang="en-US" sz="1000" b="1" dirty="0"/>
          </a:p>
        </p:txBody>
      </p:sp>
      <p:cxnSp>
        <p:nvCxnSpPr>
          <p:cNvPr id="134" name="直接连接符 133"/>
          <p:cNvCxnSpPr/>
          <p:nvPr/>
        </p:nvCxnSpPr>
        <p:spPr>
          <a:xfrm>
            <a:off x="468004" y="2848104"/>
            <a:ext cx="0" cy="6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0353" y="3435846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Initial Meeting</a:t>
            </a:r>
            <a:endParaRPr lang="zh-CN" altLang="en-US" sz="800" dirty="0"/>
          </a:p>
        </p:txBody>
      </p:sp>
      <p:cxnSp>
        <p:nvCxnSpPr>
          <p:cNvPr id="136" name="直接连接符 135"/>
          <p:cNvCxnSpPr>
            <a:stCxn id="37" idx="4"/>
            <a:endCxn id="137" idx="0"/>
          </p:cNvCxnSpPr>
          <p:nvPr/>
        </p:nvCxnSpPr>
        <p:spPr>
          <a:xfrm>
            <a:off x="927470" y="2945630"/>
            <a:ext cx="47083" cy="201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85476" y="3147314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b="1" dirty="0" smtClean="0"/>
              <a:t>Needs Assessment</a:t>
            </a:r>
          </a:p>
          <a:p>
            <a:pPr algn="ctr"/>
            <a:r>
              <a:rPr lang="en-US" altLang="zh-CN" sz="800" b="1" dirty="0" smtClean="0"/>
              <a:t>Feedback</a:t>
            </a:r>
          </a:p>
        </p:txBody>
      </p:sp>
      <p:cxnSp>
        <p:nvCxnSpPr>
          <p:cNvPr id="138" name="直接连接符 137"/>
          <p:cNvCxnSpPr>
            <a:stCxn id="52" idx="4"/>
            <a:endCxn id="139" idx="0"/>
          </p:cNvCxnSpPr>
          <p:nvPr/>
        </p:nvCxnSpPr>
        <p:spPr>
          <a:xfrm flipH="1">
            <a:off x="1499720" y="2884257"/>
            <a:ext cx="409081" cy="766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01025" y="3651116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Site Outline Review</a:t>
            </a:r>
            <a:endParaRPr lang="zh-CN" altLang="en-US" sz="800" dirty="0"/>
          </a:p>
        </p:txBody>
      </p:sp>
      <p:cxnSp>
        <p:nvCxnSpPr>
          <p:cNvPr id="140" name="直接连接符 139"/>
          <p:cNvCxnSpPr>
            <a:stCxn id="55" idx="4"/>
            <a:endCxn id="141" idx="0"/>
          </p:cNvCxnSpPr>
          <p:nvPr/>
        </p:nvCxnSpPr>
        <p:spPr>
          <a:xfrm flipH="1">
            <a:off x="2015597" y="2899627"/>
            <a:ext cx="296740" cy="478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575412" y="337814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Site Map Review</a:t>
            </a:r>
            <a:endParaRPr lang="zh-CN" altLang="en-US" sz="800" dirty="0"/>
          </a:p>
        </p:txBody>
      </p:sp>
      <p:cxnSp>
        <p:nvCxnSpPr>
          <p:cNvPr id="142" name="直接连接符 141"/>
          <p:cNvCxnSpPr>
            <a:stCxn id="58" idx="4"/>
            <a:endCxn id="143" idx="0"/>
          </p:cNvCxnSpPr>
          <p:nvPr/>
        </p:nvCxnSpPr>
        <p:spPr>
          <a:xfrm>
            <a:off x="2862996" y="3020941"/>
            <a:ext cx="108791" cy="582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566868" y="3603383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Wireframes</a:t>
            </a:r>
          </a:p>
          <a:p>
            <a:pPr algn="ctr"/>
            <a:r>
              <a:rPr lang="en-US" altLang="zh-CN" sz="1000" b="1" dirty="0" smtClean="0"/>
              <a:t>Review</a:t>
            </a:r>
            <a:endParaRPr lang="zh-CN" altLang="en-US" sz="1000" b="1" dirty="0"/>
          </a:p>
        </p:txBody>
      </p:sp>
      <p:cxnSp>
        <p:nvCxnSpPr>
          <p:cNvPr id="144" name="直接连接符 143"/>
          <p:cNvCxnSpPr>
            <a:stCxn id="64" idx="4"/>
            <a:endCxn id="145" idx="0"/>
          </p:cNvCxnSpPr>
          <p:nvPr/>
        </p:nvCxnSpPr>
        <p:spPr>
          <a:xfrm>
            <a:off x="3345319" y="3029961"/>
            <a:ext cx="334246" cy="34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329950" y="3378146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Site Content</a:t>
            </a:r>
          </a:p>
          <a:p>
            <a:pPr algn="ctr"/>
            <a:r>
              <a:rPr lang="en-US" altLang="zh-CN" sz="800" dirty="0" smtClean="0"/>
              <a:t>Submission</a:t>
            </a:r>
            <a:endParaRPr lang="zh-CN" altLang="en-US" sz="800" dirty="0"/>
          </a:p>
        </p:txBody>
      </p:sp>
      <p:cxnSp>
        <p:nvCxnSpPr>
          <p:cNvPr id="146" name="直接连接符 145"/>
          <p:cNvCxnSpPr>
            <a:stCxn id="70" idx="4"/>
            <a:endCxn id="147" idx="0"/>
          </p:cNvCxnSpPr>
          <p:nvPr/>
        </p:nvCxnSpPr>
        <p:spPr>
          <a:xfrm>
            <a:off x="4498322" y="3259868"/>
            <a:ext cx="101323" cy="36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079310" y="3626132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 smtClean="0"/>
              <a:t>Landing Page</a:t>
            </a:r>
          </a:p>
          <a:p>
            <a:r>
              <a:rPr lang="en-US" altLang="zh-CN" sz="1000" b="1" dirty="0" smtClean="0"/>
              <a:t>Artwork Review</a:t>
            </a:r>
            <a:endParaRPr lang="zh-CN" altLang="en-US" sz="1000" b="1" dirty="0"/>
          </a:p>
        </p:txBody>
      </p:sp>
      <p:cxnSp>
        <p:nvCxnSpPr>
          <p:cNvPr id="148" name="直接连接符 147"/>
          <p:cNvCxnSpPr>
            <a:stCxn id="76" idx="4"/>
            <a:endCxn id="149" idx="0"/>
          </p:cNvCxnSpPr>
          <p:nvPr/>
        </p:nvCxnSpPr>
        <p:spPr>
          <a:xfrm>
            <a:off x="5190623" y="3097056"/>
            <a:ext cx="235892" cy="419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991139" y="3516645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b="1" dirty="0" smtClean="0"/>
              <a:t>Inner Page(s)</a:t>
            </a:r>
          </a:p>
          <a:p>
            <a:pPr algn="ctr"/>
            <a:r>
              <a:rPr lang="en-US" altLang="zh-CN" sz="800" b="1" dirty="0" smtClean="0"/>
              <a:t>Artwork Review</a:t>
            </a:r>
            <a:endParaRPr lang="zh-CN" altLang="en-US" sz="800" b="1" dirty="0"/>
          </a:p>
        </p:txBody>
      </p:sp>
      <p:cxnSp>
        <p:nvCxnSpPr>
          <p:cNvPr id="150" name="直接连接符 149"/>
          <p:cNvCxnSpPr>
            <a:stCxn id="91" idx="4"/>
            <a:endCxn id="151" idx="0"/>
          </p:cNvCxnSpPr>
          <p:nvPr/>
        </p:nvCxnSpPr>
        <p:spPr>
          <a:xfrm>
            <a:off x="7659979" y="2870956"/>
            <a:ext cx="158588" cy="39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389603" y="326656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 smtClean="0"/>
              <a:t>Final Review</a:t>
            </a:r>
            <a:endParaRPr lang="zh-CN" altLang="en-US" sz="1000" b="1" dirty="0"/>
          </a:p>
        </p:txBody>
      </p:sp>
      <p:cxnSp>
        <p:nvCxnSpPr>
          <p:cNvPr id="152" name="直接连接符 151"/>
          <p:cNvCxnSpPr/>
          <p:nvPr/>
        </p:nvCxnSpPr>
        <p:spPr>
          <a:xfrm rot="5400000">
            <a:off x="1123031" y="3818641"/>
            <a:ext cx="0" cy="129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2869346" y="3818641"/>
            <a:ext cx="0" cy="129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rot="5400000">
            <a:off x="4644080" y="3818641"/>
            <a:ext cx="0" cy="129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 rot="5400000">
            <a:off x="6338441" y="3818641"/>
            <a:ext cx="0" cy="129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95536" y="4227934"/>
            <a:ext cx="979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MILESTONES</a:t>
            </a:r>
            <a:endParaRPr lang="zh-CN" altLang="en-US" sz="1200" dirty="0"/>
          </a:p>
        </p:txBody>
      </p:sp>
      <p:grpSp>
        <p:nvGrpSpPr>
          <p:cNvPr id="157" name="组合 156"/>
          <p:cNvGrpSpPr/>
          <p:nvPr/>
        </p:nvGrpSpPr>
        <p:grpSpPr>
          <a:xfrm>
            <a:off x="528800" y="4551938"/>
            <a:ext cx="89186" cy="89186"/>
            <a:chOff x="4079310" y="915566"/>
            <a:chExt cx="708714" cy="708714"/>
          </a:xfrm>
        </p:grpSpPr>
        <p:sp>
          <p:nvSpPr>
            <p:cNvPr id="158" name="椭圆 157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0" name="直接连接符 159"/>
          <p:cNvCxnSpPr>
            <a:endCxn id="158" idx="5"/>
          </p:cNvCxnSpPr>
          <p:nvPr/>
        </p:nvCxnSpPr>
        <p:spPr>
          <a:xfrm flipH="1" flipV="1">
            <a:off x="604925" y="4628063"/>
            <a:ext cx="340748" cy="230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51879" y="4819967"/>
            <a:ext cx="9957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Milestone Occurrence</a:t>
            </a:r>
            <a:endParaRPr lang="zh-CN" altLang="en-US" sz="1600" dirty="0"/>
          </a:p>
        </p:txBody>
      </p:sp>
      <p:sp>
        <p:nvSpPr>
          <p:cNvPr id="162" name="椭圆 161"/>
          <p:cNvSpPr/>
          <p:nvPr/>
        </p:nvSpPr>
        <p:spPr>
          <a:xfrm>
            <a:off x="2555776" y="4685717"/>
            <a:ext cx="274680" cy="274680"/>
          </a:xfrm>
          <a:prstGeom prst="ellipse">
            <a:avLst/>
          </a:prstGeom>
          <a:solidFill>
            <a:srgbClr val="59F50B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2736920" y="4567440"/>
            <a:ext cx="511234" cy="511234"/>
          </a:xfrm>
          <a:prstGeom prst="ellipse">
            <a:avLst/>
          </a:prstGeom>
          <a:solidFill>
            <a:srgbClr val="59F50B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2123728" y="4227934"/>
            <a:ext cx="110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INVOLVEMENT</a:t>
            </a:r>
            <a:endParaRPr lang="zh-CN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92337" y="4528035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Less</a:t>
            </a:r>
            <a:endParaRPr lang="zh-CN" altLang="en-US" sz="1600" dirty="0"/>
          </a:p>
        </p:txBody>
      </p:sp>
      <p:cxnSp>
        <p:nvCxnSpPr>
          <p:cNvPr id="166" name="直接连接符 165"/>
          <p:cNvCxnSpPr/>
          <p:nvPr/>
        </p:nvCxnSpPr>
        <p:spPr>
          <a:xfrm flipH="1" flipV="1">
            <a:off x="2503753" y="4728090"/>
            <a:ext cx="189363" cy="113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3176545" y="4785024"/>
            <a:ext cx="200160" cy="234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275856" y="4963983"/>
            <a:ext cx="386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More</a:t>
            </a:r>
            <a:endParaRPr lang="zh-CN" altLang="en-US" sz="7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904878" y="4528035"/>
            <a:ext cx="482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Average</a:t>
            </a:r>
            <a:endParaRPr lang="zh-CN" altLang="en-US" sz="16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897911" y="4227934"/>
            <a:ext cx="1028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IMPORTANCE</a:t>
            </a:r>
            <a:endParaRPr lang="zh-CN" alt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67944" y="465998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Greater</a:t>
            </a:r>
            <a:endParaRPr lang="zh-CN" altLang="en-US" sz="2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5592812" y="4227934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PHASE</a:t>
            </a:r>
            <a:endParaRPr lang="zh-CN" altLang="en-US" sz="1200" dirty="0"/>
          </a:p>
        </p:txBody>
      </p:sp>
      <p:sp>
        <p:nvSpPr>
          <p:cNvPr id="173" name="椭圆 172"/>
          <p:cNvSpPr/>
          <p:nvPr/>
        </p:nvSpPr>
        <p:spPr>
          <a:xfrm>
            <a:off x="5705865" y="4564558"/>
            <a:ext cx="455464" cy="455464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6019594" y="4567440"/>
            <a:ext cx="453562" cy="453561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6338441" y="4567440"/>
            <a:ext cx="453562" cy="453561"/>
          </a:xfrm>
          <a:prstGeom prst="ellipse">
            <a:avLst/>
          </a:prstGeom>
          <a:solidFill>
            <a:srgbClr val="FFC000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6643592" y="4567440"/>
            <a:ext cx="453562" cy="453561"/>
          </a:xfrm>
          <a:prstGeom prst="ellipse">
            <a:avLst/>
          </a:prstGeom>
          <a:solidFill>
            <a:srgbClr val="59F50B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6936041" y="4567440"/>
            <a:ext cx="453562" cy="453561"/>
          </a:xfrm>
          <a:prstGeom prst="ellipse">
            <a:avLst/>
          </a:prstGeom>
          <a:solidFill>
            <a:srgbClr val="00B0F0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7241507" y="4567440"/>
            <a:ext cx="453562" cy="453561"/>
          </a:xfrm>
          <a:prstGeom prst="ellipse">
            <a:avLst/>
          </a:prstGeom>
          <a:solidFill>
            <a:srgbClr val="FF2BC2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5737870" y="46669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 smtClean="0">
                <a:solidFill>
                  <a:schemeClr val="bg1"/>
                </a:solidFill>
              </a:rPr>
              <a:t>Initial</a:t>
            </a:r>
          </a:p>
          <a:p>
            <a:r>
              <a:rPr lang="en-US" altLang="zh-CN" sz="500" b="1" dirty="0" smtClean="0">
                <a:solidFill>
                  <a:schemeClr val="bg1"/>
                </a:solidFill>
              </a:rPr>
              <a:t>Contact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039428" y="4706729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 smtClean="0">
                <a:solidFill>
                  <a:schemeClr val="bg1"/>
                </a:solidFill>
              </a:rPr>
              <a:t>Planning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366476" y="4706729"/>
            <a:ext cx="3978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 smtClean="0">
                <a:solidFill>
                  <a:schemeClr val="bg1"/>
                </a:solidFill>
              </a:rPr>
              <a:t>Content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689073" y="4706729"/>
            <a:ext cx="3626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 smtClean="0">
                <a:solidFill>
                  <a:schemeClr val="bg1"/>
                </a:solidFill>
              </a:rPr>
              <a:t>Design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90152" y="4706729"/>
            <a:ext cx="5453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 smtClean="0">
                <a:solidFill>
                  <a:schemeClr val="bg1"/>
                </a:solidFill>
              </a:rPr>
              <a:t>Development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282179" y="4706729"/>
            <a:ext cx="37221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 smtClean="0">
                <a:solidFill>
                  <a:schemeClr val="bg1"/>
                </a:solidFill>
              </a:rPr>
              <a:t>Launch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5742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1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841024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2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913058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3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931678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4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763903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5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37870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6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880800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7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8063290" y="2480692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 smtClean="0">
                <a:solidFill>
                  <a:schemeClr val="bg1"/>
                </a:solidFill>
              </a:rPr>
              <a:t>WEEK 8	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空心弧 11"/>
          <p:cNvSpPr/>
          <p:nvPr/>
        </p:nvSpPr>
        <p:spPr>
          <a:xfrm rot="5460000">
            <a:off x="2285076" y="578812"/>
            <a:ext cx="2691881" cy="2691881"/>
          </a:xfrm>
          <a:prstGeom prst="blockArc">
            <a:avLst>
              <a:gd name="adj1" fmla="val 10745128"/>
              <a:gd name="adj2" fmla="val 21536034"/>
              <a:gd name="adj3" fmla="val 29560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74297" y="2477889"/>
            <a:ext cx="1368152" cy="792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74297" y="577851"/>
            <a:ext cx="1368152" cy="7983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空心弧 8"/>
          <p:cNvSpPr/>
          <p:nvPr/>
        </p:nvSpPr>
        <p:spPr>
          <a:xfrm rot="5460000">
            <a:off x="923687" y="578811"/>
            <a:ext cx="2691881" cy="2691881"/>
          </a:xfrm>
          <a:prstGeom prst="blockArc">
            <a:avLst>
              <a:gd name="adj1" fmla="val 10745128"/>
              <a:gd name="adj2" fmla="val 21536034"/>
              <a:gd name="adj3" fmla="val 29560"/>
            </a:avLst>
          </a:prstGeom>
          <a:gradFill>
            <a:gsLst>
              <a:gs pos="0">
                <a:srgbClr val="FFC000"/>
              </a:gs>
              <a:gs pos="24000">
                <a:srgbClr val="FFC000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</a:gradFill>
          <a:ln w="3175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2908" y="2477888"/>
            <a:ext cx="1368152" cy="792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2908" y="577850"/>
            <a:ext cx="1368152" cy="7983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空心弧 6"/>
          <p:cNvSpPr/>
          <p:nvPr/>
        </p:nvSpPr>
        <p:spPr>
          <a:xfrm rot="5460000">
            <a:off x="-436897" y="578811"/>
            <a:ext cx="2691881" cy="2691881"/>
          </a:xfrm>
          <a:prstGeom prst="blockArc">
            <a:avLst>
              <a:gd name="adj1" fmla="val 10745128"/>
              <a:gd name="adj2" fmla="val 21536034"/>
              <a:gd name="adj3" fmla="val 2956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 rot="10800000" flipH="1">
            <a:off x="899592" y="187048"/>
            <a:ext cx="162114" cy="3672407"/>
            <a:chOff x="1601672" y="-1118831"/>
            <a:chExt cx="154347" cy="9144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22310" y="138071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11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7913" y="138071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11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8153" y="138071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11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7997" y="2025432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Options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3600" y="2025432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Options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3840" y="2025432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Options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1839" y="349432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95936" y="349432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B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8224" y="349432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1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5400000">
            <a:off x="1287250" y="2863518"/>
            <a:ext cx="2056319" cy="2048849"/>
            <a:chOff x="2274297" y="577851"/>
            <a:chExt cx="2702660" cy="2692842"/>
          </a:xfrm>
          <a:effectLst>
            <a:outerShdw blurRad="381000" dist="1651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4" name="空心弧 3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16200000">
            <a:off x="2728683" y="323970"/>
            <a:ext cx="2056319" cy="2048849"/>
            <a:chOff x="2274297" y="577851"/>
            <a:chExt cx="2702660" cy="2692842"/>
          </a:xfrm>
          <a:solidFill>
            <a:srgbClr val="FFC000"/>
          </a:solidFill>
          <a:effectLst>
            <a:outerShdw blurRad="381000" dist="165100" dir="16200000" rotWithShape="0">
              <a:prstClr val="black">
                <a:alpha val="34000"/>
              </a:prstClr>
            </a:outerShdw>
          </a:effectLst>
        </p:grpSpPr>
        <p:sp>
          <p:nvSpPr>
            <p:cNvPr id="11" name="空心弧 10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6" name="组合 15"/>
          <p:cNvGrpSpPr/>
          <p:nvPr/>
        </p:nvGrpSpPr>
        <p:grpSpPr>
          <a:xfrm rot="5400000">
            <a:off x="4174327" y="2863518"/>
            <a:ext cx="2056319" cy="2048849"/>
            <a:chOff x="2274297" y="577851"/>
            <a:chExt cx="2702660" cy="2692842"/>
          </a:xfrm>
          <a:solidFill>
            <a:schemeClr val="tx1">
              <a:lumMod val="75000"/>
              <a:lumOff val="25000"/>
            </a:schemeClr>
          </a:solidFill>
          <a:effectLst>
            <a:outerShdw blurRad="381000" dist="1651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7" name="空心弧 16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6200000">
            <a:off x="5615760" y="323970"/>
            <a:ext cx="2056319" cy="2048849"/>
            <a:chOff x="2274297" y="577851"/>
            <a:chExt cx="2702660" cy="2692842"/>
          </a:xfrm>
          <a:solidFill>
            <a:schemeClr val="accent2">
              <a:lumMod val="75000"/>
            </a:schemeClr>
          </a:solidFill>
          <a:effectLst>
            <a:outerShdw blurRad="381000" dist="165100" dir="16200000" rotWithShape="0">
              <a:prstClr val="black">
                <a:alpha val="34000"/>
              </a:prstClr>
            </a:outerShdw>
          </a:effectLst>
        </p:grpSpPr>
        <p:sp>
          <p:nvSpPr>
            <p:cNvPr id="21" name="空心弧 20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24" name="矩形 23"/>
          <p:cNvSpPr/>
          <p:nvPr/>
        </p:nvSpPr>
        <p:spPr>
          <a:xfrm>
            <a:off x="0" y="2376554"/>
            <a:ext cx="9144000" cy="483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92100" sx="102000" sy="102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66230" y="228371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6057" y="2864019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8394" y="228371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7520" y="2049637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5471" y="228371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64597" y="2049637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4503" y="228371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14330" y="2864019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164"/>
          <p:cNvSpPr>
            <a:spLocks noEditPoints="1"/>
          </p:cNvSpPr>
          <p:nvPr/>
        </p:nvSpPr>
        <p:spPr bwMode="black">
          <a:xfrm>
            <a:off x="2058357" y="3544963"/>
            <a:ext cx="513373" cy="711558"/>
          </a:xfrm>
          <a:custGeom>
            <a:avLst/>
            <a:gdLst>
              <a:gd name="T0" fmla="*/ 221 w 288"/>
              <a:gd name="T1" fmla="*/ 373 h 399"/>
              <a:gd name="T2" fmla="*/ 194 w 288"/>
              <a:gd name="T3" fmla="*/ 350 h 399"/>
              <a:gd name="T4" fmla="*/ 137 w 288"/>
              <a:gd name="T5" fmla="*/ 150 h 399"/>
              <a:gd name="T6" fmla="*/ 165 w 288"/>
              <a:gd name="T7" fmla="*/ 398 h 399"/>
              <a:gd name="T8" fmla="*/ 94 w 288"/>
              <a:gd name="T9" fmla="*/ 325 h 399"/>
              <a:gd name="T10" fmla="*/ 192 w 288"/>
              <a:gd name="T11" fmla="*/ 269 h 399"/>
              <a:gd name="T12" fmla="*/ 223 w 288"/>
              <a:gd name="T13" fmla="*/ 371 h 399"/>
              <a:gd name="T14" fmla="*/ 135 w 288"/>
              <a:gd name="T15" fmla="*/ 170 h 399"/>
              <a:gd name="T16" fmla="*/ 179 w 288"/>
              <a:gd name="T17" fmla="*/ 395 h 399"/>
              <a:gd name="T18" fmla="*/ 135 w 288"/>
              <a:gd name="T19" fmla="*/ 324 h 399"/>
              <a:gd name="T20" fmla="*/ 154 w 288"/>
              <a:gd name="T21" fmla="*/ 308 h 399"/>
              <a:gd name="T22" fmla="*/ 208 w 288"/>
              <a:gd name="T23" fmla="*/ 382 h 399"/>
              <a:gd name="T24" fmla="*/ 85 w 288"/>
              <a:gd name="T25" fmla="*/ 380 h 399"/>
              <a:gd name="T26" fmla="*/ 143 w 288"/>
              <a:gd name="T27" fmla="*/ 82 h 399"/>
              <a:gd name="T28" fmla="*/ 228 w 288"/>
              <a:gd name="T29" fmla="*/ 288 h 399"/>
              <a:gd name="T30" fmla="*/ 253 w 288"/>
              <a:gd name="T31" fmla="*/ 340 h 399"/>
              <a:gd name="T32" fmla="*/ 247 w 288"/>
              <a:gd name="T33" fmla="*/ 233 h 399"/>
              <a:gd name="T34" fmla="*/ 20 w 288"/>
              <a:gd name="T35" fmla="*/ 263 h 399"/>
              <a:gd name="T36" fmla="*/ 85 w 288"/>
              <a:gd name="T37" fmla="*/ 380 h 399"/>
              <a:gd name="T38" fmla="*/ 219 w 288"/>
              <a:gd name="T39" fmla="*/ 242 h 399"/>
              <a:gd name="T40" fmla="*/ 56 w 288"/>
              <a:gd name="T41" fmla="*/ 305 h 399"/>
              <a:gd name="T42" fmla="*/ 129 w 288"/>
              <a:gd name="T43" fmla="*/ 397 h 399"/>
              <a:gd name="T44" fmla="*/ 137 w 288"/>
              <a:gd name="T45" fmla="*/ 115 h 399"/>
              <a:gd name="T46" fmla="*/ 210 w 288"/>
              <a:gd name="T47" fmla="*/ 334 h 399"/>
              <a:gd name="T48" fmla="*/ 239 w 288"/>
              <a:gd name="T49" fmla="*/ 357 h 399"/>
              <a:gd name="T50" fmla="*/ 0 w 288"/>
              <a:gd name="T51" fmla="*/ 202 h 399"/>
              <a:gd name="T52" fmla="*/ 144 w 288"/>
              <a:gd name="T53" fmla="*/ 51 h 399"/>
              <a:gd name="T54" fmla="*/ 252 w 288"/>
              <a:gd name="T55" fmla="*/ 298 h 399"/>
              <a:gd name="T56" fmla="*/ 266 w 288"/>
              <a:gd name="T57" fmla="*/ 320 h 399"/>
              <a:gd name="T58" fmla="*/ 277 w 288"/>
              <a:gd name="T59" fmla="*/ 221 h 399"/>
              <a:gd name="T60" fmla="*/ 3 w 288"/>
              <a:gd name="T61" fmla="*/ 162 h 399"/>
              <a:gd name="T62" fmla="*/ 0 w 288"/>
              <a:gd name="T63" fmla="*/ 202 h 399"/>
              <a:gd name="T64" fmla="*/ 145 w 288"/>
              <a:gd name="T65" fmla="*/ 0 h 399"/>
              <a:gd name="T66" fmla="*/ 144 w 288"/>
              <a:gd name="T67" fmla="*/ 18 h 399"/>
              <a:gd name="T68" fmla="*/ 142 w 288"/>
              <a:gd name="T69" fmla="*/ 308 h 399"/>
              <a:gd name="T70" fmla="*/ 137 w 288"/>
              <a:gd name="T71" fmla="*/ 201 h 399"/>
              <a:gd name="T72" fmla="*/ 130 w 288"/>
              <a:gd name="T73" fmla="*/ 208 h 399"/>
              <a:gd name="T74" fmla="*/ 142 w 288"/>
              <a:gd name="T75" fmla="*/ 30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399">
                <a:moveTo>
                  <a:pt x="223" y="371"/>
                </a:moveTo>
                <a:cubicBezTo>
                  <a:pt x="221" y="373"/>
                  <a:pt x="221" y="373"/>
                  <a:pt x="221" y="373"/>
                </a:cubicBezTo>
                <a:cubicBezTo>
                  <a:pt x="220" y="374"/>
                  <a:pt x="218" y="375"/>
                  <a:pt x="217" y="376"/>
                </a:cubicBezTo>
                <a:cubicBezTo>
                  <a:pt x="215" y="374"/>
                  <a:pt x="205" y="366"/>
                  <a:pt x="194" y="350"/>
                </a:cubicBezTo>
                <a:cubicBezTo>
                  <a:pt x="181" y="332"/>
                  <a:pt x="177" y="299"/>
                  <a:pt x="180" y="268"/>
                </a:cubicBezTo>
                <a:cubicBezTo>
                  <a:pt x="186" y="212"/>
                  <a:pt x="180" y="148"/>
                  <a:pt x="137" y="150"/>
                </a:cubicBezTo>
                <a:cubicBezTo>
                  <a:pt x="90" y="152"/>
                  <a:pt x="69" y="245"/>
                  <a:pt x="106" y="319"/>
                </a:cubicBezTo>
                <a:cubicBezTo>
                  <a:pt x="125" y="357"/>
                  <a:pt x="150" y="384"/>
                  <a:pt x="165" y="398"/>
                </a:cubicBezTo>
                <a:cubicBezTo>
                  <a:pt x="161" y="398"/>
                  <a:pt x="157" y="399"/>
                  <a:pt x="153" y="399"/>
                </a:cubicBezTo>
                <a:cubicBezTo>
                  <a:pt x="137" y="384"/>
                  <a:pt x="115" y="364"/>
                  <a:pt x="94" y="325"/>
                </a:cubicBezTo>
                <a:cubicBezTo>
                  <a:pt x="46" y="236"/>
                  <a:pt x="82" y="134"/>
                  <a:pt x="137" y="134"/>
                </a:cubicBezTo>
                <a:cubicBezTo>
                  <a:pt x="195" y="134"/>
                  <a:pt x="201" y="201"/>
                  <a:pt x="192" y="269"/>
                </a:cubicBezTo>
                <a:cubicBezTo>
                  <a:pt x="188" y="301"/>
                  <a:pt x="191" y="329"/>
                  <a:pt x="202" y="346"/>
                </a:cubicBezTo>
                <a:cubicBezTo>
                  <a:pt x="213" y="363"/>
                  <a:pt x="224" y="370"/>
                  <a:pt x="223" y="371"/>
                </a:cubicBezTo>
                <a:close/>
                <a:moveTo>
                  <a:pt x="166" y="306"/>
                </a:moveTo>
                <a:cubicBezTo>
                  <a:pt x="163" y="275"/>
                  <a:pt x="185" y="172"/>
                  <a:pt x="135" y="170"/>
                </a:cubicBezTo>
                <a:cubicBezTo>
                  <a:pt x="104" y="169"/>
                  <a:pt x="77" y="248"/>
                  <a:pt x="125" y="329"/>
                </a:cubicBezTo>
                <a:cubicBezTo>
                  <a:pt x="143" y="361"/>
                  <a:pt x="166" y="383"/>
                  <a:pt x="179" y="395"/>
                </a:cubicBezTo>
                <a:cubicBezTo>
                  <a:pt x="182" y="394"/>
                  <a:pt x="185" y="393"/>
                  <a:pt x="188" y="392"/>
                </a:cubicBezTo>
                <a:cubicBezTo>
                  <a:pt x="177" y="381"/>
                  <a:pt x="153" y="358"/>
                  <a:pt x="135" y="324"/>
                </a:cubicBezTo>
                <a:cubicBezTo>
                  <a:pt x="101" y="266"/>
                  <a:pt x="110" y="186"/>
                  <a:pt x="135" y="186"/>
                </a:cubicBezTo>
                <a:cubicBezTo>
                  <a:pt x="168" y="186"/>
                  <a:pt x="149" y="268"/>
                  <a:pt x="154" y="308"/>
                </a:cubicBezTo>
                <a:cubicBezTo>
                  <a:pt x="160" y="352"/>
                  <a:pt x="187" y="377"/>
                  <a:pt x="200" y="386"/>
                </a:cubicBezTo>
                <a:cubicBezTo>
                  <a:pt x="203" y="385"/>
                  <a:pt x="205" y="384"/>
                  <a:pt x="208" y="382"/>
                </a:cubicBezTo>
                <a:cubicBezTo>
                  <a:pt x="199" y="375"/>
                  <a:pt x="170" y="350"/>
                  <a:pt x="166" y="306"/>
                </a:cubicBezTo>
                <a:close/>
                <a:moveTo>
                  <a:pt x="85" y="380"/>
                </a:moveTo>
                <a:cubicBezTo>
                  <a:pt x="65" y="357"/>
                  <a:pt x="36" y="313"/>
                  <a:pt x="31" y="261"/>
                </a:cubicBezTo>
                <a:cubicBezTo>
                  <a:pt x="25" y="164"/>
                  <a:pt x="66" y="82"/>
                  <a:pt x="143" y="82"/>
                </a:cubicBezTo>
                <a:cubicBezTo>
                  <a:pt x="213" y="82"/>
                  <a:pt x="241" y="157"/>
                  <a:pt x="235" y="231"/>
                </a:cubicBezTo>
                <a:cubicBezTo>
                  <a:pt x="234" y="251"/>
                  <a:pt x="228" y="269"/>
                  <a:pt x="228" y="288"/>
                </a:cubicBezTo>
                <a:cubicBezTo>
                  <a:pt x="227" y="320"/>
                  <a:pt x="236" y="334"/>
                  <a:pt x="248" y="347"/>
                </a:cubicBezTo>
                <a:cubicBezTo>
                  <a:pt x="250" y="345"/>
                  <a:pt x="251" y="343"/>
                  <a:pt x="253" y="340"/>
                </a:cubicBezTo>
                <a:cubicBezTo>
                  <a:pt x="246" y="330"/>
                  <a:pt x="237" y="313"/>
                  <a:pt x="238" y="289"/>
                </a:cubicBezTo>
                <a:cubicBezTo>
                  <a:pt x="239" y="273"/>
                  <a:pt x="243" y="254"/>
                  <a:pt x="247" y="233"/>
                </a:cubicBezTo>
                <a:cubicBezTo>
                  <a:pt x="257" y="169"/>
                  <a:pt x="233" y="66"/>
                  <a:pt x="143" y="65"/>
                </a:cubicBezTo>
                <a:cubicBezTo>
                  <a:pt x="77" y="64"/>
                  <a:pt x="7" y="129"/>
                  <a:pt x="20" y="263"/>
                </a:cubicBezTo>
                <a:cubicBezTo>
                  <a:pt x="24" y="299"/>
                  <a:pt x="39" y="330"/>
                  <a:pt x="54" y="354"/>
                </a:cubicBezTo>
                <a:cubicBezTo>
                  <a:pt x="64" y="365"/>
                  <a:pt x="74" y="373"/>
                  <a:pt x="85" y="380"/>
                </a:cubicBezTo>
                <a:close/>
                <a:moveTo>
                  <a:pt x="219" y="331"/>
                </a:moveTo>
                <a:cubicBezTo>
                  <a:pt x="211" y="309"/>
                  <a:pt x="212" y="277"/>
                  <a:pt x="219" y="242"/>
                </a:cubicBezTo>
                <a:cubicBezTo>
                  <a:pt x="228" y="183"/>
                  <a:pt x="216" y="99"/>
                  <a:pt x="137" y="99"/>
                </a:cubicBezTo>
                <a:cubicBezTo>
                  <a:pt x="73" y="99"/>
                  <a:pt x="16" y="198"/>
                  <a:pt x="56" y="305"/>
                </a:cubicBezTo>
                <a:cubicBezTo>
                  <a:pt x="72" y="346"/>
                  <a:pt x="96" y="376"/>
                  <a:pt x="113" y="393"/>
                </a:cubicBezTo>
                <a:cubicBezTo>
                  <a:pt x="118" y="395"/>
                  <a:pt x="123" y="396"/>
                  <a:pt x="129" y="397"/>
                </a:cubicBezTo>
                <a:cubicBezTo>
                  <a:pt x="113" y="382"/>
                  <a:pt x="84" y="348"/>
                  <a:pt x="67" y="300"/>
                </a:cubicBezTo>
                <a:cubicBezTo>
                  <a:pt x="37" y="213"/>
                  <a:pt x="79" y="116"/>
                  <a:pt x="137" y="115"/>
                </a:cubicBezTo>
                <a:cubicBezTo>
                  <a:pt x="189" y="114"/>
                  <a:pt x="216" y="168"/>
                  <a:pt x="208" y="239"/>
                </a:cubicBezTo>
                <a:cubicBezTo>
                  <a:pt x="201" y="274"/>
                  <a:pt x="200" y="310"/>
                  <a:pt x="210" y="334"/>
                </a:cubicBezTo>
                <a:cubicBezTo>
                  <a:pt x="217" y="351"/>
                  <a:pt x="228" y="359"/>
                  <a:pt x="233" y="363"/>
                </a:cubicBezTo>
                <a:cubicBezTo>
                  <a:pt x="235" y="361"/>
                  <a:pt x="237" y="359"/>
                  <a:pt x="239" y="357"/>
                </a:cubicBezTo>
                <a:cubicBezTo>
                  <a:pt x="235" y="354"/>
                  <a:pt x="225" y="347"/>
                  <a:pt x="219" y="331"/>
                </a:cubicBezTo>
                <a:close/>
                <a:moveTo>
                  <a:pt x="0" y="202"/>
                </a:moveTo>
                <a:cubicBezTo>
                  <a:pt x="0" y="217"/>
                  <a:pt x="1" y="231"/>
                  <a:pt x="4" y="245"/>
                </a:cubicBezTo>
                <a:cubicBezTo>
                  <a:pt x="6" y="146"/>
                  <a:pt x="40" y="49"/>
                  <a:pt x="144" y="51"/>
                </a:cubicBezTo>
                <a:cubicBezTo>
                  <a:pt x="230" y="51"/>
                  <a:pt x="271" y="143"/>
                  <a:pt x="262" y="219"/>
                </a:cubicBezTo>
                <a:cubicBezTo>
                  <a:pt x="259" y="248"/>
                  <a:pt x="252" y="276"/>
                  <a:pt x="252" y="298"/>
                </a:cubicBezTo>
                <a:cubicBezTo>
                  <a:pt x="252" y="315"/>
                  <a:pt x="258" y="326"/>
                  <a:pt x="260" y="330"/>
                </a:cubicBezTo>
                <a:cubicBezTo>
                  <a:pt x="262" y="327"/>
                  <a:pt x="264" y="323"/>
                  <a:pt x="266" y="320"/>
                </a:cubicBezTo>
                <a:cubicBezTo>
                  <a:pt x="263" y="314"/>
                  <a:pt x="261" y="308"/>
                  <a:pt x="262" y="298"/>
                </a:cubicBezTo>
                <a:cubicBezTo>
                  <a:pt x="262" y="279"/>
                  <a:pt x="272" y="252"/>
                  <a:pt x="277" y="221"/>
                </a:cubicBezTo>
                <a:cubicBezTo>
                  <a:pt x="288" y="144"/>
                  <a:pt x="247" y="31"/>
                  <a:pt x="144" y="31"/>
                </a:cubicBezTo>
                <a:cubicBezTo>
                  <a:pt x="62" y="32"/>
                  <a:pt x="18" y="92"/>
                  <a:pt x="3" y="162"/>
                </a:cubicBezTo>
                <a:cubicBezTo>
                  <a:pt x="1" y="175"/>
                  <a:pt x="0" y="188"/>
                  <a:pt x="0" y="201"/>
                </a:cubicBezTo>
                <a:cubicBezTo>
                  <a:pt x="0" y="201"/>
                  <a:pt x="0" y="202"/>
                  <a:pt x="0" y="202"/>
                </a:cubicBezTo>
                <a:close/>
                <a:moveTo>
                  <a:pt x="262" y="75"/>
                </a:moveTo>
                <a:cubicBezTo>
                  <a:pt x="244" y="44"/>
                  <a:pt x="206" y="0"/>
                  <a:pt x="145" y="0"/>
                </a:cubicBezTo>
                <a:cubicBezTo>
                  <a:pt x="108" y="0"/>
                  <a:pt x="80" y="18"/>
                  <a:pt x="58" y="40"/>
                </a:cubicBezTo>
                <a:cubicBezTo>
                  <a:pt x="60" y="39"/>
                  <a:pt x="91" y="18"/>
                  <a:pt x="144" y="18"/>
                </a:cubicBezTo>
                <a:cubicBezTo>
                  <a:pt x="220" y="18"/>
                  <a:pt x="262" y="75"/>
                  <a:pt x="262" y="75"/>
                </a:cubicBezTo>
                <a:close/>
                <a:moveTo>
                  <a:pt x="142" y="308"/>
                </a:moveTo>
                <a:cubicBezTo>
                  <a:pt x="140" y="294"/>
                  <a:pt x="141" y="277"/>
                  <a:pt x="142" y="260"/>
                </a:cubicBezTo>
                <a:cubicBezTo>
                  <a:pt x="143" y="238"/>
                  <a:pt x="144" y="209"/>
                  <a:pt x="137" y="201"/>
                </a:cubicBezTo>
                <a:cubicBezTo>
                  <a:pt x="137" y="201"/>
                  <a:pt x="137" y="201"/>
                  <a:pt x="135" y="201"/>
                </a:cubicBezTo>
                <a:cubicBezTo>
                  <a:pt x="135" y="201"/>
                  <a:pt x="132" y="202"/>
                  <a:pt x="130" y="208"/>
                </a:cubicBezTo>
                <a:cubicBezTo>
                  <a:pt x="122" y="227"/>
                  <a:pt x="122" y="271"/>
                  <a:pt x="141" y="308"/>
                </a:cubicBezTo>
                <a:cubicBezTo>
                  <a:pt x="141" y="309"/>
                  <a:pt x="142" y="309"/>
                  <a:pt x="142" y="3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286"/>
            <a:endParaRPr lang="en-US" sz="1800">
              <a:solidFill>
                <a:srgbClr val="292929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486676" y="1059582"/>
            <a:ext cx="541064" cy="440065"/>
            <a:chOff x="1075737" y="1609572"/>
            <a:chExt cx="541064" cy="44006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" name="Freeform 86"/>
            <p:cNvSpPr>
              <a:spLocks noEditPoints="1"/>
            </p:cNvSpPr>
            <p:nvPr/>
          </p:nvSpPr>
          <p:spPr bwMode="black">
            <a:xfrm>
              <a:off x="1075737" y="1652491"/>
              <a:ext cx="395062" cy="397146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" name="Freeform 88"/>
            <p:cNvSpPr>
              <a:spLocks noEditPoints="1"/>
            </p:cNvSpPr>
            <p:nvPr/>
          </p:nvSpPr>
          <p:spPr bwMode="black">
            <a:xfrm>
              <a:off x="1416407" y="1609572"/>
              <a:ext cx="200394" cy="215741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pic>
        <p:nvPicPr>
          <p:cNvPr id="38" name="Picture 3" descr="C:\Users\HOWARDY.REDMOND\AppData\Local\Microsoft\Windows\Temporary Internet Files\Content.IE5\5W4A3OMT\MC900351855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08" y="3571487"/>
            <a:ext cx="453288" cy="55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\\MAGNUM\Projects\Microsoft\Cloud Power FY12\Design\ICONS_PNG\Increase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</a:blip>
          <a:srcRect/>
          <a:stretch>
            <a:fillRect/>
          </a:stretch>
        </p:blipFill>
        <p:spPr bwMode="auto">
          <a:xfrm>
            <a:off x="6163197" y="884741"/>
            <a:ext cx="901942" cy="901708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6499686" y="3017907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</a:t>
            </a:r>
          </a:p>
          <a:p>
            <a:r>
              <a:rPr lang="en-US" altLang="zh-CN" dirty="0" smtClean="0"/>
              <a:t>your text or Copy </a:t>
            </a:r>
          </a:p>
          <a:p>
            <a:r>
              <a:rPr lang="en-US" altLang="zh-CN" dirty="0" smtClean="0"/>
              <a:t>Your text and paste </a:t>
            </a:r>
          </a:p>
          <a:p>
            <a:r>
              <a:rPr lang="en-US" altLang="zh-CN" dirty="0" smtClean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032370" y="4443958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86676" y="411510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19447" y="4443958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61610" y="411510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直角三角形 50"/>
          <p:cNvSpPr/>
          <p:nvPr/>
        </p:nvSpPr>
        <p:spPr>
          <a:xfrm rot="12600000" flipH="1">
            <a:off x="2281243" y="4166576"/>
            <a:ext cx="163369" cy="7200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2843808" y="-340305"/>
            <a:ext cx="5687616" cy="568761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800000">
            <a:off x="1850850" y="3512222"/>
            <a:ext cx="785185" cy="539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800000">
            <a:off x="2090292" y="3609269"/>
            <a:ext cx="484506" cy="456772"/>
          </a:xfrm>
          <a:prstGeom prst="rect">
            <a:avLst/>
          </a:prstGeom>
          <a:gradFill flip="none" rotWithShape="1">
            <a:gsLst>
              <a:gs pos="85000">
                <a:schemeClr val="bg1">
                  <a:lumMod val="85000"/>
                </a:schemeClr>
              </a:gs>
              <a:gs pos="9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 rot="1800000">
            <a:off x="2114531" y="3464739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50000"/>
                  </a:schemeClr>
                </a:solidFill>
                <a:latin typeface="Haettenschweiler" pitchFamily="34" charset="0"/>
              </a:rPr>
              <a:t>04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Haettenschweiler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 rot="1800000">
            <a:off x="2042765" y="3901507"/>
            <a:ext cx="404559" cy="169277"/>
            <a:chOff x="4865494" y="1955062"/>
            <a:chExt cx="404559" cy="169277"/>
          </a:xfrm>
        </p:grpSpPr>
        <p:sp>
          <p:nvSpPr>
            <p:cNvPr id="56" name="TextBox 55"/>
            <p:cNvSpPr txBox="1"/>
            <p:nvPr/>
          </p:nvSpPr>
          <p:spPr>
            <a:xfrm>
              <a:off x="4876343" y="1955062"/>
              <a:ext cx="38824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smtClean="0">
                  <a:solidFill>
                    <a:schemeClr val="accent5">
                      <a:lumMod val="50000"/>
                    </a:schemeClr>
                  </a:solidFill>
                </a:rPr>
                <a:t>Options</a:t>
              </a:r>
              <a:endParaRPr lang="zh-CN" altLang="en-US" sz="5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4865494" y="1991106"/>
              <a:ext cx="404559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椭圆 12"/>
          <p:cNvSpPr/>
          <p:nvPr/>
        </p:nvSpPr>
        <p:spPr>
          <a:xfrm>
            <a:off x="-2267754" y="235754"/>
            <a:ext cx="4535498" cy="453549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328569" y="1033365"/>
            <a:ext cx="898289" cy="690014"/>
            <a:chOff x="1328569" y="1033365"/>
            <a:chExt cx="898289" cy="690014"/>
          </a:xfrm>
        </p:grpSpPr>
        <p:sp>
          <p:nvSpPr>
            <p:cNvPr id="32" name="直角三角形 31"/>
            <p:cNvSpPr/>
            <p:nvPr/>
          </p:nvSpPr>
          <p:spPr>
            <a:xfrm rot="9000000" flipH="1">
              <a:off x="2063489" y="1524473"/>
              <a:ext cx="163369" cy="7200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19800000">
              <a:off x="1328569" y="1183907"/>
              <a:ext cx="785185" cy="539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800000">
              <a:off x="1571694" y="1175941"/>
              <a:ext cx="484506" cy="456772"/>
            </a:xfrm>
            <a:prstGeom prst="rect">
              <a:avLst/>
            </a:prstGeom>
            <a:gradFill flip="none" rotWithShape="1">
              <a:gsLst>
                <a:gs pos="85000">
                  <a:schemeClr val="bg1">
                    <a:lumMod val="85000"/>
                  </a:schemeClr>
                </a:gs>
                <a:gs pos="95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9800000">
              <a:off x="1517700" y="1033365"/>
              <a:ext cx="497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C000"/>
                  </a:solidFill>
                  <a:latin typeface="Haettenschweiler" pitchFamily="34" charset="0"/>
                </a:rPr>
                <a:t>03</a:t>
              </a:r>
              <a:endParaRPr lang="zh-CN" altLang="en-US" sz="1400" dirty="0">
                <a:solidFill>
                  <a:srgbClr val="FFC000"/>
                </a:solidFill>
                <a:latin typeface="Haettenschweiler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 rot="19800000">
              <a:off x="1696514" y="1469711"/>
              <a:ext cx="404559" cy="169277"/>
              <a:chOff x="4865494" y="1955062"/>
              <a:chExt cx="404559" cy="16927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876343" y="1955062"/>
                <a:ext cx="38824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 smtClean="0">
                    <a:solidFill>
                      <a:srgbClr val="FFC000"/>
                    </a:solidFill>
                  </a:rPr>
                  <a:t>Options</a:t>
                </a:r>
                <a:endParaRPr lang="zh-CN" altLang="en-US" sz="500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4865494" y="1991106"/>
                <a:ext cx="404559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椭圆 11"/>
          <p:cNvSpPr/>
          <p:nvPr/>
        </p:nvSpPr>
        <p:spPr>
          <a:xfrm>
            <a:off x="-1691690" y="811818"/>
            <a:ext cx="3383370" cy="33833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837848" y="2893803"/>
            <a:ext cx="785185" cy="773845"/>
            <a:chOff x="837848" y="2893803"/>
            <a:chExt cx="785185" cy="773845"/>
          </a:xfrm>
        </p:grpSpPr>
        <p:sp>
          <p:nvSpPr>
            <p:cNvPr id="42" name="直角三角形 41"/>
            <p:cNvSpPr/>
            <p:nvPr/>
          </p:nvSpPr>
          <p:spPr>
            <a:xfrm rot="12600000" flipH="1">
              <a:off x="1268241" y="3595640"/>
              <a:ext cx="163369" cy="7200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1800000">
              <a:off x="837848" y="2941286"/>
              <a:ext cx="785185" cy="539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1800000">
              <a:off x="1077290" y="3038333"/>
              <a:ext cx="484506" cy="456772"/>
            </a:xfrm>
            <a:prstGeom prst="rect">
              <a:avLst/>
            </a:prstGeom>
            <a:gradFill flip="none" rotWithShape="1">
              <a:gsLst>
                <a:gs pos="85000">
                  <a:schemeClr val="bg1">
                    <a:lumMod val="85000"/>
                  </a:schemeClr>
                </a:gs>
                <a:gs pos="95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800000">
              <a:off x="1115154" y="2893803"/>
              <a:ext cx="497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6">
                      <a:lumMod val="75000"/>
                    </a:schemeClr>
                  </a:solidFill>
                  <a:latin typeface="Haettenschweiler" pitchFamily="34" charset="0"/>
                </a:rPr>
                <a:t>02</a:t>
              </a:r>
              <a:endParaRPr lang="zh-CN" altLang="en-US" sz="1400" dirty="0">
                <a:solidFill>
                  <a:schemeClr val="accent6">
                    <a:lumMod val="75000"/>
                  </a:schemeClr>
                </a:solidFill>
                <a:latin typeface="Haettenschweiler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1800000">
              <a:off x="1029763" y="3330571"/>
              <a:ext cx="404559" cy="169277"/>
              <a:chOff x="4865494" y="1955062"/>
              <a:chExt cx="404559" cy="169277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4876343" y="1955062"/>
                <a:ext cx="38824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Options</a:t>
                </a:r>
                <a:endParaRPr lang="zh-CN" altLang="en-US" sz="5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4865494" y="1991106"/>
                <a:ext cx="404559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直角三角形 30"/>
          <p:cNvSpPr/>
          <p:nvPr/>
        </p:nvSpPr>
        <p:spPr>
          <a:xfrm rot="9000000" flipH="1">
            <a:off x="1041168" y="2110530"/>
            <a:ext cx="163369" cy="7200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1115626" y="1387882"/>
            <a:ext cx="2231242" cy="22312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800000">
            <a:off x="306248" y="1769964"/>
            <a:ext cx="785185" cy="539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558245" y="1911350"/>
            <a:ext cx="1116490" cy="1116490"/>
            <a:chOff x="-864096" y="1707654"/>
            <a:chExt cx="1728192" cy="172819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-864096" y="1707654"/>
              <a:ext cx="1728192" cy="17281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777720" y="1779416"/>
              <a:ext cx="1555425" cy="1088431"/>
            </a:xfrm>
            <a:custGeom>
              <a:avLst/>
              <a:gdLst>
                <a:gd name="connsiteX0" fmla="*/ 0 w 1728192"/>
                <a:gd name="connsiteY0" fmla="*/ 864096 h 1728192"/>
                <a:gd name="connsiteX1" fmla="*/ 864096 w 1728192"/>
                <a:gd name="connsiteY1" fmla="*/ 0 h 1728192"/>
                <a:gd name="connsiteX2" fmla="*/ 1728192 w 1728192"/>
                <a:gd name="connsiteY2" fmla="*/ 864096 h 1728192"/>
                <a:gd name="connsiteX3" fmla="*/ 864096 w 1728192"/>
                <a:gd name="connsiteY3" fmla="*/ 1728192 h 1728192"/>
                <a:gd name="connsiteX4" fmla="*/ 0 w 1728192"/>
                <a:gd name="connsiteY4" fmla="*/ 864096 h 1728192"/>
                <a:gd name="connsiteX0" fmla="*/ 0 w 1728192"/>
                <a:gd name="connsiteY0" fmla="*/ 864096 h 1728192"/>
                <a:gd name="connsiteX1" fmla="*/ 864096 w 1728192"/>
                <a:gd name="connsiteY1" fmla="*/ 0 h 1728192"/>
                <a:gd name="connsiteX2" fmla="*/ 1728192 w 1728192"/>
                <a:gd name="connsiteY2" fmla="*/ 864096 h 1728192"/>
                <a:gd name="connsiteX3" fmla="*/ 864096 w 1728192"/>
                <a:gd name="connsiteY3" fmla="*/ 1728192 h 1728192"/>
                <a:gd name="connsiteX4" fmla="*/ 0 w 1728192"/>
                <a:gd name="connsiteY4" fmla="*/ 864096 h 1728192"/>
                <a:gd name="connsiteX0" fmla="*/ 10 w 1728213"/>
                <a:gd name="connsiteY0" fmla="*/ 864096 h 1209079"/>
                <a:gd name="connsiteX1" fmla="*/ 864106 w 1728213"/>
                <a:gd name="connsiteY1" fmla="*/ 0 h 1209079"/>
                <a:gd name="connsiteX2" fmla="*/ 1728202 w 1728213"/>
                <a:gd name="connsiteY2" fmla="*/ 864096 h 1209079"/>
                <a:gd name="connsiteX3" fmla="*/ 878394 w 1728213"/>
                <a:gd name="connsiteY3" fmla="*/ 1209079 h 1209079"/>
                <a:gd name="connsiteX4" fmla="*/ 10 w 1728213"/>
                <a:gd name="connsiteY4" fmla="*/ 864096 h 1209079"/>
                <a:gd name="connsiteX0" fmla="*/ 26 w 1728229"/>
                <a:gd name="connsiteY0" fmla="*/ 864369 h 1209352"/>
                <a:gd name="connsiteX1" fmla="*/ 864122 w 1728229"/>
                <a:gd name="connsiteY1" fmla="*/ 273 h 1209352"/>
                <a:gd name="connsiteX2" fmla="*/ 1728218 w 1728229"/>
                <a:gd name="connsiteY2" fmla="*/ 864369 h 1209352"/>
                <a:gd name="connsiteX3" fmla="*/ 878410 w 1728229"/>
                <a:gd name="connsiteY3" fmla="*/ 1209352 h 1209352"/>
                <a:gd name="connsiteX4" fmla="*/ 26 w 1728229"/>
                <a:gd name="connsiteY4" fmla="*/ 864369 h 120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229" h="1209352">
                  <a:moveTo>
                    <a:pt x="26" y="864369"/>
                  </a:moveTo>
                  <a:cubicBezTo>
                    <a:pt x="-2355" y="662856"/>
                    <a:pt x="154064" y="-15601"/>
                    <a:pt x="864122" y="273"/>
                  </a:cubicBezTo>
                  <a:cubicBezTo>
                    <a:pt x="1574180" y="16147"/>
                    <a:pt x="1725837" y="662856"/>
                    <a:pt x="1728218" y="864369"/>
                  </a:cubicBezTo>
                  <a:cubicBezTo>
                    <a:pt x="1730599" y="1065882"/>
                    <a:pt x="1355637" y="1209352"/>
                    <a:pt x="878410" y="1209352"/>
                  </a:cubicBezTo>
                  <a:cubicBezTo>
                    <a:pt x="401183" y="1209352"/>
                    <a:pt x="2407" y="1065882"/>
                    <a:pt x="26" y="86436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2000"/>
                  </a:schemeClr>
                </a:gs>
                <a:gs pos="92000">
                  <a:schemeClr val="bg1">
                    <a:alpha val="35000"/>
                  </a:schemeClr>
                </a:gs>
                <a:gs pos="0">
                  <a:schemeClr val="bg1">
                    <a:alpha val="73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 rot="19800000">
            <a:off x="549373" y="1761998"/>
            <a:ext cx="484506" cy="456772"/>
          </a:xfrm>
          <a:prstGeom prst="rect">
            <a:avLst/>
          </a:prstGeom>
          <a:gradFill flip="none" rotWithShape="1">
            <a:gsLst>
              <a:gs pos="85000">
                <a:schemeClr val="bg1">
                  <a:lumMod val="85000"/>
                </a:schemeClr>
              </a:gs>
              <a:gs pos="9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 rot="19800000">
            <a:off x="521829" y="1619422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ettenschweiler" pitchFamily="34" charset="0"/>
              </a:rPr>
              <a:t>01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aettenschweiler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rot="19800000">
            <a:off x="674193" y="2055768"/>
            <a:ext cx="404559" cy="169277"/>
            <a:chOff x="4865494" y="1955062"/>
            <a:chExt cx="404559" cy="169277"/>
          </a:xfrm>
        </p:grpSpPr>
        <p:sp>
          <p:nvSpPr>
            <p:cNvPr id="27" name="TextBox 26"/>
            <p:cNvSpPr txBox="1"/>
            <p:nvPr/>
          </p:nvSpPr>
          <p:spPr>
            <a:xfrm>
              <a:off x="4876343" y="1955062"/>
              <a:ext cx="38824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Options</a:t>
              </a:r>
              <a:endParaRPr lang="zh-CN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865494" y="1991106"/>
              <a:ext cx="40455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椭圆 57"/>
          <p:cNvSpPr/>
          <p:nvPr/>
        </p:nvSpPr>
        <p:spPr>
          <a:xfrm>
            <a:off x="3194596" y="412781"/>
            <a:ext cx="216024" cy="216024"/>
          </a:xfrm>
          <a:prstGeom prst="ellipse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491880" y="332994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</a:t>
            </a:r>
          </a:p>
          <a:p>
            <a:r>
              <a:rPr lang="en-US" altLang="zh-CN" dirty="0" smtClean="0"/>
              <a:t>your text or Copy </a:t>
            </a:r>
          </a:p>
          <a:p>
            <a:r>
              <a:rPr lang="en-US" altLang="zh-CN" dirty="0" smtClean="0"/>
              <a:t>Your text and paste </a:t>
            </a:r>
          </a:p>
          <a:p>
            <a:r>
              <a:rPr lang="en-US" altLang="zh-CN" dirty="0" smtClean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5930900" y="412781"/>
            <a:ext cx="216024" cy="216024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28184" y="332994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</a:t>
            </a:r>
          </a:p>
          <a:p>
            <a:r>
              <a:rPr lang="en-US" altLang="zh-CN" dirty="0" smtClean="0"/>
              <a:t>your text or Copy </a:t>
            </a:r>
          </a:p>
          <a:p>
            <a:r>
              <a:rPr lang="en-US" altLang="zh-CN" dirty="0" smtClean="0"/>
              <a:t>Your text and paste </a:t>
            </a:r>
          </a:p>
          <a:p>
            <a:r>
              <a:rPr lang="en-US" altLang="zh-CN" dirty="0" smtClean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3194596" y="2780452"/>
            <a:ext cx="216024" cy="21602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491880" y="2700665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</a:t>
            </a:r>
          </a:p>
          <a:p>
            <a:r>
              <a:rPr lang="en-US" altLang="zh-CN" dirty="0" smtClean="0"/>
              <a:t>your text or Copy </a:t>
            </a:r>
          </a:p>
          <a:p>
            <a:r>
              <a:rPr lang="en-US" altLang="zh-CN" dirty="0" smtClean="0"/>
              <a:t>Your text and paste </a:t>
            </a:r>
          </a:p>
          <a:p>
            <a:r>
              <a:rPr lang="en-US" altLang="zh-CN" dirty="0" smtClean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5930900" y="2780452"/>
            <a:ext cx="216024" cy="216024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228184" y="2700665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Your text</a:t>
            </a:r>
          </a:p>
          <a:p>
            <a:r>
              <a:rPr lang="en-US" altLang="zh-CN" dirty="0" smtClean="0"/>
              <a:t>Click here to add </a:t>
            </a:r>
          </a:p>
          <a:p>
            <a:r>
              <a:rPr lang="en-US" altLang="zh-CN" dirty="0" smtClean="0"/>
              <a:t>your text or Copy </a:t>
            </a:r>
          </a:p>
          <a:p>
            <a:r>
              <a:rPr lang="en-US" altLang="zh-CN" dirty="0" smtClean="0"/>
              <a:t>Your text and paste </a:t>
            </a:r>
          </a:p>
          <a:p>
            <a:r>
              <a:rPr lang="en-US" altLang="zh-CN" dirty="0" smtClean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5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40284" y="831508"/>
            <a:ext cx="3537024" cy="3531294"/>
            <a:chOff x="840284" y="831508"/>
            <a:chExt cx="3537024" cy="3531294"/>
          </a:xfrm>
        </p:grpSpPr>
        <p:sp>
          <p:nvSpPr>
            <p:cNvPr id="8" name="空心弧 7"/>
            <p:cNvSpPr/>
            <p:nvPr/>
          </p:nvSpPr>
          <p:spPr>
            <a:xfrm rot="60000">
              <a:off x="848916" y="834410"/>
              <a:ext cx="3528392" cy="3528392"/>
            </a:xfrm>
            <a:prstGeom prst="blockArc">
              <a:avLst>
                <a:gd name="adj1" fmla="val 13431083"/>
                <a:gd name="adj2" fmla="val 16148110"/>
                <a:gd name="adj3" fmla="val 26618"/>
              </a:avLst>
            </a:prstGeom>
            <a:gradFill flip="none" rotWithShape="1">
              <a:gsLst>
                <a:gs pos="0">
                  <a:srgbClr val="FA3B4B">
                    <a:shade val="30000"/>
                    <a:satMod val="115000"/>
                  </a:srgbClr>
                </a:gs>
                <a:gs pos="50000">
                  <a:srgbClr val="FA3B4B">
                    <a:shade val="67500"/>
                    <a:satMod val="115000"/>
                  </a:srgbClr>
                </a:gs>
                <a:gs pos="100000">
                  <a:srgbClr val="FA3B4B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-60000" flipH="1">
              <a:off x="840284" y="831508"/>
              <a:ext cx="3528392" cy="3528392"/>
            </a:xfrm>
            <a:prstGeom prst="blockArc">
              <a:avLst>
                <a:gd name="adj1" fmla="val 13444279"/>
                <a:gd name="adj2" fmla="val 16148110"/>
                <a:gd name="adj3" fmla="val 26618"/>
              </a:avLst>
            </a:prstGeom>
            <a:pattFill prst="sphere">
              <a:fgClr>
                <a:srgbClr val="FB7582"/>
              </a:fgClr>
              <a:bgClr>
                <a:srgbClr val="FA3B4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3041" y="841678"/>
            <a:ext cx="3531444" cy="3536972"/>
            <a:chOff x="833041" y="841678"/>
            <a:chExt cx="3531444" cy="3536972"/>
          </a:xfrm>
        </p:grpSpPr>
        <p:sp>
          <p:nvSpPr>
            <p:cNvPr id="14" name="空心弧 13"/>
            <p:cNvSpPr/>
            <p:nvPr/>
          </p:nvSpPr>
          <p:spPr>
            <a:xfrm rot="16320000">
              <a:off x="836093" y="841678"/>
              <a:ext cx="3528392" cy="3528392"/>
            </a:xfrm>
            <a:prstGeom prst="blockArc">
              <a:avLst>
                <a:gd name="adj1" fmla="val 13387613"/>
                <a:gd name="adj2" fmla="val 16148110"/>
                <a:gd name="adj3" fmla="val 26618"/>
              </a:avLst>
            </a:prstGeom>
            <a:gradFill>
              <a:gsLst>
                <a:gs pos="100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/>
          </p:nvSpPr>
          <p:spPr>
            <a:xfrm rot="16200000" flipH="1">
              <a:off x="833041" y="850258"/>
              <a:ext cx="3528392" cy="3528392"/>
            </a:xfrm>
            <a:prstGeom prst="blockArc">
              <a:avLst>
                <a:gd name="adj1" fmla="val 13444279"/>
                <a:gd name="adj2" fmla="val 16148110"/>
                <a:gd name="adj3" fmla="val 26618"/>
              </a:avLst>
            </a:prstGeom>
            <a:pattFill prst="sphere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空心弧 17"/>
          <p:cNvSpPr/>
          <p:nvPr/>
        </p:nvSpPr>
        <p:spPr>
          <a:xfrm rot="10920000">
            <a:off x="835996" y="834917"/>
            <a:ext cx="3528392" cy="3528392"/>
          </a:xfrm>
          <a:prstGeom prst="blockArc">
            <a:avLst>
              <a:gd name="adj1" fmla="val 13387613"/>
              <a:gd name="adj2" fmla="val 16148110"/>
              <a:gd name="adj3" fmla="val 26618"/>
            </a:avLst>
          </a:prstGeom>
          <a:gradFill>
            <a:gsLst>
              <a:gs pos="0">
                <a:srgbClr val="B4B2B9"/>
              </a:gs>
              <a:gs pos="50000">
                <a:srgbClr val="A19EA9"/>
              </a:gs>
              <a:gs pos="100000">
                <a:srgbClr val="7C77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空心弧 18"/>
          <p:cNvSpPr/>
          <p:nvPr/>
        </p:nvSpPr>
        <p:spPr>
          <a:xfrm rot="10800000" flipH="1">
            <a:off x="844576" y="837969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pattFill prst="sphere">
            <a:fgClr>
              <a:srgbClr val="8E8A98"/>
            </a:fgClr>
            <a:bgClr>
              <a:srgbClr val="7C778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 rot="60000">
            <a:off x="2665100" y="2663440"/>
            <a:ext cx="3528392" cy="3528392"/>
          </a:xfrm>
          <a:prstGeom prst="blockArc">
            <a:avLst>
              <a:gd name="adj1" fmla="val 13431083"/>
              <a:gd name="adj2" fmla="val 16148110"/>
              <a:gd name="adj3" fmla="val 26618"/>
            </a:avLst>
          </a:prstGeom>
          <a:pattFill prst="sphere">
            <a:fgClr>
              <a:srgbClr val="8B7403"/>
            </a:fgClr>
            <a:bgClr>
              <a:srgbClr val="9B820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空心弧 22"/>
          <p:cNvSpPr/>
          <p:nvPr/>
        </p:nvSpPr>
        <p:spPr>
          <a:xfrm rot="21540000" flipH="1">
            <a:off x="2656468" y="2660538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gradFill>
            <a:gsLst>
              <a:gs pos="50000">
                <a:srgbClr val="AA952D"/>
              </a:gs>
              <a:gs pos="100000">
                <a:srgbClr val="A79856"/>
              </a:gs>
              <a:gs pos="0">
                <a:srgbClr val="8B740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空心弧 26"/>
          <p:cNvSpPr/>
          <p:nvPr/>
        </p:nvSpPr>
        <p:spPr>
          <a:xfrm rot="10920000">
            <a:off x="2663735" y="-992973"/>
            <a:ext cx="3528392" cy="3528392"/>
          </a:xfrm>
          <a:prstGeom prst="blockArc">
            <a:avLst>
              <a:gd name="adj1" fmla="val 13387613"/>
              <a:gd name="adj2" fmla="val 16148110"/>
              <a:gd name="adj3" fmla="val 26618"/>
            </a:avLst>
          </a:prstGeom>
          <a:pattFill prst="sphere">
            <a:fgClr>
              <a:srgbClr val="6E565A"/>
            </a:fgClr>
            <a:bgClr>
              <a:srgbClr val="8C6D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空心弧 27"/>
          <p:cNvSpPr/>
          <p:nvPr/>
        </p:nvSpPr>
        <p:spPr>
          <a:xfrm rot="10800000" flipH="1">
            <a:off x="2672315" y="-989921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gradFill>
            <a:gsLst>
              <a:gs pos="100000">
                <a:srgbClr val="8C6D72"/>
              </a:gs>
              <a:gs pos="0">
                <a:srgbClr val="6E565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空心弧 23"/>
          <p:cNvSpPr/>
          <p:nvPr/>
        </p:nvSpPr>
        <p:spPr>
          <a:xfrm rot="60000">
            <a:off x="4492742" y="834410"/>
            <a:ext cx="3528392" cy="3528392"/>
          </a:xfrm>
          <a:prstGeom prst="blockArc">
            <a:avLst>
              <a:gd name="adj1" fmla="val 13431083"/>
              <a:gd name="adj2" fmla="val 16148110"/>
              <a:gd name="adj3" fmla="val 26618"/>
            </a:avLst>
          </a:prstGeom>
          <a:gradFill flip="none" rotWithShape="1">
            <a:gsLst>
              <a:gs pos="0">
                <a:srgbClr val="79BACE">
                  <a:shade val="30000"/>
                  <a:satMod val="115000"/>
                </a:srgbClr>
              </a:gs>
              <a:gs pos="50000">
                <a:srgbClr val="79BACE">
                  <a:shade val="67500"/>
                  <a:satMod val="115000"/>
                </a:srgbClr>
              </a:gs>
              <a:gs pos="100000">
                <a:srgbClr val="79BA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 rot="21540000" flipH="1">
            <a:off x="4484110" y="831508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pattFill prst="sphere">
            <a:fgClr>
              <a:srgbClr val="79BACE"/>
            </a:fgClr>
            <a:bgClr>
              <a:srgbClr val="4299B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 rot="5280000" flipH="1">
            <a:off x="4481700" y="826438"/>
            <a:ext cx="3528392" cy="3528392"/>
          </a:xfrm>
          <a:prstGeom prst="blockArc">
            <a:avLst>
              <a:gd name="adj1" fmla="val 13387613"/>
              <a:gd name="adj2" fmla="val 16148110"/>
              <a:gd name="adj3" fmla="val 26618"/>
            </a:avLst>
          </a:prstGeom>
          <a:pattFill prst="sphere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空心弧 29"/>
          <p:cNvSpPr/>
          <p:nvPr/>
        </p:nvSpPr>
        <p:spPr>
          <a:xfrm rot="5400000">
            <a:off x="4484752" y="835018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gradFill flip="none" rotWithShape="1">
            <a:gsLst>
              <a:gs pos="0">
                <a:srgbClr val="B4B2B9"/>
              </a:gs>
              <a:gs pos="50000">
                <a:srgbClr val="A19EA9"/>
              </a:gs>
              <a:gs pos="100000">
                <a:srgbClr val="7C7787"/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空心弧 30"/>
          <p:cNvSpPr/>
          <p:nvPr/>
        </p:nvSpPr>
        <p:spPr>
          <a:xfrm rot="10920000">
            <a:off x="4484780" y="834917"/>
            <a:ext cx="3528392" cy="3528392"/>
          </a:xfrm>
          <a:prstGeom prst="blockArc">
            <a:avLst>
              <a:gd name="adj1" fmla="val 13387613"/>
              <a:gd name="adj2" fmla="val 16148110"/>
              <a:gd name="adj3" fmla="val 26618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空心弧 31"/>
          <p:cNvSpPr/>
          <p:nvPr/>
        </p:nvSpPr>
        <p:spPr>
          <a:xfrm rot="10800000" flipH="1">
            <a:off x="4493360" y="837969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pattFill prst="sphere">
            <a:fgClr>
              <a:schemeClr val="accent6">
                <a:lumMod val="75000"/>
              </a:schemeClr>
            </a:fgClr>
            <a:bgClr>
              <a:srgbClr val="B4560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1703" y="688588"/>
            <a:ext cx="61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56361" y="1396220"/>
            <a:ext cx="729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84132" y="666034"/>
            <a:ext cx="729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4132" y="3270142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06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56361" y="251662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05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91703" y="3270142"/>
            <a:ext cx="702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9294" y="1162199"/>
            <a:ext cx="165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STEP           ONE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7539" y="1162199"/>
            <a:ext cx="195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STEP             THREE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68544" y="371695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STEP            FOUR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96414" y="3716954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STEP            SIX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33098" y="1811718"/>
            <a:ext cx="178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STEP             TWO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3098" y="300379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STEP             FIVE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" name="心形 3"/>
          <p:cNvSpPr/>
          <p:nvPr/>
        </p:nvSpPr>
        <p:spPr>
          <a:xfrm>
            <a:off x="2477318" y="407346"/>
            <a:ext cx="216024" cy="220188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587663" y="724479"/>
            <a:ext cx="0" cy="1153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371639" y="292431"/>
            <a:ext cx="432048" cy="432048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183173" y="292431"/>
            <a:ext cx="432048" cy="432048"/>
          </a:xfrm>
          <a:prstGeom prst="ellipse">
            <a:avLst/>
          </a:prstGeom>
          <a:noFill/>
          <a:ln w="12700">
            <a:solidFill>
              <a:srgbClr val="8C6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51467" y="390835"/>
            <a:ext cx="104444" cy="104444"/>
          </a:xfrm>
          <a:prstGeom prst="ellipse">
            <a:avLst/>
          </a:prstGeom>
          <a:solidFill>
            <a:srgbClr val="8C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弦形 12"/>
          <p:cNvSpPr/>
          <p:nvPr/>
        </p:nvSpPr>
        <p:spPr>
          <a:xfrm rot="8100000">
            <a:off x="4291112" y="505006"/>
            <a:ext cx="216168" cy="216168"/>
          </a:xfrm>
          <a:prstGeom prst="chord">
            <a:avLst>
              <a:gd name="adj1" fmla="val 2700000"/>
              <a:gd name="adj2" fmla="val 13506584"/>
            </a:avLst>
          </a:prstGeom>
          <a:solidFill>
            <a:srgbClr val="8C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4405698" y="724479"/>
            <a:ext cx="0" cy="191087"/>
          </a:xfrm>
          <a:prstGeom prst="line">
            <a:avLst/>
          </a:prstGeom>
          <a:ln>
            <a:solidFill>
              <a:srgbClr val="8C6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3" descr="\\MAGNUM\Projects\Microsoft\Cloud Power FY12\Design\Icons\PNGs\Open_Web_Platform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4299B4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5935981" y="207247"/>
            <a:ext cx="576064" cy="576064"/>
          </a:xfrm>
          <a:prstGeom prst="rect">
            <a:avLst/>
          </a:prstGeom>
          <a:noFill/>
        </p:spPr>
      </p:pic>
      <p:cxnSp>
        <p:nvCxnSpPr>
          <p:cNvPr id="46" name="直接连接符 45"/>
          <p:cNvCxnSpPr/>
          <p:nvPr/>
        </p:nvCxnSpPr>
        <p:spPr>
          <a:xfrm>
            <a:off x="6227096" y="724479"/>
            <a:ext cx="0" cy="115301"/>
          </a:xfrm>
          <a:prstGeom prst="line">
            <a:avLst/>
          </a:prstGeom>
          <a:ln>
            <a:solidFill>
              <a:srgbClr val="4299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587663" y="4362418"/>
            <a:ext cx="0" cy="115301"/>
          </a:xfrm>
          <a:prstGeom prst="line">
            <a:avLst/>
          </a:prstGeom>
          <a:ln>
            <a:solidFill>
              <a:srgbClr val="8C6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2371639" y="4470452"/>
            <a:ext cx="432048" cy="432048"/>
          </a:xfrm>
          <a:prstGeom prst="ellipse">
            <a:avLst/>
          </a:prstGeom>
          <a:noFill/>
          <a:ln w="12700">
            <a:solidFill>
              <a:srgbClr val="8C6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2700000">
            <a:off x="2472193" y="4657611"/>
            <a:ext cx="220880" cy="68147"/>
          </a:xfrm>
          <a:prstGeom prst="rect">
            <a:avLst/>
          </a:prstGeom>
          <a:solidFill>
            <a:srgbClr val="8C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8100000">
            <a:off x="2472193" y="4657611"/>
            <a:ext cx="220880" cy="68147"/>
          </a:xfrm>
          <a:prstGeom prst="rect">
            <a:avLst/>
          </a:prstGeom>
          <a:solidFill>
            <a:srgbClr val="8C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2582633" y="3315479"/>
            <a:ext cx="0" cy="115301"/>
          </a:xfrm>
          <a:prstGeom prst="line">
            <a:avLst/>
          </a:prstGeom>
          <a:ln>
            <a:solidFill>
              <a:srgbClr val="8C6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587663" y="1773616"/>
            <a:ext cx="0" cy="1153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405698" y="1396220"/>
            <a:ext cx="0" cy="191087"/>
          </a:xfrm>
          <a:prstGeom prst="line">
            <a:avLst/>
          </a:prstGeom>
          <a:ln>
            <a:solidFill>
              <a:srgbClr val="8C6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227096" y="1773616"/>
            <a:ext cx="0" cy="115301"/>
          </a:xfrm>
          <a:prstGeom prst="line">
            <a:avLst/>
          </a:prstGeom>
          <a:ln>
            <a:solidFill>
              <a:srgbClr val="4299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4187665" y="4470452"/>
            <a:ext cx="432048" cy="432048"/>
          </a:xfrm>
          <a:prstGeom prst="ellipse">
            <a:avLst/>
          </a:prstGeom>
          <a:noFill/>
          <a:ln w="12700">
            <a:solidFill>
              <a:srgbClr val="9B82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4405698" y="3593707"/>
            <a:ext cx="0" cy="252000"/>
          </a:xfrm>
          <a:prstGeom prst="line">
            <a:avLst/>
          </a:prstGeom>
          <a:ln>
            <a:solidFill>
              <a:srgbClr val="9B82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405698" y="4288038"/>
            <a:ext cx="0" cy="180000"/>
          </a:xfrm>
          <a:prstGeom prst="line">
            <a:avLst/>
          </a:prstGeom>
          <a:ln>
            <a:solidFill>
              <a:srgbClr val="9B82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任意多边形 56"/>
          <p:cNvSpPr/>
          <p:nvPr/>
        </p:nvSpPr>
        <p:spPr>
          <a:xfrm>
            <a:off x="4299145" y="4572794"/>
            <a:ext cx="167590" cy="233661"/>
          </a:xfrm>
          <a:custGeom>
            <a:avLst/>
            <a:gdLst>
              <a:gd name="connsiteX0" fmla="*/ 144005 w 144576"/>
              <a:gd name="connsiteY0" fmla="*/ 2279 h 306581"/>
              <a:gd name="connsiteX1" fmla="*/ 3511 w 144576"/>
              <a:gd name="connsiteY1" fmla="*/ 171347 h 306581"/>
              <a:gd name="connsiteX2" fmla="*/ 51136 w 144576"/>
              <a:gd name="connsiteY2" fmla="*/ 302316 h 306581"/>
              <a:gd name="connsiteX3" fmla="*/ 144005 w 144576"/>
              <a:gd name="connsiteY3" fmla="*/ 2279 h 306581"/>
              <a:gd name="connsiteX0" fmla="*/ 144005 w 144576"/>
              <a:gd name="connsiteY0" fmla="*/ 2279 h 306581"/>
              <a:gd name="connsiteX1" fmla="*/ 3511 w 144576"/>
              <a:gd name="connsiteY1" fmla="*/ 171347 h 306581"/>
              <a:gd name="connsiteX2" fmla="*/ 51136 w 144576"/>
              <a:gd name="connsiteY2" fmla="*/ 302316 h 306581"/>
              <a:gd name="connsiteX3" fmla="*/ 144005 w 144576"/>
              <a:gd name="connsiteY3" fmla="*/ 2279 h 306581"/>
              <a:gd name="connsiteX0" fmla="*/ 145960 w 146531"/>
              <a:gd name="connsiteY0" fmla="*/ 2279 h 302316"/>
              <a:gd name="connsiteX1" fmla="*/ 5466 w 146531"/>
              <a:gd name="connsiteY1" fmla="*/ 171347 h 302316"/>
              <a:gd name="connsiteX2" fmla="*/ 53091 w 146531"/>
              <a:gd name="connsiteY2" fmla="*/ 302316 h 302316"/>
              <a:gd name="connsiteX3" fmla="*/ 145960 w 146531"/>
              <a:gd name="connsiteY3" fmla="*/ 2279 h 302316"/>
              <a:gd name="connsiteX0" fmla="*/ 145960 w 146531"/>
              <a:gd name="connsiteY0" fmla="*/ 2279 h 302316"/>
              <a:gd name="connsiteX1" fmla="*/ 5466 w 146531"/>
              <a:gd name="connsiteY1" fmla="*/ 171347 h 302316"/>
              <a:gd name="connsiteX2" fmla="*/ 53091 w 146531"/>
              <a:gd name="connsiteY2" fmla="*/ 302316 h 302316"/>
              <a:gd name="connsiteX3" fmla="*/ 145960 w 146531"/>
              <a:gd name="connsiteY3" fmla="*/ 2279 h 302316"/>
              <a:gd name="connsiteX0" fmla="*/ 145960 w 150374"/>
              <a:gd name="connsiteY0" fmla="*/ 27738 h 327775"/>
              <a:gd name="connsiteX1" fmla="*/ 5466 w 150374"/>
              <a:gd name="connsiteY1" fmla="*/ 196806 h 327775"/>
              <a:gd name="connsiteX2" fmla="*/ 53091 w 150374"/>
              <a:gd name="connsiteY2" fmla="*/ 327775 h 327775"/>
              <a:gd name="connsiteX3" fmla="*/ 145960 w 150374"/>
              <a:gd name="connsiteY3" fmla="*/ 27738 h 327775"/>
              <a:gd name="connsiteX0" fmla="*/ 145960 w 150374"/>
              <a:gd name="connsiteY0" fmla="*/ 27738 h 327775"/>
              <a:gd name="connsiteX1" fmla="*/ 5466 w 150374"/>
              <a:gd name="connsiteY1" fmla="*/ 196806 h 327775"/>
              <a:gd name="connsiteX2" fmla="*/ 53091 w 150374"/>
              <a:gd name="connsiteY2" fmla="*/ 327775 h 327775"/>
              <a:gd name="connsiteX3" fmla="*/ 145960 w 150374"/>
              <a:gd name="connsiteY3" fmla="*/ 27738 h 327775"/>
              <a:gd name="connsiteX0" fmla="*/ 154371 w 158564"/>
              <a:gd name="connsiteY0" fmla="*/ 28403 h 328440"/>
              <a:gd name="connsiteX1" fmla="*/ 4352 w 158564"/>
              <a:gd name="connsiteY1" fmla="*/ 190328 h 328440"/>
              <a:gd name="connsiteX2" fmla="*/ 61502 w 158564"/>
              <a:gd name="connsiteY2" fmla="*/ 328440 h 328440"/>
              <a:gd name="connsiteX3" fmla="*/ 154371 w 158564"/>
              <a:gd name="connsiteY3" fmla="*/ 28403 h 328440"/>
              <a:gd name="connsiteX0" fmla="*/ 119564 w 125250"/>
              <a:gd name="connsiteY0" fmla="*/ 28403 h 328440"/>
              <a:gd name="connsiteX1" fmla="*/ 19551 w 125250"/>
              <a:gd name="connsiteY1" fmla="*/ 190328 h 328440"/>
              <a:gd name="connsiteX2" fmla="*/ 26695 w 125250"/>
              <a:gd name="connsiteY2" fmla="*/ 328440 h 328440"/>
              <a:gd name="connsiteX3" fmla="*/ 119564 w 125250"/>
              <a:gd name="connsiteY3" fmla="*/ 28403 h 328440"/>
              <a:gd name="connsiteX0" fmla="*/ 198146 w 201791"/>
              <a:gd name="connsiteY0" fmla="*/ 42981 h 240624"/>
              <a:gd name="connsiteX1" fmla="*/ 19551 w 201791"/>
              <a:gd name="connsiteY1" fmla="*/ 102512 h 240624"/>
              <a:gd name="connsiteX2" fmla="*/ 26695 w 201791"/>
              <a:gd name="connsiteY2" fmla="*/ 240624 h 240624"/>
              <a:gd name="connsiteX3" fmla="*/ 198146 w 201791"/>
              <a:gd name="connsiteY3" fmla="*/ 42981 h 240624"/>
              <a:gd name="connsiteX0" fmla="*/ 188943 w 194460"/>
              <a:gd name="connsiteY0" fmla="*/ 42981 h 240992"/>
              <a:gd name="connsiteX1" fmla="*/ 10348 w 194460"/>
              <a:gd name="connsiteY1" fmla="*/ 102512 h 240992"/>
              <a:gd name="connsiteX2" fmla="*/ 17492 w 194460"/>
              <a:gd name="connsiteY2" fmla="*/ 240624 h 240992"/>
              <a:gd name="connsiteX3" fmla="*/ 137124 w 194460"/>
              <a:gd name="connsiteY3" fmla="*/ 139815 h 240992"/>
              <a:gd name="connsiteX4" fmla="*/ 188943 w 194460"/>
              <a:gd name="connsiteY4" fmla="*/ 42981 h 240992"/>
              <a:gd name="connsiteX0" fmla="*/ 188943 w 192588"/>
              <a:gd name="connsiteY0" fmla="*/ 42981 h 240920"/>
              <a:gd name="connsiteX1" fmla="*/ 10348 w 192588"/>
              <a:gd name="connsiteY1" fmla="*/ 102512 h 240920"/>
              <a:gd name="connsiteX2" fmla="*/ 17492 w 192588"/>
              <a:gd name="connsiteY2" fmla="*/ 240624 h 240920"/>
              <a:gd name="connsiteX3" fmla="*/ 75212 w 192588"/>
              <a:gd name="connsiteY3" fmla="*/ 120765 h 240920"/>
              <a:gd name="connsiteX4" fmla="*/ 188943 w 192588"/>
              <a:gd name="connsiteY4" fmla="*/ 42981 h 240920"/>
              <a:gd name="connsiteX0" fmla="*/ 179418 w 183229"/>
              <a:gd name="connsiteY0" fmla="*/ 42981 h 240920"/>
              <a:gd name="connsiteX1" fmla="*/ 10348 w 183229"/>
              <a:gd name="connsiteY1" fmla="*/ 102512 h 240920"/>
              <a:gd name="connsiteX2" fmla="*/ 17492 w 183229"/>
              <a:gd name="connsiteY2" fmla="*/ 240624 h 240920"/>
              <a:gd name="connsiteX3" fmla="*/ 75212 w 183229"/>
              <a:gd name="connsiteY3" fmla="*/ 120765 h 240920"/>
              <a:gd name="connsiteX4" fmla="*/ 179418 w 183229"/>
              <a:gd name="connsiteY4" fmla="*/ 42981 h 240920"/>
              <a:gd name="connsiteX0" fmla="*/ 179418 w 183229"/>
              <a:gd name="connsiteY0" fmla="*/ 42981 h 240920"/>
              <a:gd name="connsiteX1" fmla="*/ 10348 w 183229"/>
              <a:gd name="connsiteY1" fmla="*/ 102512 h 240920"/>
              <a:gd name="connsiteX2" fmla="*/ 17492 w 183229"/>
              <a:gd name="connsiteY2" fmla="*/ 240624 h 240920"/>
              <a:gd name="connsiteX3" fmla="*/ 75212 w 183229"/>
              <a:gd name="connsiteY3" fmla="*/ 120765 h 240920"/>
              <a:gd name="connsiteX4" fmla="*/ 179418 w 183229"/>
              <a:gd name="connsiteY4" fmla="*/ 42981 h 240920"/>
              <a:gd name="connsiteX0" fmla="*/ 179418 w 179430"/>
              <a:gd name="connsiteY0" fmla="*/ 37747 h 235686"/>
              <a:gd name="connsiteX1" fmla="*/ 10348 w 179430"/>
              <a:gd name="connsiteY1" fmla="*/ 97278 h 235686"/>
              <a:gd name="connsiteX2" fmla="*/ 17492 w 179430"/>
              <a:gd name="connsiteY2" fmla="*/ 235390 h 235686"/>
              <a:gd name="connsiteX3" fmla="*/ 75212 w 179430"/>
              <a:gd name="connsiteY3" fmla="*/ 115531 h 235686"/>
              <a:gd name="connsiteX4" fmla="*/ 179418 w 179430"/>
              <a:gd name="connsiteY4" fmla="*/ 37747 h 235686"/>
              <a:gd name="connsiteX0" fmla="*/ 179418 w 179430"/>
              <a:gd name="connsiteY0" fmla="*/ 37747 h 235686"/>
              <a:gd name="connsiteX1" fmla="*/ 10348 w 179430"/>
              <a:gd name="connsiteY1" fmla="*/ 97278 h 235686"/>
              <a:gd name="connsiteX2" fmla="*/ 17492 w 179430"/>
              <a:gd name="connsiteY2" fmla="*/ 235390 h 235686"/>
              <a:gd name="connsiteX3" fmla="*/ 75212 w 179430"/>
              <a:gd name="connsiteY3" fmla="*/ 115531 h 235686"/>
              <a:gd name="connsiteX4" fmla="*/ 179418 w 179430"/>
              <a:gd name="connsiteY4" fmla="*/ 37747 h 235686"/>
              <a:gd name="connsiteX0" fmla="*/ 167511 w 167524"/>
              <a:gd name="connsiteY0" fmla="*/ 31528 h 265186"/>
              <a:gd name="connsiteX1" fmla="*/ 10348 w 167524"/>
              <a:gd name="connsiteY1" fmla="*/ 126778 h 265186"/>
              <a:gd name="connsiteX2" fmla="*/ 17492 w 167524"/>
              <a:gd name="connsiteY2" fmla="*/ 264890 h 265186"/>
              <a:gd name="connsiteX3" fmla="*/ 75212 w 167524"/>
              <a:gd name="connsiteY3" fmla="*/ 145031 h 265186"/>
              <a:gd name="connsiteX4" fmla="*/ 167511 w 167524"/>
              <a:gd name="connsiteY4" fmla="*/ 31528 h 265186"/>
              <a:gd name="connsiteX0" fmla="*/ 167511 w 173897"/>
              <a:gd name="connsiteY0" fmla="*/ 366 h 234024"/>
              <a:gd name="connsiteX1" fmla="*/ 10348 w 173897"/>
              <a:gd name="connsiteY1" fmla="*/ 95616 h 234024"/>
              <a:gd name="connsiteX2" fmla="*/ 17492 w 173897"/>
              <a:gd name="connsiteY2" fmla="*/ 233728 h 234024"/>
              <a:gd name="connsiteX3" fmla="*/ 75212 w 173897"/>
              <a:gd name="connsiteY3" fmla="*/ 113869 h 234024"/>
              <a:gd name="connsiteX4" fmla="*/ 167511 w 173897"/>
              <a:gd name="connsiteY4" fmla="*/ 366 h 234024"/>
              <a:gd name="connsiteX0" fmla="*/ 167511 w 167590"/>
              <a:gd name="connsiteY0" fmla="*/ 3 h 233661"/>
              <a:gd name="connsiteX1" fmla="*/ 10348 w 167590"/>
              <a:gd name="connsiteY1" fmla="*/ 95253 h 233661"/>
              <a:gd name="connsiteX2" fmla="*/ 17492 w 167590"/>
              <a:gd name="connsiteY2" fmla="*/ 233365 h 233661"/>
              <a:gd name="connsiteX3" fmla="*/ 75212 w 167590"/>
              <a:gd name="connsiteY3" fmla="*/ 113506 h 233661"/>
              <a:gd name="connsiteX4" fmla="*/ 167511 w 167590"/>
              <a:gd name="connsiteY4" fmla="*/ 3 h 23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90" h="233661">
                <a:moveTo>
                  <a:pt x="167511" y="3"/>
                </a:moveTo>
                <a:cubicBezTo>
                  <a:pt x="171481" y="-393"/>
                  <a:pt x="25826" y="45247"/>
                  <a:pt x="10348" y="95253"/>
                </a:cubicBezTo>
                <a:cubicBezTo>
                  <a:pt x="-5130" y="145259"/>
                  <a:pt x="-3637" y="227148"/>
                  <a:pt x="17492" y="233365"/>
                </a:cubicBezTo>
                <a:cubicBezTo>
                  <a:pt x="38621" y="239582"/>
                  <a:pt x="46637" y="146446"/>
                  <a:pt x="75212" y="113506"/>
                </a:cubicBezTo>
                <a:cubicBezTo>
                  <a:pt x="103787" y="80566"/>
                  <a:pt x="163541" y="399"/>
                  <a:pt x="167511" y="3"/>
                </a:cubicBezTo>
                <a:close/>
              </a:path>
            </a:pathLst>
          </a:custGeom>
          <a:solidFill>
            <a:srgbClr val="9B820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338005" y="4585925"/>
            <a:ext cx="160059" cy="235325"/>
          </a:xfrm>
          <a:custGeom>
            <a:avLst/>
            <a:gdLst>
              <a:gd name="connsiteX0" fmla="*/ 148270 w 160059"/>
              <a:gd name="connsiteY0" fmla="*/ 363 h 235325"/>
              <a:gd name="connsiteX1" fmla="*/ 155414 w 160059"/>
              <a:gd name="connsiteY1" fmla="*/ 136094 h 235325"/>
              <a:gd name="connsiteX2" fmla="*/ 107789 w 160059"/>
              <a:gd name="connsiteY2" fmla="*/ 207531 h 235325"/>
              <a:gd name="connsiteX3" fmla="*/ 633 w 160059"/>
              <a:gd name="connsiteY3" fmla="*/ 228963 h 235325"/>
              <a:gd name="connsiteX4" fmla="*/ 67308 w 160059"/>
              <a:gd name="connsiteY4" fmla="*/ 100375 h 235325"/>
              <a:gd name="connsiteX5" fmla="*/ 148270 w 160059"/>
              <a:gd name="connsiteY5" fmla="*/ 363 h 23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59" h="235325">
                <a:moveTo>
                  <a:pt x="148270" y="363"/>
                </a:moveTo>
                <a:cubicBezTo>
                  <a:pt x="162954" y="6316"/>
                  <a:pt x="162161" y="101566"/>
                  <a:pt x="155414" y="136094"/>
                </a:cubicBezTo>
                <a:cubicBezTo>
                  <a:pt x="148667" y="170622"/>
                  <a:pt x="133586" y="192053"/>
                  <a:pt x="107789" y="207531"/>
                </a:cubicBezTo>
                <a:cubicBezTo>
                  <a:pt x="81992" y="223009"/>
                  <a:pt x="7380" y="246822"/>
                  <a:pt x="633" y="228963"/>
                </a:cubicBezTo>
                <a:cubicBezTo>
                  <a:pt x="-6114" y="211104"/>
                  <a:pt x="42702" y="137681"/>
                  <a:pt x="67308" y="100375"/>
                </a:cubicBezTo>
                <a:cubicBezTo>
                  <a:pt x="91914" y="63069"/>
                  <a:pt x="133586" y="-5590"/>
                  <a:pt x="148270" y="363"/>
                </a:cubicBezTo>
                <a:close/>
              </a:path>
            </a:pathLst>
          </a:custGeom>
          <a:solidFill>
            <a:srgbClr val="9B8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227096" y="3315479"/>
            <a:ext cx="0" cy="1153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227096" y="4349429"/>
            <a:ext cx="0" cy="1153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6007989" y="4473600"/>
            <a:ext cx="432048" cy="432048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五角星 61"/>
          <p:cNvSpPr/>
          <p:nvPr/>
        </p:nvSpPr>
        <p:spPr>
          <a:xfrm>
            <a:off x="6107101" y="4574772"/>
            <a:ext cx="233824" cy="233824"/>
          </a:xfrm>
          <a:prstGeom prst="star5">
            <a:avLst>
              <a:gd name="adj" fmla="val 27696"/>
              <a:gd name="hf" fmla="val 105146"/>
              <a:gd name="vf" fmla="val 1105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903587" y="2121274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5543020" y="2121274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</a:t>
            </a:r>
          </a:p>
          <a:p>
            <a:r>
              <a:rPr lang="en-US" altLang="zh-CN" sz="1100" dirty="0" smtClean="0"/>
              <a:t>your text or Copy </a:t>
            </a:r>
          </a:p>
          <a:p>
            <a:r>
              <a:rPr lang="en-US" altLang="zh-CN" sz="1100" dirty="0" smtClean="0"/>
              <a:t>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65" name="矩形 64"/>
          <p:cNvSpPr/>
          <p:nvPr/>
        </p:nvSpPr>
        <p:spPr>
          <a:xfrm>
            <a:off x="4099275" y="96665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66" name="矩形 65"/>
          <p:cNvSpPr/>
          <p:nvPr/>
        </p:nvSpPr>
        <p:spPr>
          <a:xfrm>
            <a:off x="4099275" y="3870306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Title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2434" y="3520362"/>
            <a:ext cx="936104" cy="1008112"/>
          </a:xfrm>
          <a:prstGeom prst="rect">
            <a:avLst/>
          </a:prstGeom>
          <a:solidFill>
            <a:srgbClr val="2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2434" y="2512250"/>
            <a:ext cx="936104" cy="1008112"/>
          </a:xfrm>
          <a:prstGeom prst="rect">
            <a:avLst/>
          </a:prstGeom>
          <a:solidFill>
            <a:srgbClr val="0A9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2434" y="1514035"/>
            <a:ext cx="936104" cy="1008112"/>
          </a:xfrm>
          <a:prstGeom prst="rect">
            <a:avLst/>
          </a:prstGeom>
          <a:solidFill>
            <a:srgbClr val="E26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2434" y="510208"/>
            <a:ext cx="936104" cy="1008112"/>
          </a:xfrm>
          <a:prstGeom prst="rect">
            <a:avLst/>
          </a:prstGeom>
          <a:solidFill>
            <a:srgbClr val="869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-2662806" y="2910682"/>
            <a:ext cx="6192000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3105250" y="3233698"/>
            <a:ext cx="2618878" cy="726559"/>
          </a:xfrm>
          <a:prstGeom prst="rect">
            <a:avLst/>
          </a:prstGeom>
          <a:solidFill>
            <a:srgbClr val="2B4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105250" y="2507139"/>
            <a:ext cx="2618878" cy="726559"/>
          </a:xfrm>
          <a:prstGeom prst="rect">
            <a:avLst/>
          </a:prstGeom>
          <a:solidFill>
            <a:srgbClr val="0B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105250" y="1787713"/>
            <a:ext cx="2618878" cy="726559"/>
          </a:xfrm>
          <a:prstGeom prst="rect">
            <a:avLst/>
          </a:prstGeom>
          <a:solidFill>
            <a:srgbClr val="F76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105250" y="1064242"/>
            <a:ext cx="2618878" cy="726559"/>
          </a:xfrm>
          <a:prstGeom prst="rect">
            <a:avLst/>
          </a:prstGeom>
          <a:solidFill>
            <a:srgbClr val="8FA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78538" y="510207"/>
            <a:ext cx="1826712" cy="1280593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6712" h="1280593">
                <a:moveTo>
                  <a:pt x="0" y="0"/>
                </a:moveTo>
                <a:lnTo>
                  <a:pt x="1826712" y="555625"/>
                </a:lnTo>
                <a:lnTo>
                  <a:pt x="1826712" y="1280593"/>
                </a:lnTo>
                <a:lnTo>
                  <a:pt x="0" y="1007543"/>
                </a:lnTo>
                <a:lnTo>
                  <a:pt x="0" y="0"/>
                </a:lnTo>
                <a:close/>
              </a:path>
            </a:pathLst>
          </a:custGeom>
          <a:solidFill>
            <a:srgbClr val="92A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8"/>
          <p:cNvSpPr/>
          <p:nvPr/>
        </p:nvSpPr>
        <p:spPr>
          <a:xfrm>
            <a:off x="1278538" y="1515939"/>
            <a:ext cx="1829887" cy="1007543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3980"/>
              <a:gd name="connsiteY0" fmla="*/ 0 h 1007543"/>
              <a:gd name="connsiteX1" fmla="*/ 1829887 w 1833980"/>
              <a:gd name="connsiteY1" fmla="*/ 273050 h 1007543"/>
              <a:gd name="connsiteX2" fmla="*/ 1833856 w 1833980"/>
              <a:gd name="connsiteY2" fmla="*/ 1001193 h 1007543"/>
              <a:gd name="connsiteX3" fmla="*/ 0 w 1833980"/>
              <a:gd name="connsiteY3" fmla="*/ 1007543 h 1007543"/>
              <a:gd name="connsiteX4" fmla="*/ 0 w 1833980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9093 w 1829887"/>
              <a:gd name="connsiteY2" fmla="*/ 1003575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887" h="1007543">
                <a:moveTo>
                  <a:pt x="0" y="0"/>
                </a:moveTo>
                <a:lnTo>
                  <a:pt x="1829887" y="273050"/>
                </a:lnTo>
                <a:cubicBezTo>
                  <a:pt x="1828829" y="608898"/>
                  <a:pt x="1830151" y="667727"/>
                  <a:pt x="1829093" y="1003575"/>
                </a:cubicBezTo>
                <a:lnTo>
                  <a:pt x="0" y="1007543"/>
                </a:lnTo>
                <a:lnTo>
                  <a:pt x="0" y="0"/>
                </a:lnTo>
                <a:close/>
              </a:path>
            </a:pathLst>
          </a:custGeom>
          <a:solidFill>
            <a:srgbClr val="FE7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28"/>
          <p:cNvSpPr/>
          <p:nvPr/>
        </p:nvSpPr>
        <p:spPr>
          <a:xfrm>
            <a:off x="1278539" y="2516591"/>
            <a:ext cx="1834048" cy="1003574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29887"/>
              <a:gd name="connsiteY0" fmla="*/ 0 h 1001193"/>
              <a:gd name="connsiteX1" fmla="*/ 1829887 w 1829887"/>
              <a:gd name="connsiteY1" fmla="*/ 273050 h 1001193"/>
              <a:gd name="connsiteX2" fmla="*/ 1826712 w 1829887"/>
              <a:gd name="connsiteY2" fmla="*/ 1001193 h 1001193"/>
              <a:gd name="connsiteX3" fmla="*/ 0 w 1829887"/>
              <a:gd name="connsiteY3" fmla="*/ 998018 h 1001193"/>
              <a:gd name="connsiteX4" fmla="*/ 0 w 1829887"/>
              <a:gd name="connsiteY4" fmla="*/ 0 h 1001193"/>
              <a:gd name="connsiteX0" fmla="*/ 0 w 1832268"/>
              <a:gd name="connsiteY0" fmla="*/ 5556 h 1006749"/>
              <a:gd name="connsiteX1" fmla="*/ 1832268 w 1832268"/>
              <a:gd name="connsiteY1" fmla="*/ 0 h 1006749"/>
              <a:gd name="connsiteX2" fmla="*/ 1826712 w 1832268"/>
              <a:gd name="connsiteY2" fmla="*/ 1006749 h 1006749"/>
              <a:gd name="connsiteX3" fmla="*/ 0 w 1832268"/>
              <a:gd name="connsiteY3" fmla="*/ 1003574 h 1006749"/>
              <a:gd name="connsiteX4" fmla="*/ 0 w 1832268"/>
              <a:gd name="connsiteY4" fmla="*/ 5556 h 1006749"/>
              <a:gd name="connsiteX0" fmla="*/ 0 w 1832268"/>
              <a:gd name="connsiteY0" fmla="*/ 5556 h 1003574"/>
              <a:gd name="connsiteX1" fmla="*/ 1832268 w 1832268"/>
              <a:gd name="connsiteY1" fmla="*/ 0 h 1003574"/>
              <a:gd name="connsiteX2" fmla="*/ 1829093 w 1832268"/>
              <a:gd name="connsiteY2" fmla="*/ 720999 h 1003574"/>
              <a:gd name="connsiteX3" fmla="*/ 0 w 1832268"/>
              <a:gd name="connsiteY3" fmla="*/ 1003574 h 1003574"/>
              <a:gd name="connsiteX4" fmla="*/ 0 w 1832268"/>
              <a:gd name="connsiteY4" fmla="*/ 5556 h 1003574"/>
              <a:gd name="connsiteX0" fmla="*/ 0 w 1834048"/>
              <a:gd name="connsiteY0" fmla="*/ 5556 h 1003574"/>
              <a:gd name="connsiteX1" fmla="*/ 1832268 w 1834048"/>
              <a:gd name="connsiteY1" fmla="*/ 0 h 1003574"/>
              <a:gd name="connsiteX2" fmla="*/ 1833856 w 1834048"/>
              <a:gd name="connsiteY2" fmla="*/ 720999 h 1003574"/>
              <a:gd name="connsiteX3" fmla="*/ 0 w 1834048"/>
              <a:gd name="connsiteY3" fmla="*/ 1003574 h 1003574"/>
              <a:gd name="connsiteX4" fmla="*/ 0 w 1834048"/>
              <a:gd name="connsiteY4" fmla="*/ 5556 h 100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048" h="1003574">
                <a:moveTo>
                  <a:pt x="0" y="5556"/>
                </a:moveTo>
                <a:lnTo>
                  <a:pt x="1832268" y="0"/>
                </a:lnTo>
                <a:cubicBezTo>
                  <a:pt x="1831210" y="335848"/>
                  <a:pt x="1834914" y="385151"/>
                  <a:pt x="1833856" y="720999"/>
                </a:cubicBezTo>
                <a:lnTo>
                  <a:pt x="0" y="1003574"/>
                </a:lnTo>
                <a:lnTo>
                  <a:pt x="0" y="5556"/>
                </a:lnTo>
                <a:close/>
              </a:path>
            </a:pathLst>
          </a:custGeom>
          <a:solidFill>
            <a:srgbClr val="0BA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/>
          <p:cNvSpPr/>
          <p:nvPr/>
        </p:nvSpPr>
        <p:spPr>
          <a:xfrm>
            <a:off x="1273670" y="3232033"/>
            <a:ext cx="1837135" cy="1296468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29887"/>
              <a:gd name="connsiteY0" fmla="*/ 0 h 1001193"/>
              <a:gd name="connsiteX1" fmla="*/ 1829887 w 1829887"/>
              <a:gd name="connsiteY1" fmla="*/ 273050 h 1001193"/>
              <a:gd name="connsiteX2" fmla="*/ 1826712 w 1829887"/>
              <a:gd name="connsiteY2" fmla="*/ 1001193 h 1001193"/>
              <a:gd name="connsiteX3" fmla="*/ 0 w 1829887"/>
              <a:gd name="connsiteY3" fmla="*/ 998018 h 1001193"/>
              <a:gd name="connsiteX4" fmla="*/ 0 w 1829887"/>
              <a:gd name="connsiteY4" fmla="*/ 0 h 1001193"/>
              <a:gd name="connsiteX0" fmla="*/ 0 w 1832268"/>
              <a:gd name="connsiteY0" fmla="*/ 5556 h 1006749"/>
              <a:gd name="connsiteX1" fmla="*/ 1832268 w 1832268"/>
              <a:gd name="connsiteY1" fmla="*/ 0 h 1006749"/>
              <a:gd name="connsiteX2" fmla="*/ 1826712 w 1832268"/>
              <a:gd name="connsiteY2" fmla="*/ 1006749 h 1006749"/>
              <a:gd name="connsiteX3" fmla="*/ 0 w 1832268"/>
              <a:gd name="connsiteY3" fmla="*/ 1003574 h 1006749"/>
              <a:gd name="connsiteX4" fmla="*/ 0 w 1832268"/>
              <a:gd name="connsiteY4" fmla="*/ 5556 h 1006749"/>
              <a:gd name="connsiteX0" fmla="*/ 0 w 1832268"/>
              <a:gd name="connsiteY0" fmla="*/ 5556 h 1003574"/>
              <a:gd name="connsiteX1" fmla="*/ 1832268 w 1832268"/>
              <a:gd name="connsiteY1" fmla="*/ 0 h 1003574"/>
              <a:gd name="connsiteX2" fmla="*/ 1829093 w 1832268"/>
              <a:gd name="connsiteY2" fmla="*/ 720999 h 1003574"/>
              <a:gd name="connsiteX3" fmla="*/ 0 w 1832268"/>
              <a:gd name="connsiteY3" fmla="*/ 1003574 h 1003574"/>
              <a:gd name="connsiteX4" fmla="*/ 0 w 1832268"/>
              <a:gd name="connsiteY4" fmla="*/ 5556 h 1003574"/>
              <a:gd name="connsiteX0" fmla="*/ 0 w 1834649"/>
              <a:gd name="connsiteY0" fmla="*/ 793 h 1003574"/>
              <a:gd name="connsiteX1" fmla="*/ 1834649 w 1834649"/>
              <a:gd name="connsiteY1" fmla="*/ 0 h 1003574"/>
              <a:gd name="connsiteX2" fmla="*/ 1831474 w 1834649"/>
              <a:gd name="connsiteY2" fmla="*/ 720999 h 1003574"/>
              <a:gd name="connsiteX3" fmla="*/ 2381 w 1834649"/>
              <a:gd name="connsiteY3" fmla="*/ 1003574 h 1003574"/>
              <a:gd name="connsiteX4" fmla="*/ 0 w 1834649"/>
              <a:gd name="connsiteY4" fmla="*/ 793 h 1003574"/>
              <a:gd name="connsiteX0" fmla="*/ 0 w 1834649"/>
              <a:gd name="connsiteY0" fmla="*/ 284162 h 1286943"/>
              <a:gd name="connsiteX1" fmla="*/ 1834649 w 1834649"/>
              <a:gd name="connsiteY1" fmla="*/ 0 h 1286943"/>
              <a:gd name="connsiteX2" fmla="*/ 1831474 w 1834649"/>
              <a:gd name="connsiteY2" fmla="*/ 1004368 h 1286943"/>
              <a:gd name="connsiteX3" fmla="*/ 2381 w 1834649"/>
              <a:gd name="connsiteY3" fmla="*/ 1286943 h 1286943"/>
              <a:gd name="connsiteX4" fmla="*/ 0 w 1834649"/>
              <a:gd name="connsiteY4" fmla="*/ 284162 h 1286943"/>
              <a:gd name="connsiteX0" fmla="*/ 0 w 1834649"/>
              <a:gd name="connsiteY0" fmla="*/ 284162 h 1286943"/>
              <a:gd name="connsiteX1" fmla="*/ 1834649 w 1834649"/>
              <a:gd name="connsiteY1" fmla="*/ 0 h 1286943"/>
              <a:gd name="connsiteX2" fmla="*/ 1829093 w 1834649"/>
              <a:gd name="connsiteY2" fmla="*/ 721000 h 1286943"/>
              <a:gd name="connsiteX3" fmla="*/ 2381 w 1834649"/>
              <a:gd name="connsiteY3" fmla="*/ 1286943 h 1286943"/>
              <a:gd name="connsiteX4" fmla="*/ 0 w 1834649"/>
              <a:gd name="connsiteY4" fmla="*/ 284162 h 1286943"/>
              <a:gd name="connsiteX0" fmla="*/ 229 w 1834878"/>
              <a:gd name="connsiteY0" fmla="*/ 284162 h 1289324"/>
              <a:gd name="connsiteX1" fmla="*/ 1834878 w 1834878"/>
              <a:gd name="connsiteY1" fmla="*/ 0 h 1289324"/>
              <a:gd name="connsiteX2" fmla="*/ 1829322 w 1834878"/>
              <a:gd name="connsiteY2" fmla="*/ 721000 h 1289324"/>
              <a:gd name="connsiteX3" fmla="*/ 229 w 1834878"/>
              <a:gd name="connsiteY3" fmla="*/ 1289324 h 1289324"/>
              <a:gd name="connsiteX4" fmla="*/ 229 w 1834878"/>
              <a:gd name="connsiteY4" fmla="*/ 284162 h 1289324"/>
              <a:gd name="connsiteX0" fmla="*/ 2486 w 1837135"/>
              <a:gd name="connsiteY0" fmla="*/ 284162 h 1296468"/>
              <a:gd name="connsiteX1" fmla="*/ 1837135 w 1837135"/>
              <a:gd name="connsiteY1" fmla="*/ 0 h 1296468"/>
              <a:gd name="connsiteX2" fmla="*/ 1831579 w 1837135"/>
              <a:gd name="connsiteY2" fmla="*/ 721000 h 1296468"/>
              <a:gd name="connsiteX3" fmla="*/ 105 w 1837135"/>
              <a:gd name="connsiteY3" fmla="*/ 1296468 h 1296468"/>
              <a:gd name="connsiteX4" fmla="*/ 2486 w 1837135"/>
              <a:gd name="connsiteY4" fmla="*/ 284162 h 1296468"/>
              <a:gd name="connsiteX0" fmla="*/ 2486 w 1837135"/>
              <a:gd name="connsiteY0" fmla="*/ 284162 h 1296468"/>
              <a:gd name="connsiteX1" fmla="*/ 1837135 w 1837135"/>
              <a:gd name="connsiteY1" fmla="*/ 0 h 1296468"/>
              <a:gd name="connsiteX2" fmla="*/ 1836342 w 1837135"/>
              <a:gd name="connsiteY2" fmla="*/ 728144 h 1296468"/>
              <a:gd name="connsiteX3" fmla="*/ 105 w 1837135"/>
              <a:gd name="connsiteY3" fmla="*/ 1296468 h 1296468"/>
              <a:gd name="connsiteX4" fmla="*/ 2486 w 1837135"/>
              <a:gd name="connsiteY4" fmla="*/ 284162 h 129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135" h="1296468">
                <a:moveTo>
                  <a:pt x="2486" y="284162"/>
                </a:moveTo>
                <a:lnTo>
                  <a:pt x="1837135" y="0"/>
                </a:lnTo>
                <a:cubicBezTo>
                  <a:pt x="1836077" y="335848"/>
                  <a:pt x="1837400" y="392296"/>
                  <a:pt x="1836342" y="728144"/>
                </a:cubicBezTo>
                <a:lnTo>
                  <a:pt x="105" y="1296468"/>
                </a:lnTo>
                <a:cubicBezTo>
                  <a:pt x="-689" y="962208"/>
                  <a:pt x="3280" y="618422"/>
                  <a:pt x="2486" y="284162"/>
                </a:cubicBezTo>
                <a:close/>
              </a:path>
            </a:pathLst>
          </a:custGeom>
          <a:solidFill>
            <a:srgbClr val="2D4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112587" y="1064242"/>
            <a:ext cx="523309" cy="289601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755229" y="510207"/>
            <a:ext cx="523309" cy="401829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99592" y="479467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Bodoni MT Condensed" pitchFamily="18" charset="0"/>
              </a:rPr>
              <a:t>01</a:t>
            </a:r>
            <a:endParaRPr lang="zh-CN" altLang="en-US" sz="1100" dirty="0">
              <a:solidFill>
                <a:schemeClr val="bg1"/>
              </a:solidFill>
              <a:latin typeface="Bodoni MT Condensed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9592" y="1461356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Bodoni MT Condensed" pitchFamily="18" charset="0"/>
              </a:rPr>
              <a:t>02</a:t>
            </a:r>
            <a:endParaRPr lang="zh-CN" altLang="en-US" sz="1100" dirty="0">
              <a:solidFill>
                <a:schemeClr val="bg1"/>
              </a:solidFill>
              <a:latin typeface="Bodoni MT Condensed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9592" y="2480692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Bodoni MT Condensed" pitchFamily="18" charset="0"/>
              </a:rPr>
              <a:t>03</a:t>
            </a:r>
            <a:endParaRPr lang="zh-CN" altLang="en-US" sz="1100" dirty="0">
              <a:solidFill>
                <a:schemeClr val="bg1"/>
              </a:solidFill>
              <a:latin typeface="Bodoni MT Condensed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592" y="3462581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Bodoni MT Condensed" pitchFamily="18" charset="0"/>
              </a:rPr>
              <a:t>04</a:t>
            </a:r>
            <a:endParaRPr lang="zh-CN" altLang="en-US" sz="1100" dirty="0">
              <a:solidFill>
                <a:schemeClr val="bg1"/>
              </a:solidFill>
              <a:latin typeface="Bodoni MT Condensed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5856" y="1131590"/>
            <a:ext cx="2336644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Click here to add your text or Copy Your text and paste 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it here</a:t>
            </a: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1851670"/>
            <a:ext cx="2336644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Click here to add your text or Copy Your text and paste 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it here</a:t>
            </a: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5856" y="2584524"/>
            <a:ext cx="2336644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Click here to add your text or Copy Your text and paste 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it here</a:t>
            </a: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3304604"/>
            <a:ext cx="2336644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Click here to add your text or Copy Your text and paste </a:t>
            </a:r>
          </a:p>
          <a:p>
            <a:r>
              <a:rPr lang="en-US" altLang="zh-CN" sz="900" dirty="0" smtClean="0">
                <a:solidFill>
                  <a:schemeClr val="bg1"/>
                </a:solidFill>
              </a:rPr>
              <a:t>it here</a:t>
            </a: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12780" y="802632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Click </a:t>
            </a:r>
            <a:r>
              <a:rPr lang="en-US" altLang="zh-CN" sz="1400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add </a:t>
            </a:r>
            <a:r>
              <a:rPr lang="en-US" altLang="zh-CN" sz="1400" dirty="0">
                <a:solidFill>
                  <a:schemeClr val="bg1"/>
                </a:solidFill>
              </a:rPr>
              <a:t>title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2780" y="1851670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Click </a:t>
            </a:r>
            <a:r>
              <a:rPr lang="en-US" altLang="zh-CN" sz="1400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add </a:t>
            </a:r>
            <a:r>
              <a:rPr lang="en-US" altLang="zh-CN" sz="1400" dirty="0">
                <a:solidFill>
                  <a:schemeClr val="bg1"/>
                </a:solidFill>
              </a:rPr>
              <a:t>title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2780" y="2784579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Click </a:t>
            </a:r>
            <a:r>
              <a:rPr lang="en-US" altLang="zh-CN" sz="1400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add </a:t>
            </a:r>
            <a:r>
              <a:rPr lang="en-US" altLang="zh-CN" sz="1400" dirty="0">
                <a:solidFill>
                  <a:schemeClr val="bg1"/>
                </a:solidFill>
              </a:rPr>
              <a:t>title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2780" y="3766269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Click </a:t>
            </a:r>
            <a:r>
              <a:rPr lang="en-US" altLang="zh-CN" sz="1400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add </a:t>
            </a:r>
            <a:r>
              <a:rPr lang="en-US" altLang="zh-CN" sz="1400" dirty="0">
                <a:solidFill>
                  <a:schemeClr val="bg1"/>
                </a:solidFill>
              </a:rPr>
              <a:t>title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Freeform 144"/>
          <p:cNvSpPr>
            <a:spLocks noEditPoints="1"/>
          </p:cNvSpPr>
          <p:nvPr/>
        </p:nvSpPr>
        <p:spPr bwMode="black">
          <a:xfrm>
            <a:off x="1983234" y="1818864"/>
            <a:ext cx="342989" cy="605370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  <a:extLst/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3" name="Picture 34" descr="Efficienc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3156" y="2614890"/>
            <a:ext cx="743144" cy="689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roup 173"/>
          <p:cNvGrpSpPr>
            <a:grpSpLocks noChangeAspect="1"/>
          </p:cNvGrpSpPr>
          <p:nvPr/>
        </p:nvGrpSpPr>
        <p:grpSpPr>
          <a:xfrm>
            <a:off x="1901813" y="3462581"/>
            <a:ext cx="505829" cy="651057"/>
            <a:chOff x="-2773363" y="1651000"/>
            <a:chExt cx="2692401" cy="3448051"/>
          </a:xfrm>
          <a:solidFill>
            <a:schemeClr val="bg1"/>
          </a:solidFill>
        </p:grpSpPr>
        <p:sp>
          <p:nvSpPr>
            <p:cNvPr id="65" name="Freeform 19"/>
            <p:cNvSpPr>
              <a:spLocks noEditPoints="1"/>
            </p:cNvSpPr>
            <p:nvPr/>
          </p:nvSpPr>
          <p:spPr bwMode="auto">
            <a:xfrm>
              <a:off x="-1908175" y="1798638"/>
              <a:ext cx="641350" cy="641350"/>
            </a:xfrm>
            <a:custGeom>
              <a:avLst/>
              <a:gdLst>
                <a:gd name="T0" fmla="*/ 171 w 171"/>
                <a:gd name="T1" fmla="*/ 79 h 171"/>
                <a:gd name="T2" fmla="*/ 168 w 171"/>
                <a:gd name="T3" fmla="*/ 77 h 171"/>
                <a:gd name="T4" fmla="*/ 152 w 171"/>
                <a:gd name="T5" fmla="*/ 65 h 171"/>
                <a:gd name="T6" fmla="*/ 165 w 171"/>
                <a:gd name="T7" fmla="*/ 54 h 171"/>
                <a:gd name="T8" fmla="*/ 161 w 171"/>
                <a:gd name="T9" fmla="*/ 52 h 171"/>
                <a:gd name="T10" fmla="*/ 142 w 171"/>
                <a:gd name="T11" fmla="*/ 45 h 171"/>
                <a:gd name="T12" fmla="*/ 152 w 171"/>
                <a:gd name="T13" fmla="*/ 32 h 171"/>
                <a:gd name="T14" fmla="*/ 147 w 171"/>
                <a:gd name="T15" fmla="*/ 30 h 171"/>
                <a:gd name="T16" fmla="*/ 127 w 171"/>
                <a:gd name="T17" fmla="*/ 30 h 171"/>
                <a:gd name="T18" fmla="*/ 132 w 171"/>
                <a:gd name="T19" fmla="*/ 15 h 171"/>
                <a:gd name="T20" fmla="*/ 127 w 171"/>
                <a:gd name="T21" fmla="*/ 14 h 171"/>
                <a:gd name="T22" fmla="*/ 108 w 171"/>
                <a:gd name="T23" fmla="*/ 20 h 171"/>
                <a:gd name="T24" fmla="*/ 108 w 171"/>
                <a:gd name="T25" fmla="*/ 5 h 171"/>
                <a:gd name="T26" fmla="*/ 103 w 171"/>
                <a:gd name="T27" fmla="*/ 4 h 171"/>
                <a:gd name="T28" fmla="*/ 86 w 171"/>
                <a:gd name="T29" fmla="*/ 16 h 171"/>
                <a:gd name="T30" fmla="*/ 79 w 171"/>
                <a:gd name="T31" fmla="*/ 0 h 171"/>
                <a:gd name="T32" fmla="*/ 77 w 171"/>
                <a:gd name="T33" fmla="*/ 3 h 171"/>
                <a:gd name="T34" fmla="*/ 65 w 171"/>
                <a:gd name="T35" fmla="*/ 19 h 171"/>
                <a:gd name="T36" fmla="*/ 53 w 171"/>
                <a:gd name="T37" fmla="*/ 6 h 171"/>
                <a:gd name="T38" fmla="*/ 52 w 171"/>
                <a:gd name="T39" fmla="*/ 10 h 171"/>
                <a:gd name="T40" fmla="*/ 45 w 171"/>
                <a:gd name="T41" fmla="*/ 29 h 171"/>
                <a:gd name="T42" fmla="*/ 30 w 171"/>
                <a:gd name="T43" fmla="*/ 20 h 171"/>
                <a:gd name="T44" fmla="*/ 30 w 171"/>
                <a:gd name="T45" fmla="*/ 24 h 171"/>
                <a:gd name="T46" fmla="*/ 30 w 171"/>
                <a:gd name="T47" fmla="*/ 44 h 171"/>
                <a:gd name="T48" fmla="*/ 13 w 171"/>
                <a:gd name="T49" fmla="*/ 40 h 171"/>
                <a:gd name="T50" fmla="*/ 14 w 171"/>
                <a:gd name="T51" fmla="*/ 44 h 171"/>
                <a:gd name="T52" fmla="*/ 20 w 171"/>
                <a:gd name="T53" fmla="*/ 63 h 171"/>
                <a:gd name="T54" fmla="*/ 2 w 171"/>
                <a:gd name="T55" fmla="*/ 65 h 171"/>
                <a:gd name="T56" fmla="*/ 4 w 171"/>
                <a:gd name="T57" fmla="*/ 68 h 171"/>
                <a:gd name="T58" fmla="*/ 16 w 171"/>
                <a:gd name="T59" fmla="*/ 84 h 171"/>
                <a:gd name="T60" fmla="*/ 0 w 171"/>
                <a:gd name="T61" fmla="*/ 91 h 171"/>
                <a:gd name="T62" fmla="*/ 3 w 171"/>
                <a:gd name="T63" fmla="*/ 94 h 171"/>
                <a:gd name="T64" fmla="*/ 19 w 171"/>
                <a:gd name="T65" fmla="*/ 106 h 171"/>
                <a:gd name="T66" fmla="*/ 6 w 171"/>
                <a:gd name="T67" fmla="*/ 116 h 171"/>
                <a:gd name="T68" fmla="*/ 10 w 171"/>
                <a:gd name="T69" fmla="*/ 119 h 171"/>
                <a:gd name="T70" fmla="*/ 29 w 171"/>
                <a:gd name="T71" fmla="*/ 125 h 171"/>
                <a:gd name="T72" fmla="*/ 19 w 171"/>
                <a:gd name="T73" fmla="*/ 139 h 171"/>
                <a:gd name="T74" fmla="*/ 24 w 171"/>
                <a:gd name="T75" fmla="*/ 141 h 171"/>
                <a:gd name="T76" fmla="*/ 44 w 171"/>
                <a:gd name="T77" fmla="*/ 141 h 171"/>
                <a:gd name="T78" fmla="*/ 39 w 171"/>
                <a:gd name="T79" fmla="*/ 156 h 171"/>
                <a:gd name="T80" fmla="*/ 44 w 171"/>
                <a:gd name="T81" fmla="*/ 157 h 171"/>
                <a:gd name="T82" fmla="*/ 63 w 171"/>
                <a:gd name="T83" fmla="*/ 151 h 171"/>
                <a:gd name="T84" fmla="*/ 63 w 171"/>
                <a:gd name="T85" fmla="*/ 166 h 171"/>
                <a:gd name="T86" fmla="*/ 68 w 171"/>
                <a:gd name="T87" fmla="*/ 166 h 171"/>
                <a:gd name="T88" fmla="*/ 85 w 171"/>
                <a:gd name="T89" fmla="*/ 155 h 171"/>
                <a:gd name="T90" fmla="*/ 91 w 171"/>
                <a:gd name="T91" fmla="*/ 171 h 171"/>
                <a:gd name="T92" fmla="*/ 94 w 171"/>
                <a:gd name="T93" fmla="*/ 168 h 171"/>
                <a:gd name="T94" fmla="*/ 96 w 171"/>
                <a:gd name="T95" fmla="*/ 154 h 171"/>
                <a:gd name="T96" fmla="*/ 114 w 171"/>
                <a:gd name="T97" fmla="*/ 163 h 171"/>
                <a:gd name="T98" fmla="*/ 119 w 171"/>
                <a:gd name="T99" fmla="*/ 162 h 171"/>
                <a:gd name="T100" fmla="*/ 117 w 171"/>
                <a:gd name="T101" fmla="*/ 147 h 171"/>
                <a:gd name="T102" fmla="*/ 137 w 171"/>
                <a:gd name="T103" fmla="*/ 150 h 171"/>
                <a:gd name="T104" fmla="*/ 142 w 171"/>
                <a:gd name="T105" fmla="*/ 149 h 171"/>
                <a:gd name="T106" fmla="*/ 135 w 171"/>
                <a:gd name="T107" fmla="*/ 134 h 171"/>
                <a:gd name="T108" fmla="*/ 154 w 171"/>
                <a:gd name="T109" fmla="*/ 131 h 171"/>
                <a:gd name="T110" fmla="*/ 159 w 171"/>
                <a:gd name="T111" fmla="*/ 129 h 171"/>
                <a:gd name="T112" fmla="*/ 147 w 171"/>
                <a:gd name="T113" fmla="*/ 117 h 171"/>
                <a:gd name="T114" fmla="*/ 165 w 171"/>
                <a:gd name="T115" fmla="*/ 108 h 171"/>
                <a:gd name="T116" fmla="*/ 169 w 171"/>
                <a:gd name="T117" fmla="*/ 105 h 171"/>
                <a:gd name="T118" fmla="*/ 154 w 171"/>
                <a:gd name="T119" fmla="*/ 96 h 171"/>
                <a:gd name="T120" fmla="*/ 168 w 171"/>
                <a:gd name="T121" fmla="*/ 82 h 171"/>
                <a:gd name="T122" fmla="*/ 70 w 171"/>
                <a:gd name="T123" fmla="*/ 85 h 171"/>
                <a:gd name="T124" fmla="*/ 101 w 171"/>
                <a:gd name="T125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" h="171">
                  <a:moveTo>
                    <a:pt x="168" y="82"/>
                  </a:moveTo>
                  <a:cubicBezTo>
                    <a:pt x="170" y="82"/>
                    <a:pt x="171" y="81"/>
                    <a:pt x="171" y="79"/>
                  </a:cubicBezTo>
                  <a:cubicBezTo>
                    <a:pt x="171" y="79"/>
                    <a:pt x="171" y="79"/>
                    <a:pt x="171" y="79"/>
                  </a:cubicBezTo>
                  <a:cubicBezTo>
                    <a:pt x="171" y="78"/>
                    <a:pt x="169" y="77"/>
                    <a:pt x="168" y="77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4" y="71"/>
                    <a:pt x="153" y="68"/>
                    <a:pt x="152" y="6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4" y="56"/>
                    <a:pt x="165" y="55"/>
                    <a:pt x="165" y="54"/>
                  </a:cubicBezTo>
                  <a:cubicBezTo>
                    <a:pt x="165" y="54"/>
                    <a:pt x="165" y="53"/>
                    <a:pt x="165" y="53"/>
                  </a:cubicBezTo>
                  <a:cubicBezTo>
                    <a:pt x="164" y="52"/>
                    <a:pt x="163" y="51"/>
                    <a:pt x="161" y="5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51"/>
                    <a:pt x="144" y="48"/>
                    <a:pt x="142" y="45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2" y="33"/>
                    <a:pt x="152" y="32"/>
                  </a:cubicBezTo>
                  <a:cubicBezTo>
                    <a:pt x="152" y="31"/>
                    <a:pt x="151" y="31"/>
                    <a:pt x="151" y="30"/>
                  </a:cubicBezTo>
                  <a:cubicBezTo>
                    <a:pt x="150" y="29"/>
                    <a:pt x="148" y="29"/>
                    <a:pt x="147" y="3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2" y="34"/>
                    <a:pt x="130" y="32"/>
                    <a:pt x="127" y="3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5"/>
                  </a:cubicBezTo>
                  <a:cubicBezTo>
                    <a:pt x="132" y="14"/>
                    <a:pt x="132" y="13"/>
                    <a:pt x="131" y="13"/>
                  </a:cubicBezTo>
                  <a:cubicBezTo>
                    <a:pt x="129" y="12"/>
                    <a:pt x="128" y="12"/>
                    <a:pt x="127" y="1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4" y="22"/>
                    <a:pt x="111" y="21"/>
                    <a:pt x="108" y="2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3" y="3"/>
                    <a:pt x="103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3" y="16"/>
                    <a:pt x="90" y="16"/>
                    <a:pt x="86" y="16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17"/>
                    <a:pt x="68" y="18"/>
                    <a:pt x="65" y="1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5" y="5"/>
                    <a:pt x="53" y="6"/>
                  </a:cubicBezTo>
                  <a:cubicBezTo>
                    <a:pt x="52" y="6"/>
                    <a:pt x="52" y="7"/>
                    <a:pt x="52" y="9"/>
                  </a:cubicBezTo>
                  <a:cubicBezTo>
                    <a:pt x="52" y="9"/>
                    <a:pt x="52" y="9"/>
                    <a:pt x="52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1" y="25"/>
                    <a:pt x="48" y="27"/>
                    <a:pt x="45" y="2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19"/>
                    <a:pt x="32" y="19"/>
                    <a:pt x="30" y="20"/>
                  </a:cubicBezTo>
                  <a:cubicBezTo>
                    <a:pt x="30" y="20"/>
                    <a:pt x="29" y="21"/>
                    <a:pt x="29" y="22"/>
                  </a:cubicBezTo>
                  <a:cubicBezTo>
                    <a:pt x="29" y="23"/>
                    <a:pt x="30" y="23"/>
                    <a:pt x="30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9"/>
                    <a:pt x="32" y="41"/>
                    <a:pt x="30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8"/>
                    <a:pt x="14" y="39"/>
                    <a:pt x="13" y="40"/>
                  </a:cubicBezTo>
                  <a:cubicBezTo>
                    <a:pt x="13" y="41"/>
                    <a:pt x="12" y="41"/>
                    <a:pt x="12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2" y="57"/>
                    <a:pt x="21" y="60"/>
                    <a:pt x="20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4" y="62"/>
                    <a:pt x="3" y="63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81"/>
                    <a:pt x="16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4"/>
                    <a:pt x="3" y="94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9"/>
                    <a:pt x="18" y="103"/>
                    <a:pt x="19" y="10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7" y="114"/>
                    <a:pt x="6" y="115"/>
                    <a:pt x="6" y="116"/>
                  </a:cubicBezTo>
                  <a:cubicBezTo>
                    <a:pt x="6" y="117"/>
                    <a:pt x="6" y="117"/>
                    <a:pt x="6" y="118"/>
                  </a:cubicBezTo>
                  <a:cubicBezTo>
                    <a:pt x="7" y="119"/>
                    <a:pt x="8" y="120"/>
                    <a:pt x="10" y="119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5" y="120"/>
                    <a:pt x="27" y="123"/>
                    <a:pt x="29" y="125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19" y="138"/>
                    <a:pt x="19" y="139"/>
                  </a:cubicBezTo>
                  <a:cubicBezTo>
                    <a:pt x="19" y="139"/>
                    <a:pt x="20" y="140"/>
                    <a:pt x="20" y="140"/>
                  </a:cubicBezTo>
                  <a:cubicBezTo>
                    <a:pt x="21" y="142"/>
                    <a:pt x="23" y="142"/>
                    <a:pt x="24" y="141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9" y="137"/>
                    <a:pt x="41" y="139"/>
                    <a:pt x="44" y="141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6"/>
                  </a:cubicBezTo>
                  <a:cubicBezTo>
                    <a:pt x="39" y="157"/>
                    <a:pt x="39" y="157"/>
                    <a:pt x="40" y="158"/>
                  </a:cubicBezTo>
                  <a:cubicBezTo>
                    <a:pt x="42" y="159"/>
                    <a:pt x="43" y="158"/>
                    <a:pt x="44" y="15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9"/>
                    <a:pt x="60" y="150"/>
                    <a:pt x="63" y="151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3" y="165"/>
                    <a:pt x="63" y="166"/>
                    <a:pt x="63" y="166"/>
                  </a:cubicBezTo>
                  <a:cubicBezTo>
                    <a:pt x="63" y="167"/>
                    <a:pt x="64" y="168"/>
                    <a:pt x="65" y="168"/>
                  </a:cubicBezTo>
                  <a:cubicBezTo>
                    <a:pt x="66" y="169"/>
                    <a:pt x="68" y="168"/>
                    <a:pt x="68" y="166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8" y="154"/>
                    <a:pt x="81" y="155"/>
                    <a:pt x="85" y="15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70"/>
                    <a:pt x="90" y="171"/>
                    <a:pt x="91" y="171"/>
                  </a:cubicBezTo>
                  <a:cubicBezTo>
                    <a:pt x="91" y="171"/>
                    <a:pt x="92" y="171"/>
                    <a:pt x="92" y="171"/>
                  </a:cubicBezTo>
                  <a:cubicBezTo>
                    <a:pt x="93" y="171"/>
                    <a:pt x="94" y="169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0" y="153"/>
                    <a:pt x="103" y="153"/>
                    <a:pt x="106" y="152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5" y="165"/>
                    <a:pt x="116" y="165"/>
                    <a:pt x="118" y="165"/>
                  </a:cubicBezTo>
                  <a:cubicBezTo>
                    <a:pt x="119" y="164"/>
                    <a:pt x="119" y="163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20" y="146"/>
                    <a:pt x="123" y="144"/>
                    <a:pt x="126" y="14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8" y="152"/>
                    <a:pt x="139" y="152"/>
                    <a:pt x="141" y="151"/>
                  </a:cubicBezTo>
                  <a:cubicBezTo>
                    <a:pt x="141" y="150"/>
                    <a:pt x="142" y="149"/>
                    <a:pt x="142" y="149"/>
                  </a:cubicBezTo>
                  <a:cubicBezTo>
                    <a:pt x="142" y="148"/>
                    <a:pt x="141" y="147"/>
                    <a:pt x="141" y="147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2"/>
                    <a:pt x="139" y="130"/>
                    <a:pt x="141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6" y="132"/>
                    <a:pt x="157" y="132"/>
                    <a:pt x="158" y="131"/>
                  </a:cubicBezTo>
                  <a:cubicBezTo>
                    <a:pt x="158" y="130"/>
                    <a:pt x="159" y="130"/>
                    <a:pt x="159" y="129"/>
                  </a:cubicBezTo>
                  <a:cubicBezTo>
                    <a:pt x="159" y="128"/>
                    <a:pt x="158" y="127"/>
                    <a:pt x="157" y="12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7" y="108"/>
                    <a:pt x="168" y="107"/>
                    <a:pt x="169" y="106"/>
                  </a:cubicBezTo>
                  <a:cubicBezTo>
                    <a:pt x="169" y="106"/>
                    <a:pt x="169" y="105"/>
                    <a:pt x="169" y="105"/>
                  </a:cubicBezTo>
                  <a:cubicBezTo>
                    <a:pt x="169" y="104"/>
                    <a:pt x="168" y="103"/>
                    <a:pt x="167" y="10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3"/>
                    <a:pt x="155" y="90"/>
                    <a:pt x="155" y="86"/>
                  </a:cubicBezTo>
                  <a:lnTo>
                    <a:pt x="168" y="82"/>
                  </a:lnTo>
                  <a:close/>
                  <a:moveTo>
                    <a:pt x="86" y="101"/>
                  </a:moveTo>
                  <a:cubicBezTo>
                    <a:pt x="77" y="101"/>
                    <a:pt x="70" y="94"/>
                    <a:pt x="70" y="85"/>
                  </a:cubicBezTo>
                  <a:cubicBezTo>
                    <a:pt x="70" y="77"/>
                    <a:pt x="77" y="70"/>
                    <a:pt x="86" y="70"/>
                  </a:cubicBezTo>
                  <a:cubicBezTo>
                    <a:pt x="94" y="70"/>
                    <a:pt x="101" y="77"/>
                    <a:pt x="101" y="85"/>
                  </a:cubicBezTo>
                  <a:cubicBezTo>
                    <a:pt x="101" y="94"/>
                    <a:pt x="94" y="101"/>
                    <a:pt x="8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0"/>
            <p:cNvSpPr>
              <a:spLocks noEditPoints="1"/>
            </p:cNvSpPr>
            <p:nvPr/>
          </p:nvSpPr>
          <p:spPr bwMode="auto">
            <a:xfrm>
              <a:off x="-1333500" y="1651000"/>
              <a:ext cx="454025" cy="454025"/>
            </a:xfrm>
            <a:custGeom>
              <a:avLst/>
              <a:gdLst>
                <a:gd name="T0" fmla="*/ 121 w 121"/>
                <a:gd name="T1" fmla="*/ 56 h 121"/>
                <a:gd name="T2" fmla="*/ 119 w 121"/>
                <a:gd name="T3" fmla="*/ 54 h 121"/>
                <a:gd name="T4" fmla="*/ 108 w 121"/>
                <a:gd name="T5" fmla="*/ 46 h 121"/>
                <a:gd name="T6" fmla="*/ 117 w 121"/>
                <a:gd name="T7" fmla="*/ 38 h 121"/>
                <a:gd name="T8" fmla="*/ 115 w 121"/>
                <a:gd name="T9" fmla="*/ 37 h 121"/>
                <a:gd name="T10" fmla="*/ 101 w 121"/>
                <a:gd name="T11" fmla="*/ 32 h 121"/>
                <a:gd name="T12" fmla="*/ 108 w 121"/>
                <a:gd name="T13" fmla="*/ 23 h 121"/>
                <a:gd name="T14" fmla="*/ 105 w 121"/>
                <a:gd name="T15" fmla="*/ 21 h 121"/>
                <a:gd name="T16" fmla="*/ 90 w 121"/>
                <a:gd name="T17" fmla="*/ 21 h 121"/>
                <a:gd name="T18" fmla="*/ 94 w 121"/>
                <a:gd name="T19" fmla="*/ 11 h 121"/>
                <a:gd name="T20" fmla="*/ 90 w 121"/>
                <a:gd name="T21" fmla="*/ 10 h 121"/>
                <a:gd name="T22" fmla="*/ 77 w 121"/>
                <a:gd name="T23" fmla="*/ 14 h 121"/>
                <a:gd name="T24" fmla="*/ 77 w 121"/>
                <a:gd name="T25" fmla="*/ 3 h 121"/>
                <a:gd name="T26" fmla="*/ 73 w 121"/>
                <a:gd name="T27" fmla="*/ 3 h 121"/>
                <a:gd name="T28" fmla="*/ 61 w 121"/>
                <a:gd name="T29" fmla="*/ 11 h 121"/>
                <a:gd name="T30" fmla="*/ 56 w 121"/>
                <a:gd name="T31" fmla="*/ 0 h 121"/>
                <a:gd name="T32" fmla="*/ 55 w 121"/>
                <a:gd name="T33" fmla="*/ 2 h 121"/>
                <a:gd name="T34" fmla="*/ 46 w 121"/>
                <a:gd name="T35" fmla="*/ 13 h 121"/>
                <a:gd name="T36" fmla="*/ 38 w 121"/>
                <a:gd name="T37" fmla="*/ 4 h 121"/>
                <a:gd name="T38" fmla="*/ 37 w 121"/>
                <a:gd name="T39" fmla="*/ 7 h 121"/>
                <a:gd name="T40" fmla="*/ 32 w 121"/>
                <a:gd name="T41" fmla="*/ 20 h 121"/>
                <a:gd name="T42" fmla="*/ 22 w 121"/>
                <a:gd name="T43" fmla="*/ 14 h 121"/>
                <a:gd name="T44" fmla="*/ 21 w 121"/>
                <a:gd name="T45" fmla="*/ 17 h 121"/>
                <a:gd name="T46" fmla="*/ 21 w 121"/>
                <a:gd name="T47" fmla="*/ 31 h 121"/>
                <a:gd name="T48" fmla="*/ 9 w 121"/>
                <a:gd name="T49" fmla="*/ 28 h 121"/>
                <a:gd name="T50" fmla="*/ 10 w 121"/>
                <a:gd name="T51" fmla="*/ 31 h 121"/>
                <a:gd name="T52" fmla="*/ 14 w 121"/>
                <a:gd name="T53" fmla="*/ 45 h 121"/>
                <a:gd name="T54" fmla="*/ 2 w 121"/>
                <a:gd name="T55" fmla="*/ 46 h 121"/>
                <a:gd name="T56" fmla="*/ 3 w 121"/>
                <a:gd name="T57" fmla="*/ 48 h 121"/>
                <a:gd name="T58" fmla="*/ 11 w 121"/>
                <a:gd name="T59" fmla="*/ 60 h 121"/>
                <a:gd name="T60" fmla="*/ 0 w 121"/>
                <a:gd name="T61" fmla="*/ 65 h 121"/>
                <a:gd name="T62" fmla="*/ 2 w 121"/>
                <a:gd name="T63" fmla="*/ 67 h 121"/>
                <a:gd name="T64" fmla="*/ 14 w 121"/>
                <a:gd name="T65" fmla="*/ 75 h 121"/>
                <a:gd name="T66" fmla="*/ 4 w 121"/>
                <a:gd name="T67" fmla="*/ 83 h 121"/>
                <a:gd name="T68" fmla="*/ 7 w 121"/>
                <a:gd name="T69" fmla="*/ 84 h 121"/>
                <a:gd name="T70" fmla="*/ 20 w 121"/>
                <a:gd name="T71" fmla="*/ 89 h 121"/>
                <a:gd name="T72" fmla="*/ 14 w 121"/>
                <a:gd name="T73" fmla="*/ 98 h 121"/>
                <a:gd name="T74" fmla="*/ 17 w 121"/>
                <a:gd name="T75" fmla="*/ 100 h 121"/>
                <a:gd name="T76" fmla="*/ 31 w 121"/>
                <a:gd name="T77" fmla="*/ 100 h 121"/>
                <a:gd name="T78" fmla="*/ 28 w 121"/>
                <a:gd name="T79" fmla="*/ 110 h 121"/>
                <a:gd name="T80" fmla="*/ 31 w 121"/>
                <a:gd name="T81" fmla="*/ 112 h 121"/>
                <a:gd name="T82" fmla="*/ 45 w 121"/>
                <a:gd name="T83" fmla="*/ 107 h 121"/>
                <a:gd name="T84" fmla="*/ 45 w 121"/>
                <a:gd name="T85" fmla="*/ 118 h 121"/>
                <a:gd name="T86" fmla="*/ 49 w 121"/>
                <a:gd name="T87" fmla="*/ 118 h 121"/>
                <a:gd name="T88" fmla="*/ 60 w 121"/>
                <a:gd name="T89" fmla="*/ 110 h 121"/>
                <a:gd name="T90" fmla="*/ 65 w 121"/>
                <a:gd name="T91" fmla="*/ 121 h 121"/>
                <a:gd name="T92" fmla="*/ 67 w 121"/>
                <a:gd name="T93" fmla="*/ 119 h 121"/>
                <a:gd name="T94" fmla="*/ 68 w 121"/>
                <a:gd name="T95" fmla="*/ 109 h 121"/>
                <a:gd name="T96" fmla="*/ 81 w 121"/>
                <a:gd name="T97" fmla="*/ 116 h 121"/>
                <a:gd name="T98" fmla="*/ 85 w 121"/>
                <a:gd name="T99" fmla="*/ 115 h 121"/>
                <a:gd name="T100" fmla="*/ 83 w 121"/>
                <a:gd name="T101" fmla="*/ 104 h 121"/>
                <a:gd name="T102" fmla="*/ 97 w 121"/>
                <a:gd name="T103" fmla="*/ 107 h 121"/>
                <a:gd name="T104" fmla="*/ 101 w 121"/>
                <a:gd name="T105" fmla="*/ 106 h 121"/>
                <a:gd name="T106" fmla="*/ 96 w 121"/>
                <a:gd name="T107" fmla="*/ 95 h 121"/>
                <a:gd name="T108" fmla="*/ 110 w 121"/>
                <a:gd name="T109" fmla="*/ 93 h 121"/>
                <a:gd name="T110" fmla="*/ 113 w 121"/>
                <a:gd name="T111" fmla="*/ 92 h 121"/>
                <a:gd name="T112" fmla="*/ 105 w 121"/>
                <a:gd name="T113" fmla="*/ 83 h 121"/>
                <a:gd name="T114" fmla="*/ 117 w 121"/>
                <a:gd name="T115" fmla="*/ 77 h 121"/>
                <a:gd name="T116" fmla="*/ 120 w 121"/>
                <a:gd name="T117" fmla="*/ 75 h 121"/>
                <a:gd name="T118" fmla="*/ 109 w 121"/>
                <a:gd name="T119" fmla="*/ 68 h 121"/>
                <a:gd name="T120" fmla="*/ 120 w 121"/>
                <a:gd name="T121" fmla="*/ 58 h 121"/>
                <a:gd name="T122" fmla="*/ 50 w 121"/>
                <a:gd name="T123" fmla="*/ 61 h 121"/>
                <a:gd name="T124" fmla="*/ 72 w 121"/>
                <a:gd name="T1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" h="121">
                  <a:moveTo>
                    <a:pt x="120" y="58"/>
                  </a:moveTo>
                  <a:cubicBezTo>
                    <a:pt x="121" y="58"/>
                    <a:pt x="121" y="57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0" y="54"/>
                    <a:pt x="119" y="54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0"/>
                    <a:pt x="109" y="48"/>
                    <a:pt x="108" y="46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7" y="40"/>
                    <a:pt x="117" y="39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6" y="36"/>
                    <a:pt x="115" y="37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4" y="36"/>
                    <a:pt x="102" y="34"/>
                    <a:pt x="101" y="3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4"/>
                    <a:pt x="108" y="23"/>
                    <a:pt x="108" y="23"/>
                  </a:cubicBezTo>
                  <a:cubicBezTo>
                    <a:pt x="108" y="22"/>
                    <a:pt x="108" y="22"/>
                    <a:pt x="107" y="21"/>
                  </a:cubicBezTo>
                  <a:cubicBezTo>
                    <a:pt x="107" y="21"/>
                    <a:pt x="105" y="20"/>
                    <a:pt x="105" y="21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4" y="24"/>
                    <a:pt x="92" y="22"/>
                    <a:pt x="90" y="2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0"/>
                    <a:pt x="94" y="9"/>
                    <a:pt x="93" y="9"/>
                  </a:cubicBezTo>
                  <a:cubicBezTo>
                    <a:pt x="92" y="8"/>
                    <a:pt x="91" y="9"/>
                    <a:pt x="90" y="10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5"/>
                    <a:pt x="79" y="15"/>
                    <a:pt x="77" y="1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3"/>
                  </a:cubicBezTo>
                  <a:cubicBezTo>
                    <a:pt x="77" y="2"/>
                    <a:pt x="76" y="2"/>
                    <a:pt x="75" y="1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6" y="11"/>
                    <a:pt x="64" y="11"/>
                    <a:pt x="61" y="1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1"/>
                    <a:pt x="58" y="0"/>
                    <a:pt x="56" y="0"/>
                  </a:cubicBezTo>
                  <a:cubicBezTo>
                    <a:pt x="55" y="0"/>
                    <a:pt x="55" y="1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48" y="13"/>
                    <a:pt x="46" y="13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7" y="5"/>
                    <a:pt x="37" y="6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6" y="18"/>
                    <a:pt x="34" y="19"/>
                    <a:pt x="32" y="2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2" y="13"/>
                    <a:pt x="22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27"/>
                    <a:pt x="23" y="29"/>
                    <a:pt x="21" y="31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7"/>
                    <a:pt x="10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40"/>
                    <a:pt x="15" y="42"/>
                    <a:pt x="1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4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8"/>
                    <a:pt x="3" y="48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5"/>
                    <a:pt x="11" y="57"/>
                    <a:pt x="11" y="6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4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7"/>
                    <a:pt x="2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3" y="73"/>
                    <a:pt x="14" y="7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4" y="82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5" y="84"/>
                    <a:pt x="6" y="85"/>
                    <a:pt x="7" y="84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5"/>
                    <a:pt x="19" y="87"/>
                    <a:pt x="20" y="8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8"/>
                    <a:pt x="14" y="98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5" y="100"/>
                    <a:pt x="16" y="101"/>
                    <a:pt x="17" y="100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8" y="97"/>
                    <a:pt x="29" y="99"/>
                    <a:pt x="31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1"/>
                    <a:pt x="28" y="112"/>
                    <a:pt x="29" y="112"/>
                  </a:cubicBezTo>
                  <a:cubicBezTo>
                    <a:pt x="30" y="113"/>
                    <a:pt x="31" y="112"/>
                    <a:pt x="31" y="112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40" y="106"/>
                    <a:pt x="43" y="106"/>
                    <a:pt x="45" y="10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45" y="119"/>
                    <a:pt x="45" y="119"/>
                    <a:pt x="46" y="120"/>
                  </a:cubicBezTo>
                  <a:cubicBezTo>
                    <a:pt x="47" y="120"/>
                    <a:pt x="48" y="119"/>
                    <a:pt x="49" y="11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5" y="110"/>
                    <a:pt x="58" y="110"/>
                    <a:pt x="60" y="110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4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6" y="121"/>
                    <a:pt x="67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71" y="109"/>
                    <a:pt x="73" y="108"/>
                    <a:pt x="75" y="108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2" y="117"/>
                    <a:pt x="83" y="117"/>
                    <a:pt x="84" y="117"/>
                  </a:cubicBezTo>
                  <a:cubicBezTo>
                    <a:pt x="84" y="117"/>
                    <a:pt x="85" y="116"/>
                    <a:pt x="85" y="115"/>
                  </a:cubicBezTo>
                  <a:cubicBezTo>
                    <a:pt x="85" y="115"/>
                    <a:pt x="85" y="115"/>
                    <a:pt x="85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5" y="103"/>
                    <a:pt x="87" y="102"/>
                    <a:pt x="89" y="101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8" y="108"/>
                    <a:pt x="99" y="108"/>
                    <a:pt x="100" y="107"/>
                  </a:cubicBezTo>
                  <a:cubicBezTo>
                    <a:pt x="100" y="107"/>
                    <a:pt x="101" y="106"/>
                    <a:pt x="101" y="106"/>
                  </a:cubicBezTo>
                  <a:cubicBezTo>
                    <a:pt x="101" y="105"/>
                    <a:pt x="100" y="105"/>
                    <a:pt x="100" y="10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7" y="94"/>
                    <a:pt x="99" y="92"/>
                    <a:pt x="100" y="90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4"/>
                    <a:pt x="112" y="94"/>
                    <a:pt x="112" y="93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113" y="91"/>
                    <a:pt x="112" y="90"/>
                    <a:pt x="112" y="90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1"/>
                    <a:pt x="107" y="79"/>
                    <a:pt x="107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8" y="77"/>
                    <a:pt x="120" y="76"/>
                    <a:pt x="120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0" y="74"/>
                    <a:pt x="119" y="73"/>
                    <a:pt x="118" y="73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10" y="66"/>
                    <a:pt x="110" y="64"/>
                    <a:pt x="110" y="61"/>
                  </a:cubicBezTo>
                  <a:lnTo>
                    <a:pt x="120" y="58"/>
                  </a:lnTo>
                  <a:close/>
                  <a:moveTo>
                    <a:pt x="61" y="72"/>
                  </a:moveTo>
                  <a:cubicBezTo>
                    <a:pt x="55" y="72"/>
                    <a:pt x="50" y="67"/>
                    <a:pt x="50" y="61"/>
                  </a:cubicBezTo>
                  <a:cubicBezTo>
                    <a:pt x="50" y="54"/>
                    <a:pt x="55" y="49"/>
                    <a:pt x="61" y="49"/>
                  </a:cubicBezTo>
                  <a:cubicBezTo>
                    <a:pt x="67" y="49"/>
                    <a:pt x="72" y="54"/>
                    <a:pt x="72" y="61"/>
                  </a:cubicBezTo>
                  <a:cubicBezTo>
                    <a:pt x="72" y="67"/>
                    <a:pt x="67" y="72"/>
                    <a:pt x="6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21"/>
            <p:cNvSpPr>
              <a:spLocks noChangeArrowheads="1"/>
            </p:cNvSpPr>
            <p:nvPr/>
          </p:nvSpPr>
          <p:spPr bwMode="auto">
            <a:xfrm>
              <a:off x="-1055688" y="2462213"/>
              <a:ext cx="171450" cy="171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22"/>
            <p:cNvSpPr>
              <a:spLocks noChangeArrowheads="1"/>
            </p:cNvSpPr>
            <p:nvPr/>
          </p:nvSpPr>
          <p:spPr bwMode="auto">
            <a:xfrm>
              <a:off x="-1776413" y="2792413"/>
              <a:ext cx="115888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 noEditPoints="1"/>
            </p:cNvSpPr>
            <p:nvPr/>
          </p:nvSpPr>
          <p:spPr bwMode="auto">
            <a:xfrm>
              <a:off x="-2773363" y="2439988"/>
              <a:ext cx="2692401" cy="2659063"/>
            </a:xfrm>
            <a:custGeom>
              <a:avLst/>
              <a:gdLst>
                <a:gd name="T0" fmla="*/ 605 w 718"/>
                <a:gd name="T1" fmla="*/ 20 h 709"/>
                <a:gd name="T2" fmla="*/ 602 w 718"/>
                <a:gd name="T3" fmla="*/ 58 h 709"/>
                <a:gd name="T4" fmla="*/ 587 w 718"/>
                <a:gd name="T5" fmla="*/ 93 h 709"/>
                <a:gd name="T6" fmla="*/ 563 w 718"/>
                <a:gd name="T7" fmla="*/ 121 h 709"/>
                <a:gd name="T8" fmla="*/ 530 w 718"/>
                <a:gd name="T9" fmla="*/ 141 h 709"/>
                <a:gd name="T10" fmla="*/ 493 w 718"/>
                <a:gd name="T11" fmla="*/ 149 h 709"/>
                <a:gd name="T12" fmla="*/ 456 w 718"/>
                <a:gd name="T13" fmla="*/ 147 h 709"/>
                <a:gd name="T14" fmla="*/ 420 w 718"/>
                <a:gd name="T15" fmla="*/ 134 h 709"/>
                <a:gd name="T16" fmla="*/ 391 w 718"/>
                <a:gd name="T17" fmla="*/ 110 h 709"/>
                <a:gd name="T18" fmla="*/ 371 w 718"/>
                <a:gd name="T19" fmla="*/ 78 h 709"/>
                <a:gd name="T20" fmla="*/ 361 w 718"/>
                <a:gd name="T21" fmla="*/ 42 h 709"/>
                <a:gd name="T22" fmla="*/ 363 w 718"/>
                <a:gd name="T23" fmla="*/ 4 h 709"/>
                <a:gd name="T24" fmla="*/ 68 w 718"/>
                <a:gd name="T25" fmla="*/ 221 h 709"/>
                <a:gd name="T26" fmla="*/ 162 w 718"/>
                <a:gd name="T27" fmla="*/ 514 h 709"/>
                <a:gd name="T28" fmla="*/ 334 w 718"/>
                <a:gd name="T29" fmla="*/ 176 h 709"/>
                <a:gd name="T30" fmla="*/ 311 w 718"/>
                <a:gd name="T31" fmla="*/ 189 h 709"/>
                <a:gd name="T32" fmla="*/ 288 w 718"/>
                <a:gd name="T33" fmla="*/ 197 h 709"/>
                <a:gd name="T34" fmla="*/ 258 w 718"/>
                <a:gd name="T35" fmla="*/ 192 h 709"/>
                <a:gd name="T36" fmla="*/ 234 w 718"/>
                <a:gd name="T37" fmla="*/ 181 h 709"/>
                <a:gd name="T38" fmla="*/ 214 w 718"/>
                <a:gd name="T39" fmla="*/ 164 h 709"/>
                <a:gd name="T40" fmla="*/ 201 w 718"/>
                <a:gd name="T41" fmla="*/ 141 h 709"/>
                <a:gd name="T42" fmla="*/ 195 w 718"/>
                <a:gd name="T43" fmla="*/ 116 h 709"/>
                <a:gd name="T44" fmla="*/ 197 w 718"/>
                <a:gd name="T45" fmla="*/ 89 h 709"/>
                <a:gd name="T46" fmla="*/ 207 w 718"/>
                <a:gd name="T47" fmla="*/ 64 h 709"/>
                <a:gd name="T48" fmla="*/ 225 w 718"/>
                <a:gd name="T49" fmla="*/ 43 h 709"/>
                <a:gd name="T50" fmla="*/ 249 w 718"/>
                <a:gd name="T51" fmla="*/ 29 h 709"/>
                <a:gd name="T52" fmla="*/ 275 w 718"/>
                <a:gd name="T53" fmla="*/ 23 h 709"/>
                <a:gd name="T54" fmla="*/ 305 w 718"/>
                <a:gd name="T55" fmla="*/ 28 h 709"/>
                <a:gd name="T56" fmla="*/ 329 w 718"/>
                <a:gd name="T57" fmla="*/ 38 h 709"/>
                <a:gd name="T58" fmla="*/ 349 w 718"/>
                <a:gd name="T59" fmla="*/ 55 h 709"/>
                <a:gd name="T60" fmla="*/ 362 w 718"/>
                <a:gd name="T61" fmla="*/ 78 h 709"/>
                <a:gd name="T62" fmla="*/ 368 w 718"/>
                <a:gd name="T63" fmla="*/ 104 h 709"/>
                <a:gd name="T64" fmla="*/ 366 w 718"/>
                <a:gd name="T65" fmla="*/ 131 h 709"/>
                <a:gd name="T66" fmla="*/ 356 w 718"/>
                <a:gd name="T67" fmla="*/ 156 h 709"/>
                <a:gd name="T68" fmla="*/ 338 w 718"/>
                <a:gd name="T69" fmla="*/ 176 h 709"/>
                <a:gd name="T70" fmla="*/ 451 w 718"/>
                <a:gd name="T71" fmla="*/ 208 h 709"/>
                <a:gd name="T72" fmla="*/ 444 w 718"/>
                <a:gd name="T73" fmla="*/ 224 h 709"/>
                <a:gd name="T74" fmla="*/ 433 w 718"/>
                <a:gd name="T75" fmla="*/ 237 h 709"/>
                <a:gd name="T76" fmla="*/ 418 w 718"/>
                <a:gd name="T77" fmla="*/ 247 h 709"/>
                <a:gd name="T78" fmla="*/ 401 w 718"/>
                <a:gd name="T79" fmla="*/ 251 h 709"/>
                <a:gd name="T80" fmla="*/ 383 w 718"/>
                <a:gd name="T81" fmla="*/ 250 h 709"/>
                <a:gd name="T82" fmla="*/ 367 w 718"/>
                <a:gd name="T83" fmla="*/ 243 h 709"/>
                <a:gd name="T84" fmla="*/ 353 w 718"/>
                <a:gd name="T85" fmla="*/ 232 h 709"/>
                <a:gd name="T86" fmla="*/ 343 w 718"/>
                <a:gd name="T87" fmla="*/ 217 h 709"/>
                <a:gd name="T88" fmla="*/ 339 w 718"/>
                <a:gd name="T89" fmla="*/ 200 h 709"/>
                <a:gd name="T90" fmla="*/ 340 w 718"/>
                <a:gd name="T91" fmla="*/ 183 h 709"/>
                <a:gd name="T92" fmla="*/ 346 w 718"/>
                <a:gd name="T93" fmla="*/ 166 h 709"/>
                <a:gd name="T94" fmla="*/ 357 w 718"/>
                <a:gd name="T95" fmla="*/ 153 h 709"/>
                <a:gd name="T96" fmla="*/ 372 w 718"/>
                <a:gd name="T97" fmla="*/ 143 h 709"/>
                <a:gd name="T98" fmla="*/ 389 w 718"/>
                <a:gd name="T99" fmla="*/ 138 h 709"/>
                <a:gd name="T100" fmla="*/ 407 w 718"/>
                <a:gd name="T101" fmla="*/ 139 h 709"/>
                <a:gd name="T102" fmla="*/ 423 w 718"/>
                <a:gd name="T103" fmla="*/ 146 h 709"/>
                <a:gd name="T104" fmla="*/ 437 w 718"/>
                <a:gd name="T105" fmla="*/ 157 h 709"/>
                <a:gd name="T106" fmla="*/ 446 w 718"/>
                <a:gd name="T107" fmla="*/ 172 h 709"/>
                <a:gd name="T108" fmla="*/ 451 w 718"/>
                <a:gd name="T109" fmla="*/ 1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8" h="709">
                  <a:moveTo>
                    <a:pt x="606" y="330"/>
                  </a:moveTo>
                  <a:cubicBezTo>
                    <a:pt x="718" y="140"/>
                    <a:pt x="627" y="0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9" y="4"/>
                    <a:pt x="580" y="9"/>
                    <a:pt x="581" y="13"/>
                  </a:cubicBezTo>
                  <a:cubicBezTo>
                    <a:pt x="601" y="16"/>
                    <a:pt x="601" y="16"/>
                    <a:pt x="601" y="16"/>
                  </a:cubicBezTo>
                  <a:cubicBezTo>
                    <a:pt x="603" y="16"/>
                    <a:pt x="605" y="18"/>
                    <a:pt x="605" y="20"/>
                  </a:cubicBezTo>
                  <a:cubicBezTo>
                    <a:pt x="605" y="20"/>
                    <a:pt x="605" y="20"/>
                    <a:pt x="605" y="20"/>
                  </a:cubicBezTo>
                  <a:cubicBezTo>
                    <a:pt x="605" y="23"/>
                    <a:pt x="604" y="24"/>
                    <a:pt x="601" y="24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2" y="35"/>
                    <a:pt x="581" y="40"/>
                    <a:pt x="581" y="45"/>
                  </a:cubicBezTo>
                  <a:cubicBezTo>
                    <a:pt x="599" y="54"/>
                    <a:pt x="599" y="54"/>
                    <a:pt x="599" y="54"/>
                  </a:cubicBezTo>
                  <a:cubicBezTo>
                    <a:pt x="601" y="55"/>
                    <a:pt x="602" y="56"/>
                    <a:pt x="602" y="58"/>
                  </a:cubicBezTo>
                  <a:cubicBezTo>
                    <a:pt x="602" y="58"/>
                    <a:pt x="602" y="59"/>
                    <a:pt x="602" y="59"/>
                  </a:cubicBezTo>
                  <a:cubicBezTo>
                    <a:pt x="601" y="61"/>
                    <a:pt x="599" y="62"/>
                    <a:pt x="597" y="62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5" y="66"/>
                    <a:pt x="573" y="71"/>
                    <a:pt x="571" y="75"/>
                  </a:cubicBezTo>
                  <a:cubicBezTo>
                    <a:pt x="585" y="89"/>
                    <a:pt x="585" y="89"/>
                    <a:pt x="585" y="89"/>
                  </a:cubicBezTo>
                  <a:cubicBezTo>
                    <a:pt x="587" y="90"/>
                    <a:pt x="587" y="91"/>
                    <a:pt x="587" y="93"/>
                  </a:cubicBezTo>
                  <a:cubicBezTo>
                    <a:pt x="587" y="94"/>
                    <a:pt x="587" y="94"/>
                    <a:pt x="587" y="95"/>
                  </a:cubicBezTo>
                  <a:cubicBezTo>
                    <a:pt x="585" y="97"/>
                    <a:pt x="583" y="97"/>
                    <a:pt x="581" y="96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59" y="94"/>
                    <a:pt x="556" y="97"/>
                    <a:pt x="552" y="101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2" y="120"/>
                    <a:pt x="563" y="120"/>
                    <a:pt x="563" y="121"/>
                  </a:cubicBezTo>
                  <a:cubicBezTo>
                    <a:pt x="563" y="122"/>
                    <a:pt x="562" y="124"/>
                    <a:pt x="561" y="124"/>
                  </a:cubicBezTo>
                  <a:cubicBezTo>
                    <a:pt x="559" y="126"/>
                    <a:pt x="557" y="126"/>
                    <a:pt x="555" y="124"/>
                  </a:cubicBezTo>
                  <a:cubicBezTo>
                    <a:pt x="539" y="112"/>
                    <a:pt x="539" y="112"/>
                    <a:pt x="539" y="112"/>
                  </a:cubicBezTo>
                  <a:cubicBezTo>
                    <a:pt x="535" y="114"/>
                    <a:pt x="531" y="117"/>
                    <a:pt x="527" y="119"/>
                  </a:cubicBezTo>
                  <a:cubicBezTo>
                    <a:pt x="530" y="139"/>
                    <a:pt x="530" y="139"/>
                    <a:pt x="530" y="139"/>
                  </a:cubicBezTo>
                  <a:cubicBezTo>
                    <a:pt x="530" y="140"/>
                    <a:pt x="530" y="140"/>
                    <a:pt x="530" y="141"/>
                  </a:cubicBezTo>
                  <a:cubicBezTo>
                    <a:pt x="530" y="142"/>
                    <a:pt x="529" y="144"/>
                    <a:pt x="528" y="145"/>
                  </a:cubicBezTo>
                  <a:cubicBezTo>
                    <a:pt x="526" y="145"/>
                    <a:pt x="523" y="144"/>
                    <a:pt x="522" y="142"/>
                  </a:cubicBezTo>
                  <a:cubicBezTo>
                    <a:pt x="511" y="126"/>
                    <a:pt x="511" y="126"/>
                    <a:pt x="511" y="126"/>
                  </a:cubicBezTo>
                  <a:cubicBezTo>
                    <a:pt x="506" y="127"/>
                    <a:pt x="501" y="128"/>
                    <a:pt x="497" y="12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51"/>
                    <a:pt x="492" y="153"/>
                    <a:pt x="490" y="153"/>
                  </a:cubicBezTo>
                  <a:cubicBezTo>
                    <a:pt x="490" y="153"/>
                    <a:pt x="490" y="153"/>
                    <a:pt x="489" y="153"/>
                  </a:cubicBezTo>
                  <a:cubicBezTo>
                    <a:pt x="487" y="153"/>
                    <a:pt x="486" y="152"/>
                    <a:pt x="485" y="150"/>
                  </a:cubicBezTo>
                  <a:cubicBezTo>
                    <a:pt x="479" y="130"/>
                    <a:pt x="479" y="130"/>
                    <a:pt x="479" y="130"/>
                  </a:cubicBezTo>
                  <a:cubicBezTo>
                    <a:pt x="475" y="130"/>
                    <a:pt x="470" y="130"/>
                    <a:pt x="465" y="129"/>
                  </a:cubicBezTo>
                  <a:cubicBezTo>
                    <a:pt x="456" y="147"/>
                    <a:pt x="456" y="147"/>
                    <a:pt x="456" y="147"/>
                  </a:cubicBezTo>
                  <a:cubicBezTo>
                    <a:pt x="455" y="149"/>
                    <a:pt x="453" y="151"/>
                    <a:pt x="451" y="150"/>
                  </a:cubicBezTo>
                  <a:cubicBezTo>
                    <a:pt x="449" y="150"/>
                    <a:pt x="448" y="148"/>
                    <a:pt x="448" y="146"/>
                  </a:cubicBezTo>
                  <a:cubicBezTo>
                    <a:pt x="448" y="146"/>
                    <a:pt x="448" y="146"/>
                    <a:pt x="448" y="14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4" y="123"/>
                    <a:pt x="439" y="121"/>
                    <a:pt x="435" y="119"/>
                  </a:cubicBezTo>
                  <a:cubicBezTo>
                    <a:pt x="420" y="134"/>
                    <a:pt x="420" y="134"/>
                    <a:pt x="420" y="134"/>
                  </a:cubicBezTo>
                  <a:cubicBezTo>
                    <a:pt x="419" y="135"/>
                    <a:pt x="417" y="136"/>
                    <a:pt x="415" y="135"/>
                  </a:cubicBezTo>
                  <a:cubicBezTo>
                    <a:pt x="414" y="134"/>
                    <a:pt x="413" y="133"/>
                    <a:pt x="413" y="131"/>
                  </a:cubicBezTo>
                  <a:cubicBezTo>
                    <a:pt x="413" y="131"/>
                    <a:pt x="413" y="130"/>
                    <a:pt x="414" y="129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6" y="107"/>
                    <a:pt x="413" y="104"/>
                    <a:pt x="409" y="101"/>
                  </a:cubicBezTo>
                  <a:cubicBezTo>
                    <a:pt x="391" y="110"/>
                    <a:pt x="391" y="110"/>
                    <a:pt x="391" y="110"/>
                  </a:cubicBezTo>
                  <a:cubicBezTo>
                    <a:pt x="389" y="111"/>
                    <a:pt x="387" y="111"/>
                    <a:pt x="386" y="109"/>
                  </a:cubicBezTo>
                  <a:cubicBezTo>
                    <a:pt x="385" y="109"/>
                    <a:pt x="385" y="108"/>
                    <a:pt x="385" y="107"/>
                  </a:cubicBezTo>
                  <a:cubicBezTo>
                    <a:pt x="385" y="106"/>
                    <a:pt x="385" y="104"/>
                    <a:pt x="386" y="104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5" y="83"/>
                    <a:pt x="393" y="79"/>
                    <a:pt x="391" y="75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69" y="79"/>
                    <a:pt x="366" y="78"/>
                    <a:pt x="365" y="76"/>
                  </a:cubicBezTo>
                  <a:cubicBezTo>
                    <a:pt x="365" y="75"/>
                    <a:pt x="365" y="75"/>
                    <a:pt x="365" y="74"/>
                  </a:cubicBezTo>
                  <a:cubicBezTo>
                    <a:pt x="365" y="73"/>
                    <a:pt x="366" y="71"/>
                    <a:pt x="368" y="71"/>
                  </a:cubicBezTo>
                  <a:cubicBezTo>
                    <a:pt x="384" y="59"/>
                    <a:pt x="384" y="59"/>
                    <a:pt x="384" y="59"/>
                  </a:cubicBezTo>
                  <a:cubicBezTo>
                    <a:pt x="383" y="54"/>
                    <a:pt x="382" y="50"/>
                    <a:pt x="381" y="45"/>
                  </a:cubicBezTo>
                  <a:cubicBezTo>
                    <a:pt x="361" y="42"/>
                    <a:pt x="361" y="42"/>
                    <a:pt x="361" y="42"/>
                  </a:cubicBezTo>
                  <a:cubicBezTo>
                    <a:pt x="359" y="42"/>
                    <a:pt x="357" y="40"/>
                    <a:pt x="357" y="38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6"/>
                    <a:pt x="358" y="34"/>
                    <a:pt x="360" y="34"/>
                  </a:cubicBezTo>
                  <a:cubicBezTo>
                    <a:pt x="380" y="28"/>
                    <a:pt x="380" y="28"/>
                    <a:pt x="380" y="28"/>
                  </a:cubicBezTo>
                  <a:cubicBezTo>
                    <a:pt x="380" y="23"/>
                    <a:pt x="380" y="18"/>
                    <a:pt x="381" y="1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1" y="4"/>
                    <a:pt x="360" y="2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3" y="41"/>
                    <a:pt x="83" y="85"/>
                    <a:pt x="83" y="85"/>
                  </a:cubicBezTo>
                  <a:cubicBezTo>
                    <a:pt x="71" y="115"/>
                    <a:pt x="79" y="137"/>
                    <a:pt x="79" y="137"/>
                  </a:cubicBezTo>
                  <a:cubicBezTo>
                    <a:pt x="103" y="178"/>
                    <a:pt x="84" y="200"/>
                    <a:pt x="68" y="221"/>
                  </a:cubicBezTo>
                  <a:cubicBezTo>
                    <a:pt x="53" y="242"/>
                    <a:pt x="0" y="315"/>
                    <a:pt x="51" y="317"/>
                  </a:cubicBezTo>
                  <a:cubicBezTo>
                    <a:pt x="99" y="318"/>
                    <a:pt x="84" y="334"/>
                    <a:pt x="84" y="334"/>
                  </a:cubicBezTo>
                  <a:cubicBezTo>
                    <a:pt x="63" y="380"/>
                    <a:pt x="96" y="381"/>
                    <a:pt x="96" y="381"/>
                  </a:cubicBezTo>
                  <a:cubicBezTo>
                    <a:pt x="81" y="408"/>
                    <a:pt x="103" y="409"/>
                    <a:pt x="103" y="409"/>
                  </a:cubicBezTo>
                  <a:cubicBezTo>
                    <a:pt x="135" y="409"/>
                    <a:pt x="118" y="438"/>
                    <a:pt x="118" y="438"/>
                  </a:cubicBezTo>
                  <a:cubicBezTo>
                    <a:pt x="79" y="481"/>
                    <a:pt x="113" y="524"/>
                    <a:pt x="162" y="514"/>
                  </a:cubicBezTo>
                  <a:cubicBezTo>
                    <a:pt x="259" y="494"/>
                    <a:pt x="309" y="527"/>
                    <a:pt x="286" y="597"/>
                  </a:cubicBezTo>
                  <a:cubicBezTo>
                    <a:pt x="263" y="666"/>
                    <a:pt x="232" y="709"/>
                    <a:pt x="232" y="709"/>
                  </a:cubicBezTo>
                  <a:cubicBezTo>
                    <a:pt x="659" y="709"/>
                    <a:pt x="659" y="709"/>
                    <a:pt x="659" y="709"/>
                  </a:cubicBezTo>
                  <a:cubicBezTo>
                    <a:pt x="568" y="521"/>
                    <a:pt x="568" y="521"/>
                    <a:pt x="568" y="521"/>
                  </a:cubicBezTo>
                  <a:cubicBezTo>
                    <a:pt x="540" y="458"/>
                    <a:pt x="606" y="330"/>
                    <a:pt x="606" y="330"/>
                  </a:cubicBezTo>
                  <a:close/>
                  <a:moveTo>
                    <a:pt x="334" y="176"/>
                  </a:moveTo>
                  <a:cubicBezTo>
                    <a:pt x="322" y="168"/>
                    <a:pt x="322" y="168"/>
                    <a:pt x="322" y="168"/>
                  </a:cubicBezTo>
                  <a:cubicBezTo>
                    <a:pt x="320" y="169"/>
                    <a:pt x="317" y="171"/>
                    <a:pt x="314" y="173"/>
                  </a:cubicBezTo>
                  <a:cubicBezTo>
                    <a:pt x="316" y="187"/>
                    <a:pt x="316" y="187"/>
                    <a:pt x="316" y="187"/>
                  </a:cubicBezTo>
                  <a:cubicBezTo>
                    <a:pt x="316" y="187"/>
                    <a:pt x="316" y="188"/>
                    <a:pt x="316" y="188"/>
                  </a:cubicBezTo>
                  <a:cubicBezTo>
                    <a:pt x="316" y="189"/>
                    <a:pt x="315" y="190"/>
                    <a:pt x="314" y="191"/>
                  </a:cubicBezTo>
                  <a:cubicBezTo>
                    <a:pt x="313" y="191"/>
                    <a:pt x="311" y="190"/>
                    <a:pt x="311" y="189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8"/>
                    <a:pt x="296" y="179"/>
                    <a:pt x="293" y="180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5"/>
                    <a:pt x="289" y="197"/>
                    <a:pt x="288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6" y="197"/>
                    <a:pt x="285" y="196"/>
                    <a:pt x="285" y="194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77" y="180"/>
                    <a:pt x="274" y="180"/>
                    <a:pt x="270" y="180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94"/>
                    <a:pt x="262" y="195"/>
                    <a:pt x="261" y="194"/>
                  </a:cubicBezTo>
                  <a:cubicBezTo>
                    <a:pt x="259" y="194"/>
                    <a:pt x="258" y="193"/>
                    <a:pt x="258" y="192"/>
                  </a:cubicBezTo>
                  <a:cubicBezTo>
                    <a:pt x="258" y="191"/>
                    <a:pt x="258" y="191"/>
                    <a:pt x="259" y="191"/>
                  </a:cubicBezTo>
                  <a:cubicBezTo>
                    <a:pt x="259" y="177"/>
                    <a:pt x="259" y="177"/>
                    <a:pt x="259" y="177"/>
                  </a:cubicBezTo>
                  <a:cubicBezTo>
                    <a:pt x="255" y="176"/>
                    <a:pt x="252" y="174"/>
                    <a:pt x="249" y="173"/>
                  </a:cubicBezTo>
                  <a:cubicBezTo>
                    <a:pt x="239" y="183"/>
                    <a:pt x="239" y="183"/>
                    <a:pt x="239" y="183"/>
                  </a:cubicBezTo>
                  <a:cubicBezTo>
                    <a:pt x="238" y="184"/>
                    <a:pt x="237" y="185"/>
                    <a:pt x="235" y="184"/>
                  </a:cubicBezTo>
                  <a:cubicBezTo>
                    <a:pt x="235" y="183"/>
                    <a:pt x="234" y="182"/>
                    <a:pt x="234" y="181"/>
                  </a:cubicBezTo>
                  <a:cubicBezTo>
                    <a:pt x="234" y="181"/>
                    <a:pt x="234" y="180"/>
                    <a:pt x="235" y="180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6" y="164"/>
                    <a:pt x="234" y="162"/>
                    <a:pt x="231" y="160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8" y="167"/>
                    <a:pt x="216" y="167"/>
                    <a:pt x="215" y="166"/>
                  </a:cubicBezTo>
                  <a:cubicBezTo>
                    <a:pt x="214" y="165"/>
                    <a:pt x="214" y="165"/>
                    <a:pt x="214" y="164"/>
                  </a:cubicBezTo>
                  <a:cubicBezTo>
                    <a:pt x="214" y="163"/>
                    <a:pt x="214" y="163"/>
                    <a:pt x="215" y="162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2" y="148"/>
                    <a:pt x="220" y="145"/>
                    <a:pt x="218" y="142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5"/>
                    <a:pt x="201" y="144"/>
                    <a:pt x="201" y="143"/>
                  </a:cubicBezTo>
                  <a:cubicBezTo>
                    <a:pt x="201" y="142"/>
                    <a:pt x="201" y="142"/>
                    <a:pt x="201" y="141"/>
                  </a:cubicBezTo>
                  <a:cubicBezTo>
                    <a:pt x="201" y="140"/>
                    <a:pt x="201" y="139"/>
                    <a:pt x="202" y="139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13" y="127"/>
                    <a:pt x="212" y="124"/>
                    <a:pt x="212" y="121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6" y="119"/>
                    <a:pt x="195" y="118"/>
                    <a:pt x="195" y="116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5" y="114"/>
                    <a:pt x="196" y="113"/>
                    <a:pt x="197" y="113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5"/>
                    <a:pt x="211" y="102"/>
                    <a:pt x="212" y="99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8" y="92"/>
                    <a:pt x="197" y="91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7"/>
                    <a:pt x="199" y="86"/>
                    <a:pt x="200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6" y="84"/>
                    <a:pt x="217" y="81"/>
                    <a:pt x="218" y="7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8" y="67"/>
                    <a:pt x="207" y="66"/>
                    <a:pt x="207" y="65"/>
                  </a:cubicBezTo>
                  <a:cubicBezTo>
                    <a:pt x="207" y="65"/>
                    <a:pt x="207" y="64"/>
                    <a:pt x="207" y="64"/>
                  </a:cubicBezTo>
                  <a:cubicBezTo>
                    <a:pt x="208" y="62"/>
                    <a:pt x="210" y="62"/>
                    <a:pt x="211" y="6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7" y="65"/>
                    <a:pt x="229" y="62"/>
                    <a:pt x="232" y="60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5" y="46"/>
                    <a:pt x="224" y="46"/>
                    <a:pt x="224" y="45"/>
                  </a:cubicBezTo>
                  <a:cubicBezTo>
                    <a:pt x="224" y="44"/>
                    <a:pt x="225" y="44"/>
                    <a:pt x="225" y="43"/>
                  </a:cubicBezTo>
                  <a:cubicBezTo>
                    <a:pt x="227" y="42"/>
                    <a:pt x="228" y="42"/>
                    <a:pt x="229" y="43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3" y="50"/>
                    <a:pt x="246" y="48"/>
                    <a:pt x="249" y="47"/>
                  </a:cubicBezTo>
                  <a:cubicBezTo>
                    <a:pt x="247" y="33"/>
                    <a:pt x="247" y="33"/>
                    <a:pt x="247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7" y="30"/>
                    <a:pt x="248" y="29"/>
                    <a:pt x="249" y="29"/>
                  </a:cubicBezTo>
                  <a:cubicBezTo>
                    <a:pt x="250" y="28"/>
                    <a:pt x="252" y="29"/>
                    <a:pt x="252" y="31"/>
                  </a:cubicBezTo>
                  <a:cubicBezTo>
                    <a:pt x="261" y="42"/>
                    <a:pt x="261" y="42"/>
                    <a:pt x="261" y="42"/>
                  </a:cubicBezTo>
                  <a:cubicBezTo>
                    <a:pt x="264" y="41"/>
                    <a:pt x="267" y="40"/>
                    <a:pt x="270" y="40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4"/>
                    <a:pt x="274" y="23"/>
                    <a:pt x="275" y="23"/>
                  </a:cubicBezTo>
                  <a:cubicBezTo>
                    <a:pt x="277" y="23"/>
                    <a:pt x="278" y="24"/>
                    <a:pt x="278" y="25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6" y="39"/>
                    <a:pt x="289" y="39"/>
                    <a:pt x="293" y="40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99" y="26"/>
                    <a:pt x="301" y="25"/>
                    <a:pt x="302" y="25"/>
                  </a:cubicBezTo>
                  <a:cubicBezTo>
                    <a:pt x="304" y="25"/>
                    <a:pt x="305" y="27"/>
                    <a:pt x="305" y="28"/>
                  </a:cubicBezTo>
                  <a:cubicBezTo>
                    <a:pt x="305" y="28"/>
                    <a:pt x="305" y="28"/>
                    <a:pt x="304" y="29"/>
                  </a:cubicBezTo>
                  <a:cubicBezTo>
                    <a:pt x="304" y="43"/>
                    <a:pt x="304" y="43"/>
                    <a:pt x="304" y="43"/>
                  </a:cubicBezTo>
                  <a:cubicBezTo>
                    <a:pt x="308" y="44"/>
                    <a:pt x="311" y="45"/>
                    <a:pt x="314" y="4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5" y="35"/>
                    <a:pt x="326" y="35"/>
                    <a:pt x="328" y="36"/>
                  </a:cubicBezTo>
                  <a:cubicBezTo>
                    <a:pt x="328" y="36"/>
                    <a:pt x="329" y="37"/>
                    <a:pt x="329" y="38"/>
                  </a:cubicBezTo>
                  <a:cubicBezTo>
                    <a:pt x="329" y="39"/>
                    <a:pt x="329" y="39"/>
                    <a:pt x="328" y="40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7" y="55"/>
                    <a:pt x="329" y="57"/>
                    <a:pt x="332" y="60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5" y="52"/>
                    <a:pt x="347" y="52"/>
                    <a:pt x="348" y="54"/>
                  </a:cubicBezTo>
                  <a:cubicBezTo>
                    <a:pt x="349" y="54"/>
                    <a:pt x="349" y="55"/>
                    <a:pt x="349" y="55"/>
                  </a:cubicBezTo>
                  <a:cubicBezTo>
                    <a:pt x="349" y="56"/>
                    <a:pt x="349" y="57"/>
                    <a:pt x="348" y="58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41" y="72"/>
                    <a:pt x="343" y="75"/>
                    <a:pt x="345" y="78"/>
                  </a:cubicBezTo>
                  <a:cubicBezTo>
                    <a:pt x="359" y="75"/>
                    <a:pt x="359" y="75"/>
                    <a:pt x="359" y="75"/>
                  </a:cubicBezTo>
                  <a:cubicBezTo>
                    <a:pt x="360" y="75"/>
                    <a:pt x="362" y="76"/>
                    <a:pt x="362" y="77"/>
                  </a:cubicBezTo>
                  <a:cubicBezTo>
                    <a:pt x="362" y="77"/>
                    <a:pt x="362" y="78"/>
                    <a:pt x="362" y="78"/>
                  </a:cubicBezTo>
                  <a:cubicBezTo>
                    <a:pt x="362" y="79"/>
                    <a:pt x="362" y="80"/>
                    <a:pt x="361" y="81"/>
                  </a:cubicBezTo>
                  <a:cubicBezTo>
                    <a:pt x="349" y="89"/>
                    <a:pt x="349" y="89"/>
                    <a:pt x="349" y="89"/>
                  </a:cubicBezTo>
                  <a:cubicBezTo>
                    <a:pt x="350" y="92"/>
                    <a:pt x="351" y="95"/>
                    <a:pt x="351" y="99"/>
                  </a:cubicBezTo>
                  <a:cubicBezTo>
                    <a:pt x="365" y="101"/>
                    <a:pt x="365" y="101"/>
                    <a:pt x="365" y="101"/>
                  </a:cubicBezTo>
                  <a:cubicBezTo>
                    <a:pt x="367" y="101"/>
                    <a:pt x="368" y="102"/>
                    <a:pt x="368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105"/>
                    <a:pt x="367" y="106"/>
                    <a:pt x="366" y="107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52" y="114"/>
                    <a:pt x="352" y="118"/>
                    <a:pt x="351" y="121"/>
                  </a:cubicBezTo>
                  <a:cubicBezTo>
                    <a:pt x="364" y="127"/>
                    <a:pt x="364" y="127"/>
                    <a:pt x="364" y="127"/>
                  </a:cubicBezTo>
                  <a:cubicBezTo>
                    <a:pt x="365" y="128"/>
                    <a:pt x="366" y="129"/>
                    <a:pt x="366" y="130"/>
                  </a:cubicBezTo>
                  <a:cubicBezTo>
                    <a:pt x="366" y="130"/>
                    <a:pt x="366" y="130"/>
                    <a:pt x="366" y="131"/>
                  </a:cubicBezTo>
                  <a:cubicBezTo>
                    <a:pt x="366" y="132"/>
                    <a:pt x="364" y="133"/>
                    <a:pt x="363" y="133"/>
                  </a:cubicBezTo>
                  <a:cubicBezTo>
                    <a:pt x="348" y="133"/>
                    <a:pt x="348" y="133"/>
                    <a:pt x="348" y="133"/>
                  </a:cubicBezTo>
                  <a:cubicBezTo>
                    <a:pt x="347" y="136"/>
                    <a:pt x="346" y="139"/>
                    <a:pt x="345" y="142"/>
                  </a:cubicBezTo>
                  <a:cubicBezTo>
                    <a:pt x="355" y="152"/>
                    <a:pt x="355" y="152"/>
                    <a:pt x="355" y="152"/>
                  </a:cubicBezTo>
                  <a:cubicBezTo>
                    <a:pt x="355" y="153"/>
                    <a:pt x="356" y="153"/>
                    <a:pt x="356" y="154"/>
                  </a:cubicBezTo>
                  <a:cubicBezTo>
                    <a:pt x="356" y="155"/>
                    <a:pt x="356" y="155"/>
                    <a:pt x="356" y="156"/>
                  </a:cubicBezTo>
                  <a:cubicBezTo>
                    <a:pt x="355" y="157"/>
                    <a:pt x="353" y="158"/>
                    <a:pt x="352" y="157"/>
                  </a:cubicBezTo>
                  <a:cubicBezTo>
                    <a:pt x="338" y="152"/>
                    <a:pt x="338" y="152"/>
                    <a:pt x="338" y="152"/>
                  </a:cubicBezTo>
                  <a:cubicBezTo>
                    <a:pt x="336" y="155"/>
                    <a:pt x="334" y="157"/>
                    <a:pt x="331" y="160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38" y="173"/>
                    <a:pt x="339" y="174"/>
                    <a:pt x="339" y="174"/>
                  </a:cubicBezTo>
                  <a:cubicBezTo>
                    <a:pt x="339" y="175"/>
                    <a:pt x="338" y="176"/>
                    <a:pt x="338" y="176"/>
                  </a:cubicBezTo>
                  <a:cubicBezTo>
                    <a:pt x="336" y="177"/>
                    <a:pt x="335" y="177"/>
                    <a:pt x="334" y="176"/>
                  </a:cubicBezTo>
                  <a:close/>
                  <a:moveTo>
                    <a:pt x="451" y="192"/>
                  </a:moveTo>
                  <a:cubicBezTo>
                    <a:pt x="442" y="195"/>
                    <a:pt x="442" y="195"/>
                    <a:pt x="442" y="195"/>
                  </a:cubicBezTo>
                  <a:cubicBezTo>
                    <a:pt x="442" y="197"/>
                    <a:pt x="442" y="200"/>
                    <a:pt x="441" y="202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51" y="206"/>
                    <a:pt x="451" y="207"/>
                    <a:pt x="451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1" y="209"/>
                    <a:pt x="450" y="210"/>
                    <a:pt x="449" y="210"/>
                  </a:cubicBezTo>
                  <a:cubicBezTo>
                    <a:pt x="439" y="210"/>
                    <a:pt x="439" y="210"/>
                    <a:pt x="439" y="210"/>
                  </a:cubicBezTo>
                  <a:cubicBezTo>
                    <a:pt x="439" y="212"/>
                    <a:pt x="438" y="214"/>
                    <a:pt x="437" y="216"/>
                  </a:cubicBezTo>
                  <a:cubicBezTo>
                    <a:pt x="444" y="223"/>
                    <a:pt x="444" y="223"/>
                    <a:pt x="444" y="223"/>
                  </a:cubicBezTo>
                  <a:cubicBezTo>
                    <a:pt x="444" y="223"/>
                    <a:pt x="444" y="224"/>
                    <a:pt x="444" y="224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4" y="226"/>
                    <a:pt x="443" y="226"/>
                    <a:pt x="442" y="226"/>
                  </a:cubicBezTo>
                  <a:cubicBezTo>
                    <a:pt x="433" y="223"/>
                    <a:pt x="433" y="223"/>
                    <a:pt x="433" y="223"/>
                  </a:cubicBezTo>
                  <a:cubicBezTo>
                    <a:pt x="431" y="224"/>
                    <a:pt x="430" y="226"/>
                    <a:pt x="428" y="228"/>
                  </a:cubicBezTo>
                  <a:cubicBezTo>
                    <a:pt x="433" y="236"/>
                    <a:pt x="433" y="236"/>
                    <a:pt x="433" y="236"/>
                  </a:cubicBezTo>
                  <a:cubicBezTo>
                    <a:pt x="433" y="237"/>
                    <a:pt x="433" y="237"/>
                    <a:pt x="433" y="237"/>
                  </a:cubicBezTo>
                  <a:cubicBezTo>
                    <a:pt x="433" y="238"/>
                    <a:pt x="433" y="239"/>
                    <a:pt x="432" y="239"/>
                  </a:cubicBezTo>
                  <a:cubicBezTo>
                    <a:pt x="431" y="240"/>
                    <a:pt x="430" y="239"/>
                    <a:pt x="430" y="239"/>
                  </a:cubicBezTo>
                  <a:cubicBezTo>
                    <a:pt x="422" y="233"/>
                    <a:pt x="422" y="233"/>
                    <a:pt x="422" y="233"/>
                  </a:cubicBezTo>
                  <a:cubicBezTo>
                    <a:pt x="420" y="234"/>
                    <a:pt x="418" y="235"/>
                    <a:pt x="416" y="236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246"/>
                    <a:pt x="418" y="246"/>
                    <a:pt x="418" y="247"/>
                  </a:cubicBezTo>
                  <a:cubicBezTo>
                    <a:pt x="418" y="247"/>
                    <a:pt x="417" y="248"/>
                    <a:pt x="417" y="248"/>
                  </a:cubicBezTo>
                  <a:cubicBezTo>
                    <a:pt x="416" y="249"/>
                    <a:pt x="415" y="248"/>
                    <a:pt x="414" y="247"/>
                  </a:cubicBezTo>
                  <a:cubicBezTo>
                    <a:pt x="409" y="239"/>
                    <a:pt x="409" y="239"/>
                    <a:pt x="409" y="239"/>
                  </a:cubicBezTo>
                  <a:cubicBezTo>
                    <a:pt x="407" y="240"/>
                    <a:pt x="404" y="241"/>
                    <a:pt x="402" y="241"/>
                  </a:cubicBezTo>
                  <a:cubicBezTo>
                    <a:pt x="401" y="250"/>
                    <a:pt x="401" y="250"/>
                    <a:pt x="401" y="250"/>
                  </a:cubicBezTo>
                  <a:cubicBezTo>
                    <a:pt x="401" y="250"/>
                    <a:pt x="401" y="251"/>
                    <a:pt x="401" y="251"/>
                  </a:cubicBezTo>
                  <a:cubicBezTo>
                    <a:pt x="401" y="252"/>
                    <a:pt x="400" y="252"/>
                    <a:pt x="399" y="252"/>
                  </a:cubicBezTo>
                  <a:cubicBezTo>
                    <a:pt x="399" y="252"/>
                    <a:pt x="399" y="252"/>
                    <a:pt x="399" y="252"/>
                  </a:cubicBezTo>
                  <a:cubicBezTo>
                    <a:pt x="398" y="252"/>
                    <a:pt x="397" y="252"/>
                    <a:pt x="397" y="251"/>
                  </a:cubicBezTo>
                  <a:cubicBezTo>
                    <a:pt x="394" y="242"/>
                    <a:pt x="394" y="242"/>
                    <a:pt x="394" y="242"/>
                  </a:cubicBezTo>
                  <a:cubicBezTo>
                    <a:pt x="392" y="242"/>
                    <a:pt x="390" y="241"/>
                    <a:pt x="387" y="241"/>
                  </a:cubicBezTo>
                  <a:cubicBezTo>
                    <a:pt x="383" y="250"/>
                    <a:pt x="383" y="250"/>
                    <a:pt x="383" y="250"/>
                  </a:cubicBezTo>
                  <a:cubicBezTo>
                    <a:pt x="383" y="251"/>
                    <a:pt x="382" y="251"/>
                    <a:pt x="381" y="251"/>
                  </a:cubicBezTo>
                  <a:cubicBezTo>
                    <a:pt x="380" y="251"/>
                    <a:pt x="379" y="250"/>
                    <a:pt x="379" y="249"/>
                  </a:cubicBezTo>
                  <a:cubicBezTo>
                    <a:pt x="379" y="249"/>
                    <a:pt x="379" y="249"/>
                    <a:pt x="379" y="249"/>
                  </a:cubicBezTo>
                  <a:cubicBezTo>
                    <a:pt x="380" y="239"/>
                    <a:pt x="380" y="239"/>
                    <a:pt x="380" y="239"/>
                  </a:cubicBezTo>
                  <a:cubicBezTo>
                    <a:pt x="377" y="238"/>
                    <a:pt x="375" y="237"/>
                    <a:pt x="373" y="236"/>
                  </a:cubicBezTo>
                  <a:cubicBezTo>
                    <a:pt x="367" y="243"/>
                    <a:pt x="367" y="243"/>
                    <a:pt x="367" y="243"/>
                  </a:cubicBezTo>
                  <a:cubicBezTo>
                    <a:pt x="366" y="244"/>
                    <a:pt x="365" y="244"/>
                    <a:pt x="364" y="244"/>
                  </a:cubicBezTo>
                  <a:cubicBezTo>
                    <a:pt x="364" y="243"/>
                    <a:pt x="363" y="243"/>
                    <a:pt x="363" y="242"/>
                  </a:cubicBezTo>
                  <a:cubicBezTo>
                    <a:pt x="363" y="242"/>
                    <a:pt x="363" y="242"/>
                    <a:pt x="364" y="241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65" y="231"/>
                    <a:pt x="363" y="229"/>
                    <a:pt x="361" y="228"/>
                  </a:cubicBezTo>
                  <a:cubicBezTo>
                    <a:pt x="353" y="232"/>
                    <a:pt x="353" y="232"/>
                    <a:pt x="353" y="232"/>
                  </a:cubicBezTo>
                  <a:cubicBezTo>
                    <a:pt x="352" y="233"/>
                    <a:pt x="351" y="233"/>
                    <a:pt x="350" y="232"/>
                  </a:cubicBezTo>
                  <a:cubicBezTo>
                    <a:pt x="350" y="232"/>
                    <a:pt x="350" y="231"/>
                    <a:pt x="350" y="231"/>
                  </a:cubicBezTo>
                  <a:cubicBezTo>
                    <a:pt x="350" y="230"/>
                    <a:pt x="350" y="230"/>
                    <a:pt x="351" y="229"/>
                  </a:cubicBezTo>
                  <a:cubicBezTo>
                    <a:pt x="356" y="222"/>
                    <a:pt x="356" y="222"/>
                    <a:pt x="356" y="222"/>
                  </a:cubicBezTo>
                  <a:cubicBezTo>
                    <a:pt x="355" y="220"/>
                    <a:pt x="354" y="218"/>
                    <a:pt x="353" y="216"/>
                  </a:cubicBezTo>
                  <a:cubicBezTo>
                    <a:pt x="343" y="217"/>
                    <a:pt x="343" y="217"/>
                    <a:pt x="343" y="217"/>
                  </a:cubicBezTo>
                  <a:cubicBezTo>
                    <a:pt x="342" y="218"/>
                    <a:pt x="341" y="217"/>
                    <a:pt x="341" y="216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41" y="215"/>
                    <a:pt x="341" y="214"/>
                    <a:pt x="342" y="214"/>
                  </a:cubicBezTo>
                  <a:cubicBezTo>
                    <a:pt x="350" y="208"/>
                    <a:pt x="350" y="208"/>
                    <a:pt x="350" y="208"/>
                  </a:cubicBezTo>
                  <a:cubicBezTo>
                    <a:pt x="349" y="206"/>
                    <a:pt x="349" y="204"/>
                    <a:pt x="348" y="202"/>
                  </a:cubicBezTo>
                  <a:cubicBezTo>
                    <a:pt x="339" y="200"/>
                    <a:pt x="339" y="200"/>
                    <a:pt x="339" y="200"/>
                  </a:cubicBezTo>
                  <a:cubicBezTo>
                    <a:pt x="338" y="200"/>
                    <a:pt x="337" y="200"/>
                    <a:pt x="337" y="199"/>
                  </a:cubicBezTo>
                  <a:cubicBezTo>
                    <a:pt x="337" y="199"/>
                    <a:pt x="337" y="198"/>
                    <a:pt x="337" y="198"/>
                  </a:cubicBezTo>
                  <a:cubicBezTo>
                    <a:pt x="337" y="197"/>
                    <a:pt x="338" y="197"/>
                    <a:pt x="339" y="197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48" y="191"/>
                    <a:pt x="348" y="189"/>
                    <a:pt x="348" y="187"/>
                  </a:cubicBezTo>
                  <a:cubicBezTo>
                    <a:pt x="340" y="183"/>
                    <a:pt x="340" y="183"/>
                    <a:pt x="340" y="183"/>
                  </a:cubicBezTo>
                  <a:cubicBezTo>
                    <a:pt x="339" y="182"/>
                    <a:pt x="338" y="182"/>
                    <a:pt x="338" y="181"/>
                  </a:cubicBezTo>
                  <a:cubicBezTo>
                    <a:pt x="338" y="181"/>
                    <a:pt x="338" y="181"/>
                    <a:pt x="338" y="180"/>
                  </a:cubicBezTo>
                  <a:cubicBezTo>
                    <a:pt x="339" y="179"/>
                    <a:pt x="340" y="179"/>
                    <a:pt x="341" y="179"/>
                  </a:cubicBezTo>
                  <a:cubicBezTo>
                    <a:pt x="350" y="179"/>
                    <a:pt x="350" y="179"/>
                    <a:pt x="350" y="179"/>
                  </a:cubicBezTo>
                  <a:cubicBezTo>
                    <a:pt x="351" y="177"/>
                    <a:pt x="352" y="175"/>
                    <a:pt x="353" y="173"/>
                  </a:cubicBezTo>
                  <a:cubicBezTo>
                    <a:pt x="346" y="166"/>
                    <a:pt x="346" y="166"/>
                    <a:pt x="346" y="166"/>
                  </a:cubicBezTo>
                  <a:cubicBezTo>
                    <a:pt x="346" y="166"/>
                    <a:pt x="345" y="165"/>
                    <a:pt x="345" y="165"/>
                  </a:cubicBezTo>
                  <a:cubicBezTo>
                    <a:pt x="345" y="164"/>
                    <a:pt x="345" y="164"/>
                    <a:pt x="345" y="164"/>
                  </a:cubicBezTo>
                  <a:cubicBezTo>
                    <a:pt x="346" y="163"/>
                    <a:pt x="347" y="163"/>
                    <a:pt x="348" y="163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8" y="164"/>
                    <a:pt x="360" y="163"/>
                    <a:pt x="361" y="161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7" y="152"/>
                    <a:pt x="357" y="152"/>
                    <a:pt x="357" y="151"/>
                  </a:cubicBezTo>
                  <a:cubicBezTo>
                    <a:pt x="357" y="151"/>
                    <a:pt x="357" y="150"/>
                    <a:pt x="357" y="150"/>
                  </a:cubicBezTo>
                  <a:cubicBezTo>
                    <a:pt x="358" y="149"/>
                    <a:pt x="359" y="149"/>
                    <a:pt x="360" y="150"/>
                  </a:cubicBezTo>
                  <a:cubicBezTo>
                    <a:pt x="368" y="156"/>
                    <a:pt x="368" y="156"/>
                    <a:pt x="368" y="156"/>
                  </a:cubicBezTo>
                  <a:cubicBezTo>
                    <a:pt x="369" y="155"/>
                    <a:pt x="371" y="153"/>
                    <a:pt x="373" y="152"/>
                  </a:cubicBezTo>
                  <a:cubicBezTo>
                    <a:pt x="372" y="143"/>
                    <a:pt x="372" y="143"/>
                    <a:pt x="372" y="143"/>
                  </a:cubicBezTo>
                  <a:cubicBezTo>
                    <a:pt x="372" y="143"/>
                    <a:pt x="372" y="143"/>
                    <a:pt x="372" y="142"/>
                  </a:cubicBezTo>
                  <a:cubicBezTo>
                    <a:pt x="372" y="142"/>
                    <a:pt x="372" y="141"/>
                    <a:pt x="373" y="141"/>
                  </a:cubicBezTo>
                  <a:cubicBezTo>
                    <a:pt x="374" y="140"/>
                    <a:pt x="375" y="141"/>
                    <a:pt x="375" y="142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83" y="149"/>
                    <a:pt x="385" y="148"/>
                    <a:pt x="387" y="14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7"/>
                    <a:pt x="390" y="136"/>
                    <a:pt x="391" y="136"/>
                  </a:cubicBezTo>
                  <a:cubicBezTo>
                    <a:pt x="392" y="136"/>
                    <a:pt x="393" y="137"/>
                    <a:pt x="393" y="138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7"/>
                    <a:pt x="400" y="147"/>
                    <a:pt x="402" y="148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07" y="138"/>
                    <a:pt x="408" y="138"/>
                    <a:pt x="409" y="138"/>
                  </a:cubicBezTo>
                  <a:cubicBezTo>
                    <a:pt x="410" y="138"/>
                    <a:pt x="410" y="139"/>
                    <a:pt x="410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2" y="150"/>
                    <a:pt x="414" y="151"/>
                    <a:pt x="416" y="152"/>
                  </a:cubicBezTo>
                  <a:cubicBezTo>
                    <a:pt x="423" y="146"/>
                    <a:pt x="423" y="146"/>
                    <a:pt x="423" y="146"/>
                  </a:cubicBezTo>
                  <a:cubicBezTo>
                    <a:pt x="424" y="145"/>
                    <a:pt x="425" y="145"/>
                    <a:pt x="426" y="145"/>
                  </a:cubicBezTo>
                  <a:cubicBezTo>
                    <a:pt x="426" y="145"/>
                    <a:pt x="426" y="146"/>
                    <a:pt x="426" y="147"/>
                  </a:cubicBezTo>
                  <a:cubicBezTo>
                    <a:pt x="426" y="147"/>
                    <a:pt x="426" y="147"/>
                    <a:pt x="426" y="148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5" y="158"/>
                    <a:pt x="427" y="159"/>
                    <a:pt x="428" y="161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7" y="156"/>
                    <a:pt x="439" y="156"/>
                    <a:pt x="439" y="157"/>
                  </a:cubicBezTo>
                  <a:cubicBezTo>
                    <a:pt x="440" y="157"/>
                    <a:pt x="440" y="158"/>
                    <a:pt x="440" y="158"/>
                  </a:cubicBezTo>
                  <a:cubicBezTo>
                    <a:pt x="440" y="159"/>
                    <a:pt x="440" y="159"/>
                    <a:pt x="439" y="160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5" y="169"/>
                    <a:pt x="436" y="171"/>
                    <a:pt x="437" y="173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7" y="171"/>
                    <a:pt x="448" y="172"/>
                    <a:pt x="449" y="173"/>
                  </a:cubicBezTo>
                  <a:cubicBezTo>
                    <a:pt x="449" y="173"/>
                    <a:pt x="449" y="173"/>
                    <a:pt x="449" y="173"/>
                  </a:cubicBezTo>
                  <a:cubicBezTo>
                    <a:pt x="449" y="174"/>
                    <a:pt x="448" y="175"/>
                    <a:pt x="448" y="175"/>
                  </a:cubicBezTo>
                  <a:cubicBezTo>
                    <a:pt x="440" y="180"/>
                    <a:pt x="440" y="180"/>
                    <a:pt x="440" y="180"/>
                  </a:cubicBezTo>
                  <a:cubicBezTo>
                    <a:pt x="441" y="183"/>
                    <a:pt x="441" y="185"/>
                    <a:pt x="441" y="187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2" y="188"/>
                    <a:pt x="453" y="189"/>
                    <a:pt x="453" y="190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3" y="191"/>
                    <a:pt x="452" y="192"/>
                    <a:pt x="45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24"/>
            <p:cNvSpPr>
              <a:spLocks noChangeArrowheads="1"/>
            </p:cNvSpPr>
            <p:nvPr/>
          </p:nvSpPr>
          <p:spPr bwMode="auto">
            <a:xfrm>
              <a:off x="-1333500" y="3128963"/>
              <a:ext cx="77788" cy="7937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-1423988" y="2082800"/>
              <a:ext cx="889000" cy="357188"/>
            </a:xfrm>
            <a:custGeom>
              <a:avLst/>
              <a:gdLst>
                <a:gd name="T0" fmla="*/ 218 w 237"/>
                <a:gd name="T1" fmla="*/ 95 h 95"/>
                <a:gd name="T2" fmla="*/ 217 w 237"/>
                <a:gd name="T3" fmla="*/ 94 h 95"/>
                <a:gd name="T4" fmla="*/ 234 w 237"/>
                <a:gd name="T5" fmla="*/ 82 h 95"/>
                <a:gd name="T6" fmla="*/ 237 w 237"/>
                <a:gd name="T7" fmla="*/ 79 h 95"/>
                <a:gd name="T8" fmla="*/ 236 w 237"/>
                <a:gd name="T9" fmla="*/ 77 h 95"/>
                <a:gd name="T10" fmla="*/ 231 w 237"/>
                <a:gd name="T11" fmla="*/ 75 h 95"/>
                <a:gd name="T12" fmla="*/ 211 w 237"/>
                <a:gd name="T13" fmla="*/ 78 h 95"/>
                <a:gd name="T14" fmla="*/ 203 w 237"/>
                <a:gd name="T15" fmla="*/ 66 h 95"/>
                <a:gd name="T16" fmla="*/ 216 w 237"/>
                <a:gd name="T17" fmla="*/ 49 h 95"/>
                <a:gd name="T18" fmla="*/ 217 w 237"/>
                <a:gd name="T19" fmla="*/ 46 h 95"/>
                <a:gd name="T20" fmla="*/ 216 w 237"/>
                <a:gd name="T21" fmla="*/ 44 h 95"/>
                <a:gd name="T22" fmla="*/ 211 w 237"/>
                <a:gd name="T23" fmla="*/ 43 h 95"/>
                <a:gd name="T24" fmla="*/ 192 w 237"/>
                <a:gd name="T25" fmla="*/ 53 h 95"/>
                <a:gd name="T26" fmla="*/ 181 w 237"/>
                <a:gd name="T27" fmla="*/ 43 h 95"/>
                <a:gd name="T28" fmla="*/ 188 w 237"/>
                <a:gd name="T29" fmla="*/ 24 h 95"/>
                <a:gd name="T30" fmla="*/ 189 w 237"/>
                <a:gd name="T31" fmla="*/ 22 h 95"/>
                <a:gd name="T32" fmla="*/ 187 w 237"/>
                <a:gd name="T33" fmla="*/ 18 h 95"/>
                <a:gd name="T34" fmla="*/ 181 w 237"/>
                <a:gd name="T35" fmla="*/ 20 h 95"/>
                <a:gd name="T36" fmla="*/ 167 w 237"/>
                <a:gd name="T37" fmla="*/ 34 h 95"/>
                <a:gd name="T38" fmla="*/ 153 w 237"/>
                <a:gd name="T39" fmla="*/ 28 h 95"/>
                <a:gd name="T40" fmla="*/ 154 w 237"/>
                <a:gd name="T41" fmla="*/ 8 h 95"/>
                <a:gd name="T42" fmla="*/ 154 w 237"/>
                <a:gd name="T43" fmla="*/ 7 h 95"/>
                <a:gd name="T44" fmla="*/ 151 w 237"/>
                <a:gd name="T45" fmla="*/ 3 h 95"/>
                <a:gd name="T46" fmla="*/ 146 w 237"/>
                <a:gd name="T47" fmla="*/ 6 h 95"/>
                <a:gd name="T48" fmla="*/ 137 w 237"/>
                <a:gd name="T49" fmla="*/ 24 h 95"/>
                <a:gd name="T50" fmla="*/ 122 w 237"/>
                <a:gd name="T51" fmla="*/ 23 h 95"/>
                <a:gd name="T52" fmla="*/ 116 w 237"/>
                <a:gd name="T53" fmla="*/ 4 h 95"/>
                <a:gd name="T54" fmla="*/ 112 w 237"/>
                <a:gd name="T55" fmla="*/ 0 h 95"/>
                <a:gd name="T56" fmla="*/ 108 w 237"/>
                <a:gd name="T57" fmla="*/ 4 h 95"/>
                <a:gd name="T58" fmla="*/ 108 w 237"/>
                <a:gd name="T59" fmla="*/ 4 h 95"/>
                <a:gd name="T60" fmla="*/ 105 w 237"/>
                <a:gd name="T61" fmla="*/ 24 h 95"/>
                <a:gd name="T62" fmla="*/ 91 w 237"/>
                <a:gd name="T63" fmla="*/ 28 h 95"/>
                <a:gd name="T64" fmla="*/ 79 w 237"/>
                <a:gd name="T65" fmla="*/ 11 h 95"/>
                <a:gd name="T66" fmla="*/ 74 w 237"/>
                <a:gd name="T67" fmla="*/ 9 h 95"/>
                <a:gd name="T68" fmla="*/ 71 w 237"/>
                <a:gd name="T69" fmla="*/ 12 h 95"/>
                <a:gd name="T70" fmla="*/ 72 w 237"/>
                <a:gd name="T71" fmla="*/ 14 h 95"/>
                <a:gd name="T72" fmla="*/ 75 w 237"/>
                <a:gd name="T73" fmla="*/ 34 h 95"/>
                <a:gd name="T74" fmla="*/ 63 w 237"/>
                <a:gd name="T75" fmla="*/ 42 h 95"/>
                <a:gd name="T76" fmla="*/ 46 w 237"/>
                <a:gd name="T77" fmla="*/ 29 h 95"/>
                <a:gd name="T78" fmla="*/ 41 w 237"/>
                <a:gd name="T79" fmla="*/ 29 h 95"/>
                <a:gd name="T80" fmla="*/ 39 w 237"/>
                <a:gd name="T81" fmla="*/ 32 h 95"/>
                <a:gd name="T82" fmla="*/ 40 w 237"/>
                <a:gd name="T83" fmla="*/ 34 h 95"/>
                <a:gd name="T84" fmla="*/ 49 w 237"/>
                <a:gd name="T85" fmla="*/ 53 h 95"/>
                <a:gd name="T86" fmla="*/ 40 w 237"/>
                <a:gd name="T87" fmla="*/ 64 h 95"/>
                <a:gd name="T88" fmla="*/ 21 w 237"/>
                <a:gd name="T89" fmla="*/ 57 h 95"/>
                <a:gd name="T90" fmla="*/ 15 w 237"/>
                <a:gd name="T91" fmla="*/ 58 h 95"/>
                <a:gd name="T92" fmla="*/ 14 w 237"/>
                <a:gd name="T93" fmla="*/ 60 h 95"/>
                <a:gd name="T94" fmla="*/ 16 w 237"/>
                <a:gd name="T95" fmla="*/ 64 h 95"/>
                <a:gd name="T96" fmla="*/ 31 w 237"/>
                <a:gd name="T97" fmla="*/ 78 h 95"/>
                <a:gd name="T98" fmla="*/ 25 w 237"/>
                <a:gd name="T99" fmla="*/ 92 h 95"/>
                <a:gd name="T100" fmla="*/ 5 w 237"/>
                <a:gd name="T101" fmla="*/ 91 h 95"/>
                <a:gd name="T102" fmla="*/ 0 w 237"/>
                <a:gd name="T103" fmla="*/ 94 h 95"/>
                <a:gd name="T104" fmla="*/ 0 w 237"/>
                <a:gd name="T105" fmla="*/ 95 h 95"/>
                <a:gd name="T106" fmla="*/ 218 w 237"/>
                <a:gd name="T10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7" h="95">
                  <a:moveTo>
                    <a:pt x="218" y="95"/>
                  </a:moveTo>
                  <a:cubicBezTo>
                    <a:pt x="218" y="95"/>
                    <a:pt x="217" y="94"/>
                    <a:pt x="217" y="94"/>
                  </a:cubicBezTo>
                  <a:cubicBezTo>
                    <a:pt x="234" y="82"/>
                    <a:pt x="234" y="82"/>
                    <a:pt x="234" y="82"/>
                  </a:cubicBezTo>
                  <a:cubicBezTo>
                    <a:pt x="236" y="82"/>
                    <a:pt x="237" y="80"/>
                    <a:pt x="237" y="79"/>
                  </a:cubicBezTo>
                  <a:cubicBezTo>
                    <a:pt x="237" y="78"/>
                    <a:pt x="236" y="78"/>
                    <a:pt x="236" y="77"/>
                  </a:cubicBezTo>
                  <a:cubicBezTo>
                    <a:pt x="235" y="75"/>
                    <a:pt x="233" y="74"/>
                    <a:pt x="231" y="75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4"/>
                    <a:pt x="206" y="70"/>
                    <a:pt x="203" y="66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7" y="49"/>
                    <a:pt x="217" y="48"/>
                    <a:pt x="217" y="46"/>
                  </a:cubicBezTo>
                  <a:cubicBezTo>
                    <a:pt x="217" y="46"/>
                    <a:pt x="217" y="45"/>
                    <a:pt x="216" y="44"/>
                  </a:cubicBezTo>
                  <a:cubicBezTo>
                    <a:pt x="215" y="42"/>
                    <a:pt x="212" y="42"/>
                    <a:pt x="211" y="4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89" y="49"/>
                    <a:pt x="185" y="46"/>
                    <a:pt x="181" y="4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3"/>
                    <a:pt x="189" y="22"/>
                    <a:pt x="189" y="22"/>
                  </a:cubicBezTo>
                  <a:cubicBezTo>
                    <a:pt x="189" y="20"/>
                    <a:pt x="188" y="19"/>
                    <a:pt x="187" y="18"/>
                  </a:cubicBezTo>
                  <a:cubicBezTo>
                    <a:pt x="185" y="17"/>
                    <a:pt x="182" y="18"/>
                    <a:pt x="181" y="20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2" y="32"/>
                    <a:pt x="158" y="30"/>
                    <a:pt x="153" y="2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7"/>
                    <a:pt x="154" y="7"/>
                  </a:cubicBezTo>
                  <a:cubicBezTo>
                    <a:pt x="154" y="5"/>
                    <a:pt x="153" y="4"/>
                    <a:pt x="151" y="3"/>
                  </a:cubicBezTo>
                  <a:cubicBezTo>
                    <a:pt x="149" y="3"/>
                    <a:pt x="146" y="4"/>
                    <a:pt x="146" y="6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2" y="24"/>
                    <a:pt x="127" y="23"/>
                    <a:pt x="122" y="2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1"/>
                    <a:pt x="114" y="0"/>
                    <a:pt x="112" y="0"/>
                  </a:cubicBezTo>
                  <a:cubicBezTo>
                    <a:pt x="110" y="0"/>
                    <a:pt x="108" y="2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0" y="25"/>
                    <a:pt x="95" y="26"/>
                    <a:pt x="91" y="28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9"/>
                    <a:pt x="76" y="8"/>
                    <a:pt x="74" y="9"/>
                  </a:cubicBezTo>
                  <a:cubicBezTo>
                    <a:pt x="72" y="9"/>
                    <a:pt x="71" y="11"/>
                    <a:pt x="71" y="12"/>
                  </a:cubicBezTo>
                  <a:cubicBezTo>
                    <a:pt x="71" y="13"/>
                    <a:pt x="72" y="13"/>
                    <a:pt x="72" y="1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1" y="36"/>
                    <a:pt x="66" y="39"/>
                    <a:pt x="63" y="42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2" y="27"/>
                    <a:pt x="41" y="29"/>
                  </a:cubicBezTo>
                  <a:cubicBezTo>
                    <a:pt x="40" y="30"/>
                    <a:pt x="39" y="31"/>
                    <a:pt x="39" y="32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6" y="56"/>
                    <a:pt x="43" y="60"/>
                    <a:pt x="40" y="6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9" y="56"/>
                    <a:pt x="16" y="56"/>
                    <a:pt x="15" y="58"/>
                  </a:cubicBezTo>
                  <a:cubicBezTo>
                    <a:pt x="15" y="59"/>
                    <a:pt x="14" y="60"/>
                    <a:pt x="14" y="60"/>
                  </a:cubicBezTo>
                  <a:cubicBezTo>
                    <a:pt x="14" y="62"/>
                    <a:pt x="15" y="63"/>
                    <a:pt x="16" y="64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9" y="82"/>
                    <a:pt x="27" y="87"/>
                    <a:pt x="25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3" y="91"/>
                    <a:pt x="0" y="92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lnTo>
                    <a:pt x="218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Freeform 89"/>
          <p:cNvSpPr>
            <a:spLocks noEditPoints="1"/>
          </p:cNvSpPr>
          <p:nvPr/>
        </p:nvSpPr>
        <p:spPr bwMode="black">
          <a:xfrm>
            <a:off x="1810600" y="1064242"/>
            <a:ext cx="628007" cy="404159"/>
          </a:xfrm>
          <a:custGeom>
            <a:avLst/>
            <a:gdLst>
              <a:gd name="T0" fmla="*/ 350 w 3153"/>
              <a:gd name="T1" fmla="*/ 935 h 2031"/>
              <a:gd name="T2" fmla="*/ 788 w 3153"/>
              <a:gd name="T3" fmla="*/ 0 h 2031"/>
              <a:gd name="T4" fmla="*/ 2918 w 3153"/>
              <a:gd name="T5" fmla="*/ 1882 h 2031"/>
              <a:gd name="T6" fmla="*/ 2403 w 3153"/>
              <a:gd name="T7" fmla="*/ 1493 h 2031"/>
              <a:gd name="T8" fmla="*/ 2244 w 3153"/>
              <a:gd name="T9" fmla="*/ 1424 h 2031"/>
              <a:gd name="T10" fmla="*/ 2391 w 3153"/>
              <a:gd name="T11" fmla="*/ 1458 h 2031"/>
              <a:gd name="T12" fmla="*/ 1437 w 3153"/>
              <a:gd name="T13" fmla="*/ 1486 h 2031"/>
              <a:gd name="T14" fmla="*/ 1460 w 3153"/>
              <a:gd name="T15" fmla="*/ 1427 h 2031"/>
              <a:gd name="T16" fmla="*/ 1588 w 3153"/>
              <a:gd name="T17" fmla="*/ 1440 h 2031"/>
              <a:gd name="T18" fmla="*/ 1563 w 3153"/>
              <a:gd name="T19" fmla="*/ 1636 h 2031"/>
              <a:gd name="T20" fmla="*/ 1421 w 3153"/>
              <a:gd name="T21" fmla="*/ 1612 h 2031"/>
              <a:gd name="T22" fmla="*/ 1170 w 3153"/>
              <a:gd name="T23" fmla="*/ 1604 h 2031"/>
              <a:gd name="T24" fmla="*/ 1340 w 3153"/>
              <a:gd name="T25" fmla="*/ 1589 h 2031"/>
              <a:gd name="T26" fmla="*/ 1175 w 3153"/>
              <a:gd name="T27" fmla="*/ 1631 h 2031"/>
              <a:gd name="T28" fmla="*/ 1228 w 3153"/>
              <a:gd name="T29" fmla="*/ 1433 h 2031"/>
              <a:gd name="T30" fmla="*/ 1366 w 3153"/>
              <a:gd name="T31" fmla="*/ 1441 h 2031"/>
              <a:gd name="T32" fmla="*/ 916 w 3153"/>
              <a:gd name="T33" fmla="*/ 1607 h 2031"/>
              <a:gd name="T34" fmla="*/ 1099 w 3153"/>
              <a:gd name="T35" fmla="*/ 1564 h 2031"/>
              <a:gd name="T36" fmla="*/ 911 w 3153"/>
              <a:gd name="T37" fmla="*/ 1624 h 2031"/>
              <a:gd name="T38" fmla="*/ 832 w 3153"/>
              <a:gd name="T39" fmla="*/ 1503 h 2031"/>
              <a:gd name="T40" fmla="*/ 922 w 3153"/>
              <a:gd name="T41" fmla="*/ 1437 h 2031"/>
              <a:gd name="T42" fmla="*/ 999 w 3153"/>
              <a:gd name="T43" fmla="*/ 1440 h 2031"/>
              <a:gd name="T44" fmla="*/ 1143 w 3153"/>
              <a:gd name="T45" fmla="*/ 1436 h 2031"/>
              <a:gd name="T46" fmla="*/ 1113 w 3153"/>
              <a:gd name="T47" fmla="*/ 1496 h 2031"/>
              <a:gd name="T48" fmla="*/ 692 w 3153"/>
              <a:gd name="T49" fmla="*/ 1804 h 2031"/>
              <a:gd name="T50" fmla="*/ 574 w 3153"/>
              <a:gd name="T51" fmla="*/ 1739 h 2031"/>
              <a:gd name="T52" fmla="*/ 656 w 3153"/>
              <a:gd name="T53" fmla="*/ 1687 h 2031"/>
              <a:gd name="T54" fmla="*/ 823 w 3153"/>
              <a:gd name="T55" fmla="*/ 1619 h 2031"/>
              <a:gd name="T56" fmla="*/ 669 w 3153"/>
              <a:gd name="T57" fmla="*/ 1638 h 2031"/>
              <a:gd name="T58" fmla="*/ 713 w 3153"/>
              <a:gd name="T59" fmla="*/ 1551 h 2031"/>
              <a:gd name="T60" fmla="*/ 828 w 3153"/>
              <a:gd name="T61" fmla="*/ 1613 h 2031"/>
              <a:gd name="T62" fmla="*/ 1570 w 3153"/>
              <a:gd name="T63" fmla="*/ 1798 h 2031"/>
              <a:gd name="T64" fmla="*/ 850 w 3153"/>
              <a:gd name="T65" fmla="*/ 1803 h 2031"/>
              <a:gd name="T66" fmla="*/ 882 w 3153"/>
              <a:gd name="T67" fmla="*/ 1698 h 2031"/>
              <a:gd name="T68" fmla="*/ 1563 w 3153"/>
              <a:gd name="T69" fmla="*/ 1687 h 2031"/>
              <a:gd name="T70" fmla="*/ 1670 w 3153"/>
              <a:gd name="T71" fmla="*/ 1489 h 2031"/>
              <a:gd name="T72" fmla="*/ 1693 w 3153"/>
              <a:gd name="T73" fmla="*/ 1424 h 2031"/>
              <a:gd name="T74" fmla="*/ 1793 w 3153"/>
              <a:gd name="T75" fmla="*/ 1500 h 2031"/>
              <a:gd name="T76" fmla="*/ 1675 w 3153"/>
              <a:gd name="T77" fmla="*/ 1612 h 2031"/>
              <a:gd name="T78" fmla="*/ 1843 w 3153"/>
              <a:gd name="T79" fmla="*/ 1621 h 2031"/>
              <a:gd name="T80" fmla="*/ 1804 w 3153"/>
              <a:gd name="T81" fmla="*/ 1637 h 2031"/>
              <a:gd name="T82" fmla="*/ 1866 w 3153"/>
              <a:gd name="T83" fmla="*/ 1793 h 2031"/>
              <a:gd name="T84" fmla="*/ 1690 w 3153"/>
              <a:gd name="T85" fmla="*/ 1778 h 2031"/>
              <a:gd name="T86" fmla="*/ 1686 w 3153"/>
              <a:gd name="T87" fmla="*/ 1702 h 2031"/>
              <a:gd name="T88" fmla="*/ 1724 w 3153"/>
              <a:gd name="T89" fmla="*/ 1685 h 2031"/>
              <a:gd name="T90" fmla="*/ 1843 w 3153"/>
              <a:gd name="T91" fmla="*/ 1691 h 2031"/>
              <a:gd name="T92" fmla="*/ 2009 w 3153"/>
              <a:gd name="T93" fmla="*/ 1439 h 2031"/>
              <a:gd name="T94" fmla="*/ 2140 w 3153"/>
              <a:gd name="T95" fmla="*/ 1428 h 2031"/>
              <a:gd name="T96" fmla="*/ 2161 w 3153"/>
              <a:gd name="T97" fmla="*/ 1499 h 2031"/>
              <a:gd name="T98" fmla="*/ 2064 w 3153"/>
              <a:gd name="T99" fmla="*/ 1588 h 2031"/>
              <a:gd name="T100" fmla="*/ 2218 w 3153"/>
              <a:gd name="T101" fmla="*/ 1565 h 2031"/>
              <a:gd name="T102" fmla="*/ 2225 w 3153"/>
              <a:gd name="T103" fmla="*/ 1634 h 2031"/>
              <a:gd name="T104" fmla="*/ 2319 w 3153"/>
              <a:gd name="T105" fmla="*/ 1790 h 2031"/>
              <a:gd name="T106" fmla="*/ 2131 w 3153"/>
              <a:gd name="T107" fmla="*/ 1770 h 2031"/>
              <a:gd name="T108" fmla="*/ 2145 w 3153"/>
              <a:gd name="T109" fmla="*/ 1683 h 2031"/>
              <a:gd name="T110" fmla="*/ 2340 w 3153"/>
              <a:gd name="T111" fmla="*/ 1624 h 2031"/>
              <a:gd name="T112" fmla="*/ 2463 w 3153"/>
              <a:gd name="T113" fmla="*/ 1564 h 2031"/>
              <a:gd name="T114" fmla="*/ 2434 w 3153"/>
              <a:gd name="T115" fmla="*/ 1636 h 2031"/>
              <a:gd name="T116" fmla="*/ 2415 w 3153"/>
              <a:gd name="T117" fmla="*/ 1769 h 2031"/>
              <a:gd name="T118" fmla="*/ 2500 w 3153"/>
              <a:gd name="T119" fmla="*/ 1683 h 2031"/>
              <a:gd name="T120" fmla="*/ 2605 w 3153"/>
              <a:gd name="T121" fmla="*/ 1791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53" h="2031">
                <a:moveTo>
                  <a:pt x="448" y="830"/>
                </a:moveTo>
                <a:cubicBezTo>
                  <a:pt x="368" y="755"/>
                  <a:pt x="368" y="615"/>
                  <a:pt x="448" y="539"/>
                </a:cubicBezTo>
                <a:cubicBezTo>
                  <a:pt x="393" y="549"/>
                  <a:pt x="339" y="610"/>
                  <a:pt x="339" y="685"/>
                </a:cubicBezTo>
                <a:cubicBezTo>
                  <a:pt x="339" y="759"/>
                  <a:pt x="393" y="820"/>
                  <a:pt x="448" y="830"/>
                </a:cubicBezTo>
                <a:close/>
                <a:moveTo>
                  <a:pt x="2814" y="685"/>
                </a:moveTo>
                <a:cubicBezTo>
                  <a:pt x="2815" y="610"/>
                  <a:pt x="2761" y="549"/>
                  <a:pt x="2706" y="539"/>
                </a:cubicBezTo>
                <a:cubicBezTo>
                  <a:pt x="2786" y="615"/>
                  <a:pt x="2786" y="755"/>
                  <a:pt x="2706" y="830"/>
                </a:cubicBezTo>
                <a:cubicBezTo>
                  <a:pt x="2761" y="820"/>
                  <a:pt x="2815" y="759"/>
                  <a:pt x="2814" y="685"/>
                </a:cubicBezTo>
                <a:close/>
                <a:moveTo>
                  <a:pt x="2804" y="935"/>
                </a:moveTo>
                <a:cubicBezTo>
                  <a:pt x="2886" y="904"/>
                  <a:pt x="2970" y="808"/>
                  <a:pt x="2969" y="685"/>
                </a:cubicBezTo>
                <a:cubicBezTo>
                  <a:pt x="2970" y="561"/>
                  <a:pt x="2886" y="465"/>
                  <a:pt x="2804" y="434"/>
                </a:cubicBezTo>
                <a:cubicBezTo>
                  <a:pt x="2871" y="501"/>
                  <a:pt x="2915" y="591"/>
                  <a:pt x="2914" y="685"/>
                </a:cubicBezTo>
                <a:cubicBezTo>
                  <a:pt x="2915" y="778"/>
                  <a:pt x="2871" y="868"/>
                  <a:pt x="2804" y="935"/>
                </a:cubicBezTo>
                <a:close/>
                <a:moveTo>
                  <a:pt x="350" y="935"/>
                </a:moveTo>
                <a:cubicBezTo>
                  <a:pt x="282" y="868"/>
                  <a:pt x="239" y="778"/>
                  <a:pt x="239" y="685"/>
                </a:cubicBezTo>
                <a:cubicBezTo>
                  <a:pt x="239" y="591"/>
                  <a:pt x="282" y="501"/>
                  <a:pt x="350" y="434"/>
                </a:cubicBezTo>
                <a:cubicBezTo>
                  <a:pt x="267" y="465"/>
                  <a:pt x="183" y="561"/>
                  <a:pt x="184" y="685"/>
                </a:cubicBezTo>
                <a:cubicBezTo>
                  <a:pt x="183" y="808"/>
                  <a:pt x="267" y="904"/>
                  <a:pt x="350" y="935"/>
                </a:cubicBezTo>
                <a:close/>
                <a:moveTo>
                  <a:pt x="2877" y="1804"/>
                </a:moveTo>
                <a:cubicBezTo>
                  <a:pt x="2844" y="1765"/>
                  <a:pt x="2811" y="1726"/>
                  <a:pt x="2778" y="1687"/>
                </a:cubicBezTo>
                <a:cubicBezTo>
                  <a:pt x="2705" y="1601"/>
                  <a:pt x="2633" y="1516"/>
                  <a:pt x="2560" y="1430"/>
                </a:cubicBezTo>
                <a:cubicBezTo>
                  <a:pt x="2557" y="1426"/>
                  <a:pt x="2553" y="1421"/>
                  <a:pt x="2549" y="1417"/>
                </a:cubicBezTo>
                <a:cubicBezTo>
                  <a:pt x="2534" y="1399"/>
                  <a:pt x="2511" y="1389"/>
                  <a:pt x="2489" y="1381"/>
                </a:cubicBezTo>
                <a:cubicBezTo>
                  <a:pt x="2466" y="1373"/>
                  <a:pt x="2441" y="1368"/>
                  <a:pt x="2416" y="1367"/>
                </a:cubicBezTo>
                <a:cubicBezTo>
                  <a:pt x="2503" y="1344"/>
                  <a:pt x="2567" y="1266"/>
                  <a:pt x="2567" y="1172"/>
                </a:cubicBezTo>
                <a:cubicBezTo>
                  <a:pt x="2567" y="202"/>
                  <a:pt x="2567" y="202"/>
                  <a:pt x="2567" y="202"/>
                </a:cubicBezTo>
                <a:cubicBezTo>
                  <a:pt x="2567" y="90"/>
                  <a:pt x="2476" y="0"/>
                  <a:pt x="2365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677" y="0"/>
                  <a:pt x="586" y="90"/>
                  <a:pt x="586" y="202"/>
                </a:cubicBezTo>
                <a:cubicBezTo>
                  <a:pt x="586" y="1172"/>
                  <a:pt x="586" y="1172"/>
                  <a:pt x="586" y="1172"/>
                </a:cubicBezTo>
                <a:cubicBezTo>
                  <a:pt x="586" y="1266"/>
                  <a:pt x="651" y="1345"/>
                  <a:pt x="738" y="1368"/>
                </a:cubicBezTo>
                <a:cubicBezTo>
                  <a:pt x="689" y="1370"/>
                  <a:pt x="633" y="1388"/>
                  <a:pt x="600" y="1426"/>
                </a:cubicBezTo>
                <a:cubicBezTo>
                  <a:pt x="575" y="1457"/>
                  <a:pt x="549" y="1487"/>
                  <a:pt x="524" y="1518"/>
                </a:cubicBezTo>
                <a:cubicBezTo>
                  <a:pt x="446" y="1610"/>
                  <a:pt x="368" y="1703"/>
                  <a:pt x="290" y="1796"/>
                </a:cubicBezTo>
                <a:cubicBezTo>
                  <a:pt x="271" y="1819"/>
                  <a:pt x="235" y="1852"/>
                  <a:pt x="235" y="1884"/>
                </a:cubicBezTo>
                <a:cubicBezTo>
                  <a:pt x="235" y="1971"/>
                  <a:pt x="235" y="1971"/>
                  <a:pt x="235" y="1971"/>
                </a:cubicBezTo>
                <a:cubicBezTo>
                  <a:pt x="236" y="1982"/>
                  <a:pt x="238" y="1993"/>
                  <a:pt x="244" y="2002"/>
                </a:cubicBezTo>
                <a:cubicBezTo>
                  <a:pt x="264" y="2030"/>
                  <a:pt x="304" y="2031"/>
                  <a:pt x="336" y="2031"/>
                </a:cubicBezTo>
                <a:cubicBezTo>
                  <a:pt x="380" y="2031"/>
                  <a:pt x="2688" y="2031"/>
                  <a:pt x="2758" y="2031"/>
                </a:cubicBezTo>
                <a:cubicBezTo>
                  <a:pt x="2792" y="2031"/>
                  <a:pt x="2831" y="2027"/>
                  <a:pt x="2865" y="2020"/>
                </a:cubicBezTo>
                <a:cubicBezTo>
                  <a:pt x="2888" y="2016"/>
                  <a:pt x="2915" y="2003"/>
                  <a:pt x="2918" y="1976"/>
                </a:cubicBezTo>
                <a:cubicBezTo>
                  <a:pt x="2918" y="1882"/>
                  <a:pt x="2918" y="1882"/>
                  <a:pt x="2918" y="1882"/>
                </a:cubicBezTo>
                <a:cubicBezTo>
                  <a:pt x="2921" y="1861"/>
                  <a:pt x="2909" y="1841"/>
                  <a:pt x="2896" y="1826"/>
                </a:cubicBezTo>
                <a:cubicBezTo>
                  <a:pt x="2889" y="1818"/>
                  <a:pt x="2883" y="1811"/>
                  <a:pt x="2877" y="1804"/>
                </a:cubicBezTo>
                <a:close/>
                <a:moveTo>
                  <a:pt x="705" y="1159"/>
                </a:moveTo>
                <a:cubicBezTo>
                  <a:pt x="705" y="215"/>
                  <a:pt x="705" y="215"/>
                  <a:pt x="705" y="215"/>
                </a:cubicBezTo>
                <a:cubicBezTo>
                  <a:pt x="705" y="157"/>
                  <a:pt x="752" y="111"/>
                  <a:pt x="809" y="111"/>
                </a:cubicBezTo>
                <a:cubicBezTo>
                  <a:pt x="2344" y="111"/>
                  <a:pt x="2344" y="111"/>
                  <a:pt x="2344" y="111"/>
                </a:cubicBezTo>
                <a:cubicBezTo>
                  <a:pt x="2401" y="111"/>
                  <a:pt x="2448" y="157"/>
                  <a:pt x="2448" y="215"/>
                </a:cubicBezTo>
                <a:cubicBezTo>
                  <a:pt x="2448" y="1159"/>
                  <a:pt x="2448" y="1159"/>
                  <a:pt x="2448" y="1159"/>
                </a:cubicBezTo>
                <a:cubicBezTo>
                  <a:pt x="2448" y="1216"/>
                  <a:pt x="2401" y="1263"/>
                  <a:pt x="2344" y="1263"/>
                </a:cubicBezTo>
                <a:cubicBezTo>
                  <a:pt x="809" y="1263"/>
                  <a:pt x="809" y="1263"/>
                  <a:pt x="809" y="1263"/>
                </a:cubicBezTo>
                <a:cubicBezTo>
                  <a:pt x="752" y="1263"/>
                  <a:pt x="705" y="1216"/>
                  <a:pt x="705" y="1159"/>
                </a:cubicBezTo>
                <a:close/>
                <a:moveTo>
                  <a:pt x="2407" y="1487"/>
                </a:moveTo>
                <a:cubicBezTo>
                  <a:pt x="2407" y="1489"/>
                  <a:pt x="2406" y="1491"/>
                  <a:pt x="2404" y="1493"/>
                </a:cubicBezTo>
                <a:cubicBezTo>
                  <a:pt x="2404" y="1493"/>
                  <a:pt x="2403" y="1493"/>
                  <a:pt x="2403" y="1493"/>
                </a:cubicBezTo>
                <a:cubicBezTo>
                  <a:pt x="2403" y="1493"/>
                  <a:pt x="2403" y="1493"/>
                  <a:pt x="2403" y="1493"/>
                </a:cubicBezTo>
                <a:cubicBezTo>
                  <a:pt x="2403" y="1494"/>
                  <a:pt x="2403" y="1494"/>
                  <a:pt x="2402" y="1494"/>
                </a:cubicBezTo>
                <a:cubicBezTo>
                  <a:pt x="2402" y="1494"/>
                  <a:pt x="2402" y="1494"/>
                  <a:pt x="2401" y="1495"/>
                </a:cubicBezTo>
                <a:cubicBezTo>
                  <a:pt x="2401" y="1495"/>
                  <a:pt x="2400" y="1495"/>
                  <a:pt x="2400" y="1496"/>
                </a:cubicBezTo>
                <a:cubicBezTo>
                  <a:pt x="2399" y="1496"/>
                  <a:pt x="2399" y="1496"/>
                  <a:pt x="2398" y="1496"/>
                </a:cubicBezTo>
                <a:cubicBezTo>
                  <a:pt x="2388" y="1501"/>
                  <a:pt x="2374" y="1500"/>
                  <a:pt x="2362" y="1500"/>
                </a:cubicBezTo>
                <a:cubicBezTo>
                  <a:pt x="2304" y="1500"/>
                  <a:pt x="2304" y="1500"/>
                  <a:pt x="2304" y="1500"/>
                </a:cubicBezTo>
                <a:cubicBezTo>
                  <a:pt x="2293" y="1500"/>
                  <a:pt x="2281" y="1498"/>
                  <a:pt x="2271" y="1493"/>
                </a:cubicBezTo>
                <a:cubicBezTo>
                  <a:pt x="2267" y="1491"/>
                  <a:pt x="2263" y="1489"/>
                  <a:pt x="2260" y="1487"/>
                </a:cubicBezTo>
                <a:cubicBezTo>
                  <a:pt x="2257" y="1484"/>
                  <a:pt x="2254" y="1482"/>
                  <a:pt x="2252" y="1479"/>
                </a:cubicBezTo>
                <a:cubicBezTo>
                  <a:pt x="2250" y="1474"/>
                  <a:pt x="2250" y="1474"/>
                  <a:pt x="2250" y="1474"/>
                </a:cubicBezTo>
                <a:cubicBezTo>
                  <a:pt x="2244" y="1463"/>
                  <a:pt x="2236" y="1453"/>
                  <a:pt x="2231" y="1441"/>
                </a:cubicBezTo>
                <a:cubicBezTo>
                  <a:pt x="2227" y="1433"/>
                  <a:pt x="2231" y="1429"/>
                  <a:pt x="2238" y="1426"/>
                </a:cubicBezTo>
                <a:cubicBezTo>
                  <a:pt x="2240" y="1425"/>
                  <a:pt x="2242" y="1424"/>
                  <a:pt x="2244" y="1424"/>
                </a:cubicBezTo>
                <a:cubicBezTo>
                  <a:pt x="2248" y="1423"/>
                  <a:pt x="2253" y="1422"/>
                  <a:pt x="2258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82" y="1422"/>
                  <a:pt x="2297" y="1422"/>
                  <a:pt x="2312" y="1422"/>
                </a:cubicBezTo>
                <a:cubicBezTo>
                  <a:pt x="2313" y="1422"/>
                  <a:pt x="2313" y="1422"/>
                  <a:pt x="2313" y="1422"/>
                </a:cubicBezTo>
                <a:cubicBezTo>
                  <a:pt x="2328" y="1422"/>
                  <a:pt x="2328" y="1422"/>
                  <a:pt x="2328" y="1422"/>
                </a:cubicBezTo>
                <a:cubicBezTo>
                  <a:pt x="2333" y="1422"/>
                  <a:pt x="2339" y="1422"/>
                  <a:pt x="2344" y="1423"/>
                </a:cubicBezTo>
                <a:cubicBezTo>
                  <a:pt x="2347" y="1424"/>
                  <a:pt x="2351" y="1425"/>
                  <a:pt x="2354" y="1426"/>
                </a:cubicBezTo>
                <a:cubicBezTo>
                  <a:pt x="2355" y="1426"/>
                  <a:pt x="2355" y="1426"/>
                  <a:pt x="2356" y="1426"/>
                </a:cubicBezTo>
                <a:cubicBezTo>
                  <a:pt x="2356" y="1427"/>
                  <a:pt x="2356" y="1427"/>
                  <a:pt x="2357" y="1427"/>
                </a:cubicBezTo>
                <a:cubicBezTo>
                  <a:pt x="2357" y="1427"/>
                  <a:pt x="2358" y="1427"/>
                  <a:pt x="2358" y="1427"/>
                </a:cubicBezTo>
                <a:cubicBezTo>
                  <a:pt x="2363" y="1429"/>
                  <a:pt x="2367" y="1431"/>
                  <a:pt x="2371" y="1433"/>
                </a:cubicBezTo>
                <a:cubicBezTo>
                  <a:pt x="2374" y="1436"/>
                  <a:pt x="2377" y="1438"/>
                  <a:pt x="2379" y="1441"/>
                </a:cubicBezTo>
                <a:cubicBezTo>
                  <a:pt x="2391" y="1458"/>
                  <a:pt x="2391" y="1458"/>
                  <a:pt x="2391" y="1458"/>
                </a:cubicBezTo>
                <a:cubicBezTo>
                  <a:pt x="2394" y="1463"/>
                  <a:pt x="2401" y="1471"/>
                  <a:pt x="2404" y="1478"/>
                </a:cubicBezTo>
                <a:cubicBezTo>
                  <a:pt x="2404" y="1478"/>
                  <a:pt x="2404" y="1478"/>
                  <a:pt x="2404" y="1478"/>
                </a:cubicBezTo>
                <a:cubicBezTo>
                  <a:pt x="2406" y="1481"/>
                  <a:pt x="2407" y="1484"/>
                  <a:pt x="2407" y="1487"/>
                </a:cubicBezTo>
                <a:close/>
                <a:moveTo>
                  <a:pt x="1589" y="1480"/>
                </a:moveTo>
                <a:cubicBezTo>
                  <a:pt x="1589" y="1483"/>
                  <a:pt x="1588" y="1485"/>
                  <a:pt x="1587" y="1487"/>
                </a:cubicBezTo>
                <a:cubicBezTo>
                  <a:pt x="1576" y="1507"/>
                  <a:pt x="1525" y="1502"/>
                  <a:pt x="1507" y="1502"/>
                </a:cubicBezTo>
                <a:cubicBezTo>
                  <a:pt x="1496" y="1502"/>
                  <a:pt x="1485" y="1502"/>
                  <a:pt x="1474" y="1502"/>
                </a:cubicBezTo>
                <a:cubicBezTo>
                  <a:pt x="1464" y="1502"/>
                  <a:pt x="1451" y="1500"/>
                  <a:pt x="1442" y="1493"/>
                </a:cubicBezTo>
                <a:cubicBezTo>
                  <a:pt x="1442" y="1493"/>
                  <a:pt x="1441" y="1492"/>
                  <a:pt x="1441" y="1492"/>
                </a:cubicBezTo>
                <a:cubicBezTo>
                  <a:pt x="1441" y="1492"/>
                  <a:pt x="1440" y="1491"/>
                  <a:pt x="1440" y="1491"/>
                </a:cubicBezTo>
                <a:cubicBezTo>
                  <a:pt x="1439" y="1490"/>
                  <a:pt x="1439" y="1490"/>
                  <a:pt x="1439" y="1489"/>
                </a:cubicBezTo>
                <a:cubicBezTo>
                  <a:pt x="1439" y="1489"/>
                  <a:pt x="1439" y="1489"/>
                  <a:pt x="1438" y="1489"/>
                </a:cubicBezTo>
                <a:cubicBezTo>
                  <a:pt x="1438" y="1489"/>
                  <a:pt x="1438" y="1489"/>
                  <a:pt x="1438" y="1489"/>
                </a:cubicBezTo>
                <a:cubicBezTo>
                  <a:pt x="1438" y="1488"/>
                  <a:pt x="1437" y="1487"/>
                  <a:pt x="1437" y="1486"/>
                </a:cubicBezTo>
                <a:cubicBezTo>
                  <a:pt x="1436" y="1484"/>
                  <a:pt x="1436" y="1483"/>
                  <a:pt x="1436" y="1481"/>
                </a:cubicBezTo>
                <a:cubicBezTo>
                  <a:pt x="1436" y="1479"/>
                  <a:pt x="1436" y="1479"/>
                  <a:pt x="1436" y="1479"/>
                </a:cubicBezTo>
                <a:cubicBezTo>
                  <a:pt x="1437" y="1477"/>
                  <a:pt x="1437" y="1474"/>
                  <a:pt x="1437" y="1472"/>
                </a:cubicBezTo>
                <a:cubicBezTo>
                  <a:pt x="1437" y="1471"/>
                  <a:pt x="1437" y="1471"/>
                  <a:pt x="1437" y="1471"/>
                </a:cubicBezTo>
                <a:cubicBezTo>
                  <a:pt x="1438" y="1463"/>
                  <a:pt x="1438" y="1454"/>
                  <a:pt x="1440" y="1446"/>
                </a:cubicBezTo>
                <a:cubicBezTo>
                  <a:pt x="1440" y="1443"/>
                  <a:pt x="1440" y="1443"/>
                  <a:pt x="1440" y="1443"/>
                </a:cubicBezTo>
                <a:cubicBezTo>
                  <a:pt x="1441" y="1441"/>
                  <a:pt x="1442" y="1438"/>
                  <a:pt x="1444" y="1436"/>
                </a:cubicBezTo>
                <a:cubicBezTo>
                  <a:pt x="1446" y="1434"/>
                  <a:pt x="1448" y="1433"/>
                  <a:pt x="1450" y="1431"/>
                </a:cubicBezTo>
                <a:cubicBezTo>
                  <a:pt x="1450" y="1431"/>
                  <a:pt x="1450" y="1431"/>
                  <a:pt x="1450" y="1431"/>
                </a:cubicBezTo>
                <a:cubicBezTo>
                  <a:pt x="1451" y="1431"/>
                  <a:pt x="1451" y="1430"/>
                  <a:pt x="1452" y="1430"/>
                </a:cubicBezTo>
                <a:cubicBezTo>
                  <a:pt x="1452" y="1430"/>
                  <a:pt x="1453" y="1430"/>
                  <a:pt x="1453" y="1429"/>
                </a:cubicBezTo>
                <a:cubicBezTo>
                  <a:pt x="1453" y="1429"/>
                  <a:pt x="1454" y="1429"/>
                  <a:pt x="1454" y="1429"/>
                </a:cubicBezTo>
                <a:cubicBezTo>
                  <a:pt x="1455" y="1428"/>
                  <a:pt x="1457" y="1428"/>
                  <a:pt x="1458" y="1427"/>
                </a:cubicBezTo>
                <a:cubicBezTo>
                  <a:pt x="1459" y="1427"/>
                  <a:pt x="1459" y="1427"/>
                  <a:pt x="1460" y="1427"/>
                </a:cubicBezTo>
                <a:cubicBezTo>
                  <a:pt x="1461" y="1426"/>
                  <a:pt x="1463" y="1426"/>
                  <a:pt x="1464" y="1426"/>
                </a:cubicBezTo>
                <a:cubicBezTo>
                  <a:pt x="1465" y="1426"/>
                  <a:pt x="1465" y="1425"/>
                  <a:pt x="1466" y="1425"/>
                </a:cubicBezTo>
                <a:cubicBezTo>
                  <a:pt x="1466" y="1425"/>
                  <a:pt x="1466" y="1425"/>
                  <a:pt x="1466" y="1425"/>
                </a:cubicBezTo>
                <a:cubicBezTo>
                  <a:pt x="1467" y="1425"/>
                  <a:pt x="1468" y="1425"/>
                  <a:pt x="1468" y="1425"/>
                </a:cubicBezTo>
                <a:cubicBezTo>
                  <a:pt x="1472" y="1424"/>
                  <a:pt x="1476" y="1424"/>
                  <a:pt x="1480" y="1424"/>
                </a:cubicBezTo>
                <a:cubicBezTo>
                  <a:pt x="1483" y="1424"/>
                  <a:pt x="1483" y="1424"/>
                  <a:pt x="1483" y="1424"/>
                </a:cubicBezTo>
                <a:cubicBezTo>
                  <a:pt x="1487" y="1424"/>
                  <a:pt x="1492" y="1424"/>
                  <a:pt x="1496" y="1424"/>
                </a:cubicBezTo>
                <a:cubicBezTo>
                  <a:pt x="1550" y="1424"/>
                  <a:pt x="1550" y="1424"/>
                  <a:pt x="1550" y="1424"/>
                </a:cubicBezTo>
                <a:cubicBezTo>
                  <a:pt x="1551" y="1424"/>
                  <a:pt x="1552" y="1424"/>
                  <a:pt x="1554" y="1424"/>
                </a:cubicBezTo>
                <a:cubicBezTo>
                  <a:pt x="1554" y="1424"/>
                  <a:pt x="1555" y="1424"/>
                  <a:pt x="1555" y="1424"/>
                </a:cubicBezTo>
                <a:cubicBezTo>
                  <a:pt x="1556" y="1424"/>
                  <a:pt x="1558" y="1424"/>
                  <a:pt x="1559" y="1424"/>
                </a:cubicBezTo>
                <a:cubicBezTo>
                  <a:pt x="1570" y="1425"/>
                  <a:pt x="1582" y="1428"/>
                  <a:pt x="1586" y="1438"/>
                </a:cubicBezTo>
                <a:cubicBezTo>
                  <a:pt x="1587" y="1438"/>
                  <a:pt x="1587" y="1439"/>
                  <a:pt x="1587" y="1440"/>
                </a:cubicBezTo>
                <a:cubicBezTo>
                  <a:pt x="1588" y="1440"/>
                  <a:pt x="1588" y="1440"/>
                  <a:pt x="1588" y="1440"/>
                </a:cubicBezTo>
                <a:cubicBezTo>
                  <a:pt x="1591" y="1452"/>
                  <a:pt x="1588" y="1466"/>
                  <a:pt x="1589" y="1478"/>
                </a:cubicBezTo>
                <a:lnTo>
                  <a:pt x="1589" y="1480"/>
                </a:lnTo>
                <a:close/>
                <a:moveTo>
                  <a:pt x="1511" y="1543"/>
                </a:moveTo>
                <a:cubicBezTo>
                  <a:pt x="1531" y="1543"/>
                  <a:pt x="1577" y="1537"/>
                  <a:pt x="1588" y="1559"/>
                </a:cubicBezTo>
                <a:cubicBezTo>
                  <a:pt x="1589" y="1561"/>
                  <a:pt x="1590" y="1563"/>
                  <a:pt x="1590" y="1566"/>
                </a:cubicBezTo>
                <a:cubicBezTo>
                  <a:pt x="1590" y="1589"/>
                  <a:pt x="1590" y="1589"/>
                  <a:pt x="1590" y="1589"/>
                </a:cubicBezTo>
                <a:cubicBezTo>
                  <a:pt x="1590" y="1595"/>
                  <a:pt x="1590" y="1602"/>
                  <a:pt x="1590" y="1609"/>
                </a:cubicBezTo>
                <a:cubicBezTo>
                  <a:pt x="1590" y="1609"/>
                  <a:pt x="1590" y="1609"/>
                  <a:pt x="1590" y="1609"/>
                </a:cubicBezTo>
                <a:cubicBezTo>
                  <a:pt x="1590" y="1612"/>
                  <a:pt x="1590" y="1612"/>
                  <a:pt x="1590" y="1612"/>
                </a:cubicBezTo>
                <a:cubicBezTo>
                  <a:pt x="1590" y="1615"/>
                  <a:pt x="1589" y="1619"/>
                  <a:pt x="1587" y="1622"/>
                </a:cubicBezTo>
                <a:cubicBezTo>
                  <a:pt x="1587" y="1622"/>
                  <a:pt x="1586" y="1623"/>
                  <a:pt x="1586" y="1623"/>
                </a:cubicBezTo>
                <a:cubicBezTo>
                  <a:pt x="1585" y="1624"/>
                  <a:pt x="1584" y="1625"/>
                  <a:pt x="1583" y="1626"/>
                </a:cubicBezTo>
                <a:cubicBezTo>
                  <a:pt x="1583" y="1626"/>
                  <a:pt x="1583" y="1626"/>
                  <a:pt x="1583" y="1626"/>
                </a:cubicBezTo>
                <a:cubicBezTo>
                  <a:pt x="1578" y="1631"/>
                  <a:pt x="1571" y="1634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0" y="1637"/>
                  <a:pt x="1558" y="1637"/>
                  <a:pt x="1556" y="1637"/>
                </a:cubicBezTo>
                <a:cubicBezTo>
                  <a:pt x="1555" y="1637"/>
                  <a:pt x="1554" y="1637"/>
                  <a:pt x="1554" y="1638"/>
                </a:cubicBezTo>
                <a:cubicBezTo>
                  <a:pt x="1551" y="1638"/>
                  <a:pt x="1548" y="1638"/>
                  <a:pt x="1546" y="1638"/>
                </a:cubicBezTo>
                <a:cubicBezTo>
                  <a:pt x="1546" y="1638"/>
                  <a:pt x="1546" y="1638"/>
                  <a:pt x="1546" y="1638"/>
                </a:cubicBezTo>
                <a:cubicBezTo>
                  <a:pt x="1463" y="1638"/>
                  <a:pt x="1463" y="1638"/>
                  <a:pt x="1463" y="1638"/>
                </a:cubicBezTo>
                <a:cubicBezTo>
                  <a:pt x="1453" y="1638"/>
                  <a:pt x="1441" y="1636"/>
                  <a:pt x="1432" y="1631"/>
                </a:cubicBezTo>
                <a:cubicBezTo>
                  <a:pt x="1432" y="1631"/>
                  <a:pt x="1432" y="1631"/>
                  <a:pt x="1432" y="1631"/>
                </a:cubicBezTo>
                <a:cubicBezTo>
                  <a:pt x="1432" y="1631"/>
                  <a:pt x="1432" y="1630"/>
                  <a:pt x="1432" y="1630"/>
                </a:cubicBezTo>
                <a:cubicBezTo>
                  <a:pt x="1431" y="1629"/>
                  <a:pt x="1429" y="1628"/>
                  <a:pt x="1427" y="1627"/>
                </a:cubicBezTo>
                <a:cubicBezTo>
                  <a:pt x="1426" y="1626"/>
                  <a:pt x="1425" y="1624"/>
                  <a:pt x="1424" y="1623"/>
                </a:cubicBezTo>
                <a:cubicBezTo>
                  <a:pt x="1424" y="1623"/>
                  <a:pt x="1424" y="1623"/>
                  <a:pt x="1424" y="1622"/>
                </a:cubicBezTo>
                <a:cubicBezTo>
                  <a:pt x="1422" y="1619"/>
                  <a:pt x="1421" y="1616"/>
                  <a:pt x="1421" y="1612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4" y="1593"/>
                  <a:pt x="1425" y="1580"/>
                  <a:pt x="1427" y="1567"/>
                </a:cubicBezTo>
                <a:cubicBezTo>
                  <a:pt x="1427" y="1566"/>
                  <a:pt x="1427" y="1566"/>
                  <a:pt x="1427" y="1566"/>
                </a:cubicBezTo>
                <a:cubicBezTo>
                  <a:pt x="1427" y="1566"/>
                  <a:pt x="1427" y="1566"/>
                  <a:pt x="1427" y="1565"/>
                </a:cubicBezTo>
                <a:cubicBezTo>
                  <a:pt x="1432" y="1536"/>
                  <a:pt x="1490" y="1543"/>
                  <a:pt x="1511" y="1543"/>
                </a:cubicBezTo>
                <a:close/>
                <a:moveTo>
                  <a:pt x="1175" y="1631"/>
                </a:moveTo>
                <a:cubicBezTo>
                  <a:pt x="1173" y="1630"/>
                  <a:pt x="1172" y="1629"/>
                  <a:pt x="1170" y="1627"/>
                </a:cubicBezTo>
                <a:cubicBezTo>
                  <a:pt x="1169" y="1626"/>
                  <a:pt x="1169" y="1625"/>
                  <a:pt x="1168" y="1624"/>
                </a:cubicBezTo>
                <a:cubicBezTo>
                  <a:pt x="1168" y="1623"/>
                  <a:pt x="1168" y="1623"/>
                  <a:pt x="1168" y="1623"/>
                </a:cubicBezTo>
                <a:cubicBezTo>
                  <a:pt x="1166" y="1620"/>
                  <a:pt x="1166" y="1616"/>
                  <a:pt x="1167" y="1613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6"/>
                  <a:pt x="1169" y="1605"/>
                  <a:pt x="1170" y="1604"/>
                </a:cubicBezTo>
                <a:cubicBezTo>
                  <a:pt x="1181" y="1567"/>
                  <a:pt x="1181" y="1567"/>
                  <a:pt x="1181" y="1567"/>
                </a:cubicBezTo>
                <a:cubicBezTo>
                  <a:pt x="1181" y="1566"/>
                  <a:pt x="1181" y="1566"/>
                  <a:pt x="1182" y="1565"/>
                </a:cubicBezTo>
                <a:cubicBezTo>
                  <a:pt x="1193" y="1537"/>
                  <a:pt x="1244" y="1543"/>
                  <a:pt x="1268" y="1543"/>
                </a:cubicBezTo>
                <a:cubicBezTo>
                  <a:pt x="1278" y="1543"/>
                  <a:pt x="1297" y="1542"/>
                  <a:pt x="1314" y="1543"/>
                </a:cubicBezTo>
                <a:cubicBezTo>
                  <a:pt x="1317" y="1544"/>
                  <a:pt x="1320" y="1544"/>
                  <a:pt x="1323" y="1545"/>
                </a:cubicBezTo>
                <a:cubicBezTo>
                  <a:pt x="1323" y="1545"/>
                  <a:pt x="1323" y="1545"/>
                  <a:pt x="1324" y="1545"/>
                </a:cubicBezTo>
                <a:cubicBezTo>
                  <a:pt x="1332" y="1547"/>
                  <a:pt x="1339" y="1551"/>
                  <a:pt x="1342" y="1556"/>
                </a:cubicBezTo>
                <a:cubicBezTo>
                  <a:pt x="1342" y="1557"/>
                  <a:pt x="1342" y="1557"/>
                  <a:pt x="1343" y="1557"/>
                </a:cubicBezTo>
                <a:cubicBezTo>
                  <a:pt x="1343" y="1558"/>
                  <a:pt x="1343" y="1558"/>
                  <a:pt x="1343" y="1558"/>
                </a:cubicBezTo>
                <a:cubicBezTo>
                  <a:pt x="1343" y="1558"/>
                  <a:pt x="1343" y="1559"/>
                  <a:pt x="1343" y="1559"/>
                </a:cubicBezTo>
                <a:cubicBezTo>
                  <a:pt x="1344" y="1561"/>
                  <a:pt x="1345" y="1564"/>
                  <a:pt x="1344" y="1567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3" y="1576"/>
                  <a:pt x="1341" y="1583"/>
                  <a:pt x="1340" y="1589"/>
                </a:cubicBezTo>
                <a:cubicBezTo>
                  <a:pt x="1336" y="1612"/>
                  <a:pt x="1336" y="1612"/>
                  <a:pt x="1336" y="1612"/>
                </a:cubicBezTo>
                <a:cubicBezTo>
                  <a:pt x="1336" y="1616"/>
                  <a:pt x="1334" y="1619"/>
                  <a:pt x="1331" y="1622"/>
                </a:cubicBezTo>
                <a:cubicBezTo>
                  <a:pt x="1331" y="1623"/>
                  <a:pt x="1330" y="1623"/>
                  <a:pt x="1330" y="1623"/>
                </a:cubicBezTo>
                <a:cubicBezTo>
                  <a:pt x="1330" y="1624"/>
                  <a:pt x="1329" y="1624"/>
                  <a:pt x="1329" y="1624"/>
                </a:cubicBezTo>
                <a:cubicBezTo>
                  <a:pt x="1328" y="1625"/>
                  <a:pt x="1327" y="1626"/>
                  <a:pt x="1326" y="1627"/>
                </a:cubicBezTo>
                <a:cubicBezTo>
                  <a:pt x="1320" y="1632"/>
                  <a:pt x="1312" y="1635"/>
                  <a:pt x="1305" y="1636"/>
                </a:cubicBezTo>
                <a:cubicBezTo>
                  <a:pt x="1305" y="1637"/>
                  <a:pt x="1305" y="1637"/>
                  <a:pt x="1305" y="1637"/>
                </a:cubicBezTo>
                <a:cubicBezTo>
                  <a:pt x="1304" y="1637"/>
                  <a:pt x="1304" y="1637"/>
                  <a:pt x="1304" y="1637"/>
                </a:cubicBezTo>
                <a:cubicBezTo>
                  <a:pt x="1302" y="1637"/>
                  <a:pt x="1300" y="1638"/>
                  <a:pt x="1297" y="1638"/>
                </a:cubicBezTo>
                <a:cubicBezTo>
                  <a:pt x="1297" y="1638"/>
                  <a:pt x="1296" y="1638"/>
                  <a:pt x="1295" y="1638"/>
                </a:cubicBezTo>
                <a:cubicBezTo>
                  <a:pt x="1292" y="1638"/>
                  <a:pt x="1290" y="1639"/>
                  <a:pt x="1287" y="1639"/>
                </a:cubicBezTo>
                <a:cubicBezTo>
                  <a:pt x="1287" y="1639"/>
                  <a:pt x="1287" y="1639"/>
                  <a:pt x="1287" y="1639"/>
                </a:cubicBezTo>
                <a:cubicBezTo>
                  <a:pt x="1204" y="1639"/>
                  <a:pt x="1204" y="1639"/>
                  <a:pt x="1204" y="1639"/>
                </a:cubicBezTo>
                <a:cubicBezTo>
                  <a:pt x="1194" y="1639"/>
                  <a:pt x="1183" y="1637"/>
                  <a:pt x="1175" y="1631"/>
                </a:cubicBezTo>
                <a:cubicBezTo>
                  <a:pt x="1175" y="1631"/>
                  <a:pt x="1175" y="1631"/>
                  <a:pt x="1175" y="1631"/>
                </a:cubicBezTo>
                <a:close/>
                <a:moveTo>
                  <a:pt x="1278" y="1502"/>
                </a:moveTo>
                <a:cubicBezTo>
                  <a:pt x="1266" y="1502"/>
                  <a:pt x="1253" y="1502"/>
                  <a:pt x="1241" y="1502"/>
                </a:cubicBezTo>
                <a:cubicBezTo>
                  <a:pt x="1230" y="1502"/>
                  <a:pt x="1213" y="1500"/>
                  <a:pt x="1207" y="1489"/>
                </a:cubicBezTo>
                <a:cubicBezTo>
                  <a:pt x="1207" y="1488"/>
                  <a:pt x="1207" y="1487"/>
                  <a:pt x="1207" y="1486"/>
                </a:cubicBezTo>
                <a:cubicBezTo>
                  <a:pt x="1206" y="1486"/>
                  <a:pt x="1206" y="1485"/>
                  <a:pt x="1206" y="1484"/>
                </a:cubicBezTo>
                <a:cubicBezTo>
                  <a:pt x="1206" y="1483"/>
                  <a:pt x="1207" y="1482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78"/>
                  <a:pt x="1209" y="1474"/>
                  <a:pt x="1210" y="1472"/>
                </a:cubicBezTo>
                <a:cubicBezTo>
                  <a:pt x="1212" y="1463"/>
                  <a:pt x="1214" y="1453"/>
                  <a:pt x="1218" y="1445"/>
                </a:cubicBezTo>
                <a:cubicBezTo>
                  <a:pt x="1218" y="1444"/>
                  <a:pt x="1218" y="1444"/>
                  <a:pt x="1218" y="1444"/>
                </a:cubicBezTo>
                <a:cubicBezTo>
                  <a:pt x="1219" y="1441"/>
                  <a:pt x="1221" y="1438"/>
                  <a:pt x="1223" y="1436"/>
                </a:cubicBezTo>
                <a:cubicBezTo>
                  <a:pt x="1225" y="1435"/>
                  <a:pt x="1226" y="1434"/>
                  <a:pt x="1228" y="1433"/>
                </a:cubicBezTo>
                <a:cubicBezTo>
                  <a:pt x="1233" y="1429"/>
                  <a:pt x="1239" y="1427"/>
                  <a:pt x="1245" y="1426"/>
                </a:cubicBezTo>
                <a:cubicBezTo>
                  <a:pt x="1246" y="1426"/>
                  <a:pt x="1246" y="1426"/>
                  <a:pt x="1247" y="1426"/>
                </a:cubicBezTo>
                <a:cubicBezTo>
                  <a:pt x="1251" y="1425"/>
                  <a:pt x="1257" y="1424"/>
                  <a:pt x="1262" y="1424"/>
                </a:cubicBezTo>
                <a:cubicBezTo>
                  <a:pt x="1269" y="1424"/>
                  <a:pt x="1269" y="1424"/>
                  <a:pt x="1269" y="1424"/>
                </a:cubicBezTo>
                <a:cubicBezTo>
                  <a:pt x="1271" y="1424"/>
                  <a:pt x="1274" y="1424"/>
                  <a:pt x="1276" y="1424"/>
                </a:cubicBezTo>
                <a:cubicBezTo>
                  <a:pt x="1291" y="1424"/>
                  <a:pt x="1307" y="1424"/>
                  <a:pt x="1322" y="1424"/>
                </a:cubicBezTo>
                <a:cubicBezTo>
                  <a:pt x="1324" y="1424"/>
                  <a:pt x="1326" y="1424"/>
                  <a:pt x="1329" y="1424"/>
                </a:cubicBezTo>
                <a:cubicBezTo>
                  <a:pt x="1331" y="1424"/>
                  <a:pt x="1331" y="1424"/>
                  <a:pt x="1331" y="1424"/>
                </a:cubicBezTo>
                <a:cubicBezTo>
                  <a:pt x="1332" y="1424"/>
                  <a:pt x="1332" y="1424"/>
                  <a:pt x="1333" y="1424"/>
                </a:cubicBezTo>
                <a:cubicBezTo>
                  <a:pt x="1335" y="1424"/>
                  <a:pt x="1337" y="1424"/>
                  <a:pt x="1339" y="1425"/>
                </a:cubicBezTo>
                <a:cubicBezTo>
                  <a:pt x="1339" y="1425"/>
                  <a:pt x="1339" y="1425"/>
                  <a:pt x="1339" y="1425"/>
                </a:cubicBezTo>
                <a:cubicBezTo>
                  <a:pt x="1351" y="1426"/>
                  <a:pt x="1364" y="1429"/>
                  <a:pt x="1366" y="1439"/>
                </a:cubicBezTo>
                <a:cubicBezTo>
                  <a:pt x="1366" y="1439"/>
                  <a:pt x="1366" y="1440"/>
                  <a:pt x="1366" y="1440"/>
                </a:cubicBezTo>
                <a:cubicBezTo>
                  <a:pt x="1366" y="1440"/>
                  <a:pt x="1366" y="1440"/>
                  <a:pt x="1366" y="1441"/>
                </a:cubicBezTo>
                <a:cubicBezTo>
                  <a:pt x="1367" y="1452"/>
                  <a:pt x="1362" y="1467"/>
                  <a:pt x="1360" y="1478"/>
                </a:cubicBezTo>
                <a:cubicBezTo>
                  <a:pt x="1360" y="1478"/>
                  <a:pt x="1360" y="1478"/>
                  <a:pt x="1360" y="1478"/>
                </a:cubicBezTo>
                <a:cubicBezTo>
                  <a:pt x="1359" y="1481"/>
                  <a:pt x="1359" y="1481"/>
                  <a:pt x="1359" y="1481"/>
                </a:cubicBezTo>
                <a:cubicBezTo>
                  <a:pt x="1359" y="1483"/>
                  <a:pt x="1358" y="1485"/>
                  <a:pt x="1356" y="1487"/>
                </a:cubicBezTo>
                <a:cubicBezTo>
                  <a:pt x="1356" y="1488"/>
                  <a:pt x="1355" y="1488"/>
                  <a:pt x="1355" y="1489"/>
                </a:cubicBezTo>
                <a:cubicBezTo>
                  <a:pt x="1355" y="1489"/>
                  <a:pt x="1355" y="1489"/>
                  <a:pt x="1355" y="1489"/>
                </a:cubicBezTo>
                <a:cubicBezTo>
                  <a:pt x="1355" y="1489"/>
                  <a:pt x="1355" y="1489"/>
                  <a:pt x="1354" y="1489"/>
                </a:cubicBezTo>
                <a:cubicBezTo>
                  <a:pt x="1339" y="1507"/>
                  <a:pt x="1298" y="1502"/>
                  <a:pt x="1278" y="1502"/>
                </a:cubicBezTo>
                <a:close/>
                <a:moveTo>
                  <a:pt x="911" y="1620"/>
                </a:moveTo>
                <a:cubicBezTo>
                  <a:pt x="911" y="1619"/>
                  <a:pt x="911" y="1618"/>
                  <a:pt x="911" y="1618"/>
                </a:cubicBezTo>
                <a:cubicBezTo>
                  <a:pt x="912" y="1616"/>
                  <a:pt x="912" y="1615"/>
                  <a:pt x="913" y="1614"/>
                </a:cubicBezTo>
                <a:cubicBezTo>
                  <a:pt x="913" y="1614"/>
                  <a:pt x="913" y="1614"/>
                  <a:pt x="913" y="1613"/>
                </a:cubicBezTo>
                <a:cubicBezTo>
                  <a:pt x="913" y="1612"/>
                  <a:pt x="913" y="1612"/>
                  <a:pt x="913" y="1612"/>
                </a:cubicBezTo>
                <a:cubicBezTo>
                  <a:pt x="914" y="1611"/>
                  <a:pt x="915" y="1609"/>
                  <a:pt x="916" y="1607"/>
                </a:cubicBezTo>
                <a:cubicBezTo>
                  <a:pt x="922" y="1594"/>
                  <a:pt x="928" y="1582"/>
                  <a:pt x="935" y="1569"/>
                </a:cubicBezTo>
                <a:cubicBezTo>
                  <a:pt x="935" y="1569"/>
                  <a:pt x="935" y="1569"/>
                  <a:pt x="935" y="1569"/>
                </a:cubicBezTo>
                <a:cubicBezTo>
                  <a:pt x="935" y="1568"/>
                  <a:pt x="935" y="1568"/>
                  <a:pt x="935" y="1568"/>
                </a:cubicBezTo>
                <a:cubicBezTo>
                  <a:pt x="936" y="1567"/>
                  <a:pt x="936" y="1566"/>
                  <a:pt x="937" y="1566"/>
                </a:cubicBezTo>
                <a:cubicBezTo>
                  <a:pt x="937" y="1565"/>
                  <a:pt x="938" y="1564"/>
                  <a:pt x="938" y="1563"/>
                </a:cubicBezTo>
                <a:cubicBezTo>
                  <a:pt x="938" y="1563"/>
                  <a:pt x="938" y="1563"/>
                  <a:pt x="939" y="1563"/>
                </a:cubicBezTo>
                <a:cubicBezTo>
                  <a:pt x="956" y="1539"/>
                  <a:pt x="997" y="1544"/>
                  <a:pt x="1023" y="1544"/>
                </a:cubicBezTo>
                <a:cubicBezTo>
                  <a:pt x="1023" y="1544"/>
                  <a:pt x="1023" y="1544"/>
                  <a:pt x="1023" y="1544"/>
                </a:cubicBezTo>
                <a:cubicBezTo>
                  <a:pt x="1030" y="1544"/>
                  <a:pt x="1049" y="1542"/>
                  <a:pt x="1066" y="1544"/>
                </a:cubicBezTo>
                <a:cubicBezTo>
                  <a:pt x="1071" y="1544"/>
                  <a:pt x="1077" y="1544"/>
                  <a:pt x="1081" y="1545"/>
                </a:cubicBezTo>
                <a:cubicBezTo>
                  <a:pt x="1084" y="1546"/>
                  <a:pt x="1087" y="1547"/>
                  <a:pt x="1089" y="1548"/>
                </a:cubicBezTo>
                <a:cubicBezTo>
                  <a:pt x="1095" y="1551"/>
                  <a:pt x="1099" y="1556"/>
                  <a:pt x="1099" y="1562"/>
                </a:cubicBezTo>
                <a:cubicBezTo>
                  <a:pt x="1099" y="1562"/>
                  <a:pt x="1099" y="1562"/>
                  <a:pt x="1099" y="1562"/>
                </a:cubicBezTo>
                <a:cubicBezTo>
                  <a:pt x="1099" y="1563"/>
                  <a:pt x="1099" y="1563"/>
                  <a:pt x="1099" y="1564"/>
                </a:cubicBezTo>
                <a:cubicBezTo>
                  <a:pt x="1099" y="1565"/>
                  <a:pt x="1099" y="1566"/>
                  <a:pt x="1099" y="1567"/>
                </a:cubicBezTo>
                <a:cubicBezTo>
                  <a:pt x="1082" y="1613"/>
                  <a:pt x="1082" y="1613"/>
                  <a:pt x="1082" y="1613"/>
                </a:cubicBezTo>
                <a:cubicBezTo>
                  <a:pt x="1081" y="1617"/>
                  <a:pt x="1078" y="1620"/>
                  <a:pt x="1075" y="1623"/>
                </a:cubicBezTo>
                <a:cubicBezTo>
                  <a:pt x="1071" y="1626"/>
                  <a:pt x="1067" y="1629"/>
                  <a:pt x="1062" y="1631"/>
                </a:cubicBezTo>
                <a:cubicBezTo>
                  <a:pt x="1062" y="1632"/>
                  <a:pt x="1061" y="1632"/>
                  <a:pt x="1061" y="1632"/>
                </a:cubicBezTo>
                <a:cubicBezTo>
                  <a:pt x="1054" y="1635"/>
                  <a:pt x="1047" y="1637"/>
                  <a:pt x="1039" y="1639"/>
                </a:cubicBezTo>
                <a:cubicBezTo>
                  <a:pt x="1038" y="1639"/>
                  <a:pt x="1038" y="1639"/>
                  <a:pt x="1038" y="1639"/>
                </a:cubicBezTo>
                <a:cubicBezTo>
                  <a:pt x="1036" y="1639"/>
                  <a:pt x="1035" y="1639"/>
                  <a:pt x="1034" y="1639"/>
                </a:cubicBezTo>
                <a:cubicBezTo>
                  <a:pt x="1020" y="1640"/>
                  <a:pt x="1005" y="1639"/>
                  <a:pt x="990" y="1639"/>
                </a:cubicBezTo>
                <a:cubicBezTo>
                  <a:pt x="975" y="1639"/>
                  <a:pt x="960" y="1640"/>
                  <a:pt x="945" y="1640"/>
                </a:cubicBezTo>
                <a:cubicBezTo>
                  <a:pt x="935" y="1640"/>
                  <a:pt x="920" y="1638"/>
                  <a:pt x="914" y="1628"/>
                </a:cubicBezTo>
                <a:cubicBezTo>
                  <a:pt x="913" y="1628"/>
                  <a:pt x="913" y="1628"/>
                  <a:pt x="913" y="1627"/>
                </a:cubicBezTo>
                <a:cubicBezTo>
                  <a:pt x="913" y="1627"/>
                  <a:pt x="912" y="1626"/>
                  <a:pt x="912" y="1626"/>
                </a:cubicBezTo>
                <a:cubicBezTo>
                  <a:pt x="912" y="1625"/>
                  <a:pt x="912" y="1624"/>
                  <a:pt x="911" y="1624"/>
                </a:cubicBezTo>
                <a:cubicBezTo>
                  <a:pt x="911" y="1624"/>
                  <a:pt x="911" y="1624"/>
                  <a:pt x="911" y="1624"/>
                </a:cubicBezTo>
                <a:cubicBezTo>
                  <a:pt x="911" y="1623"/>
                  <a:pt x="911" y="1623"/>
                  <a:pt x="911" y="1623"/>
                </a:cubicBezTo>
                <a:cubicBezTo>
                  <a:pt x="911" y="1622"/>
                  <a:pt x="911" y="1621"/>
                  <a:pt x="911" y="1620"/>
                </a:cubicBezTo>
                <a:close/>
                <a:moveTo>
                  <a:pt x="910" y="1465"/>
                </a:moveTo>
                <a:cubicBezTo>
                  <a:pt x="910" y="1465"/>
                  <a:pt x="910" y="1465"/>
                  <a:pt x="910" y="1465"/>
                </a:cubicBezTo>
                <a:cubicBezTo>
                  <a:pt x="900" y="1482"/>
                  <a:pt x="900" y="1482"/>
                  <a:pt x="900" y="1482"/>
                </a:cubicBezTo>
                <a:cubicBezTo>
                  <a:pt x="899" y="1485"/>
                  <a:pt x="896" y="1488"/>
                  <a:pt x="893" y="1490"/>
                </a:cubicBezTo>
                <a:cubicBezTo>
                  <a:pt x="889" y="1493"/>
                  <a:pt x="885" y="1495"/>
                  <a:pt x="880" y="1497"/>
                </a:cubicBezTo>
                <a:cubicBezTo>
                  <a:pt x="879" y="1497"/>
                  <a:pt x="878" y="1498"/>
                  <a:pt x="876" y="1498"/>
                </a:cubicBezTo>
                <a:cubicBezTo>
                  <a:pt x="876" y="1499"/>
                  <a:pt x="875" y="1499"/>
                  <a:pt x="874" y="1499"/>
                </a:cubicBezTo>
                <a:cubicBezTo>
                  <a:pt x="874" y="1499"/>
                  <a:pt x="874" y="1499"/>
                  <a:pt x="874" y="1499"/>
                </a:cubicBezTo>
                <a:cubicBezTo>
                  <a:pt x="871" y="1500"/>
                  <a:pt x="868" y="1501"/>
                  <a:pt x="865" y="1502"/>
                </a:cubicBezTo>
                <a:cubicBezTo>
                  <a:pt x="859" y="1503"/>
                  <a:pt x="854" y="1503"/>
                  <a:pt x="848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12" y="1503"/>
                  <a:pt x="793" y="1504"/>
                  <a:pt x="774" y="1504"/>
                </a:cubicBezTo>
                <a:cubicBezTo>
                  <a:pt x="765" y="1504"/>
                  <a:pt x="747" y="1502"/>
                  <a:pt x="745" y="1491"/>
                </a:cubicBezTo>
                <a:cubicBezTo>
                  <a:pt x="745" y="1489"/>
                  <a:pt x="745" y="1488"/>
                  <a:pt x="746" y="1486"/>
                </a:cubicBezTo>
                <a:cubicBezTo>
                  <a:pt x="747" y="1482"/>
                  <a:pt x="751" y="1478"/>
                  <a:pt x="753" y="1475"/>
                </a:cubicBezTo>
                <a:cubicBezTo>
                  <a:pt x="760" y="1464"/>
                  <a:pt x="766" y="1452"/>
                  <a:pt x="775" y="1443"/>
                </a:cubicBezTo>
                <a:cubicBezTo>
                  <a:pt x="775" y="1442"/>
                  <a:pt x="776" y="1442"/>
                  <a:pt x="776" y="1441"/>
                </a:cubicBezTo>
                <a:cubicBezTo>
                  <a:pt x="776" y="1441"/>
                  <a:pt x="777" y="1441"/>
                  <a:pt x="777" y="1441"/>
                </a:cubicBezTo>
                <a:cubicBezTo>
                  <a:pt x="799" y="1419"/>
                  <a:pt x="845" y="1425"/>
                  <a:pt x="873" y="1425"/>
                </a:cubicBezTo>
                <a:cubicBezTo>
                  <a:pt x="886" y="1425"/>
                  <a:pt x="901" y="1423"/>
                  <a:pt x="913" y="1428"/>
                </a:cubicBezTo>
                <a:cubicBezTo>
                  <a:pt x="913" y="1428"/>
                  <a:pt x="913" y="1428"/>
                  <a:pt x="913" y="1428"/>
                </a:cubicBezTo>
                <a:cubicBezTo>
                  <a:pt x="915" y="1429"/>
                  <a:pt x="916" y="1430"/>
                  <a:pt x="917" y="1430"/>
                </a:cubicBezTo>
                <a:cubicBezTo>
                  <a:pt x="917" y="1430"/>
                  <a:pt x="917" y="1431"/>
                  <a:pt x="918" y="1431"/>
                </a:cubicBezTo>
                <a:cubicBezTo>
                  <a:pt x="920" y="1432"/>
                  <a:pt x="922" y="1435"/>
                  <a:pt x="922" y="1437"/>
                </a:cubicBezTo>
                <a:cubicBezTo>
                  <a:pt x="923" y="1439"/>
                  <a:pt x="923" y="1442"/>
                  <a:pt x="921" y="1444"/>
                </a:cubicBezTo>
                <a:cubicBezTo>
                  <a:pt x="920" y="1446"/>
                  <a:pt x="920" y="1446"/>
                  <a:pt x="920" y="1446"/>
                </a:cubicBezTo>
                <a:cubicBezTo>
                  <a:pt x="918" y="1452"/>
                  <a:pt x="913" y="1460"/>
                  <a:pt x="910" y="1465"/>
                </a:cubicBezTo>
                <a:close/>
                <a:moveTo>
                  <a:pt x="1095" y="1502"/>
                </a:moveTo>
                <a:cubicBezTo>
                  <a:pt x="1093" y="1502"/>
                  <a:pt x="1091" y="1502"/>
                  <a:pt x="1089" y="1502"/>
                </a:cubicBezTo>
                <a:cubicBezTo>
                  <a:pt x="1089" y="1502"/>
                  <a:pt x="1089" y="1503"/>
                  <a:pt x="1088" y="1503"/>
                </a:cubicBezTo>
                <a:cubicBezTo>
                  <a:pt x="1077" y="1504"/>
                  <a:pt x="1066" y="1503"/>
                  <a:pt x="1054" y="1503"/>
                </a:cubicBezTo>
                <a:cubicBezTo>
                  <a:pt x="1007" y="1503"/>
                  <a:pt x="1007" y="1503"/>
                  <a:pt x="1007" y="1503"/>
                </a:cubicBezTo>
                <a:cubicBezTo>
                  <a:pt x="997" y="1503"/>
                  <a:pt x="980" y="1501"/>
                  <a:pt x="976" y="1490"/>
                </a:cubicBezTo>
                <a:cubicBezTo>
                  <a:pt x="976" y="1489"/>
                  <a:pt x="976" y="1488"/>
                  <a:pt x="976" y="1487"/>
                </a:cubicBezTo>
                <a:cubicBezTo>
                  <a:pt x="976" y="1486"/>
                  <a:pt x="976" y="1486"/>
                  <a:pt x="976" y="1485"/>
                </a:cubicBezTo>
                <a:cubicBezTo>
                  <a:pt x="977" y="1481"/>
                  <a:pt x="980" y="1477"/>
                  <a:pt x="982" y="1473"/>
                </a:cubicBezTo>
                <a:cubicBezTo>
                  <a:pt x="986" y="1463"/>
                  <a:pt x="990" y="1449"/>
                  <a:pt x="998" y="1441"/>
                </a:cubicBezTo>
                <a:cubicBezTo>
                  <a:pt x="998" y="1440"/>
                  <a:pt x="999" y="1440"/>
                  <a:pt x="999" y="1440"/>
                </a:cubicBezTo>
                <a:cubicBezTo>
                  <a:pt x="1000" y="1439"/>
                  <a:pt x="1000" y="1439"/>
                  <a:pt x="1000" y="1438"/>
                </a:cubicBezTo>
                <a:cubicBezTo>
                  <a:pt x="1001" y="1438"/>
                  <a:pt x="1001" y="1438"/>
                  <a:pt x="1001" y="1438"/>
                </a:cubicBezTo>
                <a:cubicBezTo>
                  <a:pt x="1002" y="1437"/>
                  <a:pt x="1002" y="1437"/>
                  <a:pt x="1002" y="1437"/>
                </a:cubicBezTo>
                <a:cubicBezTo>
                  <a:pt x="1003" y="1436"/>
                  <a:pt x="1003" y="1436"/>
                  <a:pt x="1003" y="1436"/>
                </a:cubicBezTo>
                <a:cubicBezTo>
                  <a:pt x="1010" y="1431"/>
                  <a:pt x="1018" y="1428"/>
                  <a:pt x="1027" y="1427"/>
                </a:cubicBezTo>
                <a:cubicBezTo>
                  <a:pt x="1027" y="1427"/>
                  <a:pt x="1027" y="1426"/>
                  <a:pt x="1028" y="1426"/>
                </a:cubicBezTo>
                <a:cubicBezTo>
                  <a:pt x="1033" y="1425"/>
                  <a:pt x="1038" y="1425"/>
                  <a:pt x="1043" y="1425"/>
                </a:cubicBezTo>
                <a:cubicBezTo>
                  <a:pt x="1072" y="1425"/>
                  <a:pt x="1072" y="1425"/>
                  <a:pt x="1072" y="1425"/>
                </a:cubicBezTo>
                <a:cubicBezTo>
                  <a:pt x="1081" y="1425"/>
                  <a:pt x="1090" y="1425"/>
                  <a:pt x="1099" y="1425"/>
                </a:cubicBezTo>
                <a:cubicBezTo>
                  <a:pt x="1112" y="1425"/>
                  <a:pt x="1130" y="1423"/>
                  <a:pt x="1140" y="1432"/>
                </a:cubicBezTo>
                <a:cubicBezTo>
                  <a:pt x="1140" y="1433"/>
                  <a:pt x="1141" y="1433"/>
                  <a:pt x="1141" y="1434"/>
                </a:cubicBezTo>
                <a:cubicBezTo>
                  <a:pt x="1142" y="1434"/>
                  <a:pt x="1142" y="1434"/>
                  <a:pt x="1142" y="1434"/>
                </a:cubicBezTo>
                <a:cubicBezTo>
                  <a:pt x="1142" y="1434"/>
                  <a:pt x="1142" y="1435"/>
                  <a:pt x="1142" y="1435"/>
                </a:cubicBezTo>
                <a:cubicBezTo>
                  <a:pt x="1143" y="1435"/>
                  <a:pt x="1143" y="1436"/>
                  <a:pt x="1143" y="1436"/>
                </a:cubicBezTo>
                <a:cubicBezTo>
                  <a:pt x="1144" y="1438"/>
                  <a:pt x="1144" y="1440"/>
                  <a:pt x="1144" y="1442"/>
                </a:cubicBezTo>
                <a:cubicBezTo>
                  <a:pt x="1143" y="1452"/>
                  <a:pt x="1135" y="1467"/>
                  <a:pt x="1133" y="1473"/>
                </a:cubicBezTo>
                <a:cubicBezTo>
                  <a:pt x="1133" y="1474"/>
                  <a:pt x="1133" y="1474"/>
                  <a:pt x="1133" y="1474"/>
                </a:cubicBezTo>
                <a:cubicBezTo>
                  <a:pt x="1132" y="1476"/>
                  <a:pt x="1131" y="1478"/>
                  <a:pt x="1130" y="1480"/>
                </a:cubicBezTo>
                <a:cubicBezTo>
                  <a:pt x="1130" y="1481"/>
                  <a:pt x="1130" y="1481"/>
                  <a:pt x="1130" y="1481"/>
                </a:cubicBezTo>
                <a:cubicBezTo>
                  <a:pt x="1130" y="1482"/>
                  <a:pt x="1129" y="1483"/>
                  <a:pt x="1129" y="1483"/>
                </a:cubicBezTo>
                <a:cubicBezTo>
                  <a:pt x="1129" y="1484"/>
                  <a:pt x="1128" y="1484"/>
                  <a:pt x="1128" y="1485"/>
                </a:cubicBezTo>
                <a:cubicBezTo>
                  <a:pt x="1128" y="1485"/>
                  <a:pt x="1127" y="1486"/>
                  <a:pt x="1127" y="1487"/>
                </a:cubicBezTo>
                <a:cubicBezTo>
                  <a:pt x="1126" y="1487"/>
                  <a:pt x="1126" y="1487"/>
                  <a:pt x="1126" y="1488"/>
                </a:cubicBezTo>
                <a:cubicBezTo>
                  <a:pt x="1125" y="1488"/>
                  <a:pt x="1125" y="1488"/>
                  <a:pt x="1125" y="1488"/>
                </a:cubicBezTo>
                <a:cubicBezTo>
                  <a:pt x="1124" y="1489"/>
                  <a:pt x="1124" y="1489"/>
                  <a:pt x="1124" y="1490"/>
                </a:cubicBezTo>
                <a:cubicBezTo>
                  <a:pt x="1122" y="1491"/>
                  <a:pt x="1121" y="1492"/>
                  <a:pt x="1119" y="1493"/>
                </a:cubicBezTo>
                <a:cubicBezTo>
                  <a:pt x="1117" y="1494"/>
                  <a:pt x="1115" y="1495"/>
                  <a:pt x="1114" y="1496"/>
                </a:cubicBezTo>
                <a:cubicBezTo>
                  <a:pt x="1113" y="1496"/>
                  <a:pt x="1113" y="1496"/>
                  <a:pt x="1113" y="1496"/>
                </a:cubicBezTo>
                <a:cubicBezTo>
                  <a:pt x="1112" y="1497"/>
                  <a:pt x="1112" y="1497"/>
                  <a:pt x="1112" y="1497"/>
                </a:cubicBezTo>
                <a:cubicBezTo>
                  <a:pt x="1106" y="1499"/>
                  <a:pt x="1100" y="1501"/>
                  <a:pt x="1095" y="1502"/>
                </a:cubicBezTo>
                <a:close/>
                <a:moveTo>
                  <a:pt x="773" y="1710"/>
                </a:moveTo>
                <a:cubicBezTo>
                  <a:pt x="773" y="1710"/>
                  <a:pt x="773" y="1710"/>
                  <a:pt x="773" y="1710"/>
                </a:cubicBezTo>
                <a:cubicBezTo>
                  <a:pt x="771" y="1721"/>
                  <a:pt x="762" y="1732"/>
                  <a:pt x="756" y="1742"/>
                </a:cubicBezTo>
                <a:cubicBezTo>
                  <a:pt x="756" y="1742"/>
                  <a:pt x="756" y="1742"/>
                  <a:pt x="756" y="1742"/>
                </a:cubicBezTo>
                <a:cubicBezTo>
                  <a:pt x="750" y="1753"/>
                  <a:pt x="744" y="1767"/>
                  <a:pt x="736" y="1777"/>
                </a:cubicBezTo>
                <a:cubicBezTo>
                  <a:pt x="735" y="1778"/>
                  <a:pt x="735" y="1779"/>
                  <a:pt x="734" y="1781"/>
                </a:cubicBezTo>
                <a:cubicBezTo>
                  <a:pt x="734" y="1781"/>
                  <a:pt x="733" y="1781"/>
                  <a:pt x="733" y="1781"/>
                </a:cubicBezTo>
                <a:cubicBezTo>
                  <a:pt x="732" y="1782"/>
                  <a:pt x="731" y="1783"/>
                  <a:pt x="730" y="1784"/>
                </a:cubicBezTo>
                <a:cubicBezTo>
                  <a:pt x="729" y="1785"/>
                  <a:pt x="729" y="1785"/>
                  <a:pt x="728" y="1786"/>
                </a:cubicBezTo>
                <a:cubicBezTo>
                  <a:pt x="728" y="1786"/>
                  <a:pt x="728" y="1786"/>
                  <a:pt x="728" y="1786"/>
                </a:cubicBezTo>
                <a:cubicBezTo>
                  <a:pt x="719" y="1794"/>
                  <a:pt x="708" y="1799"/>
                  <a:pt x="696" y="1802"/>
                </a:cubicBezTo>
                <a:cubicBezTo>
                  <a:pt x="695" y="1803"/>
                  <a:pt x="693" y="1803"/>
                  <a:pt x="692" y="1804"/>
                </a:cubicBezTo>
                <a:cubicBezTo>
                  <a:pt x="685" y="1805"/>
                  <a:pt x="678" y="1806"/>
                  <a:pt x="671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36" y="1806"/>
                  <a:pt x="607" y="1807"/>
                  <a:pt x="578" y="1807"/>
                </a:cubicBezTo>
                <a:cubicBezTo>
                  <a:pt x="575" y="1807"/>
                  <a:pt x="573" y="1806"/>
                  <a:pt x="571" y="1806"/>
                </a:cubicBezTo>
                <a:cubicBezTo>
                  <a:pt x="567" y="1806"/>
                  <a:pt x="563" y="1805"/>
                  <a:pt x="560" y="1804"/>
                </a:cubicBezTo>
                <a:cubicBezTo>
                  <a:pt x="555" y="1802"/>
                  <a:pt x="551" y="1800"/>
                  <a:pt x="549" y="1797"/>
                </a:cubicBezTo>
                <a:cubicBezTo>
                  <a:pt x="546" y="1794"/>
                  <a:pt x="545" y="1790"/>
                  <a:pt x="545" y="1786"/>
                </a:cubicBezTo>
                <a:cubicBezTo>
                  <a:pt x="545" y="1783"/>
                  <a:pt x="546" y="1780"/>
                  <a:pt x="548" y="1777"/>
                </a:cubicBezTo>
                <a:cubicBezTo>
                  <a:pt x="548" y="1776"/>
                  <a:pt x="549" y="1776"/>
                  <a:pt x="549" y="1776"/>
                </a:cubicBezTo>
                <a:cubicBezTo>
                  <a:pt x="549" y="1775"/>
                  <a:pt x="549" y="1774"/>
                  <a:pt x="550" y="1774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8" y="1761"/>
                  <a:pt x="566" y="1750"/>
                  <a:pt x="574" y="1739"/>
                </a:cubicBezTo>
                <a:cubicBezTo>
                  <a:pt x="579" y="1730"/>
                  <a:pt x="585" y="1720"/>
                  <a:pt x="592" y="1713"/>
                </a:cubicBezTo>
                <a:cubicBezTo>
                  <a:pt x="593" y="1712"/>
                  <a:pt x="593" y="1711"/>
                  <a:pt x="594" y="1710"/>
                </a:cubicBezTo>
                <a:cubicBezTo>
                  <a:pt x="594" y="1710"/>
                  <a:pt x="595" y="1710"/>
                  <a:pt x="595" y="1710"/>
                </a:cubicBezTo>
                <a:cubicBezTo>
                  <a:pt x="596" y="1708"/>
                  <a:pt x="598" y="1707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10" y="1697"/>
                  <a:pt x="622" y="1692"/>
                  <a:pt x="635" y="1690"/>
                </a:cubicBezTo>
                <a:cubicBezTo>
                  <a:pt x="635" y="1690"/>
                  <a:pt x="635" y="1690"/>
                  <a:pt x="635" y="1690"/>
                </a:cubicBezTo>
                <a:cubicBezTo>
                  <a:pt x="636" y="1690"/>
                  <a:pt x="636" y="1690"/>
                  <a:pt x="636" y="1690"/>
                </a:cubicBezTo>
                <a:cubicBezTo>
                  <a:pt x="638" y="1689"/>
                  <a:pt x="640" y="1689"/>
                  <a:pt x="643" y="1688"/>
                </a:cubicBezTo>
                <a:cubicBezTo>
                  <a:pt x="644" y="1688"/>
                  <a:pt x="646" y="1688"/>
                  <a:pt x="647" y="1688"/>
                </a:cubicBezTo>
                <a:cubicBezTo>
                  <a:pt x="649" y="1688"/>
                  <a:pt x="650" y="1688"/>
                  <a:pt x="652" y="1688"/>
                </a:cubicBezTo>
                <a:cubicBezTo>
                  <a:pt x="653" y="1687"/>
                  <a:pt x="654" y="1687"/>
                  <a:pt x="655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83" y="1687"/>
                  <a:pt x="709" y="1687"/>
                  <a:pt x="736" y="1687"/>
                </a:cubicBezTo>
                <a:cubicBezTo>
                  <a:pt x="736" y="1687"/>
                  <a:pt x="736" y="1687"/>
                  <a:pt x="736" y="1687"/>
                </a:cubicBezTo>
                <a:cubicBezTo>
                  <a:pt x="740" y="1687"/>
                  <a:pt x="740" y="1687"/>
                  <a:pt x="740" y="1687"/>
                </a:cubicBezTo>
                <a:cubicBezTo>
                  <a:pt x="747" y="1687"/>
                  <a:pt x="753" y="1688"/>
                  <a:pt x="757" y="1689"/>
                </a:cubicBezTo>
                <a:cubicBezTo>
                  <a:pt x="759" y="1690"/>
                  <a:pt x="760" y="1690"/>
                  <a:pt x="761" y="1691"/>
                </a:cubicBezTo>
                <a:cubicBezTo>
                  <a:pt x="761" y="1691"/>
                  <a:pt x="762" y="1691"/>
                  <a:pt x="763" y="1691"/>
                </a:cubicBezTo>
                <a:cubicBezTo>
                  <a:pt x="763" y="1692"/>
                  <a:pt x="763" y="1692"/>
                  <a:pt x="764" y="1692"/>
                </a:cubicBezTo>
                <a:cubicBezTo>
                  <a:pt x="771" y="1695"/>
                  <a:pt x="775" y="1701"/>
                  <a:pt x="773" y="1710"/>
                </a:cubicBezTo>
                <a:close/>
                <a:moveTo>
                  <a:pt x="828" y="1613"/>
                </a:moveTo>
                <a:cubicBezTo>
                  <a:pt x="827" y="1614"/>
                  <a:pt x="827" y="1614"/>
                  <a:pt x="827" y="1614"/>
                </a:cubicBezTo>
                <a:cubicBezTo>
                  <a:pt x="827" y="1614"/>
                  <a:pt x="827" y="1614"/>
                  <a:pt x="827" y="1614"/>
                </a:cubicBezTo>
                <a:cubicBezTo>
                  <a:pt x="826" y="1616"/>
                  <a:pt x="825" y="1617"/>
                  <a:pt x="824" y="1619"/>
                </a:cubicBezTo>
                <a:cubicBezTo>
                  <a:pt x="824" y="1619"/>
                  <a:pt x="824" y="1619"/>
                  <a:pt x="823" y="1619"/>
                </a:cubicBezTo>
                <a:cubicBezTo>
                  <a:pt x="817" y="1627"/>
                  <a:pt x="807" y="1632"/>
                  <a:pt x="797" y="1635"/>
                </a:cubicBezTo>
                <a:cubicBezTo>
                  <a:pt x="797" y="1635"/>
                  <a:pt x="797" y="1635"/>
                  <a:pt x="797" y="1635"/>
                </a:cubicBezTo>
                <a:cubicBezTo>
                  <a:pt x="795" y="1636"/>
                  <a:pt x="794" y="1636"/>
                  <a:pt x="792" y="1636"/>
                </a:cubicBezTo>
                <a:cubicBezTo>
                  <a:pt x="791" y="1637"/>
                  <a:pt x="790" y="1637"/>
                  <a:pt x="789" y="1637"/>
                </a:cubicBezTo>
                <a:cubicBezTo>
                  <a:pt x="788" y="1637"/>
                  <a:pt x="788" y="1638"/>
                  <a:pt x="787" y="1638"/>
                </a:cubicBezTo>
                <a:cubicBezTo>
                  <a:pt x="781" y="1639"/>
                  <a:pt x="774" y="1640"/>
                  <a:pt x="768" y="1640"/>
                </a:cubicBezTo>
                <a:cubicBezTo>
                  <a:pt x="767" y="1640"/>
                  <a:pt x="767" y="1640"/>
                  <a:pt x="767" y="1640"/>
                </a:cubicBezTo>
                <a:cubicBezTo>
                  <a:pt x="756" y="1641"/>
                  <a:pt x="745" y="1640"/>
                  <a:pt x="735" y="1640"/>
                </a:cubicBezTo>
                <a:cubicBezTo>
                  <a:pt x="718" y="1640"/>
                  <a:pt x="702" y="1640"/>
                  <a:pt x="685" y="1640"/>
                </a:cubicBezTo>
                <a:cubicBezTo>
                  <a:pt x="683" y="1640"/>
                  <a:pt x="680" y="1640"/>
                  <a:pt x="677" y="1640"/>
                </a:cubicBezTo>
                <a:cubicBezTo>
                  <a:pt x="677" y="1640"/>
                  <a:pt x="677" y="1640"/>
                  <a:pt x="676" y="1640"/>
                </a:cubicBezTo>
                <a:cubicBezTo>
                  <a:pt x="674" y="1639"/>
                  <a:pt x="672" y="1639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2" y="1636"/>
                  <a:pt x="655" y="1632"/>
                  <a:pt x="655" y="1624"/>
                </a:cubicBezTo>
                <a:cubicBezTo>
                  <a:pt x="655" y="1623"/>
                  <a:pt x="655" y="1621"/>
                  <a:pt x="656" y="1620"/>
                </a:cubicBezTo>
                <a:cubicBezTo>
                  <a:pt x="656" y="1619"/>
                  <a:pt x="656" y="1619"/>
                  <a:pt x="656" y="1618"/>
                </a:cubicBezTo>
                <a:cubicBezTo>
                  <a:pt x="657" y="1617"/>
                  <a:pt x="657" y="1616"/>
                  <a:pt x="658" y="1614"/>
                </a:cubicBezTo>
                <a:cubicBezTo>
                  <a:pt x="658" y="1614"/>
                  <a:pt x="658" y="1614"/>
                  <a:pt x="658" y="1614"/>
                </a:cubicBezTo>
                <a:cubicBezTo>
                  <a:pt x="659" y="1613"/>
                  <a:pt x="659" y="1613"/>
                  <a:pt x="659" y="1613"/>
                </a:cubicBezTo>
                <a:cubicBezTo>
                  <a:pt x="660" y="1612"/>
                  <a:pt x="661" y="1610"/>
                  <a:pt x="662" y="1609"/>
                </a:cubicBezTo>
                <a:cubicBezTo>
                  <a:pt x="670" y="1597"/>
                  <a:pt x="678" y="1585"/>
                  <a:pt x="686" y="1572"/>
                </a:cubicBezTo>
                <a:cubicBezTo>
                  <a:pt x="687" y="1572"/>
                  <a:pt x="687" y="1572"/>
                  <a:pt x="687" y="1572"/>
                </a:cubicBezTo>
                <a:cubicBezTo>
                  <a:pt x="689" y="1568"/>
                  <a:pt x="689" y="1568"/>
                  <a:pt x="689" y="1568"/>
                </a:cubicBezTo>
                <a:cubicBezTo>
                  <a:pt x="692" y="1565"/>
                  <a:pt x="695" y="1562"/>
                  <a:pt x="699" y="1559"/>
                </a:cubicBezTo>
                <a:cubicBezTo>
                  <a:pt x="702" y="1557"/>
                  <a:pt x="705" y="1555"/>
                  <a:pt x="708" y="1554"/>
                </a:cubicBezTo>
                <a:cubicBezTo>
                  <a:pt x="709" y="1553"/>
                  <a:pt x="710" y="1553"/>
                  <a:pt x="711" y="1552"/>
                </a:cubicBezTo>
                <a:cubicBezTo>
                  <a:pt x="712" y="1552"/>
                  <a:pt x="712" y="1552"/>
                  <a:pt x="713" y="1551"/>
                </a:cubicBezTo>
                <a:cubicBezTo>
                  <a:pt x="713" y="1551"/>
                  <a:pt x="714" y="1551"/>
                  <a:pt x="714" y="1551"/>
                </a:cubicBezTo>
                <a:cubicBezTo>
                  <a:pt x="715" y="1551"/>
                  <a:pt x="715" y="1551"/>
                  <a:pt x="716" y="1550"/>
                </a:cubicBezTo>
                <a:cubicBezTo>
                  <a:pt x="720" y="1549"/>
                  <a:pt x="725" y="1547"/>
                  <a:pt x="730" y="1546"/>
                </a:cubicBezTo>
                <a:cubicBezTo>
                  <a:pt x="735" y="1545"/>
                  <a:pt x="741" y="1544"/>
                  <a:pt x="747" y="1544"/>
                </a:cubicBezTo>
                <a:cubicBezTo>
                  <a:pt x="763" y="1544"/>
                  <a:pt x="763" y="1544"/>
                  <a:pt x="763" y="1544"/>
                </a:cubicBezTo>
                <a:cubicBezTo>
                  <a:pt x="767" y="1544"/>
                  <a:pt x="770" y="1544"/>
                  <a:pt x="774" y="1544"/>
                </a:cubicBezTo>
                <a:cubicBezTo>
                  <a:pt x="789" y="1544"/>
                  <a:pt x="803" y="1544"/>
                  <a:pt x="818" y="1544"/>
                </a:cubicBezTo>
                <a:cubicBezTo>
                  <a:pt x="818" y="1544"/>
                  <a:pt x="818" y="1544"/>
                  <a:pt x="818" y="1544"/>
                </a:cubicBezTo>
                <a:cubicBezTo>
                  <a:pt x="824" y="1544"/>
                  <a:pt x="824" y="1544"/>
                  <a:pt x="824" y="1544"/>
                </a:cubicBezTo>
                <a:cubicBezTo>
                  <a:pt x="830" y="1544"/>
                  <a:pt x="835" y="1545"/>
                  <a:pt x="839" y="1546"/>
                </a:cubicBezTo>
                <a:cubicBezTo>
                  <a:pt x="843" y="1547"/>
                  <a:pt x="845" y="1548"/>
                  <a:pt x="847" y="1549"/>
                </a:cubicBezTo>
                <a:cubicBezTo>
                  <a:pt x="854" y="1553"/>
                  <a:pt x="858" y="1559"/>
                  <a:pt x="853" y="1568"/>
                </a:cubicBezTo>
                <a:cubicBezTo>
                  <a:pt x="848" y="1579"/>
                  <a:pt x="841" y="1590"/>
                  <a:pt x="835" y="1600"/>
                </a:cubicBezTo>
                <a:cubicBezTo>
                  <a:pt x="828" y="1613"/>
                  <a:pt x="828" y="1613"/>
                  <a:pt x="828" y="1613"/>
                </a:cubicBezTo>
                <a:cubicBezTo>
                  <a:pt x="828" y="1613"/>
                  <a:pt x="828" y="1613"/>
                  <a:pt x="828" y="1613"/>
                </a:cubicBezTo>
                <a:close/>
                <a:moveTo>
                  <a:pt x="1592" y="1771"/>
                </a:moveTo>
                <a:cubicBezTo>
                  <a:pt x="1592" y="1773"/>
                  <a:pt x="1592" y="1775"/>
                  <a:pt x="1591" y="1777"/>
                </a:cubicBezTo>
                <a:cubicBezTo>
                  <a:pt x="1591" y="1778"/>
                  <a:pt x="1591" y="1778"/>
                  <a:pt x="1591" y="1778"/>
                </a:cubicBezTo>
                <a:cubicBezTo>
                  <a:pt x="1590" y="1780"/>
                  <a:pt x="1590" y="1782"/>
                  <a:pt x="1589" y="1783"/>
                </a:cubicBezTo>
                <a:cubicBezTo>
                  <a:pt x="1589" y="1783"/>
                  <a:pt x="1589" y="1783"/>
                  <a:pt x="1589" y="1784"/>
                </a:cubicBezTo>
                <a:cubicBezTo>
                  <a:pt x="1588" y="1784"/>
                  <a:pt x="1588" y="1784"/>
                  <a:pt x="1588" y="1784"/>
                </a:cubicBezTo>
                <a:cubicBezTo>
                  <a:pt x="1587" y="1786"/>
                  <a:pt x="1586" y="1788"/>
                  <a:pt x="1584" y="1789"/>
                </a:cubicBezTo>
                <a:cubicBezTo>
                  <a:pt x="1584" y="1789"/>
                  <a:pt x="1584" y="1789"/>
                  <a:pt x="1584" y="1789"/>
                </a:cubicBezTo>
                <a:cubicBezTo>
                  <a:pt x="1582" y="1791"/>
                  <a:pt x="1581" y="1792"/>
                  <a:pt x="1579" y="1794"/>
                </a:cubicBezTo>
                <a:cubicBezTo>
                  <a:pt x="1578" y="1794"/>
                  <a:pt x="1578" y="1794"/>
                  <a:pt x="1578" y="1794"/>
                </a:cubicBezTo>
                <a:cubicBezTo>
                  <a:pt x="1578" y="1794"/>
                  <a:pt x="1577" y="1795"/>
                  <a:pt x="1577" y="1795"/>
                </a:cubicBezTo>
                <a:cubicBezTo>
                  <a:pt x="1575" y="1796"/>
                  <a:pt x="1573" y="1797"/>
                  <a:pt x="1571" y="1798"/>
                </a:cubicBezTo>
                <a:cubicBezTo>
                  <a:pt x="1571" y="1798"/>
                  <a:pt x="1571" y="1798"/>
                  <a:pt x="1570" y="1798"/>
                </a:cubicBezTo>
                <a:cubicBezTo>
                  <a:pt x="1569" y="1799"/>
                  <a:pt x="1567" y="1800"/>
                  <a:pt x="1566" y="1800"/>
                </a:cubicBezTo>
                <a:cubicBezTo>
                  <a:pt x="1565" y="1800"/>
                  <a:pt x="1564" y="1801"/>
                  <a:pt x="1563" y="1801"/>
                </a:cubicBezTo>
                <a:cubicBezTo>
                  <a:pt x="1563" y="1801"/>
                  <a:pt x="1563" y="1801"/>
                  <a:pt x="1562" y="1801"/>
                </a:cubicBezTo>
                <a:cubicBezTo>
                  <a:pt x="1562" y="1801"/>
                  <a:pt x="1561" y="1801"/>
                  <a:pt x="1561" y="1802"/>
                </a:cubicBezTo>
                <a:cubicBezTo>
                  <a:pt x="1559" y="1802"/>
                  <a:pt x="1557" y="1802"/>
                  <a:pt x="1555" y="1803"/>
                </a:cubicBezTo>
                <a:cubicBezTo>
                  <a:pt x="1553" y="1803"/>
                  <a:pt x="1551" y="1803"/>
                  <a:pt x="1550" y="1803"/>
                </a:cubicBezTo>
                <a:cubicBezTo>
                  <a:pt x="1548" y="1804"/>
                  <a:pt x="1546" y="1804"/>
                  <a:pt x="1544" y="1804"/>
                </a:cubicBezTo>
                <a:cubicBezTo>
                  <a:pt x="1544" y="1804"/>
                  <a:pt x="1543" y="1804"/>
                  <a:pt x="1542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30" y="1804"/>
                  <a:pt x="1519" y="1804"/>
                  <a:pt x="1509" y="1804"/>
                </a:cubicBezTo>
                <a:cubicBezTo>
                  <a:pt x="1461" y="1804"/>
                  <a:pt x="908" y="1806"/>
                  <a:pt x="869" y="1806"/>
                </a:cubicBezTo>
                <a:cubicBezTo>
                  <a:pt x="866" y="1806"/>
                  <a:pt x="863" y="1806"/>
                  <a:pt x="861" y="1805"/>
                </a:cubicBezTo>
                <a:cubicBezTo>
                  <a:pt x="857" y="1805"/>
                  <a:pt x="853" y="1804"/>
                  <a:pt x="850" y="1803"/>
                </a:cubicBezTo>
                <a:cubicBezTo>
                  <a:pt x="845" y="1802"/>
                  <a:pt x="841" y="1799"/>
                  <a:pt x="838" y="1796"/>
                </a:cubicBezTo>
                <a:cubicBezTo>
                  <a:pt x="835" y="1793"/>
                  <a:pt x="833" y="1790"/>
                  <a:pt x="832" y="1786"/>
                </a:cubicBezTo>
                <a:cubicBezTo>
                  <a:pt x="832" y="1782"/>
                  <a:pt x="832" y="1778"/>
                  <a:pt x="834" y="1773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42" y="1758"/>
                  <a:pt x="848" y="1745"/>
                  <a:pt x="854" y="1732"/>
                </a:cubicBezTo>
                <a:cubicBezTo>
                  <a:pt x="856" y="1730"/>
                  <a:pt x="857" y="1728"/>
                  <a:pt x="858" y="1726"/>
                </a:cubicBezTo>
                <a:cubicBezTo>
                  <a:pt x="862" y="1716"/>
                  <a:pt x="862" y="1716"/>
                  <a:pt x="862" y="1716"/>
                </a:cubicBezTo>
                <a:cubicBezTo>
                  <a:pt x="864" y="1712"/>
                  <a:pt x="868" y="1708"/>
                  <a:pt x="872" y="1704"/>
                </a:cubicBezTo>
                <a:cubicBezTo>
                  <a:pt x="873" y="1704"/>
                  <a:pt x="874" y="1703"/>
                  <a:pt x="875" y="1702"/>
                </a:cubicBezTo>
                <a:cubicBezTo>
                  <a:pt x="875" y="1702"/>
                  <a:pt x="876" y="1701"/>
                  <a:pt x="877" y="1701"/>
                </a:cubicBezTo>
                <a:cubicBezTo>
                  <a:pt x="878" y="1700"/>
                  <a:pt x="878" y="1700"/>
                  <a:pt x="879" y="1699"/>
                </a:cubicBezTo>
                <a:cubicBezTo>
                  <a:pt x="880" y="1699"/>
                  <a:pt x="880" y="1699"/>
                  <a:pt x="880" y="1699"/>
                </a:cubicBezTo>
                <a:cubicBezTo>
                  <a:pt x="881" y="1698"/>
                  <a:pt x="881" y="1698"/>
                  <a:pt x="882" y="1698"/>
                </a:cubicBezTo>
                <a:cubicBezTo>
                  <a:pt x="883" y="1697"/>
                  <a:pt x="885" y="1696"/>
                  <a:pt x="886" y="1695"/>
                </a:cubicBezTo>
                <a:cubicBezTo>
                  <a:pt x="887" y="1695"/>
                  <a:pt x="888" y="1695"/>
                  <a:pt x="889" y="1694"/>
                </a:cubicBezTo>
                <a:cubicBezTo>
                  <a:pt x="890" y="1694"/>
                  <a:pt x="891" y="1693"/>
                  <a:pt x="893" y="1693"/>
                </a:cubicBezTo>
                <a:cubicBezTo>
                  <a:pt x="895" y="1692"/>
                  <a:pt x="897" y="1691"/>
                  <a:pt x="899" y="1690"/>
                </a:cubicBezTo>
                <a:cubicBezTo>
                  <a:pt x="900" y="1690"/>
                  <a:pt x="901" y="1690"/>
                  <a:pt x="903" y="1689"/>
                </a:cubicBezTo>
                <a:cubicBezTo>
                  <a:pt x="903" y="1689"/>
                  <a:pt x="904" y="1689"/>
                  <a:pt x="904" y="1689"/>
                </a:cubicBezTo>
                <a:cubicBezTo>
                  <a:pt x="910" y="1687"/>
                  <a:pt x="917" y="1687"/>
                  <a:pt x="923" y="1687"/>
                </a:cubicBezTo>
                <a:cubicBezTo>
                  <a:pt x="923" y="1687"/>
                  <a:pt x="1503" y="1685"/>
                  <a:pt x="1525" y="1685"/>
                </a:cubicBezTo>
                <a:cubicBezTo>
                  <a:pt x="1531" y="1685"/>
                  <a:pt x="1538" y="1685"/>
                  <a:pt x="1545" y="1685"/>
                </a:cubicBezTo>
                <a:cubicBezTo>
                  <a:pt x="1548" y="1685"/>
                  <a:pt x="1551" y="1685"/>
                  <a:pt x="1554" y="1686"/>
                </a:cubicBezTo>
                <a:cubicBezTo>
                  <a:pt x="1554" y="1686"/>
                  <a:pt x="1555" y="1686"/>
                  <a:pt x="1555" y="1686"/>
                </a:cubicBezTo>
                <a:cubicBezTo>
                  <a:pt x="1557" y="1686"/>
                  <a:pt x="1560" y="1686"/>
                  <a:pt x="1562" y="1687"/>
                </a:cubicBezTo>
                <a:cubicBezTo>
                  <a:pt x="1562" y="1687"/>
                  <a:pt x="1563" y="1687"/>
                  <a:pt x="1563" y="1687"/>
                </a:cubicBezTo>
                <a:cubicBezTo>
                  <a:pt x="1563" y="1687"/>
                  <a:pt x="1563" y="1687"/>
                  <a:pt x="1563" y="1687"/>
                </a:cubicBezTo>
                <a:cubicBezTo>
                  <a:pt x="1566" y="1688"/>
                  <a:pt x="1568" y="1689"/>
                  <a:pt x="1570" y="1690"/>
                </a:cubicBezTo>
                <a:cubicBezTo>
                  <a:pt x="1570" y="1690"/>
                  <a:pt x="1571" y="1690"/>
                  <a:pt x="1571" y="1690"/>
                </a:cubicBezTo>
                <a:cubicBezTo>
                  <a:pt x="1573" y="1691"/>
                  <a:pt x="1575" y="1692"/>
                  <a:pt x="1577" y="1693"/>
                </a:cubicBezTo>
                <a:cubicBezTo>
                  <a:pt x="1577" y="1693"/>
                  <a:pt x="1577" y="1693"/>
                  <a:pt x="1578" y="1693"/>
                </a:cubicBezTo>
                <a:cubicBezTo>
                  <a:pt x="1578" y="1694"/>
                  <a:pt x="1578" y="1694"/>
                  <a:pt x="1578" y="1694"/>
                </a:cubicBezTo>
                <a:cubicBezTo>
                  <a:pt x="1580" y="1695"/>
                  <a:pt x="1581" y="1696"/>
                  <a:pt x="1582" y="1697"/>
                </a:cubicBezTo>
                <a:cubicBezTo>
                  <a:pt x="1584" y="1698"/>
                  <a:pt x="1586" y="1700"/>
                  <a:pt x="1588" y="1703"/>
                </a:cubicBezTo>
                <a:cubicBezTo>
                  <a:pt x="1590" y="1706"/>
                  <a:pt x="1592" y="1710"/>
                  <a:pt x="1592" y="1714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31"/>
                  <a:pt x="1592" y="1746"/>
                  <a:pt x="1592" y="1760"/>
                </a:cubicBezTo>
                <a:cubicBezTo>
                  <a:pt x="1592" y="1764"/>
                  <a:pt x="1593" y="1767"/>
                  <a:pt x="1592" y="1771"/>
                </a:cubicBezTo>
                <a:close/>
                <a:moveTo>
                  <a:pt x="1671" y="1490"/>
                </a:moveTo>
                <a:cubicBezTo>
                  <a:pt x="1671" y="1490"/>
                  <a:pt x="1670" y="1489"/>
                  <a:pt x="1670" y="1489"/>
                </a:cubicBezTo>
                <a:cubicBezTo>
                  <a:pt x="1670" y="1489"/>
                  <a:pt x="1669" y="1489"/>
                  <a:pt x="1669" y="1488"/>
                </a:cubicBezTo>
                <a:cubicBezTo>
                  <a:pt x="1667" y="1486"/>
                  <a:pt x="1666" y="1483"/>
                  <a:pt x="1665" y="1480"/>
                </a:cubicBezTo>
                <a:cubicBezTo>
                  <a:pt x="1665" y="1477"/>
                  <a:pt x="1665" y="1477"/>
                  <a:pt x="1665" y="1477"/>
                </a:cubicBezTo>
                <a:cubicBezTo>
                  <a:pt x="1665" y="1475"/>
                  <a:pt x="1665" y="1473"/>
                  <a:pt x="1665" y="1471"/>
                </a:cubicBezTo>
                <a:cubicBezTo>
                  <a:pt x="1665" y="1471"/>
                  <a:pt x="1665" y="1471"/>
                  <a:pt x="1665" y="1471"/>
                </a:cubicBezTo>
                <a:cubicBezTo>
                  <a:pt x="1664" y="1463"/>
                  <a:pt x="1662" y="1454"/>
                  <a:pt x="1663" y="1445"/>
                </a:cubicBezTo>
                <a:cubicBezTo>
                  <a:pt x="1663" y="1443"/>
                  <a:pt x="1663" y="1443"/>
                  <a:pt x="1663" y="1443"/>
                </a:cubicBezTo>
                <a:cubicBezTo>
                  <a:pt x="1662" y="1440"/>
                  <a:pt x="1663" y="1437"/>
                  <a:pt x="1665" y="1435"/>
                </a:cubicBezTo>
                <a:cubicBezTo>
                  <a:pt x="1667" y="1433"/>
                  <a:pt x="1669" y="1431"/>
                  <a:pt x="1673" y="1429"/>
                </a:cubicBezTo>
                <a:cubicBezTo>
                  <a:pt x="1676" y="1427"/>
                  <a:pt x="1680" y="1426"/>
                  <a:pt x="1684" y="1425"/>
                </a:cubicBezTo>
                <a:cubicBezTo>
                  <a:pt x="1684" y="1425"/>
                  <a:pt x="1684" y="1425"/>
                  <a:pt x="1684" y="1425"/>
                </a:cubicBezTo>
                <a:cubicBezTo>
                  <a:pt x="1685" y="1425"/>
                  <a:pt x="1685" y="1425"/>
                  <a:pt x="1685" y="1425"/>
                </a:cubicBezTo>
                <a:cubicBezTo>
                  <a:pt x="1687" y="1424"/>
                  <a:pt x="1689" y="1424"/>
                  <a:pt x="1690" y="1424"/>
                </a:cubicBezTo>
                <a:cubicBezTo>
                  <a:pt x="1691" y="1424"/>
                  <a:pt x="1692" y="1424"/>
                  <a:pt x="1693" y="1424"/>
                </a:cubicBezTo>
                <a:cubicBezTo>
                  <a:pt x="1700" y="1423"/>
                  <a:pt x="1708" y="1423"/>
                  <a:pt x="1716" y="1423"/>
                </a:cubicBezTo>
                <a:cubicBezTo>
                  <a:pt x="1769" y="1423"/>
                  <a:pt x="1769" y="1423"/>
                  <a:pt x="1769" y="1423"/>
                </a:cubicBezTo>
                <a:cubicBezTo>
                  <a:pt x="1772" y="1423"/>
                  <a:pt x="1775" y="1423"/>
                  <a:pt x="1778" y="1424"/>
                </a:cubicBezTo>
                <a:cubicBezTo>
                  <a:pt x="1792" y="1425"/>
                  <a:pt x="1808" y="1429"/>
                  <a:pt x="1810" y="1442"/>
                </a:cubicBezTo>
                <a:cubicBezTo>
                  <a:pt x="1814" y="1454"/>
                  <a:pt x="1815" y="1466"/>
                  <a:pt x="1817" y="1478"/>
                </a:cubicBezTo>
                <a:cubicBezTo>
                  <a:pt x="1818" y="1480"/>
                  <a:pt x="1818" y="1480"/>
                  <a:pt x="1818" y="1480"/>
                </a:cubicBezTo>
                <a:cubicBezTo>
                  <a:pt x="1818" y="1482"/>
                  <a:pt x="1818" y="1485"/>
                  <a:pt x="1817" y="1487"/>
                </a:cubicBezTo>
                <a:cubicBezTo>
                  <a:pt x="1817" y="1487"/>
                  <a:pt x="1817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3" y="1494"/>
                  <a:pt x="1807" y="1497"/>
                  <a:pt x="1799" y="1499"/>
                </a:cubicBezTo>
                <a:cubicBezTo>
                  <a:pt x="1798" y="1499"/>
                  <a:pt x="1798" y="1499"/>
                  <a:pt x="1797" y="1499"/>
                </a:cubicBezTo>
                <a:cubicBezTo>
                  <a:pt x="1796" y="1500"/>
                  <a:pt x="1796" y="1500"/>
                  <a:pt x="1795" y="1500"/>
                </a:cubicBezTo>
                <a:cubicBezTo>
                  <a:pt x="1794" y="1500"/>
                  <a:pt x="1794" y="1500"/>
                  <a:pt x="1793" y="1500"/>
                </a:cubicBezTo>
                <a:cubicBezTo>
                  <a:pt x="1792" y="1500"/>
                  <a:pt x="1790" y="1501"/>
                  <a:pt x="1789" y="1501"/>
                </a:cubicBezTo>
                <a:cubicBezTo>
                  <a:pt x="1771" y="1503"/>
                  <a:pt x="1750" y="1501"/>
                  <a:pt x="1741" y="1501"/>
                </a:cubicBezTo>
                <a:cubicBezTo>
                  <a:pt x="1707" y="1501"/>
                  <a:pt x="1707" y="1501"/>
                  <a:pt x="1707" y="1501"/>
                </a:cubicBezTo>
                <a:cubicBezTo>
                  <a:pt x="1704" y="1501"/>
                  <a:pt x="1702" y="1501"/>
                  <a:pt x="1699" y="1501"/>
                </a:cubicBezTo>
                <a:cubicBezTo>
                  <a:pt x="1697" y="1501"/>
                  <a:pt x="1695" y="1500"/>
                  <a:pt x="1693" y="1500"/>
                </a:cubicBezTo>
                <a:cubicBezTo>
                  <a:pt x="1693" y="1500"/>
                  <a:pt x="1692" y="1500"/>
                  <a:pt x="1692" y="1500"/>
                </a:cubicBezTo>
                <a:cubicBezTo>
                  <a:pt x="1691" y="1500"/>
                  <a:pt x="1691" y="1500"/>
                  <a:pt x="1691" y="1500"/>
                </a:cubicBezTo>
                <a:cubicBezTo>
                  <a:pt x="1689" y="1499"/>
                  <a:pt x="1687" y="1499"/>
                  <a:pt x="1685" y="1498"/>
                </a:cubicBezTo>
                <a:cubicBezTo>
                  <a:pt x="1684" y="1498"/>
                  <a:pt x="1684" y="1497"/>
                  <a:pt x="1683" y="1497"/>
                </a:cubicBezTo>
                <a:cubicBezTo>
                  <a:pt x="1681" y="1496"/>
                  <a:pt x="1680" y="1496"/>
                  <a:pt x="1678" y="1495"/>
                </a:cubicBezTo>
                <a:cubicBezTo>
                  <a:pt x="1676" y="1494"/>
                  <a:pt x="1674" y="1492"/>
                  <a:pt x="1672" y="1491"/>
                </a:cubicBezTo>
                <a:cubicBezTo>
                  <a:pt x="1672" y="1491"/>
                  <a:pt x="1671" y="1490"/>
                  <a:pt x="1671" y="1490"/>
                </a:cubicBezTo>
                <a:close/>
                <a:moveTo>
                  <a:pt x="1680" y="1622"/>
                </a:moveTo>
                <a:cubicBezTo>
                  <a:pt x="1677" y="1618"/>
                  <a:pt x="1676" y="1615"/>
                  <a:pt x="1675" y="1612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4" y="1593"/>
                  <a:pt x="1673" y="1580"/>
                  <a:pt x="1672" y="1567"/>
                </a:cubicBezTo>
                <a:cubicBezTo>
                  <a:pt x="1672" y="1567"/>
                  <a:pt x="1672" y="1567"/>
                  <a:pt x="1672" y="1567"/>
                </a:cubicBezTo>
                <a:cubicBezTo>
                  <a:pt x="1672" y="1566"/>
                  <a:pt x="1672" y="1566"/>
                  <a:pt x="1672" y="1566"/>
                </a:cubicBezTo>
                <a:cubicBezTo>
                  <a:pt x="1672" y="1565"/>
                  <a:pt x="1672" y="1564"/>
                  <a:pt x="1672" y="1563"/>
                </a:cubicBezTo>
                <a:cubicBezTo>
                  <a:pt x="1675" y="1535"/>
                  <a:pt x="1735" y="1542"/>
                  <a:pt x="1754" y="1542"/>
                </a:cubicBezTo>
                <a:cubicBezTo>
                  <a:pt x="1776" y="1542"/>
                  <a:pt x="1819" y="1537"/>
                  <a:pt x="1832" y="1559"/>
                </a:cubicBezTo>
                <a:cubicBezTo>
                  <a:pt x="1833" y="1561"/>
                  <a:pt x="1835" y="1563"/>
                  <a:pt x="1835" y="1565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7" y="1575"/>
                  <a:pt x="1838" y="1581"/>
                  <a:pt x="1840" y="1588"/>
                </a:cubicBezTo>
                <a:cubicBezTo>
                  <a:pt x="1844" y="1611"/>
                  <a:pt x="1844" y="1611"/>
                  <a:pt x="1844" y="1611"/>
                </a:cubicBezTo>
                <a:cubicBezTo>
                  <a:pt x="1845" y="1615"/>
                  <a:pt x="1844" y="1618"/>
                  <a:pt x="1843" y="1621"/>
                </a:cubicBezTo>
                <a:cubicBezTo>
                  <a:pt x="1842" y="1623"/>
                  <a:pt x="1840" y="1625"/>
                  <a:pt x="1838" y="1627"/>
                </a:cubicBezTo>
                <a:cubicBezTo>
                  <a:pt x="1838" y="1627"/>
                  <a:pt x="1837" y="1628"/>
                  <a:pt x="1836" y="1629"/>
                </a:cubicBezTo>
                <a:cubicBezTo>
                  <a:pt x="1836" y="1629"/>
                  <a:pt x="1835" y="1629"/>
                  <a:pt x="1835" y="1630"/>
                </a:cubicBezTo>
                <a:cubicBezTo>
                  <a:pt x="1835" y="1630"/>
                  <a:pt x="1834" y="1630"/>
                  <a:pt x="1834" y="1630"/>
                </a:cubicBezTo>
                <a:cubicBezTo>
                  <a:pt x="1833" y="1631"/>
                  <a:pt x="1832" y="1631"/>
                  <a:pt x="1830" y="1632"/>
                </a:cubicBezTo>
                <a:cubicBezTo>
                  <a:pt x="1829" y="1633"/>
                  <a:pt x="1828" y="1633"/>
                  <a:pt x="1827" y="1634"/>
                </a:cubicBezTo>
                <a:cubicBezTo>
                  <a:pt x="1826" y="1634"/>
                  <a:pt x="1825" y="1634"/>
                  <a:pt x="1825" y="1634"/>
                </a:cubicBezTo>
                <a:cubicBezTo>
                  <a:pt x="1824" y="1635"/>
                  <a:pt x="1823" y="1635"/>
                  <a:pt x="1822" y="1635"/>
                </a:cubicBezTo>
                <a:cubicBezTo>
                  <a:pt x="1821" y="1635"/>
                  <a:pt x="1820" y="1636"/>
                  <a:pt x="1819" y="1636"/>
                </a:cubicBezTo>
                <a:cubicBezTo>
                  <a:pt x="1818" y="1636"/>
                  <a:pt x="1818" y="1636"/>
                  <a:pt x="1818" y="1636"/>
                </a:cubicBezTo>
                <a:cubicBezTo>
                  <a:pt x="1816" y="1636"/>
                  <a:pt x="1814" y="1637"/>
                  <a:pt x="1812" y="1637"/>
                </a:cubicBezTo>
                <a:cubicBezTo>
                  <a:pt x="1809" y="1637"/>
                  <a:pt x="1807" y="1637"/>
                  <a:pt x="1805" y="1637"/>
                </a:cubicBezTo>
                <a:cubicBezTo>
                  <a:pt x="1805" y="1637"/>
                  <a:pt x="1805" y="1637"/>
                  <a:pt x="1805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777" y="1637"/>
                  <a:pt x="1750" y="1637"/>
                  <a:pt x="1722" y="1638"/>
                </a:cubicBezTo>
                <a:cubicBezTo>
                  <a:pt x="1719" y="1638"/>
                  <a:pt x="1716" y="1637"/>
                  <a:pt x="1714" y="1637"/>
                </a:cubicBezTo>
                <a:cubicBezTo>
                  <a:pt x="1713" y="1637"/>
                  <a:pt x="1712" y="1637"/>
                  <a:pt x="1712" y="1637"/>
                </a:cubicBezTo>
                <a:cubicBezTo>
                  <a:pt x="1709" y="1636"/>
                  <a:pt x="1707" y="1636"/>
                  <a:pt x="1705" y="1636"/>
                </a:cubicBezTo>
                <a:cubicBezTo>
                  <a:pt x="1705" y="1636"/>
                  <a:pt x="1705" y="1636"/>
                  <a:pt x="1705" y="1636"/>
                </a:cubicBezTo>
                <a:cubicBezTo>
                  <a:pt x="1704" y="1635"/>
                  <a:pt x="1704" y="1635"/>
                  <a:pt x="1704" y="1635"/>
                </a:cubicBezTo>
                <a:cubicBezTo>
                  <a:pt x="1701" y="1635"/>
                  <a:pt x="1699" y="1634"/>
                  <a:pt x="1697" y="1633"/>
                </a:cubicBezTo>
                <a:cubicBezTo>
                  <a:pt x="1696" y="1633"/>
                  <a:pt x="1695" y="1632"/>
                  <a:pt x="1695" y="1632"/>
                </a:cubicBezTo>
                <a:cubicBezTo>
                  <a:pt x="1693" y="1632"/>
                  <a:pt x="1692" y="1631"/>
                  <a:pt x="1691" y="1630"/>
                </a:cubicBezTo>
                <a:cubicBezTo>
                  <a:pt x="1691" y="1630"/>
                  <a:pt x="1690" y="1630"/>
                  <a:pt x="1690" y="1630"/>
                </a:cubicBezTo>
                <a:cubicBezTo>
                  <a:pt x="1686" y="1628"/>
                  <a:pt x="1682" y="1625"/>
                  <a:pt x="1680" y="1622"/>
                </a:cubicBezTo>
                <a:close/>
                <a:moveTo>
                  <a:pt x="1875" y="1783"/>
                </a:moveTo>
                <a:cubicBezTo>
                  <a:pt x="1873" y="1787"/>
                  <a:pt x="1870" y="1790"/>
                  <a:pt x="1866" y="1793"/>
                </a:cubicBezTo>
                <a:cubicBezTo>
                  <a:pt x="1862" y="1796"/>
                  <a:pt x="1858" y="1799"/>
                  <a:pt x="1852" y="1800"/>
                </a:cubicBezTo>
                <a:cubicBezTo>
                  <a:pt x="1846" y="1802"/>
                  <a:pt x="1840" y="1803"/>
                  <a:pt x="1833" y="1803"/>
                </a:cubicBezTo>
                <a:cubicBezTo>
                  <a:pt x="1815" y="1803"/>
                  <a:pt x="1815" y="1803"/>
                  <a:pt x="1815" y="1803"/>
                </a:cubicBezTo>
                <a:cubicBezTo>
                  <a:pt x="1814" y="1803"/>
                  <a:pt x="1814" y="1803"/>
                  <a:pt x="1814" y="1803"/>
                </a:cubicBezTo>
                <a:cubicBezTo>
                  <a:pt x="1789" y="1803"/>
                  <a:pt x="1765" y="1803"/>
                  <a:pt x="1740" y="1803"/>
                </a:cubicBezTo>
                <a:cubicBezTo>
                  <a:pt x="1737" y="1803"/>
                  <a:pt x="1734" y="1803"/>
                  <a:pt x="1731" y="1803"/>
                </a:cubicBezTo>
                <a:cubicBezTo>
                  <a:pt x="1730" y="1803"/>
                  <a:pt x="1730" y="1803"/>
                  <a:pt x="1729" y="1803"/>
                </a:cubicBezTo>
                <a:cubicBezTo>
                  <a:pt x="1726" y="1802"/>
                  <a:pt x="1724" y="1802"/>
                  <a:pt x="1721" y="1801"/>
                </a:cubicBezTo>
                <a:cubicBezTo>
                  <a:pt x="1721" y="1801"/>
                  <a:pt x="1721" y="1801"/>
                  <a:pt x="1720" y="1801"/>
                </a:cubicBezTo>
                <a:cubicBezTo>
                  <a:pt x="1720" y="1801"/>
                  <a:pt x="1720" y="1801"/>
                  <a:pt x="1720" y="1801"/>
                </a:cubicBezTo>
                <a:cubicBezTo>
                  <a:pt x="1709" y="1798"/>
                  <a:pt x="1698" y="1792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1" y="1782"/>
                  <a:pt x="1690" y="1780"/>
                  <a:pt x="1690" y="1778"/>
                </a:cubicBezTo>
                <a:cubicBezTo>
                  <a:pt x="1689" y="1777"/>
                  <a:pt x="1689" y="1776"/>
                  <a:pt x="1689" y="1775"/>
                </a:cubicBezTo>
                <a:cubicBezTo>
                  <a:pt x="1688" y="1774"/>
                  <a:pt x="1688" y="1773"/>
                  <a:pt x="1688" y="1772"/>
                </a:cubicBezTo>
                <a:cubicBezTo>
                  <a:pt x="1688" y="1772"/>
                  <a:pt x="1688" y="1771"/>
                  <a:pt x="1688" y="1771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6" y="1756"/>
                  <a:pt x="1685" y="1742"/>
                  <a:pt x="1684" y="1728"/>
                </a:cubicBezTo>
                <a:cubicBezTo>
                  <a:pt x="1684" y="1725"/>
                  <a:pt x="1684" y="1723"/>
                  <a:pt x="1684" y="1721"/>
                </a:cubicBezTo>
                <a:cubicBezTo>
                  <a:pt x="1683" y="1714"/>
                  <a:pt x="1683" y="1714"/>
                  <a:pt x="1683" y="1714"/>
                </a:cubicBezTo>
                <a:cubicBezTo>
                  <a:pt x="1683" y="1713"/>
                  <a:pt x="1683" y="1713"/>
                  <a:pt x="1683" y="1713"/>
                </a:cubicBezTo>
                <a:cubicBezTo>
                  <a:pt x="1683" y="1711"/>
                  <a:pt x="1683" y="1710"/>
                  <a:pt x="1684" y="1709"/>
                </a:cubicBezTo>
                <a:cubicBezTo>
                  <a:pt x="1684" y="1708"/>
                  <a:pt x="1684" y="1707"/>
                  <a:pt x="1684" y="1707"/>
                </a:cubicBezTo>
                <a:cubicBezTo>
                  <a:pt x="1685" y="1706"/>
                  <a:pt x="1685" y="1705"/>
                  <a:pt x="1685" y="1704"/>
                </a:cubicBezTo>
                <a:cubicBezTo>
                  <a:pt x="1686" y="1703"/>
                  <a:pt x="1686" y="1703"/>
                  <a:pt x="1686" y="1702"/>
                </a:cubicBezTo>
                <a:cubicBezTo>
                  <a:pt x="1686" y="1702"/>
                  <a:pt x="1686" y="1702"/>
                  <a:pt x="1686" y="1702"/>
                </a:cubicBezTo>
                <a:cubicBezTo>
                  <a:pt x="1687" y="1700"/>
                  <a:pt x="1688" y="1699"/>
                  <a:pt x="1689" y="1698"/>
                </a:cubicBezTo>
                <a:cubicBezTo>
                  <a:pt x="1690" y="1697"/>
                  <a:pt x="1691" y="1697"/>
                  <a:pt x="1691" y="1696"/>
                </a:cubicBezTo>
                <a:cubicBezTo>
                  <a:pt x="1692" y="1695"/>
                  <a:pt x="1693" y="1695"/>
                  <a:pt x="1694" y="1694"/>
                </a:cubicBezTo>
                <a:cubicBezTo>
                  <a:pt x="1695" y="1694"/>
                  <a:pt x="1695" y="1693"/>
                  <a:pt x="1695" y="1693"/>
                </a:cubicBezTo>
                <a:cubicBezTo>
                  <a:pt x="1695" y="1693"/>
                  <a:pt x="1696" y="1693"/>
                  <a:pt x="1696" y="1693"/>
                </a:cubicBezTo>
                <a:cubicBezTo>
                  <a:pt x="1698" y="1692"/>
                  <a:pt x="1699" y="1691"/>
                  <a:pt x="1701" y="1690"/>
                </a:cubicBezTo>
                <a:cubicBezTo>
                  <a:pt x="1702" y="1690"/>
                  <a:pt x="1702" y="1689"/>
                  <a:pt x="1702" y="1689"/>
                </a:cubicBezTo>
                <a:cubicBezTo>
                  <a:pt x="1703" y="1689"/>
                  <a:pt x="1703" y="1689"/>
                  <a:pt x="1703" y="1689"/>
                </a:cubicBezTo>
                <a:cubicBezTo>
                  <a:pt x="1704" y="1689"/>
                  <a:pt x="1704" y="1689"/>
                  <a:pt x="1705" y="1688"/>
                </a:cubicBezTo>
                <a:cubicBezTo>
                  <a:pt x="1706" y="1688"/>
                  <a:pt x="1708" y="1687"/>
                  <a:pt x="1709" y="1687"/>
                </a:cubicBezTo>
                <a:cubicBezTo>
                  <a:pt x="1710" y="1687"/>
                  <a:pt x="1711" y="1686"/>
                  <a:pt x="1712" y="1686"/>
                </a:cubicBezTo>
                <a:cubicBezTo>
                  <a:pt x="1713" y="1686"/>
                  <a:pt x="1714" y="1686"/>
                  <a:pt x="1714" y="1686"/>
                </a:cubicBezTo>
                <a:cubicBezTo>
                  <a:pt x="1717" y="1685"/>
                  <a:pt x="1720" y="1685"/>
                  <a:pt x="1723" y="1685"/>
                </a:cubicBezTo>
                <a:cubicBezTo>
                  <a:pt x="1723" y="1685"/>
                  <a:pt x="1724" y="1685"/>
                  <a:pt x="1724" y="1685"/>
                </a:cubicBezTo>
                <a:cubicBezTo>
                  <a:pt x="1725" y="1685"/>
                  <a:pt x="1726" y="1685"/>
                  <a:pt x="1727" y="1685"/>
                </a:cubicBezTo>
                <a:cubicBezTo>
                  <a:pt x="1731" y="1685"/>
                  <a:pt x="1731" y="1685"/>
                  <a:pt x="1731" y="1685"/>
                </a:cubicBezTo>
                <a:cubicBezTo>
                  <a:pt x="1736" y="1684"/>
                  <a:pt x="1740" y="1684"/>
                  <a:pt x="1744" y="1684"/>
                </a:cubicBezTo>
                <a:cubicBezTo>
                  <a:pt x="1748" y="1684"/>
                  <a:pt x="1752" y="1684"/>
                  <a:pt x="1755" y="1684"/>
                </a:cubicBezTo>
                <a:cubicBezTo>
                  <a:pt x="1791" y="1684"/>
                  <a:pt x="1791" y="1684"/>
                  <a:pt x="1791" y="1684"/>
                </a:cubicBezTo>
                <a:cubicBezTo>
                  <a:pt x="1801" y="1684"/>
                  <a:pt x="1811" y="1684"/>
                  <a:pt x="1820" y="1685"/>
                </a:cubicBezTo>
                <a:cubicBezTo>
                  <a:pt x="1822" y="1685"/>
                  <a:pt x="1823" y="1685"/>
                  <a:pt x="1825" y="1685"/>
                </a:cubicBezTo>
                <a:cubicBezTo>
                  <a:pt x="1826" y="1686"/>
                  <a:pt x="1827" y="1686"/>
                  <a:pt x="1828" y="1686"/>
                </a:cubicBezTo>
                <a:cubicBezTo>
                  <a:pt x="1828" y="1686"/>
                  <a:pt x="1829" y="1686"/>
                  <a:pt x="1830" y="1686"/>
                </a:cubicBezTo>
                <a:cubicBezTo>
                  <a:pt x="1830" y="1686"/>
                  <a:pt x="1831" y="1686"/>
                  <a:pt x="1831" y="1687"/>
                </a:cubicBezTo>
                <a:cubicBezTo>
                  <a:pt x="1832" y="1687"/>
                  <a:pt x="1832" y="1687"/>
                  <a:pt x="1833" y="1687"/>
                </a:cubicBezTo>
                <a:cubicBezTo>
                  <a:pt x="1834" y="1687"/>
                  <a:pt x="1836" y="1688"/>
                  <a:pt x="1838" y="1689"/>
                </a:cubicBezTo>
                <a:cubicBezTo>
                  <a:pt x="1839" y="1689"/>
                  <a:pt x="1840" y="1689"/>
                  <a:pt x="1841" y="1690"/>
                </a:cubicBezTo>
                <a:cubicBezTo>
                  <a:pt x="1842" y="1690"/>
                  <a:pt x="1842" y="1690"/>
                  <a:pt x="1843" y="1691"/>
                </a:cubicBezTo>
                <a:cubicBezTo>
                  <a:pt x="1845" y="1691"/>
                  <a:pt x="1846" y="1692"/>
                  <a:pt x="1847" y="1693"/>
                </a:cubicBezTo>
                <a:cubicBezTo>
                  <a:pt x="1852" y="1695"/>
                  <a:pt x="1856" y="1698"/>
                  <a:pt x="1859" y="1702"/>
                </a:cubicBezTo>
                <a:cubicBezTo>
                  <a:pt x="1862" y="1705"/>
                  <a:pt x="1864" y="1709"/>
                  <a:pt x="1865" y="1713"/>
                </a:cubicBezTo>
                <a:cubicBezTo>
                  <a:pt x="1870" y="1736"/>
                  <a:pt x="1870" y="1736"/>
                  <a:pt x="1870" y="1736"/>
                </a:cubicBezTo>
                <a:cubicBezTo>
                  <a:pt x="1871" y="1746"/>
                  <a:pt x="1873" y="1755"/>
                  <a:pt x="1875" y="1764"/>
                </a:cubicBezTo>
                <a:cubicBezTo>
                  <a:pt x="1875" y="1764"/>
                  <a:pt x="1875" y="1764"/>
                  <a:pt x="1875" y="1764"/>
                </a:cubicBezTo>
                <a:cubicBezTo>
                  <a:pt x="1876" y="1770"/>
                  <a:pt x="1876" y="1770"/>
                  <a:pt x="1876" y="1770"/>
                </a:cubicBezTo>
                <a:cubicBezTo>
                  <a:pt x="1877" y="1775"/>
                  <a:pt x="1877" y="1779"/>
                  <a:pt x="1875" y="1783"/>
                </a:cubicBezTo>
                <a:close/>
                <a:moveTo>
                  <a:pt x="2041" y="1494"/>
                </a:moveTo>
                <a:cubicBezTo>
                  <a:pt x="2036" y="1492"/>
                  <a:pt x="2032" y="1490"/>
                  <a:pt x="2030" y="1487"/>
                </a:cubicBezTo>
                <a:cubicBezTo>
                  <a:pt x="2027" y="1485"/>
                  <a:pt x="2024" y="1482"/>
                  <a:pt x="2023" y="1479"/>
                </a:cubicBezTo>
                <a:cubicBezTo>
                  <a:pt x="2021" y="1474"/>
                  <a:pt x="2021" y="1474"/>
                  <a:pt x="2021" y="1474"/>
                </a:cubicBezTo>
                <a:cubicBezTo>
                  <a:pt x="2019" y="1467"/>
                  <a:pt x="2016" y="1460"/>
                  <a:pt x="2014" y="1453"/>
                </a:cubicBezTo>
                <a:cubicBezTo>
                  <a:pt x="2012" y="1449"/>
                  <a:pt x="2009" y="1444"/>
                  <a:pt x="2009" y="1439"/>
                </a:cubicBezTo>
                <a:cubicBezTo>
                  <a:pt x="2009" y="1439"/>
                  <a:pt x="2009" y="1438"/>
                  <a:pt x="2009" y="1437"/>
                </a:cubicBezTo>
                <a:cubicBezTo>
                  <a:pt x="2009" y="1437"/>
                  <a:pt x="2009" y="1437"/>
                  <a:pt x="2009" y="1437"/>
                </a:cubicBezTo>
                <a:cubicBezTo>
                  <a:pt x="2009" y="1436"/>
                  <a:pt x="2009" y="1436"/>
                  <a:pt x="2009" y="1436"/>
                </a:cubicBezTo>
                <a:cubicBezTo>
                  <a:pt x="2010" y="1435"/>
                  <a:pt x="2009" y="1435"/>
                  <a:pt x="2010" y="1434"/>
                </a:cubicBezTo>
                <a:cubicBezTo>
                  <a:pt x="2010" y="1434"/>
                  <a:pt x="2010" y="1434"/>
                  <a:pt x="2010" y="1434"/>
                </a:cubicBezTo>
                <a:cubicBezTo>
                  <a:pt x="2016" y="1421"/>
                  <a:pt x="2039" y="1423"/>
                  <a:pt x="2051" y="1423"/>
                </a:cubicBezTo>
                <a:cubicBezTo>
                  <a:pt x="2110" y="1422"/>
                  <a:pt x="2110" y="1422"/>
                  <a:pt x="2110" y="1422"/>
                </a:cubicBezTo>
                <a:cubicBezTo>
                  <a:pt x="2115" y="1422"/>
                  <a:pt x="2120" y="1423"/>
                  <a:pt x="2125" y="1424"/>
                </a:cubicBezTo>
                <a:cubicBezTo>
                  <a:pt x="2126" y="1424"/>
                  <a:pt x="2128" y="1424"/>
                  <a:pt x="2129" y="1425"/>
                </a:cubicBezTo>
                <a:cubicBezTo>
                  <a:pt x="2129" y="1425"/>
                  <a:pt x="2130" y="1425"/>
                  <a:pt x="2131" y="1425"/>
                </a:cubicBezTo>
                <a:cubicBezTo>
                  <a:pt x="2132" y="1425"/>
                  <a:pt x="2133" y="1426"/>
                  <a:pt x="2133" y="1426"/>
                </a:cubicBezTo>
                <a:cubicBezTo>
                  <a:pt x="2135" y="1426"/>
                  <a:pt x="2137" y="1427"/>
                  <a:pt x="2138" y="1428"/>
                </a:cubicBezTo>
                <a:cubicBezTo>
                  <a:pt x="2139" y="1428"/>
                  <a:pt x="2139" y="1428"/>
                  <a:pt x="2139" y="1428"/>
                </a:cubicBezTo>
                <a:cubicBezTo>
                  <a:pt x="2139" y="1428"/>
                  <a:pt x="2139" y="1428"/>
                  <a:pt x="2140" y="1428"/>
                </a:cubicBezTo>
                <a:cubicBezTo>
                  <a:pt x="2141" y="1429"/>
                  <a:pt x="2142" y="1429"/>
                  <a:pt x="2144" y="1430"/>
                </a:cubicBezTo>
                <a:cubicBezTo>
                  <a:pt x="2145" y="1431"/>
                  <a:pt x="2146" y="1431"/>
                  <a:pt x="2146" y="1431"/>
                </a:cubicBezTo>
                <a:cubicBezTo>
                  <a:pt x="2147" y="1432"/>
                  <a:pt x="2147" y="1432"/>
                  <a:pt x="2148" y="1432"/>
                </a:cubicBezTo>
                <a:cubicBezTo>
                  <a:pt x="2148" y="1433"/>
                  <a:pt x="2148" y="1433"/>
                  <a:pt x="2149" y="1433"/>
                </a:cubicBezTo>
                <a:cubicBezTo>
                  <a:pt x="2149" y="1433"/>
                  <a:pt x="2150" y="1434"/>
                  <a:pt x="2150" y="1434"/>
                </a:cubicBezTo>
                <a:cubicBezTo>
                  <a:pt x="2153" y="1436"/>
                  <a:pt x="2156" y="1439"/>
                  <a:pt x="2157" y="1442"/>
                </a:cubicBezTo>
                <a:cubicBezTo>
                  <a:pt x="2157" y="1442"/>
                  <a:pt x="2157" y="1442"/>
                  <a:pt x="2157" y="1442"/>
                </a:cubicBezTo>
                <a:cubicBezTo>
                  <a:pt x="2163" y="1450"/>
                  <a:pt x="2166" y="1460"/>
                  <a:pt x="2170" y="1468"/>
                </a:cubicBezTo>
                <a:cubicBezTo>
                  <a:pt x="2170" y="1468"/>
                  <a:pt x="2170" y="1468"/>
                  <a:pt x="2170" y="1468"/>
                </a:cubicBezTo>
                <a:cubicBezTo>
                  <a:pt x="2172" y="1473"/>
                  <a:pt x="2176" y="1477"/>
                  <a:pt x="2177" y="1482"/>
                </a:cubicBezTo>
                <a:cubicBezTo>
                  <a:pt x="2177" y="1482"/>
                  <a:pt x="2177" y="1483"/>
                  <a:pt x="2177" y="1483"/>
                </a:cubicBezTo>
                <a:cubicBezTo>
                  <a:pt x="2177" y="1483"/>
                  <a:pt x="2177" y="1483"/>
                  <a:pt x="2177" y="1483"/>
                </a:cubicBezTo>
                <a:cubicBezTo>
                  <a:pt x="2178" y="1492"/>
                  <a:pt x="2170" y="1496"/>
                  <a:pt x="2162" y="1498"/>
                </a:cubicBezTo>
                <a:cubicBezTo>
                  <a:pt x="2161" y="1498"/>
                  <a:pt x="2161" y="1498"/>
                  <a:pt x="2161" y="1499"/>
                </a:cubicBezTo>
                <a:cubicBezTo>
                  <a:pt x="2160" y="1499"/>
                  <a:pt x="2160" y="1499"/>
                  <a:pt x="2159" y="1499"/>
                </a:cubicBezTo>
                <a:cubicBezTo>
                  <a:pt x="2158" y="1499"/>
                  <a:pt x="2156" y="1499"/>
                  <a:pt x="2155" y="1500"/>
                </a:cubicBezTo>
                <a:cubicBezTo>
                  <a:pt x="2154" y="1500"/>
                  <a:pt x="2154" y="1500"/>
                  <a:pt x="2153" y="1500"/>
                </a:cubicBezTo>
                <a:cubicBezTo>
                  <a:pt x="2152" y="1500"/>
                  <a:pt x="2150" y="1500"/>
                  <a:pt x="2149" y="1500"/>
                </a:cubicBezTo>
                <a:cubicBezTo>
                  <a:pt x="2148" y="1500"/>
                  <a:pt x="2147" y="1500"/>
                  <a:pt x="2146" y="1500"/>
                </a:cubicBezTo>
                <a:cubicBezTo>
                  <a:pt x="2146" y="1500"/>
                  <a:pt x="2146" y="1500"/>
                  <a:pt x="2146" y="1500"/>
                </a:cubicBezTo>
                <a:cubicBezTo>
                  <a:pt x="2144" y="1500"/>
                  <a:pt x="2144" y="1500"/>
                  <a:pt x="2144" y="1500"/>
                </a:cubicBezTo>
                <a:cubicBezTo>
                  <a:pt x="2135" y="1500"/>
                  <a:pt x="2126" y="1500"/>
                  <a:pt x="2117" y="1500"/>
                </a:cubicBezTo>
                <a:cubicBezTo>
                  <a:pt x="2102" y="1500"/>
                  <a:pt x="2087" y="1500"/>
                  <a:pt x="2072" y="1500"/>
                </a:cubicBezTo>
                <a:cubicBezTo>
                  <a:pt x="2061" y="1500"/>
                  <a:pt x="2050" y="1499"/>
                  <a:pt x="2041" y="1494"/>
                </a:cubicBezTo>
                <a:cubicBezTo>
                  <a:pt x="2041" y="1494"/>
                  <a:pt x="2041" y="1494"/>
                  <a:pt x="2041" y="1494"/>
                </a:cubicBezTo>
                <a:close/>
                <a:moveTo>
                  <a:pt x="2079" y="1621"/>
                </a:moveTo>
                <a:cubicBezTo>
                  <a:pt x="2076" y="1617"/>
                  <a:pt x="2073" y="1614"/>
                  <a:pt x="2072" y="1611"/>
                </a:cubicBezTo>
                <a:cubicBezTo>
                  <a:pt x="2064" y="1588"/>
                  <a:pt x="2064" y="1588"/>
                  <a:pt x="2064" y="1588"/>
                </a:cubicBezTo>
                <a:cubicBezTo>
                  <a:pt x="2061" y="1581"/>
                  <a:pt x="2059" y="1575"/>
                  <a:pt x="2056" y="1568"/>
                </a:cubicBezTo>
                <a:cubicBezTo>
                  <a:pt x="2056" y="1568"/>
                  <a:pt x="2056" y="1568"/>
                  <a:pt x="2056" y="1568"/>
                </a:cubicBezTo>
                <a:cubicBezTo>
                  <a:pt x="2055" y="1565"/>
                  <a:pt x="2055" y="1565"/>
                  <a:pt x="2055" y="1565"/>
                </a:cubicBezTo>
                <a:cubicBezTo>
                  <a:pt x="2054" y="1561"/>
                  <a:pt x="2054" y="1558"/>
                  <a:pt x="2055" y="1555"/>
                </a:cubicBezTo>
                <a:cubicBezTo>
                  <a:pt x="2056" y="1553"/>
                  <a:pt x="2057" y="1552"/>
                  <a:pt x="2059" y="1550"/>
                </a:cubicBezTo>
                <a:cubicBezTo>
                  <a:pt x="2059" y="1550"/>
                  <a:pt x="2059" y="1550"/>
                  <a:pt x="2060" y="1549"/>
                </a:cubicBezTo>
                <a:cubicBezTo>
                  <a:pt x="2060" y="1549"/>
                  <a:pt x="2061" y="1548"/>
                  <a:pt x="2061" y="1548"/>
                </a:cubicBezTo>
                <a:cubicBezTo>
                  <a:pt x="2064" y="1546"/>
                  <a:pt x="2068" y="1544"/>
                  <a:pt x="2072" y="1543"/>
                </a:cubicBezTo>
                <a:cubicBezTo>
                  <a:pt x="2076" y="1542"/>
                  <a:pt x="2080" y="1542"/>
                  <a:pt x="2084" y="1541"/>
                </a:cubicBezTo>
                <a:cubicBezTo>
                  <a:pt x="2100" y="1540"/>
                  <a:pt x="2117" y="1541"/>
                  <a:pt x="2125" y="1541"/>
                </a:cubicBezTo>
                <a:cubicBezTo>
                  <a:pt x="2153" y="1541"/>
                  <a:pt x="2202" y="1535"/>
                  <a:pt x="2218" y="1564"/>
                </a:cubicBezTo>
                <a:cubicBezTo>
                  <a:pt x="2218" y="1564"/>
                  <a:pt x="2218" y="1564"/>
                  <a:pt x="2218" y="1564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24" y="1577"/>
                  <a:pt x="2230" y="1589"/>
                  <a:pt x="2236" y="1601"/>
                </a:cubicBezTo>
                <a:cubicBezTo>
                  <a:pt x="2238" y="1605"/>
                  <a:pt x="2241" y="1609"/>
                  <a:pt x="2242" y="1614"/>
                </a:cubicBezTo>
                <a:cubicBezTo>
                  <a:pt x="2242" y="1614"/>
                  <a:pt x="2242" y="1614"/>
                  <a:pt x="2242" y="1614"/>
                </a:cubicBezTo>
                <a:cubicBezTo>
                  <a:pt x="2242" y="1615"/>
                  <a:pt x="2242" y="1616"/>
                  <a:pt x="2242" y="1617"/>
                </a:cubicBezTo>
                <a:cubicBezTo>
                  <a:pt x="2242" y="1618"/>
                  <a:pt x="2242" y="1619"/>
                  <a:pt x="2242" y="1620"/>
                </a:cubicBezTo>
                <a:cubicBezTo>
                  <a:pt x="2242" y="1620"/>
                  <a:pt x="2242" y="1620"/>
                  <a:pt x="2242" y="1620"/>
                </a:cubicBezTo>
                <a:cubicBezTo>
                  <a:pt x="2242" y="1620"/>
                  <a:pt x="2242" y="1621"/>
                  <a:pt x="2242" y="1621"/>
                </a:cubicBezTo>
                <a:cubicBezTo>
                  <a:pt x="2242" y="1622"/>
                  <a:pt x="2241" y="1623"/>
                  <a:pt x="2240" y="1624"/>
                </a:cubicBezTo>
                <a:cubicBezTo>
                  <a:pt x="2240" y="1625"/>
                  <a:pt x="2240" y="1625"/>
                  <a:pt x="2240" y="1625"/>
                </a:cubicBezTo>
                <a:cubicBezTo>
                  <a:pt x="2239" y="1626"/>
                  <a:pt x="2238" y="1627"/>
                  <a:pt x="2237" y="1628"/>
                </a:cubicBezTo>
                <a:cubicBezTo>
                  <a:pt x="2237" y="1628"/>
                  <a:pt x="2237" y="1628"/>
                  <a:pt x="2237" y="1628"/>
                </a:cubicBezTo>
                <a:cubicBezTo>
                  <a:pt x="2236" y="1629"/>
                  <a:pt x="2236" y="1629"/>
                  <a:pt x="2236" y="1629"/>
                </a:cubicBezTo>
                <a:cubicBezTo>
                  <a:pt x="2235" y="1630"/>
                  <a:pt x="2234" y="1630"/>
                  <a:pt x="2234" y="1630"/>
                </a:cubicBezTo>
                <a:cubicBezTo>
                  <a:pt x="2231" y="1632"/>
                  <a:pt x="2229" y="1633"/>
                  <a:pt x="2225" y="1634"/>
                </a:cubicBezTo>
                <a:cubicBezTo>
                  <a:pt x="2225" y="1634"/>
                  <a:pt x="2224" y="1635"/>
                  <a:pt x="2223" y="1635"/>
                </a:cubicBezTo>
                <a:cubicBezTo>
                  <a:pt x="2221" y="1635"/>
                  <a:pt x="2220" y="1635"/>
                  <a:pt x="2219" y="1636"/>
                </a:cubicBezTo>
                <a:cubicBezTo>
                  <a:pt x="2218" y="1636"/>
                  <a:pt x="2218" y="1636"/>
                  <a:pt x="2217" y="1636"/>
                </a:cubicBezTo>
                <a:cubicBezTo>
                  <a:pt x="2217" y="1636"/>
                  <a:pt x="2216" y="1636"/>
                  <a:pt x="2216" y="1636"/>
                </a:cubicBezTo>
                <a:cubicBezTo>
                  <a:pt x="2187" y="1639"/>
                  <a:pt x="2156" y="1636"/>
                  <a:pt x="2126" y="1637"/>
                </a:cubicBezTo>
                <a:cubicBezTo>
                  <a:pt x="2123" y="1637"/>
                  <a:pt x="2120" y="1636"/>
                  <a:pt x="2117" y="1636"/>
                </a:cubicBezTo>
                <a:cubicBezTo>
                  <a:pt x="2117" y="1636"/>
                  <a:pt x="2117" y="1636"/>
                  <a:pt x="2117" y="1636"/>
                </a:cubicBezTo>
                <a:cubicBezTo>
                  <a:pt x="2106" y="1635"/>
                  <a:pt x="2095" y="1631"/>
                  <a:pt x="2086" y="1625"/>
                </a:cubicBezTo>
                <a:cubicBezTo>
                  <a:pt x="2083" y="1624"/>
                  <a:pt x="2081" y="1622"/>
                  <a:pt x="2079" y="1621"/>
                </a:cubicBezTo>
                <a:close/>
                <a:moveTo>
                  <a:pt x="2322" y="1782"/>
                </a:moveTo>
                <a:cubicBezTo>
                  <a:pt x="2322" y="1783"/>
                  <a:pt x="2321" y="1783"/>
                  <a:pt x="2321" y="1784"/>
                </a:cubicBezTo>
                <a:cubicBezTo>
                  <a:pt x="2321" y="1785"/>
                  <a:pt x="2321" y="1785"/>
                  <a:pt x="2321" y="1786"/>
                </a:cubicBezTo>
                <a:cubicBezTo>
                  <a:pt x="2320" y="1787"/>
                  <a:pt x="2320" y="1788"/>
                  <a:pt x="2319" y="1789"/>
                </a:cubicBezTo>
                <a:cubicBezTo>
                  <a:pt x="2319" y="1789"/>
                  <a:pt x="2319" y="1789"/>
                  <a:pt x="2319" y="1790"/>
                </a:cubicBezTo>
                <a:cubicBezTo>
                  <a:pt x="2318" y="1790"/>
                  <a:pt x="2318" y="1791"/>
                  <a:pt x="2317" y="1791"/>
                </a:cubicBezTo>
                <a:cubicBezTo>
                  <a:pt x="2317" y="1791"/>
                  <a:pt x="2317" y="1792"/>
                  <a:pt x="2316" y="1792"/>
                </a:cubicBezTo>
                <a:cubicBezTo>
                  <a:pt x="2316" y="1792"/>
                  <a:pt x="2316" y="1792"/>
                  <a:pt x="2316" y="1793"/>
                </a:cubicBezTo>
                <a:cubicBezTo>
                  <a:pt x="2310" y="1798"/>
                  <a:pt x="2303" y="1800"/>
                  <a:pt x="2296" y="1801"/>
                </a:cubicBezTo>
                <a:cubicBezTo>
                  <a:pt x="2296" y="1801"/>
                  <a:pt x="2295" y="1801"/>
                  <a:pt x="2295" y="1801"/>
                </a:cubicBezTo>
                <a:cubicBezTo>
                  <a:pt x="2292" y="1802"/>
                  <a:pt x="2289" y="1802"/>
                  <a:pt x="2286" y="1802"/>
                </a:cubicBezTo>
                <a:cubicBezTo>
                  <a:pt x="2286" y="1802"/>
                  <a:pt x="2286" y="1802"/>
                  <a:pt x="2286" y="1802"/>
                </a:cubicBezTo>
                <a:cubicBezTo>
                  <a:pt x="2283" y="1802"/>
                  <a:pt x="2283" y="1802"/>
                  <a:pt x="2283" y="1802"/>
                </a:cubicBezTo>
                <a:cubicBezTo>
                  <a:pt x="2280" y="1802"/>
                  <a:pt x="2277" y="1802"/>
                  <a:pt x="2275" y="1802"/>
                </a:cubicBezTo>
                <a:cubicBezTo>
                  <a:pt x="2193" y="1802"/>
                  <a:pt x="2193" y="1802"/>
                  <a:pt x="2193" y="1802"/>
                </a:cubicBezTo>
                <a:cubicBezTo>
                  <a:pt x="2190" y="1802"/>
                  <a:pt x="2187" y="1802"/>
                  <a:pt x="2184" y="1802"/>
                </a:cubicBezTo>
                <a:cubicBezTo>
                  <a:pt x="2183" y="1801"/>
                  <a:pt x="2182" y="1801"/>
                  <a:pt x="2181" y="1801"/>
                </a:cubicBezTo>
                <a:cubicBezTo>
                  <a:pt x="2164" y="1799"/>
                  <a:pt x="2144" y="1791"/>
                  <a:pt x="2135" y="1776"/>
                </a:cubicBezTo>
                <a:cubicBezTo>
                  <a:pt x="2133" y="1774"/>
                  <a:pt x="2132" y="1772"/>
                  <a:pt x="2131" y="1770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27" y="1757"/>
                  <a:pt x="2122" y="1746"/>
                  <a:pt x="2118" y="1734"/>
                </a:cubicBezTo>
                <a:cubicBezTo>
                  <a:pt x="2116" y="1728"/>
                  <a:pt x="2112" y="1720"/>
                  <a:pt x="2110" y="1713"/>
                </a:cubicBezTo>
                <a:cubicBezTo>
                  <a:pt x="2110" y="1713"/>
                  <a:pt x="2110" y="1713"/>
                  <a:pt x="2110" y="1713"/>
                </a:cubicBezTo>
                <a:cubicBezTo>
                  <a:pt x="2110" y="1713"/>
                  <a:pt x="2110" y="1712"/>
                  <a:pt x="2110" y="1712"/>
                </a:cubicBezTo>
                <a:cubicBezTo>
                  <a:pt x="2110" y="1712"/>
                  <a:pt x="2109" y="1711"/>
                  <a:pt x="2109" y="1710"/>
                </a:cubicBezTo>
                <a:cubicBezTo>
                  <a:pt x="2109" y="1707"/>
                  <a:pt x="2109" y="1704"/>
                  <a:pt x="2109" y="1701"/>
                </a:cubicBezTo>
                <a:cubicBezTo>
                  <a:pt x="2110" y="1699"/>
                  <a:pt x="2111" y="1698"/>
                  <a:pt x="2112" y="1696"/>
                </a:cubicBezTo>
                <a:cubicBezTo>
                  <a:pt x="2112" y="1696"/>
                  <a:pt x="2112" y="1696"/>
                  <a:pt x="2112" y="1696"/>
                </a:cubicBezTo>
                <a:cubicBezTo>
                  <a:pt x="2117" y="1688"/>
                  <a:pt x="2126" y="1685"/>
                  <a:pt x="2136" y="1684"/>
                </a:cubicBezTo>
                <a:cubicBezTo>
                  <a:pt x="2136" y="1684"/>
                  <a:pt x="2136" y="1684"/>
                  <a:pt x="2137" y="1684"/>
                </a:cubicBezTo>
                <a:cubicBezTo>
                  <a:pt x="2139" y="1684"/>
                  <a:pt x="2141" y="1684"/>
                  <a:pt x="2144" y="1684"/>
                </a:cubicBezTo>
                <a:cubicBezTo>
                  <a:pt x="2144" y="1684"/>
                  <a:pt x="2145" y="1683"/>
                  <a:pt x="2145" y="1683"/>
                </a:cubicBezTo>
                <a:cubicBezTo>
                  <a:pt x="2151" y="1683"/>
                  <a:pt x="2151" y="1683"/>
                  <a:pt x="2151" y="1683"/>
                </a:cubicBezTo>
                <a:cubicBezTo>
                  <a:pt x="2152" y="1683"/>
                  <a:pt x="2153" y="1683"/>
                  <a:pt x="2155" y="1683"/>
                </a:cubicBezTo>
                <a:cubicBezTo>
                  <a:pt x="2180" y="1683"/>
                  <a:pt x="2205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4" y="1683"/>
                  <a:pt x="2237" y="1683"/>
                  <a:pt x="2240" y="1684"/>
                </a:cubicBezTo>
                <a:cubicBezTo>
                  <a:pt x="2240" y="1684"/>
                  <a:pt x="2241" y="1684"/>
                  <a:pt x="2241" y="1684"/>
                </a:cubicBezTo>
                <a:cubicBezTo>
                  <a:pt x="2258" y="1686"/>
                  <a:pt x="2277" y="1693"/>
                  <a:pt x="2287" y="1706"/>
                </a:cubicBezTo>
                <a:cubicBezTo>
                  <a:pt x="2289" y="1708"/>
                  <a:pt x="2290" y="1710"/>
                  <a:pt x="2291" y="1712"/>
                </a:cubicBezTo>
                <a:cubicBezTo>
                  <a:pt x="2294" y="1717"/>
                  <a:pt x="2294" y="1717"/>
                  <a:pt x="2294" y="1717"/>
                </a:cubicBezTo>
                <a:cubicBezTo>
                  <a:pt x="2299" y="1727"/>
                  <a:pt x="2304" y="1737"/>
                  <a:pt x="2309" y="1748"/>
                </a:cubicBezTo>
                <a:cubicBezTo>
                  <a:pt x="2312" y="1754"/>
                  <a:pt x="2318" y="1762"/>
                  <a:pt x="2320" y="1771"/>
                </a:cubicBezTo>
                <a:cubicBezTo>
                  <a:pt x="2322" y="1775"/>
                  <a:pt x="2323" y="1778"/>
                  <a:pt x="2322" y="1782"/>
                </a:cubicBezTo>
                <a:close/>
                <a:moveTo>
                  <a:pt x="2340" y="1624"/>
                </a:moveTo>
                <a:cubicBezTo>
                  <a:pt x="2338" y="1622"/>
                  <a:pt x="2337" y="1621"/>
                  <a:pt x="2335" y="1620"/>
                </a:cubicBezTo>
                <a:cubicBezTo>
                  <a:pt x="2331" y="1617"/>
                  <a:pt x="2328" y="1613"/>
                  <a:pt x="2326" y="1610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17" y="1594"/>
                  <a:pt x="2310" y="1582"/>
                  <a:pt x="2303" y="1569"/>
                </a:cubicBezTo>
                <a:cubicBezTo>
                  <a:pt x="2303" y="1569"/>
                  <a:pt x="2303" y="1569"/>
                  <a:pt x="2303" y="1569"/>
                </a:cubicBezTo>
                <a:cubicBezTo>
                  <a:pt x="2300" y="1564"/>
                  <a:pt x="2300" y="1564"/>
                  <a:pt x="2300" y="1564"/>
                </a:cubicBezTo>
                <a:cubicBezTo>
                  <a:pt x="2298" y="1561"/>
                  <a:pt x="2298" y="1558"/>
                  <a:pt x="2298" y="1555"/>
                </a:cubicBezTo>
                <a:cubicBezTo>
                  <a:pt x="2299" y="1552"/>
                  <a:pt x="2300" y="1550"/>
                  <a:pt x="2303" y="1547"/>
                </a:cubicBezTo>
                <a:cubicBezTo>
                  <a:pt x="2306" y="1545"/>
                  <a:pt x="2309" y="1544"/>
                  <a:pt x="2313" y="1542"/>
                </a:cubicBezTo>
                <a:cubicBezTo>
                  <a:pt x="2318" y="1541"/>
                  <a:pt x="2323" y="1541"/>
                  <a:pt x="2329" y="1541"/>
                </a:cubicBezTo>
                <a:cubicBezTo>
                  <a:pt x="2330" y="1541"/>
                  <a:pt x="2330" y="1541"/>
                  <a:pt x="2330" y="1541"/>
                </a:cubicBezTo>
                <a:cubicBezTo>
                  <a:pt x="2342" y="1540"/>
                  <a:pt x="2356" y="1540"/>
                  <a:pt x="2363" y="1540"/>
                </a:cubicBezTo>
                <a:cubicBezTo>
                  <a:pt x="2394" y="1540"/>
                  <a:pt x="2443" y="1534"/>
                  <a:pt x="2463" y="1564"/>
                </a:cubicBezTo>
                <a:cubicBezTo>
                  <a:pt x="2470" y="1573"/>
                  <a:pt x="2476" y="1583"/>
                  <a:pt x="2483" y="1593"/>
                </a:cubicBezTo>
                <a:cubicBezTo>
                  <a:pt x="2486" y="1598"/>
                  <a:pt x="2492" y="1605"/>
                  <a:pt x="2495" y="1611"/>
                </a:cubicBezTo>
                <a:cubicBezTo>
                  <a:pt x="2497" y="1614"/>
                  <a:pt x="2498" y="1617"/>
                  <a:pt x="2498" y="1620"/>
                </a:cubicBezTo>
                <a:cubicBezTo>
                  <a:pt x="2498" y="1621"/>
                  <a:pt x="2497" y="1623"/>
                  <a:pt x="2496" y="1625"/>
                </a:cubicBezTo>
                <a:cubicBezTo>
                  <a:pt x="2496" y="1626"/>
                  <a:pt x="2495" y="1627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3" y="1629"/>
                  <a:pt x="2493" y="1629"/>
                  <a:pt x="2492" y="1630"/>
                </a:cubicBezTo>
                <a:cubicBezTo>
                  <a:pt x="2492" y="1630"/>
                  <a:pt x="2491" y="1630"/>
                  <a:pt x="2491" y="1630"/>
                </a:cubicBezTo>
                <a:cubicBezTo>
                  <a:pt x="2490" y="1631"/>
                  <a:pt x="2489" y="1631"/>
                  <a:pt x="2488" y="1632"/>
                </a:cubicBezTo>
                <a:cubicBezTo>
                  <a:pt x="2487" y="1632"/>
                  <a:pt x="2485" y="1633"/>
                  <a:pt x="2484" y="1633"/>
                </a:cubicBezTo>
                <a:cubicBezTo>
                  <a:pt x="2484" y="1633"/>
                  <a:pt x="2484" y="1634"/>
                  <a:pt x="2484" y="1634"/>
                </a:cubicBezTo>
                <a:cubicBezTo>
                  <a:pt x="2484" y="1634"/>
                  <a:pt x="2483" y="1634"/>
                  <a:pt x="2483" y="1634"/>
                </a:cubicBezTo>
                <a:cubicBezTo>
                  <a:pt x="2469" y="1638"/>
                  <a:pt x="2448" y="1636"/>
                  <a:pt x="2434" y="1636"/>
                </a:cubicBezTo>
                <a:cubicBezTo>
                  <a:pt x="2418" y="1636"/>
                  <a:pt x="2401" y="1636"/>
                  <a:pt x="2385" y="1636"/>
                </a:cubicBezTo>
                <a:cubicBezTo>
                  <a:pt x="2370" y="1636"/>
                  <a:pt x="2353" y="1632"/>
                  <a:pt x="2340" y="1624"/>
                </a:cubicBezTo>
                <a:close/>
                <a:moveTo>
                  <a:pt x="2605" y="1791"/>
                </a:moveTo>
                <a:cubicBezTo>
                  <a:pt x="2605" y="1791"/>
                  <a:pt x="2605" y="1791"/>
                  <a:pt x="2604" y="1791"/>
                </a:cubicBezTo>
                <a:cubicBezTo>
                  <a:pt x="2602" y="1794"/>
                  <a:pt x="2598" y="1797"/>
                  <a:pt x="2593" y="1798"/>
                </a:cubicBezTo>
                <a:cubicBezTo>
                  <a:pt x="2589" y="1800"/>
                  <a:pt x="2583" y="1801"/>
                  <a:pt x="2576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41" y="1801"/>
                  <a:pt x="2512" y="1801"/>
                  <a:pt x="2483" y="1801"/>
                </a:cubicBezTo>
                <a:cubicBezTo>
                  <a:pt x="2480" y="1801"/>
                  <a:pt x="2476" y="1801"/>
                  <a:pt x="2473" y="1801"/>
                </a:cubicBezTo>
                <a:cubicBezTo>
                  <a:pt x="2473" y="1801"/>
                  <a:pt x="2473" y="1801"/>
                  <a:pt x="2473" y="1801"/>
                </a:cubicBezTo>
                <a:cubicBezTo>
                  <a:pt x="2453" y="1799"/>
                  <a:pt x="2432" y="1790"/>
                  <a:pt x="2419" y="1775"/>
                </a:cubicBezTo>
                <a:cubicBezTo>
                  <a:pt x="2418" y="1773"/>
                  <a:pt x="2416" y="1771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09" y="1758"/>
                  <a:pt x="2402" y="1747"/>
                  <a:pt x="2396" y="1736"/>
                </a:cubicBezTo>
                <a:cubicBezTo>
                  <a:pt x="2392" y="1728"/>
                  <a:pt x="2383" y="1716"/>
                  <a:pt x="2381" y="1706"/>
                </a:cubicBezTo>
                <a:cubicBezTo>
                  <a:pt x="2381" y="1706"/>
                  <a:pt x="2381" y="1706"/>
                  <a:pt x="2381" y="1706"/>
                </a:cubicBezTo>
                <a:cubicBezTo>
                  <a:pt x="2380" y="1705"/>
                  <a:pt x="2380" y="1704"/>
                  <a:pt x="2380" y="1703"/>
                </a:cubicBezTo>
                <a:cubicBezTo>
                  <a:pt x="2379" y="1693"/>
                  <a:pt x="2387" y="1688"/>
                  <a:pt x="2396" y="1685"/>
                </a:cubicBezTo>
                <a:cubicBezTo>
                  <a:pt x="2396" y="1685"/>
                  <a:pt x="2396" y="1685"/>
                  <a:pt x="2396" y="1685"/>
                </a:cubicBezTo>
                <a:cubicBezTo>
                  <a:pt x="2396" y="1685"/>
                  <a:pt x="2397" y="1685"/>
                  <a:pt x="2397" y="1685"/>
                </a:cubicBezTo>
                <a:cubicBezTo>
                  <a:pt x="2398" y="1685"/>
                  <a:pt x="2398" y="1685"/>
                  <a:pt x="2399" y="1684"/>
                </a:cubicBezTo>
                <a:cubicBezTo>
                  <a:pt x="2403" y="1683"/>
                  <a:pt x="2408" y="1683"/>
                  <a:pt x="2413" y="1683"/>
                </a:cubicBezTo>
                <a:cubicBezTo>
                  <a:pt x="2470" y="1683"/>
                  <a:pt x="2470" y="1683"/>
                  <a:pt x="2470" y="1683"/>
                </a:cubicBezTo>
                <a:cubicBezTo>
                  <a:pt x="2479" y="1683"/>
                  <a:pt x="2489" y="1683"/>
                  <a:pt x="2498" y="1683"/>
                </a:cubicBezTo>
                <a:cubicBezTo>
                  <a:pt x="2498" y="1683"/>
                  <a:pt x="2498" y="1683"/>
                  <a:pt x="2498" y="1683"/>
                </a:cubicBezTo>
                <a:cubicBezTo>
                  <a:pt x="2499" y="1683"/>
                  <a:pt x="2499" y="1683"/>
                  <a:pt x="2500" y="1683"/>
                </a:cubicBezTo>
                <a:cubicBezTo>
                  <a:pt x="2502" y="1683"/>
                  <a:pt x="2505" y="1683"/>
                  <a:pt x="2507" y="1683"/>
                </a:cubicBezTo>
                <a:cubicBezTo>
                  <a:pt x="2508" y="1683"/>
                  <a:pt x="2508" y="1683"/>
                  <a:pt x="2509" y="1683"/>
                </a:cubicBezTo>
                <a:cubicBezTo>
                  <a:pt x="2527" y="1685"/>
                  <a:pt x="2546" y="1692"/>
                  <a:pt x="2558" y="1705"/>
                </a:cubicBezTo>
                <a:cubicBezTo>
                  <a:pt x="2559" y="1705"/>
                  <a:pt x="2560" y="1706"/>
                  <a:pt x="2561" y="1707"/>
                </a:cubicBezTo>
                <a:cubicBezTo>
                  <a:pt x="2561" y="1708"/>
                  <a:pt x="2562" y="1708"/>
                  <a:pt x="2562" y="1709"/>
                </a:cubicBezTo>
                <a:cubicBezTo>
                  <a:pt x="2563" y="1710"/>
                  <a:pt x="2563" y="1710"/>
                  <a:pt x="2564" y="1711"/>
                </a:cubicBezTo>
                <a:cubicBezTo>
                  <a:pt x="2564" y="1711"/>
                  <a:pt x="2564" y="1711"/>
                  <a:pt x="2564" y="1711"/>
                </a:cubicBezTo>
                <a:cubicBezTo>
                  <a:pt x="2566" y="1713"/>
                  <a:pt x="2566" y="1713"/>
                  <a:pt x="2566" y="1713"/>
                </a:cubicBezTo>
                <a:cubicBezTo>
                  <a:pt x="2571" y="1721"/>
                  <a:pt x="2576" y="1729"/>
                  <a:pt x="2582" y="1737"/>
                </a:cubicBezTo>
                <a:cubicBezTo>
                  <a:pt x="2582" y="1737"/>
                  <a:pt x="2582" y="1737"/>
                  <a:pt x="2582" y="1737"/>
                </a:cubicBezTo>
                <a:cubicBezTo>
                  <a:pt x="2589" y="1748"/>
                  <a:pt x="2599" y="1759"/>
                  <a:pt x="2605" y="1772"/>
                </a:cubicBezTo>
                <a:cubicBezTo>
                  <a:pt x="2606" y="1773"/>
                  <a:pt x="2606" y="1773"/>
                  <a:pt x="2606" y="1774"/>
                </a:cubicBezTo>
                <a:cubicBezTo>
                  <a:pt x="2607" y="1775"/>
                  <a:pt x="2607" y="1775"/>
                  <a:pt x="2607" y="1775"/>
                </a:cubicBezTo>
                <a:cubicBezTo>
                  <a:pt x="2609" y="1782"/>
                  <a:pt x="2608" y="1787"/>
                  <a:pt x="2605" y="1791"/>
                </a:cubicBezTo>
                <a:close/>
                <a:moveTo>
                  <a:pt x="2937" y="318"/>
                </a:moveTo>
                <a:cubicBezTo>
                  <a:pt x="3034" y="414"/>
                  <a:pt x="3089" y="549"/>
                  <a:pt x="3089" y="685"/>
                </a:cubicBezTo>
                <a:cubicBezTo>
                  <a:pt x="3089" y="821"/>
                  <a:pt x="3034" y="955"/>
                  <a:pt x="2937" y="1051"/>
                </a:cubicBezTo>
                <a:cubicBezTo>
                  <a:pt x="3050" y="999"/>
                  <a:pt x="3153" y="855"/>
                  <a:pt x="3152" y="685"/>
                </a:cubicBezTo>
                <a:cubicBezTo>
                  <a:pt x="3153" y="514"/>
                  <a:pt x="3050" y="371"/>
                  <a:pt x="2937" y="318"/>
                </a:cubicBezTo>
                <a:close/>
                <a:moveTo>
                  <a:pt x="216" y="318"/>
                </a:moveTo>
                <a:cubicBezTo>
                  <a:pt x="104" y="371"/>
                  <a:pt x="0" y="514"/>
                  <a:pt x="2" y="685"/>
                </a:cubicBezTo>
                <a:cubicBezTo>
                  <a:pt x="0" y="855"/>
                  <a:pt x="104" y="999"/>
                  <a:pt x="216" y="1051"/>
                </a:cubicBezTo>
                <a:cubicBezTo>
                  <a:pt x="120" y="955"/>
                  <a:pt x="64" y="821"/>
                  <a:pt x="65" y="685"/>
                </a:cubicBezTo>
                <a:cubicBezTo>
                  <a:pt x="64" y="549"/>
                  <a:pt x="120" y="414"/>
                  <a:pt x="216" y="3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4" name="等腰三角形 73"/>
          <p:cNvSpPr/>
          <p:nvPr/>
        </p:nvSpPr>
        <p:spPr>
          <a:xfrm rot="5400000">
            <a:off x="5706083" y="1314739"/>
            <a:ext cx="261654" cy="225564"/>
          </a:xfrm>
          <a:prstGeom prst="triangle">
            <a:avLst/>
          </a:prstGeom>
          <a:solidFill>
            <a:srgbClr val="8FA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5706083" y="2038210"/>
            <a:ext cx="261654" cy="225564"/>
          </a:xfrm>
          <a:prstGeom prst="triangle">
            <a:avLst/>
          </a:prstGeom>
          <a:solidFill>
            <a:srgbClr val="F76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5400000">
            <a:off x="5706083" y="2757636"/>
            <a:ext cx="261654" cy="225564"/>
          </a:xfrm>
          <a:prstGeom prst="triangle">
            <a:avLst/>
          </a:prstGeom>
          <a:solidFill>
            <a:srgbClr val="0B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5706083" y="3484680"/>
            <a:ext cx="261654" cy="225564"/>
          </a:xfrm>
          <a:prstGeom prst="triangle">
            <a:avLst/>
          </a:prstGeom>
          <a:solidFill>
            <a:srgbClr val="2B4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084168" y="1042800"/>
            <a:ext cx="2016224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your text or Copy 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6084168" y="1730301"/>
            <a:ext cx="2016224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your text or Copy 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6084168" y="2450381"/>
            <a:ext cx="2016224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your text or Copy 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6084168" y="3170461"/>
            <a:ext cx="2016224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 smtClean="0"/>
              <a:t>Click here to add your text or Copy Your text and paste </a:t>
            </a:r>
          </a:p>
          <a:p>
            <a:r>
              <a:rPr lang="en-US" altLang="zh-CN" sz="1100" dirty="0" smtClean="0"/>
              <a:t>it here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0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526571" flipV="1">
            <a:off x="4944331" y="3781389"/>
            <a:ext cx="2199539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526571" flipV="1">
            <a:off x="4261488" y="2276845"/>
            <a:ext cx="4342763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526571" flipV="1">
            <a:off x="5286271" y="1698412"/>
            <a:ext cx="3322170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465765" flipH="1">
            <a:off x="343112" y="3689948"/>
            <a:ext cx="2321935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465765" flipH="1">
            <a:off x="377831" y="3104899"/>
            <a:ext cx="3408669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465765" flipH="1">
            <a:off x="403341" y="2487721"/>
            <a:ext cx="4367357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526571" flipV="1">
            <a:off x="6284747" y="1117089"/>
            <a:ext cx="2314667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465765" flipH="1">
            <a:off x="2045239" y="645433"/>
            <a:ext cx="1520591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组合 46"/>
          <p:cNvGrpSpPr/>
          <p:nvPr/>
        </p:nvGrpSpPr>
        <p:grpSpPr>
          <a:xfrm>
            <a:off x="2797436" y="525220"/>
            <a:ext cx="4689697" cy="1197271"/>
            <a:chOff x="1933340" y="510706"/>
            <a:chExt cx="4689697" cy="1197271"/>
          </a:xfrm>
        </p:grpSpPr>
        <p:grpSp>
          <p:nvGrpSpPr>
            <p:cNvPr id="37" name="组合 36"/>
            <p:cNvGrpSpPr/>
            <p:nvPr/>
          </p:nvGrpSpPr>
          <p:grpSpPr>
            <a:xfrm>
              <a:off x="1933340" y="510706"/>
              <a:ext cx="297209" cy="1038921"/>
              <a:chOff x="1733243" y="794574"/>
              <a:chExt cx="497394" cy="1738686"/>
            </a:xfrm>
          </p:grpSpPr>
          <p:sp>
            <p:nvSpPr>
              <p:cNvPr id="34" name="平行四边形 33"/>
              <p:cNvSpPr/>
              <p:nvPr/>
            </p:nvSpPr>
            <p:spPr>
              <a:xfrm flipH="1">
                <a:off x="1743250" y="946114"/>
                <a:ext cx="487387" cy="1587146"/>
              </a:xfrm>
              <a:custGeom>
                <a:avLst/>
                <a:gdLst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487387"/>
                  <a:gd name="connsiteY0" fmla="*/ 1587128 h 1587128"/>
                  <a:gd name="connsiteX1" fmla="*/ 326044 w 487387"/>
                  <a:gd name="connsiteY1" fmla="*/ 80169 h 1587128"/>
                  <a:gd name="connsiteX2" fmla="*/ 487387 w 487387"/>
                  <a:gd name="connsiteY2" fmla="*/ 0 h 1587128"/>
                  <a:gd name="connsiteX3" fmla="*/ 158168 w 487387"/>
                  <a:gd name="connsiteY3" fmla="*/ 1506165 h 1587128"/>
                  <a:gd name="connsiteX4" fmla="*/ 0 w 487387"/>
                  <a:gd name="connsiteY4" fmla="*/ 1587128 h 1587128"/>
                  <a:gd name="connsiteX0" fmla="*/ 0 w 487387"/>
                  <a:gd name="connsiteY0" fmla="*/ 1587146 h 1587146"/>
                  <a:gd name="connsiteX1" fmla="*/ 326044 w 487387"/>
                  <a:gd name="connsiteY1" fmla="*/ 80187 h 1587146"/>
                  <a:gd name="connsiteX2" fmla="*/ 487387 w 487387"/>
                  <a:gd name="connsiteY2" fmla="*/ 18 h 1587146"/>
                  <a:gd name="connsiteX3" fmla="*/ 158168 w 487387"/>
                  <a:gd name="connsiteY3" fmla="*/ 1506183 h 1587146"/>
                  <a:gd name="connsiteX4" fmla="*/ 0 w 487387"/>
                  <a:gd name="connsiteY4" fmla="*/ 1587146 h 158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387" h="1587146">
                    <a:moveTo>
                      <a:pt x="0" y="1587146"/>
                    </a:moveTo>
                    <a:lnTo>
                      <a:pt x="326044" y="80187"/>
                    </a:lnTo>
                    <a:cubicBezTo>
                      <a:pt x="431948" y="101618"/>
                      <a:pt x="448952" y="-1569"/>
                      <a:pt x="487387" y="18"/>
                    </a:cubicBezTo>
                    <a:lnTo>
                      <a:pt x="158168" y="1506183"/>
                    </a:lnTo>
                    <a:cubicBezTo>
                      <a:pt x="114970" y="1564127"/>
                      <a:pt x="71773" y="1583970"/>
                      <a:pt x="0" y="1587146"/>
                    </a:cubicBezTo>
                    <a:close/>
                  </a:path>
                </a:pathLst>
              </a:custGeom>
              <a:gradFill>
                <a:gsLst>
                  <a:gs pos="52000">
                    <a:srgbClr val="F28A87"/>
                  </a:gs>
                  <a:gs pos="46000">
                    <a:srgbClr val="881300"/>
                  </a:gs>
                  <a:gs pos="62000">
                    <a:srgbClr val="EF9A93"/>
                  </a:gs>
                </a:gsLst>
                <a:lin ang="780000" scaled="0"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弦形 34"/>
              <p:cNvSpPr/>
              <p:nvPr/>
            </p:nvSpPr>
            <p:spPr>
              <a:xfrm rot="1800000">
                <a:off x="1733243" y="794574"/>
                <a:ext cx="288051" cy="248795"/>
              </a:xfrm>
              <a:prstGeom prst="chord">
                <a:avLst>
                  <a:gd name="adj1" fmla="val 2700000"/>
                  <a:gd name="adj2" fmla="val 13906918"/>
                </a:avLst>
              </a:prstGeom>
              <a:solidFill>
                <a:srgbClr val="7E0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平行四边形 35"/>
            <p:cNvSpPr/>
            <p:nvPr/>
          </p:nvSpPr>
          <p:spPr>
            <a:xfrm rot="10800000" flipH="1">
              <a:off x="2033416" y="669057"/>
              <a:ext cx="4503561" cy="879264"/>
            </a:xfrm>
            <a:prstGeom prst="parallelogram">
              <a:avLst>
                <a:gd name="adj" fmla="val 21620"/>
              </a:avLst>
            </a:prstGeom>
            <a:gradFill>
              <a:gsLst>
                <a:gs pos="87000">
                  <a:srgbClr val="F55C4E"/>
                </a:gs>
                <a:gs pos="11000">
                  <a:srgbClr val="F55C4E"/>
                </a:gs>
                <a:gs pos="100000">
                  <a:srgbClr val="880A00"/>
                </a:gs>
                <a:gs pos="0">
                  <a:srgbClr val="881300"/>
                </a:gs>
              </a:gsLst>
              <a:lin ang="7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 rot="10800000">
              <a:off x="6325828" y="669056"/>
              <a:ext cx="297209" cy="1038921"/>
              <a:chOff x="1733243" y="794574"/>
              <a:chExt cx="497394" cy="1738686"/>
            </a:xfrm>
          </p:grpSpPr>
          <p:sp>
            <p:nvSpPr>
              <p:cNvPr id="39" name="平行四边形 33"/>
              <p:cNvSpPr/>
              <p:nvPr/>
            </p:nvSpPr>
            <p:spPr>
              <a:xfrm flipH="1">
                <a:off x="1743250" y="946114"/>
                <a:ext cx="487387" cy="1587146"/>
              </a:xfrm>
              <a:custGeom>
                <a:avLst/>
                <a:gdLst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487387"/>
                  <a:gd name="connsiteY0" fmla="*/ 1587128 h 1587128"/>
                  <a:gd name="connsiteX1" fmla="*/ 326044 w 487387"/>
                  <a:gd name="connsiteY1" fmla="*/ 80169 h 1587128"/>
                  <a:gd name="connsiteX2" fmla="*/ 487387 w 487387"/>
                  <a:gd name="connsiteY2" fmla="*/ 0 h 1587128"/>
                  <a:gd name="connsiteX3" fmla="*/ 158168 w 487387"/>
                  <a:gd name="connsiteY3" fmla="*/ 1506165 h 1587128"/>
                  <a:gd name="connsiteX4" fmla="*/ 0 w 487387"/>
                  <a:gd name="connsiteY4" fmla="*/ 1587128 h 1587128"/>
                  <a:gd name="connsiteX0" fmla="*/ 0 w 487387"/>
                  <a:gd name="connsiteY0" fmla="*/ 1587146 h 1587146"/>
                  <a:gd name="connsiteX1" fmla="*/ 326044 w 487387"/>
                  <a:gd name="connsiteY1" fmla="*/ 80187 h 1587146"/>
                  <a:gd name="connsiteX2" fmla="*/ 487387 w 487387"/>
                  <a:gd name="connsiteY2" fmla="*/ 18 h 1587146"/>
                  <a:gd name="connsiteX3" fmla="*/ 158168 w 487387"/>
                  <a:gd name="connsiteY3" fmla="*/ 1506183 h 1587146"/>
                  <a:gd name="connsiteX4" fmla="*/ 0 w 487387"/>
                  <a:gd name="connsiteY4" fmla="*/ 1587146 h 158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387" h="1587146">
                    <a:moveTo>
                      <a:pt x="0" y="1587146"/>
                    </a:moveTo>
                    <a:lnTo>
                      <a:pt x="326044" y="80187"/>
                    </a:lnTo>
                    <a:cubicBezTo>
                      <a:pt x="431948" y="101618"/>
                      <a:pt x="448952" y="-1569"/>
                      <a:pt x="487387" y="18"/>
                    </a:cubicBezTo>
                    <a:lnTo>
                      <a:pt x="158168" y="1506183"/>
                    </a:lnTo>
                    <a:cubicBezTo>
                      <a:pt x="114970" y="1564127"/>
                      <a:pt x="71773" y="1583970"/>
                      <a:pt x="0" y="1587146"/>
                    </a:cubicBezTo>
                    <a:close/>
                  </a:path>
                </a:pathLst>
              </a:custGeom>
              <a:gradFill>
                <a:gsLst>
                  <a:gs pos="52000">
                    <a:srgbClr val="F28A87"/>
                  </a:gs>
                  <a:gs pos="46000">
                    <a:srgbClr val="881300"/>
                  </a:gs>
                  <a:gs pos="62000">
                    <a:srgbClr val="EF9A93"/>
                  </a:gs>
                </a:gsLst>
                <a:lin ang="780000" scaled="0"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弦形 39"/>
              <p:cNvSpPr/>
              <p:nvPr/>
            </p:nvSpPr>
            <p:spPr>
              <a:xfrm rot="1800000">
                <a:off x="1733243" y="794574"/>
                <a:ext cx="288051" cy="248795"/>
              </a:xfrm>
              <a:prstGeom prst="chord">
                <a:avLst>
                  <a:gd name="adj1" fmla="val 2700000"/>
                  <a:gd name="adj2" fmla="val 13906918"/>
                </a:avLst>
              </a:prstGeom>
              <a:solidFill>
                <a:srgbClr val="7E0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4" name="平行四边形 33"/>
          <p:cNvSpPr/>
          <p:nvPr/>
        </p:nvSpPr>
        <p:spPr>
          <a:xfrm flipH="1">
            <a:off x="2377060" y="1484079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</a:schemeClr>
              </a:gs>
              <a:gs pos="46000">
                <a:schemeClr val="tx1"/>
              </a:gs>
              <a:gs pos="62000">
                <a:schemeClr val="tx1">
                  <a:lumMod val="75000"/>
                  <a:lumOff val="25000"/>
                </a:schemeClr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54"/>
          <p:cNvSpPr/>
          <p:nvPr/>
        </p:nvSpPr>
        <p:spPr>
          <a:xfrm rot="1800000">
            <a:off x="2371080" y="1393529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平行四边形 49"/>
          <p:cNvSpPr/>
          <p:nvPr/>
        </p:nvSpPr>
        <p:spPr>
          <a:xfrm rot="10800000" flipH="1">
            <a:off x="2471156" y="1551880"/>
            <a:ext cx="4503561" cy="879264"/>
          </a:xfrm>
          <a:prstGeom prst="parallelogram">
            <a:avLst>
              <a:gd name="adj" fmla="val 21620"/>
            </a:avLst>
          </a:prstGeom>
          <a:gradFill>
            <a:gsLst>
              <a:gs pos="87000">
                <a:srgbClr val="40373A"/>
              </a:gs>
              <a:gs pos="12000">
                <a:srgbClr val="40373A"/>
              </a:gs>
              <a:gs pos="100000">
                <a:schemeClr val="tx1"/>
              </a:gs>
              <a:gs pos="0">
                <a:schemeClr val="tx1"/>
              </a:gs>
            </a:gsLst>
            <a:lin ang="7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33"/>
          <p:cNvSpPr/>
          <p:nvPr/>
        </p:nvSpPr>
        <p:spPr>
          <a:xfrm rot="10800000" flipH="1">
            <a:off x="6763568" y="1551879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</a:schemeClr>
              </a:gs>
              <a:gs pos="46000">
                <a:schemeClr val="tx1">
                  <a:lumMod val="95000"/>
                  <a:lumOff val="5000"/>
                </a:schemeClr>
              </a:gs>
              <a:gs pos="62000">
                <a:schemeClr val="tx1">
                  <a:lumMod val="85000"/>
                  <a:lumOff val="15000"/>
                </a:schemeClr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弦形 52"/>
          <p:cNvSpPr/>
          <p:nvPr/>
        </p:nvSpPr>
        <p:spPr>
          <a:xfrm rot="12600000">
            <a:off x="6888657" y="2442137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平行四边形 33"/>
          <p:cNvSpPr/>
          <p:nvPr/>
        </p:nvSpPr>
        <p:spPr>
          <a:xfrm flipH="1">
            <a:off x="1913684" y="2364743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rgbClr val="FFC000"/>
              </a:gs>
              <a:gs pos="46000">
                <a:srgbClr val="A88000"/>
              </a:gs>
              <a:gs pos="62000">
                <a:srgbClr val="F6BB00"/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弦形 62"/>
          <p:cNvSpPr/>
          <p:nvPr/>
        </p:nvSpPr>
        <p:spPr>
          <a:xfrm rot="1800000">
            <a:off x="1907704" y="2274193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rgbClr val="50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平行四边形 57"/>
          <p:cNvSpPr/>
          <p:nvPr/>
        </p:nvSpPr>
        <p:spPr>
          <a:xfrm rot="10800000" flipH="1">
            <a:off x="2007780" y="2432544"/>
            <a:ext cx="4503561" cy="879264"/>
          </a:xfrm>
          <a:prstGeom prst="parallelogram">
            <a:avLst>
              <a:gd name="adj" fmla="val 21620"/>
            </a:avLst>
          </a:prstGeom>
          <a:gradFill>
            <a:gsLst>
              <a:gs pos="87000">
                <a:srgbClr val="FFC000"/>
              </a:gs>
              <a:gs pos="11000">
                <a:srgbClr val="FFC000"/>
              </a:gs>
              <a:gs pos="100000">
                <a:srgbClr val="A88000"/>
              </a:gs>
              <a:gs pos="0">
                <a:srgbClr val="A88000"/>
              </a:gs>
            </a:gsLst>
            <a:lin ang="7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33"/>
          <p:cNvSpPr/>
          <p:nvPr/>
        </p:nvSpPr>
        <p:spPr>
          <a:xfrm rot="10800000" flipH="1">
            <a:off x="6300192" y="2432543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rgbClr val="FFC000"/>
              </a:gs>
              <a:gs pos="46000">
                <a:srgbClr val="AC8300"/>
              </a:gs>
              <a:gs pos="62000">
                <a:srgbClr val="F6BB00"/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弦形 60"/>
          <p:cNvSpPr/>
          <p:nvPr/>
        </p:nvSpPr>
        <p:spPr>
          <a:xfrm rot="12600000">
            <a:off x="6425281" y="3322801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rgbClr val="50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平行四边形 33"/>
          <p:cNvSpPr/>
          <p:nvPr/>
        </p:nvSpPr>
        <p:spPr>
          <a:xfrm flipH="1">
            <a:off x="1409628" y="3238364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rgbClr val="99DCE5"/>
              </a:gs>
              <a:gs pos="46000">
                <a:srgbClr val="037283"/>
              </a:gs>
              <a:gs pos="62000">
                <a:srgbClr val="7CD2DE"/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弦形 70"/>
          <p:cNvSpPr/>
          <p:nvPr/>
        </p:nvSpPr>
        <p:spPr>
          <a:xfrm rot="1800000">
            <a:off x="1403648" y="3147814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rgbClr val="013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平行四边形 65"/>
          <p:cNvSpPr/>
          <p:nvPr/>
        </p:nvSpPr>
        <p:spPr>
          <a:xfrm rot="10800000" flipH="1">
            <a:off x="1503724" y="3306165"/>
            <a:ext cx="4503561" cy="879264"/>
          </a:xfrm>
          <a:prstGeom prst="parallelogram">
            <a:avLst>
              <a:gd name="adj" fmla="val 21620"/>
            </a:avLst>
          </a:prstGeom>
          <a:gradFill>
            <a:gsLst>
              <a:gs pos="87000">
                <a:srgbClr val="66C8D5"/>
              </a:gs>
              <a:gs pos="11000">
                <a:srgbClr val="66C8D5"/>
              </a:gs>
              <a:gs pos="100000">
                <a:srgbClr val="037283"/>
              </a:gs>
              <a:gs pos="0">
                <a:srgbClr val="037283"/>
              </a:gs>
            </a:gsLst>
            <a:lin ang="7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平行四边形 33"/>
          <p:cNvSpPr/>
          <p:nvPr/>
        </p:nvSpPr>
        <p:spPr>
          <a:xfrm rot="10800000" flipH="1">
            <a:off x="5796136" y="3306164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rgbClr val="99DCE5"/>
              </a:gs>
              <a:gs pos="46000">
                <a:srgbClr val="037283"/>
              </a:gs>
              <a:gs pos="62000">
                <a:srgbClr val="7CD2DE"/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弦形 68"/>
          <p:cNvSpPr/>
          <p:nvPr/>
        </p:nvSpPr>
        <p:spPr>
          <a:xfrm rot="12600000">
            <a:off x="5921225" y="4196422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rgbClr val="013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323588" y="819458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31840" y="1059582"/>
            <a:ext cx="542136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01</a:t>
            </a:r>
          </a:p>
          <a:p>
            <a:pPr algn="ctr">
              <a:lnSpc>
                <a:spcPts val="1300"/>
              </a:lnSpc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STEP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ettenschweiler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63548" y="1707654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71800" y="1947778"/>
            <a:ext cx="615874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02</a:t>
            </a:r>
          </a:p>
          <a:p>
            <a:pPr algn="ctr">
              <a:lnSpc>
                <a:spcPts val="1300"/>
              </a:lnSpc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STEP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ettenschweiler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89516" y="2571750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97768" y="2811874"/>
            <a:ext cx="615874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03</a:t>
            </a:r>
          </a:p>
          <a:p>
            <a:pPr algn="ctr">
              <a:lnSpc>
                <a:spcPts val="1300"/>
              </a:lnSpc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STEP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ettenschweiler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55436" y="3454896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63688" y="3695020"/>
            <a:ext cx="652743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04</a:t>
            </a:r>
          </a:p>
          <a:p>
            <a:pPr algn="ctr">
              <a:lnSpc>
                <a:spcPts val="1300"/>
              </a:lnSpc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STEP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ettenschweile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2845747" y="4909365"/>
            <a:ext cx="1908000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9C9C9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207643" y="4621334"/>
            <a:ext cx="1908000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9C9C9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flipH="1">
            <a:off x="3484830" y="454942"/>
            <a:ext cx="4939407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4412554" y="1428749"/>
            <a:ext cx="4011680" cy="304888"/>
          </a:xfrm>
          <a:prstGeom prst="parallelogram">
            <a:avLst>
              <a:gd name="adj" fmla="val 163198"/>
            </a:avLst>
          </a:prstGeom>
          <a:gradFill>
            <a:gsLst>
              <a:gs pos="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6820443" y="3986731"/>
            <a:ext cx="1603796" cy="745259"/>
          </a:xfrm>
          <a:prstGeom prst="triangle">
            <a:avLst>
              <a:gd name="adj" fmla="val 78805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H="1">
            <a:off x="4412553" y="1733637"/>
            <a:ext cx="4011683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flipH="1">
            <a:off x="5379337" y="3014663"/>
            <a:ext cx="3044898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5379336" y="2707444"/>
            <a:ext cx="3044897" cy="304888"/>
          </a:xfrm>
          <a:prstGeom prst="parallelogram">
            <a:avLst>
              <a:gd name="adj" fmla="val 163198"/>
            </a:avLst>
          </a:prstGeom>
          <a:gradFill>
            <a:gsLst>
              <a:gs pos="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39179" y="137994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1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7291" y="1435710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2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4957" y="2716736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3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17" name="矩形 16"/>
          <p:cNvSpPr/>
          <p:nvPr/>
        </p:nvSpPr>
        <p:spPr>
          <a:xfrm rot="3733891">
            <a:off x="3522354" y="904824"/>
            <a:ext cx="833650" cy="36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3733891">
            <a:off x="4380552" y="2202540"/>
            <a:ext cx="833650" cy="36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3733891">
            <a:off x="5346078" y="3483566"/>
            <a:ext cx="833650" cy="36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56635" y="641763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2120" y="1920458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平行四边形 23"/>
          <p:cNvSpPr/>
          <p:nvPr/>
        </p:nvSpPr>
        <p:spPr>
          <a:xfrm flipH="1">
            <a:off x="7452892" y="454942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74000">
                <a:srgbClr val="FFFFFF"/>
              </a:gs>
              <a:gs pos="9000">
                <a:schemeClr val="bg1">
                  <a:alpha val="0"/>
                </a:schemeClr>
              </a:gs>
              <a:gs pos="39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flipH="1">
            <a:off x="7452892" y="1742929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74000">
                <a:srgbClr val="FFFFFF"/>
              </a:gs>
              <a:gs pos="9000">
                <a:schemeClr val="bg1">
                  <a:alpha val="0"/>
                </a:schemeClr>
              </a:gs>
              <a:gs pos="39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flipH="1">
            <a:off x="7445266" y="3012332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74000">
                <a:srgbClr val="FFFFFF"/>
              </a:gs>
              <a:gs pos="9000">
                <a:schemeClr val="bg1">
                  <a:alpha val="0"/>
                </a:schemeClr>
              </a:gs>
              <a:gs pos="39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34343" y="3117821"/>
            <a:ext cx="1481300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平行四边形 26"/>
          <p:cNvSpPr/>
          <p:nvPr/>
        </p:nvSpPr>
        <p:spPr>
          <a:xfrm rot="3705747" flipH="1">
            <a:off x="2928980" y="1084098"/>
            <a:ext cx="1604908" cy="304888"/>
          </a:xfrm>
          <a:prstGeom prst="parallelogram">
            <a:avLst>
              <a:gd name="adj" fmla="val 163198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flipH="1">
            <a:off x="485774" y="1026980"/>
            <a:ext cx="3493613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平行四边形 29"/>
          <p:cNvSpPr/>
          <p:nvPr/>
        </p:nvSpPr>
        <p:spPr>
          <a:xfrm rot="3705747" flipH="1">
            <a:off x="3860816" y="2360276"/>
            <a:ext cx="1604908" cy="304888"/>
          </a:xfrm>
          <a:prstGeom prst="parallelogram">
            <a:avLst>
              <a:gd name="adj" fmla="val 163198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 rot="3705747" flipH="1">
            <a:off x="4821091" y="3638971"/>
            <a:ext cx="1604908" cy="304888"/>
          </a:xfrm>
          <a:prstGeom prst="parallelogram">
            <a:avLst>
              <a:gd name="adj" fmla="val 163198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 flipH="1">
            <a:off x="395536" y="2310376"/>
            <a:ext cx="4514878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平行四边形 32"/>
          <p:cNvSpPr/>
          <p:nvPr/>
        </p:nvSpPr>
        <p:spPr>
          <a:xfrm flipH="1">
            <a:off x="-1" y="3596691"/>
            <a:ext cx="5876017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33"/>
          <p:cNvSpPr/>
          <p:nvPr/>
        </p:nvSpPr>
        <p:spPr>
          <a:xfrm flipH="1">
            <a:off x="391766" y="2310375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20000">
                <a:srgbClr val="FFFFFF"/>
              </a:gs>
              <a:gs pos="100000">
                <a:schemeClr val="bg1">
                  <a:alpha val="0"/>
                </a:schemeClr>
              </a:gs>
              <a:gs pos="56000">
                <a:schemeClr val="bg1">
                  <a:alpha val="0"/>
                </a:schemeClr>
              </a:gs>
              <a:gs pos="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平行四边形 34"/>
          <p:cNvSpPr/>
          <p:nvPr/>
        </p:nvSpPr>
        <p:spPr>
          <a:xfrm flipH="1">
            <a:off x="-9241" y="3596690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20000">
                <a:srgbClr val="FFFFFF"/>
              </a:gs>
              <a:gs pos="100000">
                <a:schemeClr val="bg1">
                  <a:alpha val="0"/>
                </a:schemeClr>
              </a:gs>
              <a:gs pos="56000">
                <a:schemeClr val="bg1">
                  <a:alpha val="0"/>
                </a:schemeClr>
              </a:gs>
              <a:gs pos="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平行四边形 39"/>
          <p:cNvSpPr/>
          <p:nvPr/>
        </p:nvSpPr>
        <p:spPr>
          <a:xfrm>
            <a:off x="395537" y="2000786"/>
            <a:ext cx="3583854" cy="309589"/>
          </a:xfrm>
          <a:prstGeom prst="parallelogram">
            <a:avLst>
              <a:gd name="adj" fmla="val 200687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平行四边形 40"/>
          <p:cNvSpPr/>
          <p:nvPr/>
        </p:nvSpPr>
        <p:spPr>
          <a:xfrm>
            <a:off x="0" y="3284183"/>
            <a:ext cx="4910414" cy="312508"/>
          </a:xfrm>
          <a:prstGeom prst="parallelogram">
            <a:avLst>
              <a:gd name="adj" fmla="val 296063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969726" y="4570496"/>
            <a:ext cx="2821534" cy="449526"/>
          </a:xfrm>
          <a:prstGeom prst="triangle">
            <a:avLst>
              <a:gd name="adj" fmla="val 0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flipH="1">
            <a:off x="485774" y="281721"/>
            <a:ext cx="1603796" cy="745259"/>
          </a:xfrm>
          <a:prstGeom prst="triangle">
            <a:avLst>
              <a:gd name="adj" fmla="val 78805"/>
            </a:avLst>
          </a:prstGeom>
          <a:gradFill>
            <a:gsLst>
              <a:gs pos="100000">
                <a:schemeClr val="tx1"/>
              </a:gs>
              <a:gs pos="70000">
                <a:schemeClr val="tx1">
                  <a:lumMod val="85000"/>
                  <a:lumOff val="15000"/>
                </a:schemeClr>
              </a:gs>
              <a:gs pos="22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30456" y="733108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4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39842" y="1134193"/>
            <a:ext cx="1481300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4463" y="2010202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5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59292" y="2494950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5852" y="3291830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1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03308" y="3795599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H="1">
            <a:off x="2032317" y="2532671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 flipH="1">
            <a:off x="4193327" y="4695430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 flipH="1">
            <a:off x="4174278" y="411510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316238" y="2525527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716095" y="704304"/>
            <a:ext cx="3656106" cy="3654402"/>
            <a:chOff x="2940187" y="923622"/>
            <a:chExt cx="3223609" cy="3222109"/>
          </a:xfrm>
        </p:grpSpPr>
        <p:sp>
          <p:nvSpPr>
            <p:cNvPr id="21" name="空心弧 20"/>
            <p:cNvSpPr/>
            <p:nvPr/>
          </p:nvSpPr>
          <p:spPr>
            <a:xfrm rot="2700000">
              <a:off x="2940187" y="926356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F0E8E6"/>
                </a:gs>
                <a:gs pos="0">
                  <a:srgbClr val="AEA39F"/>
                </a:gs>
                <a:gs pos="45000">
                  <a:srgbClr val="E5DADA"/>
                </a:gs>
              </a:gsLst>
              <a:lin ang="8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空心弧 22"/>
            <p:cNvSpPr/>
            <p:nvPr/>
          </p:nvSpPr>
          <p:spPr>
            <a:xfrm rot="18900000" flipH="1">
              <a:off x="2942397" y="926356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solidFill>
              <a:srgbClr val="F3EFF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空心弧 23"/>
            <p:cNvSpPr/>
            <p:nvPr/>
          </p:nvSpPr>
          <p:spPr>
            <a:xfrm rot="2700000" flipH="1" flipV="1">
              <a:off x="2947920" y="925044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8D827C"/>
                </a:gs>
                <a:gs pos="100000">
                  <a:srgbClr val="E6DADA"/>
                </a:gs>
              </a:gsLst>
              <a:lin ang="16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/>
            <p:cNvSpPr/>
            <p:nvPr/>
          </p:nvSpPr>
          <p:spPr>
            <a:xfrm rot="18900000" flipV="1">
              <a:off x="2948030" y="925044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solidFill>
              <a:srgbClr val="E5DAD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/>
            <p:cNvSpPr/>
            <p:nvPr/>
          </p:nvSpPr>
          <p:spPr>
            <a:xfrm rot="18900000" flipH="1" flipV="1">
              <a:off x="2941154" y="923732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F3EEEB"/>
                </a:gs>
                <a:gs pos="100000">
                  <a:srgbClr val="CCC7C4"/>
                </a:gs>
                <a:gs pos="71000">
                  <a:srgbClr val="E5DADA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/>
            <p:cNvSpPr/>
            <p:nvPr/>
          </p:nvSpPr>
          <p:spPr>
            <a:xfrm rot="13500000" flipV="1">
              <a:off x="2941154" y="923622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A59E98"/>
                </a:gs>
                <a:gs pos="0">
                  <a:srgbClr val="EFE9E9"/>
                </a:gs>
              </a:gsLst>
              <a:lin ang="186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空心弧 31"/>
            <p:cNvSpPr/>
            <p:nvPr/>
          </p:nvSpPr>
          <p:spPr>
            <a:xfrm rot="2700000" flipV="1">
              <a:off x="2945173" y="929965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EAE0DE">
                    <a:alpha val="83922"/>
                  </a:srgbClr>
                </a:gs>
                <a:gs pos="100000">
                  <a:srgbClr val="AEA39F"/>
                </a:gs>
                <a:gs pos="45000">
                  <a:srgbClr val="E5DADA"/>
                </a:gs>
              </a:gsLst>
              <a:lin ang="72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/>
            <p:cNvSpPr/>
            <p:nvPr/>
          </p:nvSpPr>
          <p:spPr>
            <a:xfrm rot="8100000" flipH="1" flipV="1">
              <a:off x="2945173" y="929855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DED4D3">
                    <a:alpha val="83922"/>
                  </a:srgbClr>
                </a:gs>
                <a:gs pos="0">
                  <a:srgbClr val="8A7F79"/>
                </a:gs>
                <a:gs pos="63000">
                  <a:srgbClr val="E5DADA"/>
                </a:gs>
              </a:gsLst>
              <a:lin ang="72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/>
            <p:cNvSpPr/>
            <p:nvPr/>
          </p:nvSpPr>
          <p:spPr>
            <a:xfrm rot="18900000" flipV="1">
              <a:off x="2947920" y="929855"/>
              <a:ext cx="3215766" cy="3215766"/>
            </a:xfrm>
            <a:prstGeom prst="blockArc">
              <a:avLst>
                <a:gd name="adj1" fmla="val 12662277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8A7C79"/>
                </a:gs>
                <a:gs pos="0">
                  <a:srgbClr val="E5DADA"/>
                </a:gs>
                <a:gs pos="42000">
                  <a:srgbClr val="E5DADA"/>
                </a:gs>
              </a:gsLst>
              <a:lin ang="186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/>
            <p:cNvSpPr/>
            <p:nvPr/>
          </p:nvSpPr>
          <p:spPr>
            <a:xfrm rot="18900000" flipV="1">
              <a:off x="2940187" y="925044"/>
              <a:ext cx="3215766" cy="3215766"/>
            </a:xfrm>
            <a:prstGeom prst="blockArc">
              <a:avLst>
                <a:gd name="adj1" fmla="val 10800000"/>
                <a:gd name="adj2" fmla="val 11691355"/>
                <a:gd name="adj3" fmla="val 24960"/>
              </a:avLst>
            </a:prstGeom>
            <a:gradFill>
              <a:gsLst>
                <a:gs pos="100000">
                  <a:srgbClr val="8A7C79">
                    <a:alpha val="84000"/>
                  </a:srgbClr>
                </a:gs>
                <a:gs pos="0">
                  <a:srgbClr val="E5DADA"/>
                </a:gs>
                <a:gs pos="54000">
                  <a:srgbClr val="E5DADA"/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40187" y="923622"/>
            <a:ext cx="3223609" cy="3222109"/>
            <a:chOff x="2940187" y="923622"/>
            <a:chExt cx="3223609" cy="3222109"/>
          </a:xfrm>
          <a:effectLst>
            <a:outerShdw blurRad="241300" sx="104000" sy="104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空心弧 16"/>
            <p:cNvSpPr/>
            <p:nvPr/>
          </p:nvSpPr>
          <p:spPr>
            <a:xfrm rot="2700000">
              <a:off x="2940187" y="926356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F0E8E6"/>
                </a:gs>
                <a:gs pos="0">
                  <a:srgbClr val="AEA39F"/>
                </a:gs>
                <a:gs pos="45000">
                  <a:srgbClr val="E5DADA"/>
                </a:gs>
              </a:gsLst>
              <a:lin ang="8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/>
          </p:nvSpPr>
          <p:spPr>
            <a:xfrm rot="18900000" flipH="1">
              <a:off x="2942397" y="926356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solidFill>
              <a:srgbClr val="F3EFF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/>
            <p:cNvSpPr/>
            <p:nvPr/>
          </p:nvSpPr>
          <p:spPr>
            <a:xfrm rot="2700000" flipH="1" flipV="1">
              <a:off x="2947920" y="925044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8D827C"/>
                </a:gs>
                <a:gs pos="100000">
                  <a:srgbClr val="E6DADA"/>
                </a:gs>
              </a:gsLst>
              <a:lin ang="16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空心弧 27"/>
            <p:cNvSpPr/>
            <p:nvPr/>
          </p:nvSpPr>
          <p:spPr>
            <a:xfrm rot="18900000" flipV="1">
              <a:off x="2948030" y="925044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solidFill>
              <a:srgbClr val="E5DAD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 rot="18900000" flipH="1" flipV="1">
              <a:off x="2941154" y="923732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F3EEEB"/>
                </a:gs>
                <a:gs pos="100000">
                  <a:srgbClr val="CCC7C4"/>
                </a:gs>
                <a:gs pos="71000">
                  <a:srgbClr val="E5DADA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/>
            <p:cNvSpPr/>
            <p:nvPr/>
          </p:nvSpPr>
          <p:spPr>
            <a:xfrm rot="13500000" flipV="1">
              <a:off x="2941154" y="923622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A59E98"/>
                </a:gs>
                <a:gs pos="0">
                  <a:srgbClr val="EFE9E9"/>
                </a:gs>
              </a:gsLst>
              <a:lin ang="186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/>
            <p:cNvSpPr/>
            <p:nvPr/>
          </p:nvSpPr>
          <p:spPr>
            <a:xfrm rot="2700000" flipV="1">
              <a:off x="2945173" y="929965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EAE0DE">
                    <a:alpha val="83922"/>
                  </a:srgbClr>
                </a:gs>
                <a:gs pos="100000">
                  <a:srgbClr val="AEA39F"/>
                </a:gs>
                <a:gs pos="45000">
                  <a:srgbClr val="E5DADA"/>
                </a:gs>
              </a:gsLst>
              <a:lin ang="72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/>
            <p:cNvSpPr/>
            <p:nvPr/>
          </p:nvSpPr>
          <p:spPr>
            <a:xfrm rot="8100000" flipH="1" flipV="1">
              <a:off x="2945173" y="929855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DED4D3">
                    <a:alpha val="83922"/>
                  </a:srgbClr>
                </a:gs>
                <a:gs pos="0">
                  <a:srgbClr val="8A7F79"/>
                </a:gs>
                <a:gs pos="63000">
                  <a:srgbClr val="E5DADA"/>
                </a:gs>
              </a:gsLst>
              <a:lin ang="72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/>
            <p:cNvSpPr/>
            <p:nvPr/>
          </p:nvSpPr>
          <p:spPr>
            <a:xfrm rot="18900000" flipV="1">
              <a:off x="2947920" y="929855"/>
              <a:ext cx="3215766" cy="3215766"/>
            </a:xfrm>
            <a:prstGeom prst="blockArc">
              <a:avLst>
                <a:gd name="adj1" fmla="val 12662277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8A7C79"/>
                </a:gs>
                <a:gs pos="0">
                  <a:srgbClr val="E5DADA"/>
                </a:gs>
                <a:gs pos="42000">
                  <a:srgbClr val="E5DADA"/>
                </a:gs>
              </a:gsLst>
              <a:lin ang="186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空心弧 37"/>
            <p:cNvSpPr/>
            <p:nvPr/>
          </p:nvSpPr>
          <p:spPr>
            <a:xfrm rot="18900000" flipV="1">
              <a:off x="2940187" y="925044"/>
              <a:ext cx="3215766" cy="3215766"/>
            </a:xfrm>
            <a:prstGeom prst="blockArc">
              <a:avLst>
                <a:gd name="adj1" fmla="val 10800000"/>
                <a:gd name="adj2" fmla="val 11691355"/>
                <a:gd name="adj3" fmla="val 24960"/>
              </a:avLst>
            </a:prstGeom>
            <a:gradFill>
              <a:gsLst>
                <a:gs pos="100000">
                  <a:srgbClr val="8A7C79">
                    <a:alpha val="84000"/>
                  </a:srgbClr>
                </a:gs>
                <a:gs pos="0">
                  <a:srgbClr val="E5DADA"/>
                </a:gs>
                <a:gs pos="54000">
                  <a:srgbClr val="E5DADA"/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708139" y="1071776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40000">
                      <a:srgbClr val="C00000"/>
                    </a:gs>
                    <a:gs pos="100000">
                      <a:srgbClr val="FF0000"/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01</a:t>
            </a:r>
            <a:endParaRPr lang="zh-CN" altLang="en-US" b="1" dirty="0">
              <a:gradFill>
                <a:gsLst>
                  <a:gs pos="4000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64088" y="1759238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bg2">
                        <a:lumMod val="50000"/>
                      </a:schemeClr>
                    </a:gs>
                    <a:gs pos="0">
                      <a:schemeClr val="bg2">
                        <a:lumMod val="2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02</a:t>
            </a:r>
            <a:endParaRPr lang="zh-CN" altLang="en-US" b="1" dirty="0">
              <a:gradFill>
                <a:gsLst>
                  <a:gs pos="100000">
                    <a:schemeClr val="bg2">
                      <a:lumMod val="50000"/>
                    </a:schemeClr>
                  </a:gs>
                  <a:gs pos="0">
                    <a:schemeClr val="bg2">
                      <a:lumMod val="2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6211" y="2655952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accent5">
                        <a:lumMod val="60000"/>
                        <a:lumOff val="40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03</a:t>
            </a:r>
            <a:endParaRPr lang="zh-CN" altLang="en-US" b="1" dirty="0"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08139" y="3291830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accent3">
                        <a:lumMod val="75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04</a:t>
            </a:r>
            <a:endParaRPr lang="zh-CN" altLang="en-US" b="1" dirty="0"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79912" y="3291830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05</a:t>
            </a:r>
            <a:endParaRPr lang="zh-CN" altLang="en-US" b="1" dirty="0">
              <a:gradFill>
                <a:gsLst>
                  <a:gs pos="100000">
                    <a:schemeClr val="bg1">
                      <a:lumMod val="50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23963" y="2655952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06</a:t>
            </a:r>
            <a:endParaRPr lang="zh-CN" altLang="en-US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23963" y="1759238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accent6">
                        <a:lumMod val="75000"/>
                      </a:schemeClr>
                    </a:gs>
                    <a:gs pos="0">
                      <a:schemeClr val="accent6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07</a:t>
            </a:r>
            <a:endParaRPr lang="zh-CN" altLang="en-US" b="1" dirty="0">
              <a:gradFill>
                <a:gsLst>
                  <a:gs pos="100000">
                    <a:schemeClr val="accent6">
                      <a:lumMod val="75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88345" y="1071776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gradFill>
                  <a:gsLst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08</a:t>
            </a:r>
            <a:endParaRPr lang="zh-CN" altLang="en-US" b="1" dirty="0">
              <a:gradFill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38737" y="105217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2670" y="82134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Sample</a:t>
            </a:r>
          </a:p>
          <a:p>
            <a:pPr algn="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text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316238" y="2532927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16238" y="1941301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50280" y="4336855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text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77554" y="4359938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876836" y="2542930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rgbClr val="C00000"/>
                </a:solidFill>
              </a:rPr>
              <a:t>Sample</a:t>
            </a:r>
          </a:p>
          <a:p>
            <a:pPr algn="r"/>
            <a:r>
              <a:rPr lang="en-US" altLang="zh-CN" dirty="0" smtClean="0">
                <a:solidFill>
                  <a:srgbClr val="C00000"/>
                </a:solidFill>
              </a:rPr>
              <a:t>text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8979" y="1942766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2700000" flipH="1">
            <a:off x="2638088" y="994884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8900000">
            <a:off x="5718838" y="994884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8900000" flipH="1" flipV="1">
            <a:off x="2638087" y="4071153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2700000" flipV="1">
            <a:off x="5718837" y="4071153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108325" y="926305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text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4586" y="949389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946399" y="949389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text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60915" y="949389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82023" y="3634655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text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3316" y="3680822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985354" y="3493400"/>
            <a:ext cx="87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Sample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text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60915" y="3539567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823256" y="2952082"/>
            <a:ext cx="1119844" cy="110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32173" y="1102556"/>
            <a:ext cx="1040482" cy="102611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8493" y="2163047"/>
            <a:ext cx="3257966" cy="16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10221" y="1099492"/>
            <a:ext cx="1058504" cy="104388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 flipV="1">
            <a:off x="-26369" y="2802194"/>
            <a:ext cx="1416867" cy="16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同心圆 20"/>
          <p:cNvSpPr/>
          <p:nvPr/>
        </p:nvSpPr>
        <p:spPr>
          <a:xfrm rot="10800000">
            <a:off x="671269" y="2802194"/>
            <a:ext cx="1423818" cy="1404156"/>
          </a:xfrm>
          <a:prstGeom prst="donut">
            <a:avLst>
              <a:gd name="adj" fmla="val 13848"/>
            </a:avLst>
          </a:prstGeo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 rot="10800000">
            <a:off x="4499993" y="2500001"/>
            <a:ext cx="1423818" cy="1404156"/>
            <a:chOff x="3347864" y="1268760"/>
            <a:chExt cx="1872208" cy="1872208"/>
          </a:xfr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</p:grpSpPr>
        <p:sp>
          <p:nvSpPr>
            <p:cNvPr id="25" name="同心圆 24"/>
            <p:cNvSpPr/>
            <p:nvPr/>
          </p:nvSpPr>
          <p:spPr>
            <a:xfrm>
              <a:off x="3347864" y="1268760"/>
              <a:ext cx="1872208" cy="1872208"/>
            </a:xfrm>
            <a:prstGeom prst="donut">
              <a:avLst>
                <a:gd name="adj" fmla="val 138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99892" y="1520788"/>
              <a:ext cx="1368152" cy="1368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-9486" y="2500001"/>
            <a:ext cx="5233340" cy="16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660697" y="2677071"/>
            <a:ext cx="1076528" cy="10616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2534808" y="920679"/>
            <a:ext cx="1423818" cy="1404156"/>
          </a:xfrm>
          <a:prstGeom prst="donut">
            <a:avLst>
              <a:gd name="adj" fmla="val 13848"/>
            </a:avLst>
          </a:prstGeo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8611" y="1102557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19917" y="3117084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56176" y="2745409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5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686418" y="1995685"/>
            <a:ext cx="3457582" cy="961503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86418" y="1034182"/>
            <a:ext cx="3457582" cy="961503"/>
          </a:xfrm>
          <a:prstGeom prst="rect">
            <a:avLst/>
          </a:prstGeom>
          <a:solidFill>
            <a:srgbClr val="D02D32"/>
          </a:solidFill>
          <a:ln>
            <a:noFill/>
          </a:ln>
          <a:effectLst>
            <a:outerShdw blurRad="2413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957189"/>
            <a:ext cx="3422086" cy="961503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995686"/>
            <a:ext cx="3422086" cy="961503"/>
          </a:xfrm>
          <a:prstGeom prst="rect">
            <a:avLst/>
          </a:prstGeom>
          <a:solidFill>
            <a:srgbClr val="8282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3833365" y="1960237"/>
            <a:ext cx="4176462" cy="46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2646340" y="2104254"/>
            <a:ext cx="4176462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2286300" y="2866626"/>
            <a:ext cx="4176462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1152728" y="2776062"/>
            <a:ext cx="4176462" cy="36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91880" y="219481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82828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900" b="1" dirty="0">
              <a:solidFill>
                <a:srgbClr val="82828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1880" y="311477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3A3A3A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900" b="1" dirty="0">
              <a:solidFill>
                <a:srgbClr val="3A3A3A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378" y="122909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D02D3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900" b="1" dirty="0">
              <a:solidFill>
                <a:srgbClr val="D02D3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13378" y="21490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AEA39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900" b="1" dirty="0">
              <a:solidFill>
                <a:srgbClr val="AEA39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6048" y="2148649"/>
            <a:ext cx="2749989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048" y="3053041"/>
            <a:ext cx="2749989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70483" y="1136758"/>
            <a:ext cx="2749989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0483" y="2139702"/>
            <a:ext cx="2749989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Your text</a:t>
            </a:r>
          </a:p>
          <a:p>
            <a:r>
              <a:rPr lang="en-US" altLang="zh-CN" sz="1400" dirty="0" smtClean="0"/>
              <a:t>Click here to add your text or </a:t>
            </a:r>
          </a:p>
          <a:p>
            <a:r>
              <a:rPr lang="en-US" altLang="zh-CN" sz="1400" dirty="0" smtClean="0"/>
              <a:t>Copy Your text and paste it here</a:t>
            </a:r>
            <a:endParaRPr lang="zh-CN" altLang="en-US" sz="1400" dirty="0"/>
          </a:p>
        </p:txBody>
      </p:sp>
      <p:sp>
        <p:nvSpPr>
          <p:cNvPr id="8" name="燕尾形 7"/>
          <p:cNvSpPr/>
          <p:nvPr/>
        </p:nvSpPr>
        <p:spPr>
          <a:xfrm rot="5400000">
            <a:off x="4391200" y="831965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 rot="5400000">
            <a:off x="4391200" y="1153707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 rot="5400000">
            <a:off x="4391200" y="1476486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 rot="5400000">
            <a:off x="4391200" y="1798228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 rot="5400000">
            <a:off x="4391200" y="2121244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燕尾形 28"/>
          <p:cNvSpPr/>
          <p:nvPr/>
        </p:nvSpPr>
        <p:spPr>
          <a:xfrm rot="5400000">
            <a:off x="4391200" y="2442986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燕尾形 29"/>
          <p:cNvSpPr/>
          <p:nvPr/>
        </p:nvSpPr>
        <p:spPr>
          <a:xfrm rot="5400000">
            <a:off x="4391200" y="2765765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rot="5400000">
            <a:off x="4391200" y="3087507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 rot="5400000">
            <a:off x="4391200" y="3406765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 rot="5400000">
            <a:off x="4391200" y="3728507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 rot="5400000">
            <a:off x="4391200" y="4051286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 rot="5400000">
            <a:off x="4391200" y="4373028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855600"/>
            <a:ext cx="9144000" cy="1285200"/>
          </a:xfrm>
          <a:prstGeom prst="rect">
            <a:avLst/>
          </a:prstGeom>
          <a:solidFill>
            <a:srgbClr val="3E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7015386" y="4407637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组合 35"/>
          <p:cNvGrpSpPr/>
          <p:nvPr/>
        </p:nvGrpSpPr>
        <p:grpSpPr>
          <a:xfrm flipH="1">
            <a:off x="7335492" y="4067313"/>
            <a:ext cx="585752" cy="666205"/>
            <a:chOff x="1187624" y="2766725"/>
            <a:chExt cx="585752" cy="666205"/>
          </a:xfrm>
        </p:grpSpPr>
        <p:sp>
          <p:nvSpPr>
            <p:cNvPr id="37" name="矩形 36"/>
            <p:cNvSpPr/>
            <p:nvPr/>
          </p:nvSpPr>
          <p:spPr>
            <a:xfrm rot="8100000">
              <a:off x="1187624" y="3231071"/>
              <a:ext cx="585752" cy="20185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rot="2700000">
              <a:off x="1187623" y="2958671"/>
              <a:ext cx="585752" cy="20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7742618" y="3855600"/>
            <a:ext cx="1403649" cy="129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100391" y="4067313"/>
            <a:ext cx="6976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</a:p>
          <a:p>
            <a:r>
              <a:rPr lang="en-US" altLang="zh-CN" sz="1400" b="1" dirty="0" smtClean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900" b="1" dirty="0">
              <a:solidFill>
                <a:srgbClr val="55423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570400"/>
            <a:ext cx="9144000" cy="1285200"/>
          </a:xfrm>
          <a:prstGeom prst="rect">
            <a:avLst/>
          </a:prstGeom>
          <a:solidFill>
            <a:srgbClr val="DADADA"/>
          </a:solidFill>
          <a:ln>
            <a:noFill/>
          </a:ln>
          <a:effectLst>
            <a:outerShdw blurRad="228600" dist="152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187624" y="2766725"/>
            <a:ext cx="585752" cy="666205"/>
            <a:chOff x="1187624" y="2766725"/>
            <a:chExt cx="585752" cy="666205"/>
          </a:xfrm>
        </p:grpSpPr>
        <p:sp>
          <p:nvSpPr>
            <p:cNvPr id="34" name="矩形 33"/>
            <p:cNvSpPr/>
            <p:nvPr/>
          </p:nvSpPr>
          <p:spPr>
            <a:xfrm rot="8100000">
              <a:off x="1187624" y="3231071"/>
              <a:ext cx="585752" cy="201859"/>
            </a:xfrm>
            <a:prstGeom prst="rect">
              <a:avLst/>
            </a:prstGeom>
            <a:solidFill>
              <a:srgbClr val="31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2700000">
              <a:off x="1187623" y="2958671"/>
              <a:ext cx="585752" cy="201859"/>
            </a:xfrm>
            <a:prstGeom prst="rect">
              <a:avLst/>
            </a:prstGeom>
            <a:solidFill>
              <a:srgbClr val="564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0" y="2571750"/>
            <a:ext cx="1403649" cy="128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2766724"/>
            <a:ext cx="6976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</a:p>
          <a:p>
            <a:r>
              <a:rPr lang="en-US" altLang="zh-CN" sz="1400" b="1" dirty="0" smtClean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900" b="1" dirty="0">
              <a:solidFill>
                <a:srgbClr val="55423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859810" y="3114239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1285200"/>
            <a:ext cx="9144000" cy="1285200"/>
          </a:xfrm>
          <a:prstGeom prst="rect">
            <a:avLst/>
          </a:prstGeom>
          <a:solidFill>
            <a:srgbClr val="393F59"/>
          </a:solidFill>
          <a:ln>
            <a:noFill/>
          </a:ln>
          <a:effectLst>
            <a:outerShdw blurRad="228600" dist="152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H="1">
            <a:off x="7370624" y="1495937"/>
            <a:ext cx="585752" cy="666206"/>
            <a:chOff x="2608294" y="176834"/>
            <a:chExt cx="792088" cy="900882"/>
          </a:xfrm>
        </p:grpSpPr>
        <p:sp>
          <p:nvSpPr>
            <p:cNvPr id="30" name="矩形 29"/>
            <p:cNvSpPr/>
            <p:nvPr/>
          </p:nvSpPr>
          <p:spPr>
            <a:xfrm rot="2700000">
              <a:off x="2608293" y="436395"/>
              <a:ext cx="792088" cy="272966"/>
            </a:xfrm>
            <a:prstGeom prst="rect">
              <a:avLst/>
            </a:prstGeom>
            <a:solidFill>
              <a:srgbClr val="FFA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8100000">
              <a:off x="2608294" y="804750"/>
              <a:ext cx="792088" cy="272966"/>
            </a:xfrm>
            <a:prstGeom prst="rect">
              <a:avLst/>
            </a:prstGeom>
            <a:solidFill>
              <a:srgbClr val="FFAC8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7740352" y="1286550"/>
            <a:ext cx="1403649" cy="1285200"/>
          </a:xfrm>
          <a:prstGeom prst="rect">
            <a:avLst/>
          </a:prstGeom>
          <a:solidFill>
            <a:srgbClr val="393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100392" y="1481524"/>
            <a:ext cx="6976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</a:p>
          <a:p>
            <a:r>
              <a:rPr lang="en-US" altLang="zh-CN" sz="1400" b="1" dirty="0" smtClean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900" b="1" dirty="0">
              <a:solidFill>
                <a:srgbClr val="FCB68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7015386" y="1837237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85200"/>
          </a:xfrm>
          <a:prstGeom prst="rect">
            <a:avLst/>
          </a:prstGeom>
          <a:solidFill>
            <a:srgbClr val="BF232E"/>
          </a:solidFill>
          <a:ln>
            <a:noFill/>
          </a:ln>
          <a:effectLst>
            <a:outerShdw blurRad="228600" dist="152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187624" y="206444"/>
            <a:ext cx="585752" cy="666206"/>
            <a:chOff x="2608294" y="176834"/>
            <a:chExt cx="792088" cy="900882"/>
          </a:xfrm>
        </p:grpSpPr>
        <p:sp>
          <p:nvSpPr>
            <p:cNvPr id="26" name="矩形 25"/>
            <p:cNvSpPr/>
            <p:nvPr/>
          </p:nvSpPr>
          <p:spPr>
            <a:xfrm rot="2700000">
              <a:off x="2608293" y="436395"/>
              <a:ext cx="792088" cy="272966"/>
            </a:xfrm>
            <a:prstGeom prst="rect">
              <a:avLst/>
            </a:prstGeom>
            <a:solidFill>
              <a:srgbClr val="FFA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2608294" y="804750"/>
              <a:ext cx="792088" cy="272966"/>
            </a:xfrm>
            <a:prstGeom prst="rect">
              <a:avLst/>
            </a:prstGeom>
            <a:solidFill>
              <a:srgbClr val="FFAC8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-1" y="0"/>
            <a:ext cx="1403649" cy="1285200"/>
          </a:xfrm>
          <a:prstGeom prst="rect">
            <a:avLst/>
          </a:prstGeom>
          <a:solidFill>
            <a:srgbClr val="BF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196324"/>
            <a:ext cx="7184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</a:p>
          <a:p>
            <a:r>
              <a:rPr lang="en-US" altLang="zh-CN" sz="1400" b="1" dirty="0" smtClean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900" b="1" dirty="0">
              <a:solidFill>
                <a:srgbClr val="FCB68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859810" y="560235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483768" y="273268"/>
            <a:ext cx="2952328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3768" y="1559818"/>
            <a:ext cx="2952328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AC84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rgbClr val="FFAC84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rgbClr val="FFAC84"/>
                </a:solidFill>
              </a:rPr>
              <a:t>Copy Your text and paste it here</a:t>
            </a:r>
            <a:endParaRPr lang="zh-CN" altLang="en-US" sz="1400" dirty="0">
              <a:solidFill>
                <a:srgbClr val="FFAC8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3768" y="2835470"/>
            <a:ext cx="2952328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55423C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rgbClr val="55423C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rgbClr val="55423C"/>
                </a:solidFill>
              </a:rPr>
              <a:t>Copy Your text and paste it here</a:t>
            </a:r>
            <a:endParaRPr lang="zh-CN" altLang="en-US" sz="1400" dirty="0">
              <a:solidFill>
                <a:srgbClr val="55423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3768" y="4135014"/>
            <a:ext cx="2952328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4" name="Picture 4" descr="C:\Users\Jonahs\Dropbox\Projects SCOTT\MEET Windows Azure\source\Background\tile-icon-cach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57" y="273268"/>
            <a:ext cx="638782" cy="63861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 80"/>
          <p:cNvSpPr>
            <a:spLocks noEditPoints="1"/>
          </p:cNvSpPr>
          <p:nvPr/>
        </p:nvSpPr>
        <p:spPr bwMode="black">
          <a:xfrm>
            <a:off x="339997" y="1472310"/>
            <a:ext cx="681158" cy="826172"/>
          </a:xfrm>
          <a:custGeom>
            <a:avLst/>
            <a:gdLst>
              <a:gd name="T0" fmla="*/ 952 w 1833"/>
              <a:gd name="T1" fmla="*/ 1301 h 2225"/>
              <a:gd name="T2" fmla="*/ 882 w 1833"/>
              <a:gd name="T3" fmla="*/ 1413 h 2225"/>
              <a:gd name="T4" fmla="*/ 677 w 1833"/>
              <a:gd name="T5" fmla="*/ 2162 h 2225"/>
              <a:gd name="T6" fmla="*/ 1156 w 1833"/>
              <a:gd name="T7" fmla="*/ 2162 h 2225"/>
              <a:gd name="T8" fmla="*/ 1071 w 1833"/>
              <a:gd name="T9" fmla="*/ 2089 h 2225"/>
              <a:gd name="T10" fmla="*/ 785 w 1833"/>
              <a:gd name="T11" fmla="*/ 2039 h 2225"/>
              <a:gd name="T12" fmla="*/ 1071 w 1833"/>
              <a:gd name="T13" fmla="*/ 2089 h 2225"/>
              <a:gd name="T14" fmla="*/ 760 w 1833"/>
              <a:gd name="T15" fmla="*/ 1949 h 2225"/>
              <a:gd name="T16" fmla="*/ 1096 w 1833"/>
              <a:gd name="T17" fmla="*/ 1949 h 2225"/>
              <a:gd name="T18" fmla="*/ 1026 w 1833"/>
              <a:gd name="T19" fmla="*/ 1801 h 2225"/>
              <a:gd name="T20" fmla="*/ 1061 w 1833"/>
              <a:gd name="T21" fmla="*/ 1836 h 2225"/>
              <a:gd name="T22" fmla="*/ 260 w 1833"/>
              <a:gd name="T23" fmla="*/ 1329 h 2225"/>
              <a:gd name="T24" fmla="*/ 748 w 1833"/>
              <a:gd name="T25" fmla="*/ 1136 h 2225"/>
              <a:gd name="T26" fmla="*/ 190 w 1833"/>
              <a:gd name="T27" fmla="*/ 1329 h 2225"/>
              <a:gd name="T28" fmla="*/ 0 w 1833"/>
              <a:gd name="T29" fmla="*/ 1476 h 2225"/>
              <a:gd name="T30" fmla="*/ 416 w 1833"/>
              <a:gd name="T31" fmla="*/ 2225 h 2225"/>
              <a:gd name="T32" fmla="*/ 416 w 1833"/>
              <a:gd name="T33" fmla="*/ 1413 h 2225"/>
              <a:gd name="T34" fmla="*/ 83 w 1833"/>
              <a:gd name="T35" fmla="*/ 2064 h 2225"/>
              <a:gd name="T36" fmla="*/ 419 w 1833"/>
              <a:gd name="T37" fmla="*/ 2064 h 2225"/>
              <a:gd name="T38" fmla="*/ 108 w 1833"/>
              <a:gd name="T39" fmla="*/ 1974 h 2225"/>
              <a:gd name="T40" fmla="*/ 394 w 1833"/>
              <a:gd name="T41" fmla="*/ 1924 h 2225"/>
              <a:gd name="T42" fmla="*/ 384 w 1833"/>
              <a:gd name="T43" fmla="*/ 1836 h 2225"/>
              <a:gd name="T44" fmla="*/ 419 w 1833"/>
              <a:gd name="T45" fmla="*/ 1801 h 2225"/>
              <a:gd name="T46" fmla="*/ 1643 w 1833"/>
              <a:gd name="T47" fmla="*/ 1413 h 2225"/>
              <a:gd name="T48" fmla="*/ 1082 w 1833"/>
              <a:gd name="T49" fmla="*/ 1101 h 2225"/>
              <a:gd name="T50" fmla="*/ 1415 w 1833"/>
              <a:gd name="T51" fmla="*/ 1171 h 2225"/>
              <a:gd name="T52" fmla="*/ 1417 w 1833"/>
              <a:gd name="T53" fmla="*/ 1413 h 2225"/>
              <a:gd name="T54" fmla="*/ 1417 w 1833"/>
              <a:gd name="T55" fmla="*/ 2225 h 2225"/>
              <a:gd name="T56" fmla="*/ 1833 w 1833"/>
              <a:gd name="T57" fmla="*/ 1476 h 2225"/>
              <a:gd name="T58" fmla="*/ 1462 w 1833"/>
              <a:gd name="T59" fmla="*/ 2089 h 2225"/>
              <a:gd name="T60" fmla="*/ 1748 w 1833"/>
              <a:gd name="T61" fmla="*/ 2039 h 2225"/>
              <a:gd name="T62" fmla="*/ 1748 w 1833"/>
              <a:gd name="T63" fmla="*/ 1974 h 2225"/>
              <a:gd name="T64" fmla="*/ 1462 w 1833"/>
              <a:gd name="T65" fmla="*/ 1924 h 2225"/>
              <a:gd name="T66" fmla="*/ 1748 w 1833"/>
              <a:gd name="T67" fmla="*/ 1974 h 2225"/>
              <a:gd name="T68" fmla="*/ 1738 w 1833"/>
              <a:gd name="T69" fmla="*/ 1766 h 2225"/>
              <a:gd name="T70" fmla="*/ 650 w 1833"/>
              <a:gd name="T71" fmla="*/ 592 h 2225"/>
              <a:gd name="T72" fmla="*/ 1296 w 1833"/>
              <a:gd name="T73" fmla="*/ 113 h 2225"/>
              <a:gd name="T74" fmla="*/ 537 w 1833"/>
              <a:gd name="T75" fmla="*/ 113 h 2225"/>
              <a:gd name="T76" fmla="*/ 603 w 1833"/>
              <a:gd name="T77" fmla="*/ 113 h 2225"/>
              <a:gd name="T78" fmla="*/ 1231 w 1833"/>
              <a:gd name="T79" fmla="*/ 113 h 2225"/>
              <a:gd name="T80" fmla="*/ 650 w 1833"/>
              <a:gd name="T81" fmla="*/ 526 h 2225"/>
              <a:gd name="T82" fmla="*/ 405 w 1833"/>
              <a:gd name="T83" fmla="*/ 902 h 2225"/>
              <a:gd name="T84" fmla="*/ 803 w 1833"/>
              <a:gd name="T85" fmla="*/ 1101 h 2225"/>
              <a:gd name="T86" fmla="*/ 882 w 1833"/>
              <a:gd name="T87" fmla="*/ 1250 h 2225"/>
              <a:gd name="T88" fmla="*/ 1031 w 1833"/>
              <a:gd name="T89" fmla="*/ 1171 h 2225"/>
              <a:gd name="T90" fmla="*/ 952 w 1833"/>
              <a:gd name="T91" fmla="*/ 1021 h 2225"/>
              <a:gd name="T92" fmla="*/ 1457 w 1833"/>
              <a:gd name="T93" fmla="*/ 874 h 2225"/>
              <a:gd name="T94" fmla="*/ 1303 w 1833"/>
              <a:gd name="T95" fmla="*/ 652 h 2225"/>
              <a:gd name="T96" fmla="*/ 530 w 1833"/>
              <a:gd name="T97" fmla="*/ 652 h 2225"/>
              <a:gd name="T98" fmla="*/ 377 w 1833"/>
              <a:gd name="T99" fmla="*/ 874 h 2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3" h="2225">
                <a:moveTo>
                  <a:pt x="1093" y="1413"/>
                </a:moveTo>
                <a:cubicBezTo>
                  <a:pt x="952" y="1413"/>
                  <a:pt x="952" y="1413"/>
                  <a:pt x="952" y="1413"/>
                </a:cubicBezTo>
                <a:cubicBezTo>
                  <a:pt x="952" y="1301"/>
                  <a:pt x="952" y="1301"/>
                  <a:pt x="952" y="1301"/>
                </a:cubicBezTo>
                <a:cubicBezTo>
                  <a:pt x="940" y="1304"/>
                  <a:pt x="929" y="1305"/>
                  <a:pt x="917" y="1305"/>
                </a:cubicBezTo>
                <a:cubicBezTo>
                  <a:pt x="905" y="1305"/>
                  <a:pt x="893" y="1304"/>
                  <a:pt x="882" y="1301"/>
                </a:cubicBezTo>
                <a:cubicBezTo>
                  <a:pt x="882" y="1413"/>
                  <a:pt x="882" y="1413"/>
                  <a:pt x="882" y="1413"/>
                </a:cubicBezTo>
                <a:cubicBezTo>
                  <a:pt x="740" y="1413"/>
                  <a:pt x="740" y="1413"/>
                  <a:pt x="740" y="1413"/>
                </a:cubicBezTo>
                <a:cubicBezTo>
                  <a:pt x="705" y="1413"/>
                  <a:pt x="677" y="1441"/>
                  <a:pt x="677" y="1476"/>
                </a:cubicBezTo>
                <a:cubicBezTo>
                  <a:pt x="677" y="2162"/>
                  <a:pt x="677" y="2162"/>
                  <a:pt x="677" y="2162"/>
                </a:cubicBezTo>
                <a:cubicBezTo>
                  <a:pt x="677" y="2197"/>
                  <a:pt x="705" y="2225"/>
                  <a:pt x="740" y="2225"/>
                </a:cubicBezTo>
                <a:cubicBezTo>
                  <a:pt x="1093" y="2225"/>
                  <a:pt x="1093" y="2225"/>
                  <a:pt x="1093" y="2225"/>
                </a:cubicBezTo>
                <a:cubicBezTo>
                  <a:pt x="1128" y="2225"/>
                  <a:pt x="1156" y="2197"/>
                  <a:pt x="1156" y="2162"/>
                </a:cubicBezTo>
                <a:cubicBezTo>
                  <a:pt x="1156" y="1476"/>
                  <a:pt x="1156" y="1476"/>
                  <a:pt x="1156" y="1476"/>
                </a:cubicBezTo>
                <a:cubicBezTo>
                  <a:pt x="1156" y="1441"/>
                  <a:pt x="1128" y="1413"/>
                  <a:pt x="1093" y="1413"/>
                </a:cubicBezTo>
                <a:close/>
                <a:moveTo>
                  <a:pt x="1071" y="2089"/>
                </a:moveTo>
                <a:cubicBezTo>
                  <a:pt x="785" y="2089"/>
                  <a:pt x="785" y="2089"/>
                  <a:pt x="785" y="2089"/>
                </a:cubicBezTo>
                <a:cubicBezTo>
                  <a:pt x="771" y="2089"/>
                  <a:pt x="760" y="2078"/>
                  <a:pt x="760" y="2064"/>
                </a:cubicBezTo>
                <a:cubicBezTo>
                  <a:pt x="760" y="2050"/>
                  <a:pt x="771" y="2039"/>
                  <a:pt x="785" y="2039"/>
                </a:cubicBezTo>
                <a:cubicBezTo>
                  <a:pt x="1071" y="2039"/>
                  <a:pt x="1071" y="2039"/>
                  <a:pt x="1071" y="2039"/>
                </a:cubicBezTo>
                <a:cubicBezTo>
                  <a:pt x="1085" y="2039"/>
                  <a:pt x="1096" y="2050"/>
                  <a:pt x="1096" y="2064"/>
                </a:cubicBezTo>
                <a:cubicBezTo>
                  <a:pt x="1096" y="2078"/>
                  <a:pt x="1085" y="2089"/>
                  <a:pt x="1071" y="2089"/>
                </a:cubicBezTo>
                <a:close/>
                <a:moveTo>
                  <a:pt x="1071" y="1974"/>
                </a:moveTo>
                <a:cubicBezTo>
                  <a:pt x="785" y="1974"/>
                  <a:pt x="785" y="1974"/>
                  <a:pt x="785" y="1974"/>
                </a:cubicBezTo>
                <a:cubicBezTo>
                  <a:pt x="771" y="1974"/>
                  <a:pt x="760" y="1963"/>
                  <a:pt x="760" y="1949"/>
                </a:cubicBezTo>
                <a:cubicBezTo>
                  <a:pt x="760" y="1935"/>
                  <a:pt x="771" y="1924"/>
                  <a:pt x="785" y="1924"/>
                </a:cubicBezTo>
                <a:cubicBezTo>
                  <a:pt x="1071" y="1924"/>
                  <a:pt x="1071" y="1924"/>
                  <a:pt x="1071" y="1924"/>
                </a:cubicBezTo>
                <a:cubicBezTo>
                  <a:pt x="1085" y="1924"/>
                  <a:pt x="1096" y="1935"/>
                  <a:pt x="1096" y="1949"/>
                </a:cubicBezTo>
                <a:cubicBezTo>
                  <a:pt x="1096" y="1963"/>
                  <a:pt x="1085" y="1974"/>
                  <a:pt x="1071" y="1974"/>
                </a:cubicBezTo>
                <a:close/>
                <a:moveTo>
                  <a:pt x="1061" y="1836"/>
                </a:moveTo>
                <a:cubicBezTo>
                  <a:pt x="1042" y="1836"/>
                  <a:pt x="1026" y="1820"/>
                  <a:pt x="1026" y="1801"/>
                </a:cubicBezTo>
                <a:cubicBezTo>
                  <a:pt x="1026" y="1782"/>
                  <a:pt x="1042" y="1766"/>
                  <a:pt x="1061" y="1766"/>
                </a:cubicBezTo>
                <a:cubicBezTo>
                  <a:pt x="1081" y="1766"/>
                  <a:pt x="1096" y="1782"/>
                  <a:pt x="1096" y="1801"/>
                </a:cubicBezTo>
                <a:cubicBezTo>
                  <a:pt x="1096" y="1820"/>
                  <a:pt x="1081" y="1836"/>
                  <a:pt x="1061" y="1836"/>
                </a:cubicBezTo>
                <a:close/>
                <a:moveTo>
                  <a:pt x="416" y="1413"/>
                </a:moveTo>
                <a:cubicBezTo>
                  <a:pt x="260" y="1413"/>
                  <a:pt x="260" y="1413"/>
                  <a:pt x="260" y="1413"/>
                </a:cubicBezTo>
                <a:cubicBezTo>
                  <a:pt x="260" y="1329"/>
                  <a:pt x="260" y="1329"/>
                  <a:pt x="260" y="1329"/>
                </a:cubicBezTo>
                <a:cubicBezTo>
                  <a:pt x="260" y="1242"/>
                  <a:pt x="331" y="1171"/>
                  <a:pt x="418" y="1171"/>
                </a:cubicBezTo>
                <a:cubicBezTo>
                  <a:pt x="751" y="1171"/>
                  <a:pt x="751" y="1171"/>
                  <a:pt x="751" y="1171"/>
                </a:cubicBezTo>
                <a:cubicBezTo>
                  <a:pt x="749" y="1159"/>
                  <a:pt x="748" y="1148"/>
                  <a:pt x="748" y="1136"/>
                </a:cubicBezTo>
                <a:cubicBezTo>
                  <a:pt x="748" y="1124"/>
                  <a:pt x="749" y="1112"/>
                  <a:pt x="751" y="1101"/>
                </a:cubicBezTo>
                <a:cubicBezTo>
                  <a:pt x="418" y="1101"/>
                  <a:pt x="418" y="1101"/>
                  <a:pt x="418" y="1101"/>
                </a:cubicBezTo>
                <a:cubicBezTo>
                  <a:pt x="293" y="1101"/>
                  <a:pt x="190" y="1203"/>
                  <a:pt x="190" y="1329"/>
                </a:cubicBezTo>
                <a:cubicBezTo>
                  <a:pt x="190" y="1413"/>
                  <a:pt x="190" y="1413"/>
                  <a:pt x="190" y="1413"/>
                </a:cubicBezTo>
                <a:cubicBezTo>
                  <a:pt x="63" y="1413"/>
                  <a:pt x="63" y="1413"/>
                  <a:pt x="63" y="1413"/>
                </a:cubicBezTo>
                <a:cubicBezTo>
                  <a:pt x="28" y="1413"/>
                  <a:pt x="0" y="1441"/>
                  <a:pt x="0" y="1476"/>
                </a:cubicBezTo>
                <a:cubicBezTo>
                  <a:pt x="0" y="2162"/>
                  <a:pt x="0" y="2162"/>
                  <a:pt x="0" y="2162"/>
                </a:cubicBezTo>
                <a:cubicBezTo>
                  <a:pt x="0" y="2197"/>
                  <a:pt x="28" y="2225"/>
                  <a:pt x="63" y="2225"/>
                </a:cubicBezTo>
                <a:cubicBezTo>
                  <a:pt x="416" y="2225"/>
                  <a:pt x="416" y="2225"/>
                  <a:pt x="416" y="2225"/>
                </a:cubicBezTo>
                <a:cubicBezTo>
                  <a:pt x="451" y="2225"/>
                  <a:pt x="480" y="2197"/>
                  <a:pt x="480" y="2162"/>
                </a:cubicBezTo>
                <a:cubicBezTo>
                  <a:pt x="480" y="1476"/>
                  <a:pt x="480" y="1476"/>
                  <a:pt x="480" y="1476"/>
                </a:cubicBezTo>
                <a:cubicBezTo>
                  <a:pt x="480" y="1441"/>
                  <a:pt x="451" y="1413"/>
                  <a:pt x="416" y="1413"/>
                </a:cubicBezTo>
                <a:close/>
                <a:moveTo>
                  <a:pt x="394" y="2089"/>
                </a:moveTo>
                <a:cubicBezTo>
                  <a:pt x="108" y="2089"/>
                  <a:pt x="108" y="2089"/>
                  <a:pt x="108" y="2089"/>
                </a:cubicBezTo>
                <a:cubicBezTo>
                  <a:pt x="94" y="2089"/>
                  <a:pt x="83" y="2078"/>
                  <a:pt x="83" y="2064"/>
                </a:cubicBezTo>
                <a:cubicBezTo>
                  <a:pt x="83" y="2050"/>
                  <a:pt x="94" y="2039"/>
                  <a:pt x="108" y="2039"/>
                </a:cubicBezTo>
                <a:cubicBezTo>
                  <a:pt x="394" y="2039"/>
                  <a:pt x="394" y="2039"/>
                  <a:pt x="394" y="2039"/>
                </a:cubicBezTo>
                <a:cubicBezTo>
                  <a:pt x="408" y="2039"/>
                  <a:pt x="419" y="2050"/>
                  <a:pt x="419" y="2064"/>
                </a:cubicBezTo>
                <a:cubicBezTo>
                  <a:pt x="419" y="2078"/>
                  <a:pt x="408" y="2089"/>
                  <a:pt x="394" y="2089"/>
                </a:cubicBezTo>
                <a:close/>
                <a:moveTo>
                  <a:pt x="394" y="1974"/>
                </a:moveTo>
                <a:cubicBezTo>
                  <a:pt x="108" y="1974"/>
                  <a:pt x="108" y="1974"/>
                  <a:pt x="108" y="1974"/>
                </a:cubicBezTo>
                <a:cubicBezTo>
                  <a:pt x="94" y="1974"/>
                  <a:pt x="83" y="1963"/>
                  <a:pt x="83" y="1949"/>
                </a:cubicBezTo>
                <a:cubicBezTo>
                  <a:pt x="83" y="1935"/>
                  <a:pt x="94" y="1924"/>
                  <a:pt x="108" y="1924"/>
                </a:cubicBezTo>
                <a:cubicBezTo>
                  <a:pt x="394" y="1924"/>
                  <a:pt x="394" y="1924"/>
                  <a:pt x="394" y="1924"/>
                </a:cubicBezTo>
                <a:cubicBezTo>
                  <a:pt x="408" y="1924"/>
                  <a:pt x="419" y="1935"/>
                  <a:pt x="419" y="1949"/>
                </a:cubicBezTo>
                <a:cubicBezTo>
                  <a:pt x="419" y="1963"/>
                  <a:pt x="408" y="1974"/>
                  <a:pt x="394" y="1974"/>
                </a:cubicBezTo>
                <a:close/>
                <a:moveTo>
                  <a:pt x="384" y="1836"/>
                </a:moveTo>
                <a:cubicBezTo>
                  <a:pt x="365" y="1836"/>
                  <a:pt x="350" y="1820"/>
                  <a:pt x="350" y="1801"/>
                </a:cubicBezTo>
                <a:cubicBezTo>
                  <a:pt x="350" y="1782"/>
                  <a:pt x="365" y="1766"/>
                  <a:pt x="384" y="1766"/>
                </a:cubicBezTo>
                <a:cubicBezTo>
                  <a:pt x="404" y="1766"/>
                  <a:pt x="419" y="1782"/>
                  <a:pt x="419" y="1801"/>
                </a:cubicBezTo>
                <a:cubicBezTo>
                  <a:pt x="419" y="1820"/>
                  <a:pt x="404" y="1836"/>
                  <a:pt x="384" y="1836"/>
                </a:cubicBezTo>
                <a:close/>
                <a:moveTo>
                  <a:pt x="1770" y="1413"/>
                </a:moveTo>
                <a:cubicBezTo>
                  <a:pt x="1643" y="1413"/>
                  <a:pt x="1643" y="1413"/>
                  <a:pt x="1643" y="1413"/>
                </a:cubicBezTo>
                <a:cubicBezTo>
                  <a:pt x="1643" y="1329"/>
                  <a:pt x="1643" y="1329"/>
                  <a:pt x="1643" y="1329"/>
                </a:cubicBezTo>
                <a:cubicBezTo>
                  <a:pt x="1643" y="1203"/>
                  <a:pt x="1541" y="1101"/>
                  <a:pt x="1415" y="1101"/>
                </a:cubicBezTo>
                <a:cubicBezTo>
                  <a:pt x="1082" y="1101"/>
                  <a:pt x="1082" y="1101"/>
                  <a:pt x="1082" y="1101"/>
                </a:cubicBezTo>
                <a:cubicBezTo>
                  <a:pt x="1085" y="1112"/>
                  <a:pt x="1086" y="1124"/>
                  <a:pt x="1086" y="1136"/>
                </a:cubicBezTo>
                <a:cubicBezTo>
                  <a:pt x="1086" y="1148"/>
                  <a:pt x="1085" y="1159"/>
                  <a:pt x="1082" y="1171"/>
                </a:cubicBezTo>
                <a:cubicBezTo>
                  <a:pt x="1415" y="1171"/>
                  <a:pt x="1415" y="1171"/>
                  <a:pt x="1415" y="1171"/>
                </a:cubicBezTo>
                <a:cubicBezTo>
                  <a:pt x="1503" y="1171"/>
                  <a:pt x="1574" y="1242"/>
                  <a:pt x="1574" y="1329"/>
                </a:cubicBezTo>
                <a:cubicBezTo>
                  <a:pt x="1574" y="1413"/>
                  <a:pt x="1574" y="1413"/>
                  <a:pt x="1574" y="1413"/>
                </a:cubicBezTo>
                <a:cubicBezTo>
                  <a:pt x="1417" y="1413"/>
                  <a:pt x="1417" y="1413"/>
                  <a:pt x="1417" y="1413"/>
                </a:cubicBezTo>
                <a:cubicBezTo>
                  <a:pt x="1382" y="1413"/>
                  <a:pt x="1354" y="1441"/>
                  <a:pt x="1354" y="1476"/>
                </a:cubicBezTo>
                <a:cubicBezTo>
                  <a:pt x="1354" y="2162"/>
                  <a:pt x="1354" y="2162"/>
                  <a:pt x="1354" y="2162"/>
                </a:cubicBezTo>
                <a:cubicBezTo>
                  <a:pt x="1354" y="2197"/>
                  <a:pt x="1382" y="2225"/>
                  <a:pt x="1417" y="2225"/>
                </a:cubicBezTo>
                <a:cubicBezTo>
                  <a:pt x="1770" y="2225"/>
                  <a:pt x="1770" y="2225"/>
                  <a:pt x="1770" y="2225"/>
                </a:cubicBezTo>
                <a:cubicBezTo>
                  <a:pt x="1805" y="2225"/>
                  <a:pt x="1833" y="2197"/>
                  <a:pt x="1833" y="2162"/>
                </a:cubicBezTo>
                <a:cubicBezTo>
                  <a:pt x="1833" y="1476"/>
                  <a:pt x="1833" y="1476"/>
                  <a:pt x="1833" y="1476"/>
                </a:cubicBezTo>
                <a:cubicBezTo>
                  <a:pt x="1833" y="1441"/>
                  <a:pt x="1805" y="1413"/>
                  <a:pt x="1770" y="1413"/>
                </a:cubicBezTo>
                <a:close/>
                <a:moveTo>
                  <a:pt x="1748" y="2089"/>
                </a:moveTo>
                <a:cubicBezTo>
                  <a:pt x="1462" y="2089"/>
                  <a:pt x="1462" y="2089"/>
                  <a:pt x="1462" y="2089"/>
                </a:cubicBezTo>
                <a:cubicBezTo>
                  <a:pt x="1448" y="2089"/>
                  <a:pt x="1437" y="2078"/>
                  <a:pt x="1437" y="2064"/>
                </a:cubicBezTo>
                <a:cubicBezTo>
                  <a:pt x="1437" y="2050"/>
                  <a:pt x="1448" y="2039"/>
                  <a:pt x="1462" y="2039"/>
                </a:cubicBezTo>
                <a:cubicBezTo>
                  <a:pt x="1748" y="2039"/>
                  <a:pt x="1748" y="2039"/>
                  <a:pt x="1748" y="2039"/>
                </a:cubicBezTo>
                <a:cubicBezTo>
                  <a:pt x="1762" y="2039"/>
                  <a:pt x="1773" y="2050"/>
                  <a:pt x="1773" y="2064"/>
                </a:cubicBezTo>
                <a:cubicBezTo>
                  <a:pt x="1773" y="2078"/>
                  <a:pt x="1762" y="2089"/>
                  <a:pt x="1748" y="2089"/>
                </a:cubicBezTo>
                <a:close/>
                <a:moveTo>
                  <a:pt x="1748" y="1974"/>
                </a:moveTo>
                <a:cubicBezTo>
                  <a:pt x="1462" y="1974"/>
                  <a:pt x="1462" y="1974"/>
                  <a:pt x="1462" y="1974"/>
                </a:cubicBezTo>
                <a:cubicBezTo>
                  <a:pt x="1448" y="1974"/>
                  <a:pt x="1437" y="1963"/>
                  <a:pt x="1437" y="1949"/>
                </a:cubicBezTo>
                <a:cubicBezTo>
                  <a:pt x="1437" y="1935"/>
                  <a:pt x="1448" y="1924"/>
                  <a:pt x="1462" y="1924"/>
                </a:cubicBezTo>
                <a:cubicBezTo>
                  <a:pt x="1748" y="1924"/>
                  <a:pt x="1748" y="1924"/>
                  <a:pt x="1748" y="1924"/>
                </a:cubicBezTo>
                <a:cubicBezTo>
                  <a:pt x="1762" y="1924"/>
                  <a:pt x="1773" y="1935"/>
                  <a:pt x="1773" y="1949"/>
                </a:cubicBezTo>
                <a:cubicBezTo>
                  <a:pt x="1773" y="1963"/>
                  <a:pt x="1762" y="1974"/>
                  <a:pt x="1748" y="1974"/>
                </a:cubicBezTo>
                <a:close/>
                <a:moveTo>
                  <a:pt x="1738" y="1836"/>
                </a:moveTo>
                <a:cubicBezTo>
                  <a:pt x="1719" y="1836"/>
                  <a:pt x="1703" y="1820"/>
                  <a:pt x="1703" y="1801"/>
                </a:cubicBezTo>
                <a:cubicBezTo>
                  <a:pt x="1703" y="1782"/>
                  <a:pt x="1719" y="1766"/>
                  <a:pt x="1738" y="1766"/>
                </a:cubicBezTo>
                <a:cubicBezTo>
                  <a:pt x="1757" y="1766"/>
                  <a:pt x="1773" y="1782"/>
                  <a:pt x="1773" y="1801"/>
                </a:cubicBezTo>
                <a:cubicBezTo>
                  <a:pt x="1773" y="1820"/>
                  <a:pt x="1757" y="1836"/>
                  <a:pt x="1738" y="1836"/>
                </a:cubicBezTo>
                <a:close/>
                <a:moveTo>
                  <a:pt x="650" y="592"/>
                </a:moveTo>
                <a:cubicBezTo>
                  <a:pt x="1184" y="592"/>
                  <a:pt x="1184" y="592"/>
                  <a:pt x="1184" y="592"/>
                </a:cubicBezTo>
                <a:cubicBezTo>
                  <a:pt x="1246" y="592"/>
                  <a:pt x="1296" y="541"/>
                  <a:pt x="1296" y="479"/>
                </a:cubicBezTo>
                <a:cubicBezTo>
                  <a:pt x="1296" y="113"/>
                  <a:pt x="1296" y="113"/>
                  <a:pt x="1296" y="113"/>
                </a:cubicBezTo>
                <a:cubicBezTo>
                  <a:pt x="1296" y="51"/>
                  <a:pt x="1246" y="0"/>
                  <a:pt x="1184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588" y="0"/>
                  <a:pt x="537" y="51"/>
                  <a:pt x="537" y="113"/>
                </a:cubicBezTo>
                <a:cubicBezTo>
                  <a:pt x="537" y="479"/>
                  <a:pt x="537" y="479"/>
                  <a:pt x="537" y="479"/>
                </a:cubicBezTo>
                <a:cubicBezTo>
                  <a:pt x="537" y="541"/>
                  <a:pt x="588" y="592"/>
                  <a:pt x="650" y="592"/>
                </a:cubicBezTo>
                <a:close/>
                <a:moveTo>
                  <a:pt x="603" y="113"/>
                </a:moveTo>
                <a:cubicBezTo>
                  <a:pt x="603" y="87"/>
                  <a:pt x="624" y="66"/>
                  <a:pt x="650" y="66"/>
                </a:cubicBezTo>
                <a:cubicBezTo>
                  <a:pt x="1184" y="66"/>
                  <a:pt x="1184" y="66"/>
                  <a:pt x="1184" y="66"/>
                </a:cubicBezTo>
                <a:cubicBezTo>
                  <a:pt x="1210" y="66"/>
                  <a:pt x="1231" y="87"/>
                  <a:pt x="1231" y="113"/>
                </a:cubicBezTo>
                <a:cubicBezTo>
                  <a:pt x="1231" y="479"/>
                  <a:pt x="1231" y="479"/>
                  <a:pt x="1231" y="479"/>
                </a:cubicBezTo>
                <a:cubicBezTo>
                  <a:pt x="1231" y="505"/>
                  <a:pt x="1210" y="526"/>
                  <a:pt x="1184" y="526"/>
                </a:cubicBezTo>
                <a:cubicBezTo>
                  <a:pt x="650" y="526"/>
                  <a:pt x="650" y="526"/>
                  <a:pt x="650" y="526"/>
                </a:cubicBezTo>
                <a:cubicBezTo>
                  <a:pt x="624" y="526"/>
                  <a:pt x="603" y="505"/>
                  <a:pt x="603" y="479"/>
                </a:cubicBezTo>
                <a:lnTo>
                  <a:pt x="603" y="113"/>
                </a:lnTo>
                <a:close/>
                <a:moveTo>
                  <a:pt x="405" y="902"/>
                </a:moveTo>
                <a:cubicBezTo>
                  <a:pt x="882" y="902"/>
                  <a:pt x="882" y="902"/>
                  <a:pt x="882" y="902"/>
                </a:cubicBezTo>
                <a:cubicBezTo>
                  <a:pt x="882" y="1021"/>
                  <a:pt x="882" y="1021"/>
                  <a:pt x="882" y="1021"/>
                </a:cubicBezTo>
                <a:cubicBezTo>
                  <a:pt x="844" y="1033"/>
                  <a:pt x="814" y="1063"/>
                  <a:pt x="803" y="1101"/>
                </a:cubicBezTo>
                <a:cubicBezTo>
                  <a:pt x="799" y="1112"/>
                  <a:pt x="797" y="1124"/>
                  <a:pt x="797" y="1136"/>
                </a:cubicBezTo>
                <a:cubicBezTo>
                  <a:pt x="797" y="1148"/>
                  <a:pt x="799" y="1160"/>
                  <a:pt x="803" y="1171"/>
                </a:cubicBezTo>
                <a:cubicBezTo>
                  <a:pt x="814" y="1209"/>
                  <a:pt x="844" y="1238"/>
                  <a:pt x="882" y="1250"/>
                </a:cubicBezTo>
                <a:cubicBezTo>
                  <a:pt x="893" y="1253"/>
                  <a:pt x="905" y="1255"/>
                  <a:pt x="917" y="1255"/>
                </a:cubicBezTo>
                <a:cubicBezTo>
                  <a:pt x="929" y="1255"/>
                  <a:pt x="941" y="1253"/>
                  <a:pt x="952" y="1250"/>
                </a:cubicBezTo>
                <a:cubicBezTo>
                  <a:pt x="990" y="1238"/>
                  <a:pt x="1020" y="1209"/>
                  <a:pt x="1031" y="1171"/>
                </a:cubicBezTo>
                <a:cubicBezTo>
                  <a:pt x="1034" y="1160"/>
                  <a:pt x="1036" y="1148"/>
                  <a:pt x="1036" y="1136"/>
                </a:cubicBezTo>
                <a:cubicBezTo>
                  <a:pt x="1036" y="1124"/>
                  <a:pt x="1034" y="1112"/>
                  <a:pt x="1031" y="1101"/>
                </a:cubicBezTo>
                <a:cubicBezTo>
                  <a:pt x="1019" y="1063"/>
                  <a:pt x="990" y="1033"/>
                  <a:pt x="952" y="1021"/>
                </a:cubicBezTo>
                <a:cubicBezTo>
                  <a:pt x="952" y="902"/>
                  <a:pt x="952" y="902"/>
                  <a:pt x="952" y="902"/>
                </a:cubicBezTo>
                <a:cubicBezTo>
                  <a:pt x="1429" y="902"/>
                  <a:pt x="1429" y="902"/>
                  <a:pt x="1429" y="902"/>
                </a:cubicBezTo>
                <a:cubicBezTo>
                  <a:pt x="1444" y="902"/>
                  <a:pt x="1457" y="889"/>
                  <a:pt x="1457" y="874"/>
                </a:cubicBezTo>
                <a:cubicBezTo>
                  <a:pt x="1457" y="861"/>
                  <a:pt x="1457" y="861"/>
                  <a:pt x="1457" y="861"/>
                </a:cubicBezTo>
                <a:cubicBezTo>
                  <a:pt x="1457" y="845"/>
                  <a:pt x="1449" y="823"/>
                  <a:pt x="1439" y="811"/>
                </a:cubicBezTo>
                <a:cubicBezTo>
                  <a:pt x="1303" y="652"/>
                  <a:pt x="1303" y="652"/>
                  <a:pt x="1303" y="652"/>
                </a:cubicBezTo>
                <a:cubicBezTo>
                  <a:pt x="1293" y="640"/>
                  <a:pt x="1273" y="631"/>
                  <a:pt x="1257" y="631"/>
                </a:cubicBezTo>
                <a:cubicBezTo>
                  <a:pt x="577" y="631"/>
                  <a:pt x="577" y="631"/>
                  <a:pt x="577" y="631"/>
                </a:cubicBezTo>
                <a:cubicBezTo>
                  <a:pt x="561" y="631"/>
                  <a:pt x="540" y="640"/>
                  <a:pt x="530" y="652"/>
                </a:cubicBezTo>
                <a:cubicBezTo>
                  <a:pt x="395" y="811"/>
                  <a:pt x="395" y="811"/>
                  <a:pt x="395" y="811"/>
                </a:cubicBezTo>
                <a:cubicBezTo>
                  <a:pt x="385" y="823"/>
                  <a:pt x="377" y="845"/>
                  <a:pt x="377" y="861"/>
                </a:cubicBezTo>
                <a:cubicBezTo>
                  <a:pt x="377" y="874"/>
                  <a:pt x="377" y="874"/>
                  <a:pt x="377" y="874"/>
                </a:cubicBezTo>
                <a:cubicBezTo>
                  <a:pt x="377" y="889"/>
                  <a:pt x="389" y="902"/>
                  <a:pt x="405" y="9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defTabSz="914286"/>
            <a:endParaRPr lang="en-US" sz="1200">
              <a:solidFill>
                <a:srgbClr val="292929"/>
              </a:solidFill>
            </a:endParaRPr>
          </a:p>
        </p:txBody>
      </p:sp>
      <p:pic>
        <p:nvPicPr>
          <p:cNvPr id="46" name="Picture 2" descr="C:\Users\Jonahs\Dropbox\Projects SCOTT\MEET Windows Azure\source\Background\tile-icon-storage.png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 bwMode="auto">
          <a:xfrm>
            <a:off x="382373" y="4185038"/>
            <a:ext cx="638782" cy="59175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\\MAGNUM\Projects\Microsoft\Cloud Power FY12\Design\ICONS_PNG\Increase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prstClr val="black"/>
              <a:srgbClr val="393F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251"/>
          <a:stretch/>
        </p:blipFill>
        <p:spPr bwMode="auto">
          <a:xfrm>
            <a:off x="7873769" y="2667823"/>
            <a:ext cx="1059851" cy="8873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7017767" y="4413784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6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-3420888" y="0"/>
            <a:ext cx="5976664" cy="5152297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>
            <a:off x="1263650" y="2576148"/>
            <a:ext cx="7890226" cy="2567352"/>
          </a:xfrm>
          <a:custGeom>
            <a:avLst/>
            <a:gdLst>
              <a:gd name="connsiteX0" fmla="*/ 0 w 7880350"/>
              <a:gd name="connsiteY0" fmla="*/ 2567352 h 2567352"/>
              <a:gd name="connsiteX1" fmla="*/ 1285524 w 7880350"/>
              <a:gd name="connsiteY1" fmla="*/ 0 h 2567352"/>
              <a:gd name="connsiteX2" fmla="*/ 6594826 w 7880350"/>
              <a:gd name="connsiteY2" fmla="*/ 0 h 2567352"/>
              <a:gd name="connsiteX3" fmla="*/ 7880350 w 7880350"/>
              <a:gd name="connsiteY3" fmla="*/ 2567352 h 2567352"/>
              <a:gd name="connsiteX4" fmla="*/ 0 w 7880350"/>
              <a:gd name="connsiteY4" fmla="*/ 2567352 h 2567352"/>
              <a:gd name="connsiteX0" fmla="*/ 0 w 7890226"/>
              <a:gd name="connsiteY0" fmla="*/ 2567352 h 2567352"/>
              <a:gd name="connsiteX1" fmla="*/ 1285524 w 7890226"/>
              <a:gd name="connsiteY1" fmla="*/ 0 h 2567352"/>
              <a:gd name="connsiteX2" fmla="*/ 7890226 w 7890226"/>
              <a:gd name="connsiteY2" fmla="*/ 0 h 2567352"/>
              <a:gd name="connsiteX3" fmla="*/ 7880350 w 7890226"/>
              <a:gd name="connsiteY3" fmla="*/ 2567352 h 2567352"/>
              <a:gd name="connsiteX4" fmla="*/ 0 w 7890226"/>
              <a:gd name="connsiteY4" fmla="*/ 2567352 h 2567352"/>
              <a:gd name="connsiteX0" fmla="*/ 0 w 7890226"/>
              <a:gd name="connsiteY0" fmla="*/ 2567352 h 2567352"/>
              <a:gd name="connsiteX1" fmla="*/ 1285524 w 7890226"/>
              <a:gd name="connsiteY1" fmla="*/ 0 h 2567352"/>
              <a:gd name="connsiteX2" fmla="*/ 7890226 w 7890226"/>
              <a:gd name="connsiteY2" fmla="*/ 0 h 2567352"/>
              <a:gd name="connsiteX3" fmla="*/ 7880350 w 7890226"/>
              <a:gd name="connsiteY3" fmla="*/ 2567352 h 2567352"/>
              <a:gd name="connsiteX4" fmla="*/ 0 w 7890226"/>
              <a:gd name="connsiteY4" fmla="*/ 2567352 h 256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0226" h="2567352">
                <a:moveTo>
                  <a:pt x="0" y="2567352"/>
                </a:moveTo>
                <a:lnTo>
                  <a:pt x="1285524" y="0"/>
                </a:lnTo>
                <a:lnTo>
                  <a:pt x="7890226" y="0"/>
                </a:lnTo>
                <a:lnTo>
                  <a:pt x="7880350" y="2567352"/>
                </a:lnTo>
                <a:lnTo>
                  <a:pt x="0" y="25673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梯形 7"/>
          <p:cNvSpPr/>
          <p:nvPr/>
        </p:nvSpPr>
        <p:spPr>
          <a:xfrm flipV="1">
            <a:off x="1263650" y="-9525"/>
            <a:ext cx="7890226" cy="2586402"/>
          </a:xfrm>
          <a:custGeom>
            <a:avLst/>
            <a:gdLst>
              <a:gd name="connsiteX0" fmla="*/ 0 w 7880350"/>
              <a:gd name="connsiteY0" fmla="*/ 2567352 h 2567352"/>
              <a:gd name="connsiteX1" fmla="*/ 1285524 w 7880350"/>
              <a:gd name="connsiteY1" fmla="*/ 0 h 2567352"/>
              <a:gd name="connsiteX2" fmla="*/ 6594826 w 7880350"/>
              <a:gd name="connsiteY2" fmla="*/ 0 h 2567352"/>
              <a:gd name="connsiteX3" fmla="*/ 7880350 w 7880350"/>
              <a:gd name="connsiteY3" fmla="*/ 2567352 h 2567352"/>
              <a:gd name="connsiteX4" fmla="*/ 0 w 7880350"/>
              <a:gd name="connsiteY4" fmla="*/ 2567352 h 2567352"/>
              <a:gd name="connsiteX0" fmla="*/ 0 w 7890226"/>
              <a:gd name="connsiteY0" fmla="*/ 2567352 h 2567352"/>
              <a:gd name="connsiteX1" fmla="*/ 1285524 w 7890226"/>
              <a:gd name="connsiteY1" fmla="*/ 0 h 2567352"/>
              <a:gd name="connsiteX2" fmla="*/ 7890226 w 7890226"/>
              <a:gd name="connsiteY2" fmla="*/ 0 h 2567352"/>
              <a:gd name="connsiteX3" fmla="*/ 7880350 w 7890226"/>
              <a:gd name="connsiteY3" fmla="*/ 2567352 h 2567352"/>
              <a:gd name="connsiteX4" fmla="*/ 0 w 7890226"/>
              <a:gd name="connsiteY4" fmla="*/ 2567352 h 2567352"/>
              <a:gd name="connsiteX0" fmla="*/ 0 w 7890226"/>
              <a:gd name="connsiteY0" fmla="*/ 2567352 h 2567352"/>
              <a:gd name="connsiteX1" fmla="*/ 1285524 w 7890226"/>
              <a:gd name="connsiteY1" fmla="*/ 0 h 2567352"/>
              <a:gd name="connsiteX2" fmla="*/ 7890226 w 7890226"/>
              <a:gd name="connsiteY2" fmla="*/ 0 h 2567352"/>
              <a:gd name="connsiteX3" fmla="*/ 7880350 w 7890226"/>
              <a:gd name="connsiteY3" fmla="*/ 2567352 h 2567352"/>
              <a:gd name="connsiteX4" fmla="*/ 0 w 7890226"/>
              <a:gd name="connsiteY4" fmla="*/ 2567352 h 256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0226" h="2567352">
                <a:moveTo>
                  <a:pt x="0" y="2567352"/>
                </a:moveTo>
                <a:lnTo>
                  <a:pt x="1285524" y="0"/>
                </a:lnTo>
                <a:lnTo>
                  <a:pt x="7890226" y="0"/>
                </a:lnTo>
                <a:lnTo>
                  <a:pt x="7880350" y="2567352"/>
                </a:lnTo>
                <a:lnTo>
                  <a:pt x="0" y="256735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7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5409282" y="411510"/>
            <a:ext cx="1899022" cy="3638558"/>
            <a:chOff x="1355467" y="454668"/>
            <a:chExt cx="1899022" cy="3638558"/>
          </a:xfrm>
        </p:grpSpPr>
        <p:grpSp>
          <p:nvGrpSpPr>
            <p:cNvPr id="95" name="组合 94"/>
            <p:cNvGrpSpPr/>
            <p:nvPr/>
          </p:nvGrpSpPr>
          <p:grpSpPr>
            <a:xfrm>
              <a:off x="1658325" y="454668"/>
              <a:ext cx="1296144" cy="715988"/>
              <a:chOff x="1259632" y="2067694"/>
              <a:chExt cx="1296144" cy="715988"/>
            </a:xfrm>
          </p:grpSpPr>
          <p:sp>
            <p:nvSpPr>
              <p:cNvPr id="113" name="梯形 112"/>
              <p:cNvSpPr/>
              <p:nvPr/>
            </p:nvSpPr>
            <p:spPr>
              <a:xfrm rot="10800000">
                <a:off x="1259632" y="2067694"/>
                <a:ext cx="1296144" cy="715760"/>
              </a:xfrm>
              <a:prstGeom prst="trapezoid">
                <a:avLst>
                  <a:gd name="adj" fmla="val 32984"/>
                </a:avLst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 113"/>
              <p:cNvSpPr/>
              <p:nvPr/>
            </p:nvSpPr>
            <p:spPr>
              <a:xfrm>
                <a:off x="1619671" y="2180814"/>
                <a:ext cx="895552" cy="602868"/>
              </a:xfrm>
              <a:custGeom>
                <a:avLst/>
                <a:gdLst>
                  <a:gd name="connsiteX0" fmla="*/ 0 w 509588"/>
                  <a:gd name="connsiteY0" fmla="*/ 237910 h 237910"/>
                  <a:gd name="connsiteX1" fmla="*/ 176213 w 509588"/>
                  <a:gd name="connsiteY1" fmla="*/ 28360 h 237910"/>
                  <a:gd name="connsiteX2" fmla="*/ 509588 w 509588"/>
                  <a:gd name="connsiteY2" fmla="*/ 4547 h 237910"/>
                  <a:gd name="connsiteX0" fmla="*/ 0 w 520457"/>
                  <a:gd name="connsiteY0" fmla="*/ 336767 h 336767"/>
                  <a:gd name="connsiteX1" fmla="*/ 176213 w 520457"/>
                  <a:gd name="connsiteY1" fmla="*/ 127217 h 336767"/>
                  <a:gd name="connsiteX2" fmla="*/ 520457 w 520457"/>
                  <a:gd name="connsiteY2" fmla="*/ 151 h 336767"/>
                  <a:gd name="connsiteX0" fmla="*/ 0 w 520457"/>
                  <a:gd name="connsiteY0" fmla="*/ 336889 h 336889"/>
                  <a:gd name="connsiteX1" fmla="*/ 207461 w 520457"/>
                  <a:gd name="connsiteY1" fmla="*/ 92016 h 336889"/>
                  <a:gd name="connsiteX2" fmla="*/ 520457 w 520457"/>
                  <a:gd name="connsiteY2" fmla="*/ 273 h 336889"/>
                  <a:gd name="connsiteX0" fmla="*/ 0 w 510947"/>
                  <a:gd name="connsiteY0" fmla="*/ 339593 h 339593"/>
                  <a:gd name="connsiteX1" fmla="*/ 207461 w 510947"/>
                  <a:gd name="connsiteY1" fmla="*/ 94720 h 339593"/>
                  <a:gd name="connsiteX2" fmla="*/ 510947 w 510947"/>
                  <a:gd name="connsiteY2" fmla="*/ 260 h 339593"/>
                  <a:gd name="connsiteX0" fmla="*/ 0 w 533717"/>
                  <a:gd name="connsiteY0" fmla="*/ 345604 h 345604"/>
                  <a:gd name="connsiteX1" fmla="*/ 207461 w 533717"/>
                  <a:gd name="connsiteY1" fmla="*/ 100731 h 345604"/>
                  <a:gd name="connsiteX2" fmla="*/ 510947 w 533717"/>
                  <a:gd name="connsiteY2" fmla="*/ 6271 h 345604"/>
                  <a:gd name="connsiteX3" fmla="*/ 511949 w 533717"/>
                  <a:gd name="connsiteY3" fmla="*/ 8958 h 345604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39809 h 344170"/>
                  <a:gd name="connsiteX0" fmla="*/ 0 w 520754"/>
                  <a:gd name="connsiteY0" fmla="*/ 343885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43885 h 344170"/>
                  <a:gd name="connsiteX0" fmla="*/ 0 w 510947"/>
                  <a:gd name="connsiteY0" fmla="*/ 343674 h 343959"/>
                  <a:gd name="connsiteX1" fmla="*/ 207461 w 510947"/>
                  <a:gd name="connsiteY1" fmla="*/ 94725 h 343959"/>
                  <a:gd name="connsiteX2" fmla="*/ 510947 w 510947"/>
                  <a:gd name="connsiteY2" fmla="*/ 265 h 343959"/>
                  <a:gd name="connsiteX3" fmla="*/ 399186 w 510947"/>
                  <a:gd name="connsiteY3" fmla="*/ 343959 h 343959"/>
                  <a:gd name="connsiteX4" fmla="*/ 0 w 510947"/>
                  <a:gd name="connsiteY4" fmla="*/ 343674 h 34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47" h="343959">
                    <a:moveTo>
                      <a:pt x="0" y="343674"/>
                    </a:moveTo>
                    <a:cubicBezTo>
                      <a:pt x="45641" y="258346"/>
                      <a:pt x="122303" y="151960"/>
                      <a:pt x="207461" y="94725"/>
                    </a:cubicBezTo>
                    <a:cubicBezTo>
                      <a:pt x="292619" y="37490"/>
                      <a:pt x="445066" y="-3704"/>
                      <a:pt x="510947" y="265"/>
                    </a:cubicBezTo>
                    <a:cubicBezTo>
                      <a:pt x="496483" y="47465"/>
                      <a:pt x="398977" y="343399"/>
                      <a:pt x="399186" y="343959"/>
                    </a:cubicBezTo>
                    <a:lnTo>
                      <a:pt x="0" y="3436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610319" y="2139702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03</a:t>
                </a:r>
                <a:endParaRPr lang="zh-CN" altLang="en-US" sz="28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355467" y="1149704"/>
              <a:ext cx="1899022" cy="2943522"/>
              <a:chOff x="2023374" y="1788468"/>
              <a:chExt cx="1899022" cy="2943522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023374" y="1788468"/>
                <a:ext cx="1899022" cy="2236340"/>
                <a:chOff x="1997760" y="2356351"/>
                <a:chExt cx="1899022" cy="2236340"/>
              </a:xfrm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1997760" y="2356351"/>
                  <a:ext cx="1899022" cy="2236340"/>
                  <a:chOff x="3333038" y="1211888"/>
                  <a:chExt cx="1899022" cy="2236340"/>
                </a:xfrm>
              </p:grpSpPr>
              <p:sp>
                <p:nvSpPr>
                  <p:cNvPr id="110" name="矩形 109"/>
                  <p:cNvSpPr/>
                  <p:nvPr/>
                </p:nvSpPr>
                <p:spPr>
                  <a:xfrm>
                    <a:off x="3333038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>
                  <a:xfrm>
                    <a:off x="3347864" y="1211888"/>
                    <a:ext cx="1872208" cy="223634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>
                  <a:xfrm>
                    <a:off x="5214060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0" name="椭圆 99"/>
                <p:cNvSpPr/>
                <p:nvPr/>
              </p:nvSpPr>
              <p:spPr>
                <a:xfrm rot="1800000">
                  <a:off x="209728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 rot="1800000">
                  <a:off x="227152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 rot="1800000">
                  <a:off x="244264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 rot="1800000">
                  <a:off x="2616884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 rot="1800000">
                  <a:off x="2791122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 rot="1800000">
                  <a:off x="2965360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 rot="1800000">
                  <a:off x="313647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 rot="1800000">
                  <a:off x="331071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8" name="椭圆 107"/>
                <p:cNvSpPr/>
                <p:nvPr/>
              </p:nvSpPr>
              <p:spPr>
                <a:xfrm rot="1800000">
                  <a:off x="3483618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 rot="1800000">
                  <a:off x="365785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98" name="矩形 97"/>
              <p:cNvSpPr/>
              <p:nvPr/>
            </p:nvSpPr>
            <p:spPr>
              <a:xfrm>
                <a:off x="2037876" y="4037508"/>
                <a:ext cx="1872208" cy="6944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1835696" y="411510"/>
            <a:ext cx="1899022" cy="3638558"/>
            <a:chOff x="1355467" y="454668"/>
            <a:chExt cx="1899022" cy="3638558"/>
          </a:xfrm>
        </p:grpSpPr>
        <p:grpSp>
          <p:nvGrpSpPr>
            <p:cNvPr id="6" name="组合 5"/>
            <p:cNvGrpSpPr/>
            <p:nvPr/>
          </p:nvGrpSpPr>
          <p:grpSpPr>
            <a:xfrm>
              <a:off x="1658325" y="454668"/>
              <a:ext cx="1296144" cy="715988"/>
              <a:chOff x="1259632" y="2067694"/>
              <a:chExt cx="1296144" cy="715988"/>
            </a:xfrm>
          </p:grpSpPr>
          <p:sp>
            <p:nvSpPr>
              <p:cNvPr id="4" name="梯形 3"/>
              <p:cNvSpPr/>
              <p:nvPr/>
            </p:nvSpPr>
            <p:spPr>
              <a:xfrm rot="10800000">
                <a:off x="1259632" y="2067694"/>
                <a:ext cx="1296144" cy="715760"/>
              </a:xfrm>
              <a:prstGeom prst="trapezoid">
                <a:avLst>
                  <a:gd name="adj" fmla="val 32984"/>
                </a:avLst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任意多边形 1"/>
              <p:cNvSpPr/>
              <p:nvPr/>
            </p:nvSpPr>
            <p:spPr>
              <a:xfrm>
                <a:off x="1619671" y="2180814"/>
                <a:ext cx="895552" cy="602868"/>
              </a:xfrm>
              <a:custGeom>
                <a:avLst/>
                <a:gdLst>
                  <a:gd name="connsiteX0" fmla="*/ 0 w 509588"/>
                  <a:gd name="connsiteY0" fmla="*/ 237910 h 237910"/>
                  <a:gd name="connsiteX1" fmla="*/ 176213 w 509588"/>
                  <a:gd name="connsiteY1" fmla="*/ 28360 h 237910"/>
                  <a:gd name="connsiteX2" fmla="*/ 509588 w 509588"/>
                  <a:gd name="connsiteY2" fmla="*/ 4547 h 237910"/>
                  <a:gd name="connsiteX0" fmla="*/ 0 w 520457"/>
                  <a:gd name="connsiteY0" fmla="*/ 336767 h 336767"/>
                  <a:gd name="connsiteX1" fmla="*/ 176213 w 520457"/>
                  <a:gd name="connsiteY1" fmla="*/ 127217 h 336767"/>
                  <a:gd name="connsiteX2" fmla="*/ 520457 w 520457"/>
                  <a:gd name="connsiteY2" fmla="*/ 151 h 336767"/>
                  <a:gd name="connsiteX0" fmla="*/ 0 w 520457"/>
                  <a:gd name="connsiteY0" fmla="*/ 336889 h 336889"/>
                  <a:gd name="connsiteX1" fmla="*/ 207461 w 520457"/>
                  <a:gd name="connsiteY1" fmla="*/ 92016 h 336889"/>
                  <a:gd name="connsiteX2" fmla="*/ 520457 w 520457"/>
                  <a:gd name="connsiteY2" fmla="*/ 273 h 336889"/>
                  <a:gd name="connsiteX0" fmla="*/ 0 w 510947"/>
                  <a:gd name="connsiteY0" fmla="*/ 339593 h 339593"/>
                  <a:gd name="connsiteX1" fmla="*/ 207461 w 510947"/>
                  <a:gd name="connsiteY1" fmla="*/ 94720 h 339593"/>
                  <a:gd name="connsiteX2" fmla="*/ 510947 w 510947"/>
                  <a:gd name="connsiteY2" fmla="*/ 260 h 339593"/>
                  <a:gd name="connsiteX0" fmla="*/ 0 w 533717"/>
                  <a:gd name="connsiteY0" fmla="*/ 345604 h 345604"/>
                  <a:gd name="connsiteX1" fmla="*/ 207461 w 533717"/>
                  <a:gd name="connsiteY1" fmla="*/ 100731 h 345604"/>
                  <a:gd name="connsiteX2" fmla="*/ 510947 w 533717"/>
                  <a:gd name="connsiteY2" fmla="*/ 6271 h 345604"/>
                  <a:gd name="connsiteX3" fmla="*/ 511949 w 533717"/>
                  <a:gd name="connsiteY3" fmla="*/ 8958 h 345604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39809 h 344170"/>
                  <a:gd name="connsiteX0" fmla="*/ 0 w 520754"/>
                  <a:gd name="connsiteY0" fmla="*/ 343885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43885 h 344170"/>
                  <a:gd name="connsiteX0" fmla="*/ 0 w 510947"/>
                  <a:gd name="connsiteY0" fmla="*/ 343674 h 343959"/>
                  <a:gd name="connsiteX1" fmla="*/ 207461 w 510947"/>
                  <a:gd name="connsiteY1" fmla="*/ 94725 h 343959"/>
                  <a:gd name="connsiteX2" fmla="*/ 510947 w 510947"/>
                  <a:gd name="connsiteY2" fmla="*/ 265 h 343959"/>
                  <a:gd name="connsiteX3" fmla="*/ 399186 w 510947"/>
                  <a:gd name="connsiteY3" fmla="*/ 343959 h 343959"/>
                  <a:gd name="connsiteX4" fmla="*/ 0 w 510947"/>
                  <a:gd name="connsiteY4" fmla="*/ 343674 h 34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47" h="343959">
                    <a:moveTo>
                      <a:pt x="0" y="343674"/>
                    </a:moveTo>
                    <a:cubicBezTo>
                      <a:pt x="45641" y="258346"/>
                      <a:pt x="122303" y="151960"/>
                      <a:pt x="207461" y="94725"/>
                    </a:cubicBezTo>
                    <a:cubicBezTo>
                      <a:pt x="292619" y="37490"/>
                      <a:pt x="445066" y="-3704"/>
                      <a:pt x="510947" y="265"/>
                    </a:cubicBezTo>
                    <a:cubicBezTo>
                      <a:pt x="496483" y="47465"/>
                      <a:pt x="398977" y="343399"/>
                      <a:pt x="399186" y="343959"/>
                    </a:cubicBezTo>
                    <a:lnTo>
                      <a:pt x="0" y="3436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610319" y="2139702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01</a:t>
                </a:r>
                <a:endParaRPr lang="zh-CN" altLang="en-US" sz="28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355467" y="1149704"/>
              <a:ext cx="1899022" cy="2943522"/>
              <a:chOff x="2023374" y="1788468"/>
              <a:chExt cx="1899022" cy="294352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023374" y="1788468"/>
                <a:ext cx="1899022" cy="2236340"/>
                <a:chOff x="1997760" y="2356351"/>
                <a:chExt cx="1899022" cy="2236340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997760" y="2356351"/>
                  <a:ext cx="1899022" cy="2236340"/>
                  <a:chOff x="3333038" y="1211888"/>
                  <a:chExt cx="1899022" cy="2236340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333038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3347864" y="1211888"/>
                    <a:ext cx="1872208" cy="223634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5214060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" name="椭圆 12"/>
                <p:cNvSpPr/>
                <p:nvPr/>
              </p:nvSpPr>
              <p:spPr>
                <a:xfrm rot="1800000">
                  <a:off x="209728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 rot="1800000">
                  <a:off x="227152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 rot="1800000">
                  <a:off x="244264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 rot="1800000">
                  <a:off x="2616884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 rot="1800000">
                  <a:off x="2791122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 rot="1800000">
                  <a:off x="2965360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 rot="1800000">
                  <a:off x="313647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 rot="1800000">
                  <a:off x="331071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 rot="1800000">
                  <a:off x="3483618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 rot="1800000">
                  <a:off x="365785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5" name="矩形 24"/>
              <p:cNvSpPr/>
              <p:nvPr/>
            </p:nvSpPr>
            <p:spPr>
              <a:xfrm>
                <a:off x="2037876" y="4037508"/>
                <a:ext cx="1872208" cy="6944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626523" y="1197525"/>
            <a:ext cx="1899022" cy="3638558"/>
            <a:chOff x="1355467" y="454668"/>
            <a:chExt cx="1899022" cy="3638558"/>
          </a:xfrm>
        </p:grpSpPr>
        <p:grpSp>
          <p:nvGrpSpPr>
            <p:cNvPr id="73" name="组合 72"/>
            <p:cNvGrpSpPr/>
            <p:nvPr/>
          </p:nvGrpSpPr>
          <p:grpSpPr>
            <a:xfrm>
              <a:off x="1658325" y="454668"/>
              <a:ext cx="1296144" cy="715988"/>
              <a:chOff x="1259632" y="2067694"/>
              <a:chExt cx="1296144" cy="715988"/>
            </a:xfrm>
          </p:grpSpPr>
          <p:sp>
            <p:nvSpPr>
              <p:cNvPr id="91" name="梯形 90"/>
              <p:cNvSpPr/>
              <p:nvPr/>
            </p:nvSpPr>
            <p:spPr>
              <a:xfrm rot="10800000">
                <a:off x="1259632" y="2067694"/>
                <a:ext cx="1296144" cy="715760"/>
              </a:xfrm>
              <a:prstGeom prst="trapezoid">
                <a:avLst>
                  <a:gd name="adj" fmla="val 32984"/>
                </a:avLst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1619671" y="2180814"/>
                <a:ext cx="895552" cy="602868"/>
              </a:xfrm>
              <a:custGeom>
                <a:avLst/>
                <a:gdLst>
                  <a:gd name="connsiteX0" fmla="*/ 0 w 509588"/>
                  <a:gd name="connsiteY0" fmla="*/ 237910 h 237910"/>
                  <a:gd name="connsiteX1" fmla="*/ 176213 w 509588"/>
                  <a:gd name="connsiteY1" fmla="*/ 28360 h 237910"/>
                  <a:gd name="connsiteX2" fmla="*/ 509588 w 509588"/>
                  <a:gd name="connsiteY2" fmla="*/ 4547 h 237910"/>
                  <a:gd name="connsiteX0" fmla="*/ 0 w 520457"/>
                  <a:gd name="connsiteY0" fmla="*/ 336767 h 336767"/>
                  <a:gd name="connsiteX1" fmla="*/ 176213 w 520457"/>
                  <a:gd name="connsiteY1" fmla="*/ 127217 h 336767"/>
                  <a:gd name="connsiteX2" fmla="*/ 520457 w 520457"/>
                  <a:gd name="connsiteY2" fmla="*/ 151 h 336767"/>
                  <a:gd name="connsiteX0" fmla="*/ 0 w 520457"/>
                  <a:gd name="connsiteY0" fmla="*/ 336889 h 336889"/>
                  <a:gd name="connsiteX1" fmla="*/ 207461 w 520457"/>
                  <a:gd name="connsiteY1" fmla="*/ 92016 h 336889"/>
                  <a:gd name="connsiteX2" fmla="*/ 520457 w 520457"/>
                  <a:gd name="connsiteY2" fmla="*/ 273 h 336889"/>
                  <a:gd name="connsiteX0" fmla="*/ 0 w 510947"/>
                  <a:gd name="connsiteY0" fmla="*/ 339593 h 339593"/>
                  <a:gd name="connsiteX1" fmla="*/ 207461 w 510947"/>
                  <a:gd name="connsiteY1" fmla="*/ 94720 h 339593"/>
                  <a:gd name="connsiteX2" fmla="*/ 510947 w 510947"/>
                  <a:gd name="connsiteY2" fmla="*/ 260 h 339593"/>
                  <a:gd name="connsiteX0" fmla="*/ 0 w 533717"/>
                  <a:gd name="connsiteY0" fmla="*/ 345604 h 345604"/>
                  <a:gd name="connsiteX1" fmla="*/ 207461 w 533717"/>
                  <a:gd name="connsiteY1" fmla="*/ 100731 h 345604"/>
                  <a:gd name="connsiteX2" fmla="*/ 510947 w 533717"/>
                  <a:gd name="connsiteY2" fmla="*/ 6271 h 345604"/>
                  <a:gd name="connsiteX3" fmla="*/ 511949 w 533717"/>
                  <a:gd name="connsiteY3" fmla="*/ 8958 h 345604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39809 h 344170"/>
                  <a:gd name="connsiteX0" fmla="*/ 0 w 520754"/>
                  <a:gd name="connsiteY0" fmla="*/ 343885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43885 h 344170"/>
                  <a:gd name="connsiteX0" fmla="*/ 0 w 510947"/>
                  <a:gd name="connsiteY0" fmla="*/ 343674 h 343959"/>
                  <a:gd name="connsiteX1" fmla="*/ 207461 w 510947"/>
                  <a:gd name="connsiteY1" fmla="*/ 94725 h 343959"/>
                  <a:gd name="connsiteX2" fmla="*/ 510947 w 510947"/>
                  <a:gd name="connsiteY2" fmla="*/ 265 h 343959"/>
                  <a:gd name="connsiteX3" fmla="*/ 399186 w 510947"/>
                  <a:gd name="connsiteY3" fmla="*/ 343959 h 343959"/>
                  <a:gd name="connsiteX4" fmla="*/ 0 w 510947"/>
                  <a:gd name="connsiteY4" fmla="*/ 343674 h 34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47" h="343959">
                    <a:moveTo>
                      <a:pt x="0" y="343674"/>
                    </a:moveTo>
                    <a:cubicBezTo>
                      <a:pt x="45641" y="258346"/>
                      <a:pt x="122303" y="151960"/>
                      <a:pt x="207461" y="94725"/>
                    </a:cubicBezTo>
                    <a:cubicBezTo>
                      <a:pt x="292619" y="37490"/>
                      <a:pt x="445066" y="-3704"/>
                      <a:pt x="510947" y="265"/>
                    </a:cubicBezTo>
                    <a:cubicBezTo>
                      <a:pt x="496483" y="47465"/>
                      <a:pt x="398977" y="343399"/>
                      <a:pt x="399186" y="343959"/>
                    </a:cubicBezTo>
                    <a:lnTo>
                      <a:pt x="0" y="3436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610319" y="2139702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02</a:t>
                </a:r>
                <a:endParaRPr lang="zh-CN" altLang="en-US" sz="28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355467" y="1149704"/>
              <a:ext cx="1899022" cy="2943522"/>
              <a:chOff x="2023374" y="1788468"/>
              <a:chExt cx="1899022" cy="294352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2023374" y="1788468"/>
                <a:ext cx="1899022" cy="2236340"/>
                <a:chOff x="1997760" y="2356351"/>
                <a:chExt cx="1899022" cy="2236340"/>
              </a:xfrm>
            </p:grpSpPr>
            <p:grpSp>
              <p:nvGrpSpPr>
                <p:cNvPr id="77" name="组合 76"/>
                <p:cNvGrpSpPr/>
                <p:nvPr/>
              </p:nvGrpSpPr>
              <p:grpSpPr>
                <a:xfrm>
                  <a:off x="1997760" y="2356351"/>
                  <a:ext cx="1899022" cy="2236340"/>
                  <a:chOff x="3333038" y="1211888"/>
                  <a:chExt cx="1899022" cy="2236340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3333038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>
                    <a:off x="3347864" y="1211888"/>
                    <a:ext cx="1872208" cy="223634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矩形 89"/>
                  <p:cNvSpPr/>
                  <p:nvPr/>
                </p:nvSpPr>
                <p:spPr>
                  <a:xfrm>
                    <a:off x="5214060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8" name="椭圆 77"/>
                <p:cNvSpPr/>
                <p:nvPr/>
              </p:nvSpPr>
              <p:spPr>
                <a:xfrm rot="1800000">
                  <a:off x="209728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 rot="1800000">
                  <a:off x="227152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 rot="1800000">
                  <a:off x="244264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 rot="1800000">
                  <a:off x="2616884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 rot="1800000">
                  <a:off x="2791122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 rot="1800000">
                  <a:off x="2965360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 rot="1800000">
                  <a:off x="313647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 rot="1800000">
                  <a:off x="331071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 rot="1800000">
                  <a:off x="3483618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 rot="1800000">
                  <a:off x="365785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6" name="矩形 75"/>
              <p:cNvSpPr/>
              <p:nvPr/>
            </p:nvSpPr>
            <p:spPr>
              <a:xfrm>
                <a:off x="2037876" y="4037508"/>
                <a:ext cx="1872208" cy="6944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6" name="TextBox 115"/>
          <p:cNvSpPr txBox="1"/>
          <p:nvPr/>
        </p:nvSpPr>
        <p:spPr>
          <a:xfrm>
            <a:off x="1895067" y="1356228"/>
            <a:ext cx="183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 smtClean="0"/>
              <a:t>Click here to add </a:t>
            </a:r>
          </a:p>
          <a:p>
            <a:r>
              <a:rPr lang="en-US" altLang="zh-CN" sz="1600" dirty="0" smtClean="0"/>
              <a:t>your text or Copy </a:t>
            </a:r>
          </a:p>
          <a:p>
            <a:r>
              <a:rPr lang="en-US" altLang="zh-CN" sz="1600" dirty="0" smtClean="0"/>
              <a:t>Your text and paste </a:t>
            </a:r>
          </a:p>
          <a:p>
            <a:r>
              <a:rPr lang="en-US" altLang="zh-CN" sz="1600" dirty="0" smtClean="0"/>
              <a:t>it here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685894" y="2224716"/>
            <a:ext cx="183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 smtClean="0"/>
              <a:t>Click here to add </a:t>
            </a:r>
          </a:p>
          <a:p>
            <a:r>
              <a:rPr lang="en-US" altLang="zh-CN" sz="1600" dirty="0" smtClean="0"/>
              <a:t>your text or Copy </a:t>
            </a:r>
          </a:p>
          <a:p>
            <a:r>
              <a:rPr lang="en-US" altLang="zh-CN" sz="1600" dirty="0" smtClean="0"/>
              <a:t>Your text and paste </a:t>
            </a:r>
          </a:p>
          <a:p>
            <a:r>
              <a:rPr lang="en-US" altLang="zh-CN" sz="1600" dirty="0" smtClean="0"/>
              <a:t>it here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468653" y="1356228"/>
            <a:ext cx="183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 smtClean="0"/>
              <a:t>Click here to add </a:t>
            </a:r>
          </a:p>
          <a:p>
            <a:r>
              <a:rPr lang="en-US" altLang="zh-CN" sz="1600" dirty="0" smtClean="0"/>
              <a:t>your text or Copy </a:t>
            </a:r>
          </a:p>
          <a:p>
            <a:r>
              <a:rPr lang="en-US" altLang="zh-CN" sz="1600" dirty="0" smtClean="0"/>
              <a:t>Your text and paste </a:t>
            </a:r>
          </a:p>
          <a:p>
            <a:r>
              <a:rPr lang="en-US" altLang="zh-CN" sz="1600" dirty="0" smtClean="0"/>
              <a:t>it here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77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67544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-858241" y="1953320"/>
            <a:ext cx="2700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FFC000"/>
                </a:solidFill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CONTENTS</a:t>
            </a:r>
            <a:endParaRPr lang="zh-CN" altLang="en-US" sz="4400" b="1" dirty="0">
              <a:solidFill>
                <a:srgbClr val="FFC000"/>
              </a:solidFill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267744" y="195486"/>
            <a:ext cx="4104456" cy="1117366"/>
            <a:chOff x="2267744" y="195486"/>
            <a:chExt cx="4104456" cy="1117366"/>
          </a:xfrm>
        </p:grpSpPr>
        <p:sp>
          <p:nvSpPr>
            <p:cNvPr id="13" name="椭圆 12"/>
            <p:cNvSpPr/>
            <p:nvPr/>
          </p:nvSpPr>
          <p:spPr>
            <a:xfrm>
              <a:off x="2267744" y="195486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946144" y="474829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47556" y="275298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27784" y="1392664"/>
            <a:ext cx="4104456" cy="1117366"/>
            <a:chOff x="2627784" y="1392664"/>
            <a:chExt cx="4104456" cy="1117366"/>
          </a:xfrm>
        </p:grpSpPr>
        <p:sp>
          <p:nvSpPr>
            <p:cNvPr id="27" name="椭圆 26"/>
            <p:cNvSpPr/>
            <p:nvPr/>
          </p:nvSpPr>
          <p:spPr>
            <a:xfrm>
              <a:off x="2627784" y="1392664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06184" y="1672007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707596" y="1472476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87824" y="2630625"/>
            <a:ext cx="4104456" cy="1117366"/>
            <a:chOff x="2987824" y="2630625"/>
            <a:chExt cx="4104456" cy="1117366"/>
          </a:xfrm>
        </p:grpSpPr>
        <p:sp>
          <p:nvSpPr>
            <p:cNvPr id="31" name="椭圆 30"/>
            <p:cNvSpPr/>
            <p:nvPr/>
          </p:nvSpPr>
          <p:spPr>
            <a:xfrm>
              <a:off x="2987824" y="2630625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666224" y="2909968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067636" y="2710437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347864" y="3827803"/>
            <a:ext cx="4104456" cy="1117366"/>
            <a:chOff x="3347864" y="3827803"/>
            <a:chExt cx="4104456" cy="1117366"/>
          </a:xfrm>
        </p:grpSpPr>
        <p:sp>
          <p:nvSpPr>
            <p:cNvPr id="35" name="椭圆 34"/>
            <p:cNvSpPr/>
            <p:nvPr/>
          </p:nvSpPr>
          <p:spPr>
            <a:xfrm>
              <a:off x="3347864" y="3827803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026264" y="4107146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27676" y="3907615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65054" y="569504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22500" y="1766682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05189" y="3004643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5229" y="4201821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33718" y="49256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93757" y="168973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53797" y="29276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13838" y="412487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9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4611" y="2591398"/>
            <a:ext cx="180020" cy="1800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1560" y="1932217"/>
            <a:ext cx="360040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15616" y="2885399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01670" y="2147317"/>
            <a:ext cx="324036" cy="3240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87724" y="2278176"/>
            <a:ext cx="432048" cy="432048"/>
          </a:xfrm>
          <a:prstGeom prst="ellipse">
            <a:avLst/>
          </a:prstGeom>
          <a:solidFill>
            <a:schemeClr val="accent6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20861" y="1527580"/>
            <a:ext cx="324036" cy="324036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350775" y="3260294"/>
            <a:ext cx="546354" cy="5463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60040" y="3777884"/>
            <a:ext cx="324036" cy="324036"/>
          </a:xfrm>
          <a:prstGeom prst="ellipse">
            <a:avLst/>
          </a:prstGeom>
          <a:solidFill>
            <a:schemeClr val="accent6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155034" y="3209435"/>
            <a:ext cx="127660" cy="127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18154" y="2826631"/>
            <a:ext cx="180020" cy="1800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97619" y="1294201"/>
            <a:ext cx="1114829" cy="1114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623332" y="1056556"/>
            <a:ext cx="162018" cy="1620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12626" y="1137565"/>
            <a:ext cx="127660" cy="127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857073" y="1823281"/>
            <a:ext cx="324036" cy="3240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030622" y="2278176"/>
            <a:ext cx="546354" cy="546354"/>
          </a:xfrm>
          <a:prstGeom prst="ellipse">
            <a:avLst/>
          </a:prstGeom>
          <a:solidFill>
            <a:srgbClr val="FFC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414958" y="1689598"/>
            <a:ext cx="324036" cy="3240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067587" y="572243"/>
            <a:ext cx="546354" cy="546354"/>
          </a:xfrm>
          <a:prstGeom prst="ellips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348086" y="595033"/>
            <a:ext cx="275540" cy="275540"/>
          </a:xfrm>
          <a:prstGeom prst="ellipse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894020" y="3013130"/>
            <a:ext cx="819557" cy="8195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618249" y="3609978"/>
            <a:ext cx="324036" cy="324036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977593" y="3742818"/>
            <a:ext cx="127660" cy="127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77593" y="3972644"/>
            <a:ext cx="546354" cy="5463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874438" y="4155926"/>
            <a:ext cx="72008" cy="720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634902" y="3609978"/>
            <a:ext cx="275540" cy="275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306486" y="3371453"/>
            <a:ext cx="324036" cy="3240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02164" y="868143"/>
            <a:ext cx="1376885" cy="13768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76256" y="651794"/>
            <a:ext cx="81009" cy="8100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530773" y="1029424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978126" y="1324006"/>
            <a:ext cx="96865" cy="96865"/>
          </a:xfrm>
          <a:prstGeom prst="ellipse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778180" y="3059309"/>
            <a:ext cx="115839" cy="1158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760154" y="1810319"/>
            <a:ext cx="127660" cy="127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117642" y="1892429"/>
            <a:ext cx="72008" cy="720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173890" y="2420379"/>
            <a:ext cx="234026" cy="234026"/>
          </a:xfrm>
          <a:prstGeom prst="ellipse">
            <a:avLst/>
          </a:prstGeom>
          <a:solidFill>
            <a:schemeClr val="accent6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756139" y="3224592"/>
            <a:ext cx="819557" cy="8195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794358" y="2851112"/>
            <a:ext cx="324036" cy="3240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539578" y="1980735"/>
            <a:ext cx="183330" cy="1833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004520" y="654549"/>
            <a:ext cx="375792" cy="375792"/>
          </a:xfrm>
          <a:prstGeom prst="ellipse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251660" y="1029424"/>
            <a:ext cx="324036" cy="324036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503690" y="960516"/>
            <a:ext cx="438437" cy="438437"/>
          </a:xfrm>
          <a:prstGeom prst="ellipse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18394" y="922785"/>
            <a:ext cx="322663" cy="3226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604448" y="1364130"/>
            <a:ext cx="157784" cy="157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099171" y="1615702"/>
            <a:ext cx="252996" cy="25299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4" idx="7"/>
            <a:endCxn id="5" idx="3"/>
          </p:cNvCxnSpPr>
          <p:nvPr/>
        </p:nvCxnSpPr>
        <p:spPr>
          <a:xfrm flipV="1">
            <a:off x="348268" y="2239530"/>
            <a:ext cx="316019" cy="37823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7" idx="2"/>
            <a:endCxn id="5" idx="6"/>
          </p:cNvCxnSpPr>
          <p:nvPr/>
        </p:nvCxnSpPr>
        <p:spPr>
          <a:xfrm flipH="1" flipV="1">
            <a:off x="971600" y="2112237"/>
            <a:ext cx="630070" cy="1970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" idx="1"/>
            <a:endCxn id="5" idx="5"/>
          </p:cNvCxnSpPr>
          <p:nvPr/>
        </p:nvCxnSpPr>
        <p:spPr>
          <a:xfrm flipH="1" flipV="1">
            <a:off x="918873" y="2239530"/>
            <a:ext cx="291651" cy="7407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6" idx="0"/>
            <a:endCxn id="7" idx="3"/>
          </p:cNvCxnSpPr>
          <p:nvPr/>
        </p:nvCxnSpPr>
        <p:spPr>
          <a:xfrm flipV="1">
            <a:off x="1439652" y="2423899"/>
            <a:ext cx="209472" cy="4615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" idx="7"/>
            <a:endCxn id="8" idx="3"/>
          </p:cNvCxnSpPr>
          <p:nvPr/>
        </p:nvCxnSpPr>
        <p:spPr>
          <a:xfrm flipV="1">
            <a:off x="1668780" y="2646952"/>
            <a:ext cx="482216" cy="33335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" idx="6"/>
            <a:endCxn id="14" idx="4"/>
          </p:cNvCxnSpPr>
          <p:nvPr/>
        </p:nvCxnSpPr>
        <p:spPr>
          <a:xfrm flipV="1">
            <a:off x="1763688" y="2409030"/>
            <a:ext cx="1391346" cy="8004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0" idx="1"/>
            <a:endCxn id="8" idx="4"/>
          </p:cNvCxnSpPr>
          <p:nvPr/>
        </p:nvCxnSpPr>
        <p:spPr>
          <a:xfrm flipH="1" flipV="1">
            <a:off x="2303748" y="2710224"/>
            <a:ext cx="127039" cy="63008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0" idx="0"/>
            <a:endCxn id="8" idx="4"/>
          </p:cNvCxnSpPr>
          <p:nvPr/>
        </p:nvCxnSpPr>
        <p:spPr>
          <a:xfrm flipH="1" flipV="1">
            <a:off x="2303748" y="2710224"/>
            <a:ext cx="320204" cy="55007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" idx="2"/>
            <a:endCxn id="10" idx="7"/>
          </p:cNvCxnSpPr>
          <p:nvPr/>
        </p:nvCxnSpPr>
        <p:spPr>
          <a:xfrm flipH="1">
            <a:off x="2817117" y="3273265"/>
            <a:ext cx="337917" cy="6704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35" idx="2"/>
            <a:endCxn id="13" idx="5"/>
          </p:cNvCxnSpPr>
          <p:nvPr/>
        </p:nvCxnSpPr>
        <p:spPr>
          <a:xfrm flipH="1" flipV="1">
            <a:off x="3471811" y="2980288"/>
            <a:ext cx="306369" cy="13694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20" idx="2"/>
            <a:endCxn id="13" idx="7"/>
          </p:cNvCxnSpPr>
          <p:nvPr/>
        </p:nvCxnSpPr>
        <p:spPr>
          <a:xfrm flipH="1">
            <a:off x="3471811" y="2551353"/>
            <a:ext cx="558811" cy="30164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20" idx="1"/>
            <a:endCxn id="19" idx="4"/>
          </p:cNvCxnSpPr>
          <p:nvPr/>
        </p:nvCxnSpPr>
        <p:spPr>
          <a:xfrm flipH="1" flipV="1">
            <a:off x="4019091" y="2147317"/>
            <a:ext cx="91543" cy="2108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19" idx="0"/>
            <a:endCxn id="22" idx="4"/>
          </p:cNvCxnSpPr>
          <p:nvPr/>
        </p:nvCxnSpPr>
        <p:spPr>
          <a:xfrm flipV="1">
            <a:off x="4019091" y="1118597"/>
            <a:ext cx="321673" cy="70468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20" idx="7"/>
            <a:endCxn id="21" idx="4"/>
          </p:cNvCxnSpPr>
          <p:nvPr/>
        </p:nvCxnSpPr>
        <p:spPr>
          <a:xfrm flipV="1">
            <a:off x="4496964" y="2013634"/>
            <a:ext cx="80012" cy="34455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814625" y="2826631"/>
            <a:ext cx="127660" cy="127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100" idx="0"/>
            <a:endCxn id="21" idx="4"/>
          </p:cNvCxnSpPr>
          <p:nvPr/>
        </p:nvCxnSpPr>
        <p:spPr>
          <a:xfrm flipH="1" flipV="1">
            <a:off x="4576976" y="2013634"/>
            <a:ext cx="301479" cy="8129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31" idx="4"/>
            <a:endCxn id="24" idx="6"/>
          </p:cNvCxnSpPr>
          <p:nvPr/>
        </p:nvCxnSpPr>
        <p:spPr>
          <a:xfrm flipH="1">
            <a:off x="4713577" y="2245028"/>
            <a:ext cx="977030" cy="11778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5219516" y="2769882"/>
            <a:ext cx="454710" cy="454710"/>
          </a:xfrm>
          <a:prstGeom prst="ellipse">
            <a:avLst/>
          </a:prstGeom>
          <a:solidFill>
            <a:srgbClr val="FFC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连接符 111"/>
          <p:cNvCxnSpPr>
            <a:stCxn id="27" idx="2"/>
            <a:endCxn id="25" idx="4"/>
          </p:cNvCxnSpPr>
          <p:nvPr/>
        </p:nvCxnSpPr>
        <p:spPr>
          <a:xfrm flipH="1" flipV="1">
            <a:off x="4780267" y="3934014"/>
            <a:ext cx="197326" cy="31180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27" idx="1"/>
            <a:endCxn id="26" idx="4"/>
          </p:cNvCxnSpPr>
          <p:nvPr/>
        </p:nvCxnSpPr>
        <p:spPr>
          <a:xfrm flipH="1" flipV="1">
            <a:off x="5041423" y="3870478"/>
            <a:ext cx="16182" cy="1821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27" idx="0"/>
            <a:endCxn id="122" idx="4"/>
          </p:cNvCxnSpPr>
          <p:nvPr/>
        </p:nvCxnSpPr>
        <p:spPr>
          <a:xfrm flipV="1">
            <a:off x="5250770" y="2858668"/>
            <a:ext cx="691709" cy="11139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5910442" y="2794594"/>
            <a:ext cx="64074" cy="640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>
            <a:stCxn id="29" idx="0"/>
            <a:endCxn id="122" idx="4"/>
          </p:cNvCxnSpPr>
          <p:nvPr/>
        </p:nvCxnSpPr>
        <p:spPr>
          <a:xfrm flipV="1">
            <a:off x="5772672" y="2858668"/>
            <a:ext cx="169807" cy="7513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30" idx="2"/>
            <a:endCxn id="29" idx="6"/>
          </p:cNvCxnSpPr>
          <p:nvPr/>
        </p:nvCxnSpPr>
        <p:spPr>
          <a:xfrm flipH="1">
            <a:off x="5910442" y="3533471"/>
            <a:ext cx="396044" cy="2142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6326472" y="2576129"/>
            <a:ext cx="252088" cy="252088"/>
          </a:xfrm>
          <a:prstGeom prst="ellipse">
            <a:avLst/>
          </a:prstGeom>
          <a:solidFill>
            <a:srgbClr val="FFC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连接符 130"/>
          <p:cNvCxnSpPr>
            <a:stCxn id="39" idx="0"/>
            <a:endCxn id="31" idx="5"/>
          </p:cNvCxnSpPr>
          <p:nvPr/>
        </p:nvCxnSpPr>
        <p:spPr>
          <a:xfrm flipH="1" flipV="1">
            <a:off x="6177409" y="2043388"/>
            <a:ext cx="988509" cy="11812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40" idx="3"/>
            <a:endCxn id="39" idx="7"/>
          </p:cNvCxnSpPr>
          <p:nvPr/>
        </p:nvCxnSpPr>
        <p:spPr>
          <a:xfrm flipH="1">
            <a:off x="7455675" y="3127694"/>
            <a:ext cx="386137" cy="21691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>
            <a:off x="6406473" y="1444722"/>
            <a:ext cx="183330" cy="18333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7003850" y="1786389"/>
            <a:ext cx="87760" cy="87760"/>
          </a:xfrm>
          <a:prstGeom prst="ellipse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7737718" y="1811720"/>
            <a:ext cx="78892" cy="7889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39" idx="0"/>
            <a:endCxn id="33" idx="5"/>
          </p:cNvCxnSpPr>
          <p:nvPr/>
        </p:nvCxnSpPr>
        <p:spPr>
          <a:xfrm flipH="1" flipV="1">
            <a:off x="6899549" y="1398200"/>
            <a:ext cx="266369" cy="182639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36" idx="0"/>
            <a:endCxn id="33" idx="4"/>
          </p:cNvCxnSpPr>
          <p:nvPr/>
        </p:nvCxnSpPr>
        <p:spPr>
          <a:xfrm flipH="1" flipV="1">
            <a:off x="6746797" y="1461472"/>
            <a:ext cx="77187" cy="3488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42" idx="2"/>
            <a:endCxn id="36" idx="5"/>
          </p:cNvCxnSpPr>
          <p:nvPr/>
        </p:nvCxnSpPr>
        <p:spPr>
          <a:xfrm flipH="1" flipV="1">
            <a:off x="6869119" y="1919284"/>
            <a:ext cx="670459" cy="1531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42" idx="7"/>
            <a:endCxn id="140" idx="3"/>
          </p:cNvCxnSpPr>
          <p:nvPr/>
        </p:nvCxnSpPr>
        <p:spPr>
          <a:xfrm flipV="1">
            <a:off x="7696060" y="1879059"/>
            <a:ext cx="53211" cy="1285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0" idx="0"/>
            <a:endCxn id="45" idx="4"/>
          </p:cNvCxnSpPr>
          <p:nvPr/>
        </p:nvCxnSpPr>
        <p:spPr>
          <a:xfrm flipH="1" flipV="1">
            <a:off x="7722909" y="1398953"/>
            <a:ext cx="54255" cy="4127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50" idx="1"/>
            <a:endCxn id="45" idx="5"/>
          </p:cNvCxnSpPr>
          <p:nvPr/>
        </p:nvCxnSpPr>
        <p:spPr>
          <a:xfrm flipH="1" flipV="1">
            <a:off x="7877919" y="1334745"/>
            <a:ext cx="258302" cy="31800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47" idx="3"/>
            <a:endCxn id="50" idx="7"/>
          </p:cNvCxnSpPr>
          <p:nvPr/>
        </p:nvCxnSpPr>
        <p:spPr>
          <a:xfrm flipH="1">
            <a:off x="8315117" y="1498807"/>
            <a:ext cx="312438" cy="15394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33" idx="1"/>
            <a:endCxn id="23" idx="4"/>
          </p:cNvCxnSpPr>
          <p:nvPr/>
        </p:nvCxnSpPr>
        <p:spPr>
          <a:xfrm flipH="1" flipV="1">
            <a:off x="6485856" y="870573"/>
            <a:ext cx="108189" cy="2221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32" idx="2"/>
            <a:endCxn id="23" idx="6"/>
          </p:cNvCxnSpPr>
          <p:nvPr/>
        </p:nvCxnSpPr>
        <p:spPr>
          <a:xfrm flipH="1">
            <a:off x="6623626" y="692299"/>
            <a:ext cx="252630" cy="405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42" idx="1"/>
            <a:endCxn id="34" idx="5"/>
          </p:cNvCxnSpPr>
          <p:nvPr/>
        </p:nvCxnSpPr>
        <p:spPr>
          <a:xfrm flipH="1" flipV="1">
            <a:off x="7060805" y="1406685"/>
            <a:ext cx="505621" cy="6008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42" idx="1"/>
            <a:endCxn id="33" idx="5"/>
          </p:cNvCxnSpPr>
          <p:nvPr/>
        </p:nvCxnSpPr>
        <p:spPr>
          <a:xfrm flipH="1" flipV="1">
            <a:off x="6899549" y="1398200"/>
            <a:ext cx="666877" cy="6093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160628" y="450110"/>
            <a:ext cx="2099178" cy="171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161943" y="628571"/>
            <a:ext cx="167375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161943" y="809982"/>
            <a:ext cx="181776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162163" y="990750"/>
            <a:ext cx="74377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162162" y="1172560"/>
            <a:ext cx="95980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1131715" y="3024769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847096" y="1644302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382670" y="1371715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995861" y="3230990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860015" y="3437316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9499" y="83408"/>
            <a:ext cx="171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Company Logo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44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825912" y="2499051"/>
            <a:ext cx="1800200" cy="1800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0628" y="450110"/>
            <a:ext cx="2099178" cy="171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943" y="628571"/>
            <a:ext cx="167375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1943" y="809982"/>
            <a:ext cx="181776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2163" y="990750"/>
            <a:ext cx="74377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2162" y="1172560"/>
            <a:ext cx="95980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499" y="83408"/>
            <a:ext cx="171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Company Logo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-756592" y="1851670"/>
            <a:ext cx="122413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71800" y="621141"/>
            <a:ext cx="3229337" cy="32293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66472" y="2468907"/>
            <a:ext cx="1800200" cy="1800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14064" y="1659315"/>
            <a:ext cx="461592" cy="4615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716517" y="1343591"/>
            <a:ext cx="734852" cy="734852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64088" y="483518"/>
            <a:ext cx="734852" cy="734852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204711" y="3766767"/>
            <a:ext cx="367426" cy="367426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59116" y="2521520"/>
            <a:ext cx="999431" cy="9994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28184" y="2521520"/>
            <a:ext cx="249857" cy="2498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53112" y="1191606"/>
            <a:ext cx="523144" cy="5231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603940" y="373058"/>
            <a:ext cx="1080120" cy="1080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059832" y="3790595"/>
            <a:ext cx="249857" cy="2498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527192" y="3522701"/>
            <a:ext cx="124928" cy="1249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737008" y="628571"/>
            <a:ext cx="3278525" cy="3278525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627784" y="588398"/>
            <a:ext cx="3463704" cy="3463704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659135" y="588398"/>
            <a:ext cx="3400495" cy="3400495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596671" y="2058443"/>
            <a:ext cx="124928" cy="1249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13792" y="2055408"/>
            <a:ext cx="124928" cy="1249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331787" y="1170281"/>
            <a:ext cx="556268" cy="556268"/>
          </a:xfrm>
          <a:prstGeom prst="ellipse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07948" y="1327868"/>
            <a:ext cx="2336644" cy="224676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Your text</a:t>
            </a:r>
          </a:p>
          <a:p>
            <a:pPr algn="ctr"/>
            <a:r>
              <a:rPr lang="en-US" altLang="zh-CN" sz="2000" dirty="0" smtClean="0"/>
              <a:t>Click here to add </a:t>
            </a:r>
          </a:p>
          <a:p>
            <a:pPr algn="ctr"/>
            <a:r>
              <a:rPr lang="en-US" altLang="zh-CN" sz="2000" dirty="0" smtClean="0"/>
              <a:t>your text or Copy </a:t>
            </a:r>
          </a:p>
          <a:p>
            <a:pPr algn="ctr"/>
            <a:r>
              <a:rPr lang="en-US" altLang="zh-CN" sz="2000" dirty="0" smtClean="0"/>
              <a:t>Your text and paste </a:t>
            </a:r>
          </a:p>
          <a:p>
            <a:pPr algn="ctr"/>
            <a:r>
              <a:rPr lang="en-US" altLang="zh-CN" sz="2000" dirty="0" smtClean="0"/>
              <a:t>it here</a:t>
            </a:r>
          </a:p>
          <a:p>
            <a:pPr algn="ctr"/>
            <a:endParaRPr lang="en-US" altLang="zh-CN" sz="2000" dirty="0"/>
          </a:p>
          <a:p>
            <a:pPr algn="ctr"/>
            <a:endParaRPr lang="zh-CN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93853" y="3004679"/>
            <a:ext cx="1357516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Click to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add </a:t>
            </a:r>
            <a:r>
              <a:rPr lang="en-US" altLang="zh-CN" sz="2000" dirty="0">
                <a:solidFill>
                  <a:schemeClr val="bg1"/>
                </a:solidFill>
              </a:rPr>
              <a:t>title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95293" y="1711632"/>
            <a:ext cx="1607242" cy="1191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54887" y="1525190"/>
            <a:ext cx="2218802" cy="16455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80112" y="1260088"/>
            <a:ext cx="2218802" cy="2175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0628" y="450110"/>
            <a:ext cx="2099178" cy="171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943" y="628571"/>
            <a:ext cx="167375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1943" y="809982"/>
            <a:ext cx="181776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2163" y="990750"/>
            <a:ext cx="74377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2162" y="1172560"/>
            <a:ext cx="95980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499" y="83408"/>
            <a:ext cx="171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Company Logo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1995685"/>
            <a:ext cx="2336644" cy="18158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 smtClean="0"/>
              <a:t>Click here to add </a:t>
            </a:r>
          </a:p>
          <a:p>
            <a:r>
              <a:rPr lang="en-US" altLang="zh-CN" sz="1600" dirty="0" smtClean="0"/>
              <a:t>your text or Copy </a:t>
            </a:r>
          </a:p>
          <a:p>
            <a:r>
              <a:rPr lang="en-US" altLang="zh-CN" sz="1600" dirty="0" smtClean="0"/>
              <a:t>Your </a:t>
            </a:r>
            <a:r>
              <a:rPr lang="en-US" altLang="zh-CN" sz="1600" dirty="0" err="1" smtClean="0"/>
              <a:t>textand</a:t>
            </a:r>
            <a:r>
              <a:rPr lang="en-US" altLang="zh-CN" sz="1600" dirty="0" smtClean="0"/>
              <a:t> paste </a:t>
            </a:r>
          </a:p>
          <a:p>
            <a:r>
              <a:rPr lang="en-US" altLang="zh-CN" sz="1600" dirty="0" smtClean="0"/>
              <a:t>it here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395536" y="3811567"/>
            <a:ext cx="2336644" cy="171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87824" y="1076265"/>
            <a:ext cx="4176464" cy="27353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PICTURE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 rot="19868592" flipH="1">
            <a:off x="4399363" y="1590108"/>
            <a:ext cx="774016" cy="437749"/>
          </a:xfrm>
          <a:prstGeom prst="roundRect">
            <a:avLst>
              <a:gd name="adj" fmla="val 22915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21000">
                <a:schemeClr val="bg1"/>
              </a:gs>
              <a:gs pos="100000">
                <a:schemeClr val="bg1"/>
              </a:gs>
            </a:gsLst>
            <a:lin ang="1800000" scaled="0"/>
          </a:gradFill>
          <a:ln>
            <a:noFill/>
          </a:ln>
          <a:effectLst>
            <a:outerShdw blurRad="50800" dist="76200" dir="39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 rot="16200000">
            <a:off x="2051525" y="3878285"/>
            <a:ext cx="774016" cy="437749"/>
          </a:xfrm>
          <a:prstGeom prst="roundRect">
            <a:avLst>
              <a:gd name="adj" fmla="val 22915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21000">
                <a:schemeClr val="bg1"/>
              </a:gs>
              <a:gs pos="100000">
                <a:schemeClr val="bg1"/>
              </a:gs>
            </a:gsLst>
            <a:lin ang="1800000" scaled="0"/>
          </a:gradFill>
          <a:ln>
            <a:noFill/>
          </a:ln>
          <a:effectLst>
            <a:outerShdw blurRad="50800" dist="76200" dir="39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1800000">
            <a:off x="1316331" y="717523"/>
            <a:ext cx="774016" cy="437749"/>
          </a:xfrm>
          <a:prstGeom prst="roundRect">
            <a:avLst>
              <a:gd name="adj" fmla="val 22915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21000">
                <a:schemeClr val="bg1"/>
              </a:gs>
              <a:gs pos="100000">
                <a:schemeClr val="bg1"/>
              </a:gs>
            </a:gsLst>
            <a:lin ang="1800000" scaled="0"/>
          </a:gradFill>
          <a:ln>
            <a:noFill/>
          </a:ln>
          <a:effectLst>
            <a:outerShdw blurRad="50800" dist="76200" dir="9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4400000" flipH="1">
            <a:off x="2703771" y="377783"/>
            <a:ext cx="902166" cy="1707532"/>
            <a:chOff x="3248126" y="2095041"/>
            <a:chExt cx="720362" cy="1363432"/>
          </a:xfrm>
          <a:solidFill>
            <a:srgbClr val="FFC000"/>
          </a:solidFill>
        </p:grpSpPr>
        <p:sp>
          <p:nvSpPr>
            <p:cNvPr id="32" name="梯形 31"/>
            <p:cNvSpPr/>
            <p:nvPr/>
          </p:nvSpPr>
          <p:spPr>
            <a:xfrm rot="3600000">
              <a:off x="3638891" y="2374089"/>
              <a:ext cx="549314" cy="109881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梯形 32"/>
            <p:cNvSpPr/>
            <p:nvPr/>
          </p:nvSpPr>
          <p:spPr>
            <a:xfrm rot="3600000">
              <a:off x="2958480" y="2596801"/>
              <a:ext cx="1114324" cy="120468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梯形 33"/>
            <p:cNvSpPr/>
            <p:nvPr/>
          </p:nvSpPr>
          <p:spPr>
            <a:xfrm rot="3600000">
              <a:off x="3319257" y="2489735"/>
              <a:ext cx="784526" cy="109881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梯形 34"/>
            <p:cNvSpPr/>
            <p:nvPr/>
          </p:nvSpPr>
          <p:spPr>
            <a:xfrm rot="3600000">
              <a:off x="2629041" y="2714126"/>
              <a:ext cx="1363432" cy="125262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3338500" y="2127234"/>
            <a:ext cx="902166" cy="1707533"/>
            <a:chOff x="3248126" y="2095041"/>
            <a:chExt cx="720362" cy="136343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7" name="梯形 26"/>
            <p:cNvSpPr/>
            <p:nvPr/>
          </p:nvSpPr>
          <p:spPr>
            <a:xfrm rot="3600000">
              <a:off x="3638891" y="2374089"/>
              <a:ext cx="549314" cy="109881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梯形 27"/>
            <p:cNvSpPr/>
            <p:nvPr/>
          </p:nvSpPr>
          <p:spPr>
            <a:xfrm rot="3600000">
              <a:off x="2958480" y="2596801"/>
              <a:ext cx="1114324" cy="120468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梯形 28"/>
            <p:cNvSpPr/>
            <p:nvPr/>
          </p:nvSpPr>
          <p:spPr>
            <a:xfrm rot="3600000">
              <a:off x="3319257" y="2489735"/>
              <a:ext cx="784526" cy="109881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梯形 29"/>
            <p:cNvSpPr/>
            <p:nvPr/>
          </p:nvSpPr>
          <p:spPr>
            <a:xfrm rot="3600000">
              <a:off x="2629041" y="2714126"/>
              <a:ext cx="1363432" cy="125262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93204" y="2122095"/>
            <a:ext cx="902166" cy="1707533"/>
            <a:chOff x="3248126" y="2095041"/>
            <a:chExt cx="720362" cy="1363432"/>
          </a:xfrm>
        </p:grpSpPr>
        <p:sp>
          <p:nvSpPr>
            <p:cNvPr id="24" name="梯形 23"/>
            <p:cNvSpPr/>
            <p:nvPr/>
          </p:nvSpPr>
          <p:spPr>
            <a:xfrm rot="3600000">
              <a:off x="3638891" y="2374089"/>
              <a:ext cx="549314" cy="109881"/>
            </a:xfrm>
            <a:prstGeom prst="trapezoid">
              <a:avLst>
                <a:gd name="adj" fmla="val 5654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3600000">
              <a:off x="2958480" y="2596801"/>
              <a:ext cx="1114324" cy="120468"/>
            </a:xfrm>
            <a:prstGeom prst="trapezoid">
              <a:avLst>
                <a:gd name="adj" fmla="val 5654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梯形 22"/>
            <p:cNvSpPr/>
            <p:nvPr/>
          </p:nvSpPr>
          <p:spPr>
            <a:xfrm rot="3600000">
              <a:off x="3319257" y="2489735"/>
              <a:ext cx="784526" cy="109881"/>
            </a:xfrm>
            <a:prstGeom prst="trapezoid">
              <a:avLst>
                <a:gd name="adj" fmla="val 5654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梯形 20"/>
            <p:cNvSpPr/>
            <p:nvPr/>
          </p:nvSpPr>
          <p:spPr>
            <a:xfrm rot="3600000">
              <a:off x="2629041" y="2714126"/>
              <a:ext cx="1363432" cy="125262"/>
            </a:xfrm>
            <a:prstGeom prst="trapezoid">
              <a:avLst>
                <a:gd name="adj" fmla="val 5654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梯形 9"/>
          <p:cNvSpPr/>
          <p:nvPr/>
        </p:nvSpPr>
        <p:spPr>
          <a:xfrm>
            <a:off x="2146376" y="2719115"/>
            <a:ext cx="1643207" cy="1025886"/>
          </a:xfrm>
          <a:prstGeom prst="trapezoid">
            <a:avLst>
              <a:gd name="adj" fmla="val 5654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梯形 15"/>
          <p:cNvSpPr/>
          <p:nvPr/>
        </p:nvSpPr>
        <p:spPr>
          <a:xfrm rot="3600000" flipV="1">
            <a:off x="2966417" y="1298761"/>
            <a:ext cx="1643207" cy="1025886"/>
          </a:xfrm>
          <a:prstGeom prst="trapezoid">
            <a:avLst>
              <a:gd name="adj" fmla="val 56545"/>
            </a:avLst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 rot="7200000">
            <a:off x="1326332" y="1298762"/>
            <a:ext cx="1643207" cy="1025886"/>
          </a:xfrm>
          <a:prstGeom prst="trapezoid">
            <a:avLst>
              <a:gd name="adj" fmla="val 5654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2497232" y="1871479"/>
            <a:ext cx="941493" cy="811631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Text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2022765" y="1319452"/>
            <a:ext cx="183998" cy="1586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3721834" y="1319452"/>
            <a:ext cx="183998" cy="1586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2874978" y="2901689"/>
            <a:ext cx="183998" cy="1586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490875" y="1588954"/>
            <a:ext cx="1228691" cy="53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Click here to 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add your </a:t>
            </a:r>
            <a:r>
              <a:rPr lang="en-US" altLang="zh-CN" sz="1050" dirty="0">
                <a:solidFill>
                  <a:schemeClr val="bg1"/>
                </a:solidFill>
              </a:rPr>
              <a:t>text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07952" y="1588954"/>
            <a:ext cx="1228691" cy="53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Click here to 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add your </a:t>
            </a:r>
            <a:r>
              <a:rPr lang="en-US" altLang="zh-CN" sz="1050" dirty="0">
                <a:solidFill>
                  <a:schemeClr val="bg1"/>
                </a:solidFill>
              </a:rPr>
              <a:t>text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69528" y="3125970"/>
            <a:ext cx="1228691" cy="53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Click here to 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add your </a:t>
            </a:r>
            <a:r>
              <a:rPr lang="en-US" altLang="zh-CN" sz="1050" dirty="0">
                <a:solidFill>
                  <a:schemeClr val="bg1"/>
                </a:solidFill>
              </a:rPr>
              <a:t>text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 rot="19864528">
            <a:off x="3366356" y="3627680"/>
            <a:ext cx="6485465" cy="1880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9864528">
            <a:off x="3757860" y="4336171"/>
            <a:ext cx="6485465" cy="1880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9864528">
            <a:off x="3560841" y="3864728"/>
            <a:ext cx="6485465" cy="4178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Click to add 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69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5021</TotalTime>
  <Words>1892</Words>
  <Application>Microsoft Office PowerPoint</Application>
  <PresentationFormat>全屏显示(16:9)</PresentationFormat>
  <Paragraphs>636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wuwenjie</dc:creator>
  <cp:lastModifiedBy>wuwenjie</cp:lastModifiedBy>
  <cp:revision>98</cp:revision>
  <dcterms:created xsi:type="dcterms:W3CDTF">2013-04-24T09:35:31Z</dcterms:created>
  <dcterms:modified xsi:type="dcterms:W3CDTF">2013-05-13T10:01:48Z</dcterms:modified>
</cp:coreProperties>
</file>