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 Black"/>
      <p:bold r:id="rId15"/>
      <p:boldItalic r:id="rId16"/>
    </p:embeddedFon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Black-bold.fntdata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font" Target="fonts/RalewayBlack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a9ac9e3a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a9ac9e3a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a9ac9e3a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a9ac9e3a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a9ac9e3a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7a9ac9e3a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a9ac9e3a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a9ac9e3a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a9ac9e3a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a9ac9e3a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a9ac9e3a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a9ac9e3a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a9ac9e3a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a9ac9e3a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a9ac9e3a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a9ac9e3a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512050" y="1585425"/>
            <a:ext cx="41199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730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rPr>
              <a:t>FireData</a:t>
            </a:r>
            <a:endParaRPr sz="84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2700" y="3769000"/>
            <a:ext cx="3672600" cy="12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Integrantes: Kevin Fierro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		 Juan Carvajal 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		 Ignacio Pinares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Asignatura: Capstone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25900" y="336050"/>
            <a:ext cx="3945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191919"/>
                </a:solidFill>
                <a:latin typeface="Raleway Black"/>
                <a:ea typeface="Raleway Black"/>
                <a:cs typeface="Raleway Black"/>
                <a:sym typeface="Raleway Black"/>
              </a:rPr>
              <a:t>Problemática</a:t>
            </a:r>
            <a:endParaRPr sz="4800">
              <a:solidFill>
                <a:srgbClr val="191919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0" y="1290250"/>
            <a:ext cx="4997100" cy="34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Los bomberos a nivel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país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enfrentan diferentes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problemáticas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al ir a una emergencia, en donde una de ella es la falta de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inmediata y confiable sobre las viviendas y sus residentes. Esta carencia provoca demora al tomar decisiones al intentar de controlar la emergencia para poder identificar a las personas y/o mascotas dentro de la vivienda.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Nuestro solucion es un sistema de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de viviendas que permitirá a los bomberos acceder en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línea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y sin conexión a datos de cada vivienda, incluyendo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ubicación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, características y residentes. Por otra parte los usuarios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podrán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registrar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su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de sus viviendas y familias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a través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aplicación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para que los bomberos pueden tener estos datos.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 title="Fase7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875" y="1938287"/>
            <a:ext cx="3833526" cy="21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410850" y="342450"/>
            <a:ext cx="2670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rgbClr val="191919"/>
                </a:solidFill>
                <a:latin typeface="Raleway Black"/>
                <a:ea typeface="Raleway Black"/>
                <a:cs typeface="Raleway Black"/>
                <a:sym typeface="Raleway Black"/>
              </a:rPr>
              <a:t>Objetivos</a:t>
            </a:r>
            <a:endParaRPr sz="4500">
              <a:solidFill>
                <a:srgbClr val="191919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0" y="1193025"/>
            <a:ext cx="5390700" cy="3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El o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bjetivo general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es desarrollar dos aplicaciones interconectadas que permitan registrar a los integrantes de un domicilio y sus mascotas, que los bomberos puedan consultar esta información durante una emergencia, y que además puedan registrar la ubicación y el estado de los grifos de agua para visualizarlos en un mapa.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Los objetivos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específicos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son: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Capacitar en un 60% al personal de un cuartel de bomberos en un plazo de 2 meses.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Aumentar la cantidad de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obtenida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para una emergencia en un 40%.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Disminuir el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tiempo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recolección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en una 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emergencia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en un 30%.</a:t>
            </a:r>
            <a:br>
              <a:rPr lang="es" sz="12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15" title="ChatGPT Image Sep 2, 2025, 08_39_1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0700" y="1817625"/>
            <a:ext cx="3753300" cy="204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68050"/>
            <a:ext cx="8520600" cy="24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473"/>
              <a:buFont typeface="Arial"/>
              <a:buNone/>
            </a:pPr>
            <a:r>
              <a:rPr b="1" lang="es" sz="1654">
                <a:latin typeface="Arial"/>
                <a:ea typeface="Arial"/>
                <a:cs typeface="Arial"/>
                <a:sym typeface="Arial"/>
              </a:rPr>
              <a:t>Alcance:</a:t>
            </a:r>
            <a:endParaRPr b="1" sz="1654">
              <a:latin typeface="Arial"/>
              <a:ea typeface="Arial"/>
              <a:cs typeface="Arial"/>
              <a:sym typeface="Arial"/>
            </a:endParaRPr>
          </a:p>
          <a:p>
            <a:pPr indent="-3100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1654">
                <a:latin typeface="Arial"/>
                <a:ea typeface="Arial"/>
                <a:cs typeface="Arial"/>
                <a:sym typeface="Arial"/>
              </a:rPr>
              <a:t>El proyecto contempla el registro de viviendas e integrantes, la consulta de información por parte de bomberos, el uso offline con sincronización posterior y la visualización de grifos y su estado.</a:t>
            </a:r>
            <a:endParaRPr sz="165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6473"/>
              <a:buFont typeface="Arial"/>
              <a:buNone/>
            </a:pPr>
            <a:r>
              <a:rPr b="1" lang="es" sz="1654">
                <a:latin typeface="Arial"/>
                <a:ea typeface="Arial"/>
                <a:cs typeface="Arial"/>
                <a:sym typeface="Arial"/>
              </a:rPr>
              <a:t>Limitaciones:</a:t>
            </a:r>
            <a:endParaRPr b="1" sz="1654">
              <a:latin typeface="Arial"/>
              <a:ea typeface="Arial"/>
              <a:cs typeface="Arial"/>
              <a:sym typeface="Arial"/>
            </a:endParaRPr>
          </a:p>
          <a:p>
            <a:pPr indent="-310036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1654">
                <a:latin typeface="Arial"/>
                <a:ea typeface="Arial"/>
                <a:cs typeface="Arial"/>
                <a:sym typeface="Arial"/>
              </a:rPr>
              <a:t>El sistema solo funcionará en chile, tampoco tendrá localización de rutas tipo waze, ni de mensajes, además dependerá de un BaaS (Backend como Servicio) para reducir costos y simplificar el desarrollo del proyecto.</a:t>
            </a:r>
            <a:endParaRPr sz="165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1324500" y="357100"/>
            <a:ext cx="64950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>
                <a:solidFill>
                  <a:srgbClr val="191919"/>
                </a:solidFill>
                <a:latin typeface="Raleway Black"/>
                <a:ea typeface="Raleway Black"/>
                <a:cs typeface="Raleway Black"/>
                <a:sym typeface="Raleway Black"/>
              </a:rPr>
              <a:t>Alcance y limitaciones</a:t>
            </a:r>
            <a:endParaRPr sz="4500">
              <a:solidFill>
                <a:srgbClr val="191919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 title="trazar-rutas-aplicacion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066" y="3516216"/>
            <a:ext cx="1875801" cy="12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Safest_Encrypted_Messaging_Apps_for_Android_and_iOS-Thum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700" y="3495375"/>
            <a:ext cx="1875801" cy="1286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stock-vector-x-red-letter-x-made-with-ink-mark-grunge-style-vector-416997829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4275" y="3516212"/>
            <a:ext cx="1167390" cy="124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stock-vector-x-red-letter-x-made-with-ink-mark-grunge-style-vector-416997829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8900" y="3516212"/>
            <a:ext cx="1167390" cy="124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548650" y="762500"/>
            <a:ext cx="40467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191919"/>
                </a:solidFill>
                <a:latin typeface="Raleway Black"/>
                <a:ea typeface="Raleway Black"/>
                <a:cs typeface="Raleway Black"/>
                <a:sym typeface="Raleway Black"/>
              </a:rPr>
              <a:t>Metodología</a:t>
            </a:r>
            <a:endParaRPr sz="4800">
              <a:solidFill>
                <a:srgbClr val="191919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866525"/>
            <a:ext cx="8520600" cy="26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Se eligió SCRUM porque nos permite avanzar paso a paso, mostrar resultados rápidos y adaptarnos fácilmente a los cambios, algo que no ofrecen las metodologías más tradicionales como la de cascada.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224900" y="321155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Flutter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Dart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Supabase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600" y="812975"/>
            <a:ext cx="1540375" cy="15403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type="title"/>
          </p:nvPr>
        </p:nvSpPr>
        <p:spPr>
          <a:xfrm>
            <a:off x="-38500" y="2265150"/>
            <a:ext cx="4572000" cy="61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420">
                <a:solidFill>
                  <a:srgbClr val="191919"/>
                </a:solidFill>
                <a:latin typeface="Raleway Black"/>
                <a:ea typeface="Raleway Black"/>
                <a:cs typeface="Raleway Black"/>
                <a:sym typeface="Raleway Black"/>
              </a:rPr>
              <a:t>Tecnologías</a:t>
            </a:r>
            <a:endParaRPr sz="488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7900" y="812987"/>
            <a:ext cx="1540375" cy="154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7600" y="2746850"/>
            <a:ext cx="1540376" cy="154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86250" y="2746850"/>
            <a:ext cx="1583677" cy="1583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748300" y="541225"/>
            <a:ext cx="36474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191919"/>
                </a:solidFill>
                <a:latin typeface="Raleway Black"/>
                <a:ea typeface="Raleway Black"/>
                <a:cs typeface="Raleway Black"/>
                <a:sym typeface="Raleway Black"/>
              </a:rPr>
              <a:t>Cronograma</a:t>
            </a:r>
            <a:endParaRPr sz="4800">
              <a:solidFill>
                <a:srgbClr val="191919"/>
              </a:solidFill>
              <a:latin typeface="Raleway Black"/>
              <a:ea typeface="Raleway Black"/>
              <a:cs typeface="Raleway Black"/>
              <a:sym typeface="Raleway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1496425" y="1909400"/>
            <a:ext cx="20124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0600" lIns="140600" spcFirstLastPara="1" rIns="140600" wrap="square" tIns="140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37">
                <a:solidFill>
                  <a:srgbClr val="191919"/>
                </a:solidFill>
                <a:latin typeface="Raleway Black"/>
                <a:ea typeface="Raleway Black"/>
                <a:cs typeface="Raleway Black"/>
                <a:sym typeface="Raleway Black"/>
              </a:rPr>
              <a:t>Sprint 1</a:t>
            </a:r>
            <a:endParaRPr sz="3537">
              <a:solidFill>
                <a:srgbClr val="191919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631413" y="1909400"/>
            <a:ext cx="20988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40600" lIns="140600" spcFirstLastPara="1" rIns="140600" wrap="square" tIns="1406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37">
                <a:solidFill>
                  <a:srgbClr val="191919"/>
                </a:solidFill>
                <a:latin typeface="Raleway Black"/>
                <a:ea typeface="Raleway Black"/>
                <a:cs typeface="Raleway Black"/>
                <a:sym typeface="Raleway Black"/>
              </a:rPr>
              <a:t>Sprint 2</a:t>
            </a:r>
            <a:endParaRPr sz="3537">
              <a:solidFill>
                <a:srgbClr val="191919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057675" y="3083650"/>
            <a:ext cx="28899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Identificación</a:t>
            </a:r>
            <a:r>
              <a:rPr lang="es" sz="1200">
                <a:solidFill>
                  <a:schemeClr val="dk1"/>
                </a:solidFill>
              </a:rPr>
              <a:t> de actores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Levantamiento de los requerimientos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Diseño de la base de datos y su arquitectura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213125" y="2902400"/>
            <a:ext cx="30498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Implementación</a:t>
            </a:r>
            <a:r>
              <a:rPr lang="es" sz="1200">
                <a:solidFill>
                  <a:schemeClr val="dk1"/>
                </a:solidFill>
              </a:rPr>
              <a:t> del login y su registro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Creación</a:t>
            </a:r>
            <a:r>
              <a:rPr lang="es" sz="1200">
                <a:solidFill>
                  <a:schemeClr val="dk1"/>
                </a:solidFill>
              </a:rPr>
              <a:t> de funciones para los bomberos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" sz="1200">
                <a:solidFill>
                  <a:schemeClr val="dk1"/>
                </a:solidFill>
              </a:rPr>
              <a:t>Desarrollo de formularios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1578925" y="2571750"/>
            <a:ext cx="18474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Análisis</a:t>
            </a:r>
            <a:r>
              <a:rPr b="1" lang="es">
                <a:solidFill>
                  <a:schemeClr val="dk1"/>
                </a:solidFill>
              </a:rPr>
              <a:t> y Diseño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551375" y="2571750"/>
            <a:ext cx="23733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Desarrollo del proyecto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/>
        </p:nvSpPr>
        <p:spPr>
          <a:xfrm>
            <a:off x="2573850" y="2050050"/>
            <a:ext cx="39963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191919"/>
                </a:solidFill>
                <a:latin typeface="Raleway Black"/>
                <a:ea typeface="Raleway Black"/>
                <a:cs typeface="Raleway Black"/>
                <a:sym typeface="Raleway Black"/>
              </a:rPr>
              <a:t>Muchas Gracias por su atencion</a:t>
            </a:r>
            <a:endParaRPr sz="5000">
              <a:solidFill>
                <a:srgbClr val="191919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2573850" y="2050050"/>
            <a:ext cx="3996300" cy="9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191919"/>
                </a:solidFill>
                <a:latin typeface="Raleway Black"/>
                <a:ea typeface="Raleway Black"/>
                <a:cs typeface="Raleway Black"/>
                <a:sym typeface="Raleway Black"/>
              </a:rPr>
              <a:t>Preguntas?</a:t>
            </a:r>
            <a:endParaRPr sz="5000">
              <a:solidFill>
                <a:srgbClr val="191919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