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1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0E-1B34-4359-B5CE-908C46637B44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5D04-644D-433C-9145-20914BFE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Buscaminas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Edinson</a:t>
            </a:r>
            <a:r>
              <a:rPr lang="en-US" dirty="0" smtClean="0"/>
              <a:t> Sanchez</a:t>
            </a:r>
          </a:p>
          <a:p>
            <a:r>
              <a:rPr lang="en-US" dirty="0" smtClean="0"/>
              <a:t>Adrian Aguilar</a:t>
            </a:r>
          </a:p>
          <a:p>
            <a:r>
              <a:rPr lang="en-US" dirty="0" smtClean="0"/>
              <a:t>Kevin Filella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3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7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 objetivo en este proyecto es realizar una fiel implementación del popular juego Buscaminas para sistemas Operativos Android.</a:t>
            </a:r>
          </a:p>
          <a:p>
            <a:r>
              <a:rPr lang="es-ES" dirty="0" smtClean="0"/>
              <a:t>Sabemos también que la competencia en el mercado es amplia por lo cual debemos, además de implementar fielmente las funcionalidades del buscaminas de </a:t>
            </a:r>
            <a:r>
              <a:rPr lang="es-ES" dirty="0"/>
              <a:t>W</a:t>
            </a:r>
            <a:r>
              <a:rPr lang="es-ES" dirty="0" smtClean="0"/>
              <a:t>indows, darle un toque personal y diferente a la presentación del juego.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94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implementadas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Dificultades</a:t>
            </a:r>
            <a:r>
              <a:rPr lang="en-US" dirty="0" smtClean="0"/>
              <a:t>: </a:t>
            </a:r>
            <a:r>
              <a:rPr lang="en-US" dirty="0" err="1" smtClean="0"/>
              <a:t>Facil</a:t>
            </a:r>
            <a:r>
              <a:rPr lang="en-US" dirty="0" smtClean="0"/>
              <a:t>, </a:t>
            </a:r>
            <a:r>
              <a:rPr lang="en-US" dirty="0" err="1" smtClean="0"/>
              <a:t>Intermedio</a:t>
            </a:r>
            <a:r>
              <a:rPr lang="en-US" dirty="0" smtClean="0"/>
              <a:t>, </a:t>
            </a:r>
            <a:r>
              <a:rPr lang="en-US" dirty="0" err="1" smtClean="0"/>
              <a:t>Dificil</a:t>
            </a:r>
            <a:r>
              <a:rPr lang="en-US" dirty="0" smtClean="0"/>
              <a:t>, </a:t>
            </a:r>
            <a:r>
              <a:rPr lang="en-US" dirty="0" err="1" smtClean="0"/>
              <a:t>Personalizado</a:t>
            </a:r>
            <a:endParaRPr lang="en-US" dirty="0" smtClean="0"/>
          </a:p>
          <a:p>
            <a:r>
              <a:rPr lang="en-US" dirty="0" err="1" smtClean="0"/>
              <a:t>Guardado</a:t>
            </a:r>
            <a:r>
              <a:rPr lang="en-US" dirty="0" smtClean="0"/>
              <a:t> y </a:t>
            </a:r>
            <a:r>
              <a:rPr lang="en-US" dirty="0" err="1" smtClean="0"/>
              <a:t>mostrado</a:t>
            </a:r>
            <a:r>
              <a:rPr lang="en-US" dirty="0" smtClean="0"/>
              <a:t> de </a:t>
            </a:r>
            <a:r>
              <a:rPr lang="en-US" dirty="0" err="1" smtClean="0"/>
              <a:t>puntajes</a:t>
            </a:r>
            <a:r>
              <a:rPr lang="en-US" dirty="0" smtClean="0"/>
              <a:t>: </a:t>
            </a:r>
            <a:r>
              <a:rPr lang="en-US" dirty="0" err="1" smtClean="0"/>
              <a:t>nombre</a:t>
            </a:r>
            <a:r>
              <a:rPr lang="en-US" dirty="0" smtClean="0"/>
              <a:t>, </a:t>
            </a:r>
            <a:r>
              <a:rPr lang="en-US" dirty="0" err="1" smtClean="0"/>
              <a:t>tamaño</a:t>
            </a:r>
            <a:r>
              <a:rPr lang="en-US" dirty="0" smtClean="0"/>
              <a:t> de </a:t>
            </a:r>
            <a:r>
              <a:rPr lang="en-US" dirty="0" err="1" smtClean="0"/>
              <a:t>matriz</a:t>
            </a:r>
            <a:r>
              <a:rPr lang="en-US" dirty="0" smtClean="0"/>
              <a:t>, </a:t>
            </a:r>
            <a:r>
              <a:rPr lang="en-US" dirty="0" err="1" smtClean="0"/>
              <a:t>numero</a:t>
            </a:r>
            <a:r>
              <a:rPr lang="en-US" dirty="0" smtClean="0"/>
              <a:t> de minas y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transcurrido</a:t>
            </a:r>
            <a:endParaRPr lang="en-US" dirty="0"/>
          </a:p>
          <a:p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banderas</a:t>
            </a:r>
            <a:endParaRPr lang="en-US" dirty="0" smtClean="0"/>
          </a:p>
          <a:p>
            <a:r>
              <a:rPr lang="en-US" dirty="0" smtClean="0"/>
              <a:t>Scrolling para matrices </a:t>
            </a:r>
            <a:r>
              <a:rPr lang="en-US" dirty="0" err="1" smtClean="0"/>
              <a:t>grandes</a:t>
            </a:r>
            <a:endParaRPr lang="en-US" dirty="0" smtClean="0"/>
          </a:p>
          <a:p>
            <a:r>
              <a:rPr lang="en-US" dirty="0" err="1" smtClean="0"/>
              <a:t>Animaciones</a:t>
            </a:r>
            <a:r>
              <a:rPr lang="en-US" dirty="0" smtClean="0"/>
              <a:t> de </a:t>
            </a:r>
            <a:r>
              <a:rPr lang="en-US" dirty="0" err="1" smtClean="0"/>
              <a:t>carita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6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Dificultades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93" y="1371600"/>
            <a:ext cx="3186413" cy="5310689"/>
          </a:xfrm>
        </p:spPr>
      </p:pic>
    </p:spTree>
    <p:extLst>
      <p:ext uri="{BB962C8B-B14F-4D97-AF65-F5344CB8AC3E}">
        <p14:creationId xmlns:p14="http://schemas.microsoft.com/office/powerpoint/2010/main" val="323959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Puntajes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47968"/>
            <a:ext cx="3268578" cy="54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Banderas y Cara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813" y="1287379"/>
            <a:ext cx="3342373" cy="55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Pantallas</a:t>
            </a:r>
            <a:r>
              <a:rPr lang="en-US" dirty="0" smtClean="0"/>
              <a:t> de </a:t>
            </a:r>
            <a:r>
              <a:rPr lang="en-US" dirty="0" err="1" smtClean="0"/>
              <a:t>Juego</a:t>
            </a:r>
            <a:r>
              <a:rPr lang="en-US" dirty="0" smtClean="0"/>
              <a:t> Ganado y </a:t>
            </a:r>
            <a:r>
              <a:rPr lang="en-US" dirty="0" err="1" smtClean="0"/>
              <a:t>Perdido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5" y="1410368"/>
            <a:ext cx="3268579" cy="544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77" y="1395663"/>
            <a:ext cx="3277402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ventanas</a:t>
            </a:r>
            <a:r>
              <a:rPr lang="en-US" dirty="0" smtClean="0"/>
              <a:t> e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, </a:t>
            </a:r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puntajes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Logica</a:t>
            </a:r>
            <a:r>
              <a:rPr lang="en-US" dirty="0" smtClean="0"/>
              <a:t> de </a:t>
            </a:r>
            <a:r>
              <a:rPr lang="en-US" dirty="0" err="1" smtClean="0"/>
              <a:t>descubrir</a:t>
            </a:r>
            <a:r>
              <a:rPr lang="en-US" dirty="0" smtClean="0"/>
              <a:t> </a:t>
            </a:r>
            <a:r>
              <a:rPr lang="en-US" dirty="0" err="1" smtClean="0"/>
              <a:t>celdas</a:t>
            </a:r>
            <a:r>
              <a:rPr lang="en-US" dirty="0" smtClean="0"/>
              <a:t> </a:t>
            </a:r>
            <a:r>
              <a:rPr lang="en-US" dirty="0" err="1" smtClean="0"/>
              <a:t>adyacentes</a:t>
            </a:r>
            <a:r>
              <a:rPr lang="en-US" dirty="0" smtClean="0"/>
              <a:t>, </a:t>
            </a:r>
            <a:r>
              <a:rPr lang="en-US" dirty="0" err="1" smtClean="0"/>
              <a:t>implementacion</a:t>
            </a:r>
            <a:r>
              <a:rPr lang="en-US" dirty="0" smtClean="0"/>
              <a:t> de </a:t>
            </a:r>
            <a:r>
              <a:rPr lang="en-US" dirty="0" err="1" smtClean="0"/>
              <a:t>banderas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Logica</a:t>
            </a:r>
            <a:r>
              <a:rPr lang="en-US" dirty="0" smtClean="0"/>
              <a:t> de </a:t>
            </a:r>
            <a:r>
              <a:rPr lang="en-US" dirty="0" err="1" smtClean="0"/>
              <a:t>asignacion</a:t>
            </a:r>
            <a:r>
              <a:rPr lang="en-US" dirty="0" smtClean="0"/>
              <a:t> de </a:t>
            </a:r>
            <a:r>
              <a:rPr lang="en-US" dirty="0" err="1" smtClean="0"/>
              <a:t>numeros</a:t>
            </a:r>
            <a:r>
              <a:rPr lang="en-US" dirty="0" smtClean="0"/>
              <a:t>, </a:t>
            </a:r>
            <a:r>
              <a:rPr lang="en-US" dirty="0" err="1" smtClean="0"/>
              <a:t>correciones</a:t>
            </a:r>
            <a:r>
              <a:rPr lang="en-US" dirty="0" smtClean="0"/>
              <a:t> en </a:t>
            </a:r>
            <a:r>
              <a:rPr lang="en-US" dirty="0" err="1" smtClean="0"/>
              <a:t>logica</a:t>
            </a:r>
            <a:r>
              <a:rPr lang="en-US" dirty="0" smtClean="0"/>
              <a:t> de </a:t>
            </a:r>
            <a:r>
              <a:rPr lang="en-US" dirty="0" err="1" smtClean="0"/>
              <a:t>descubrir</a:t>
            </a:r>
            <a:r>
              <a:rPr lang="en-US" dirty="0" smtClean="0"/>
              <a:t> </a:t>
            </a:r>
            <a:r>
              <a:rPr lang="en-US" dirty="0" err="1" smtClean="0"/>
              <a:t>adyacentes</a:t>
            </a:r>
            <a:r>
              <a:rPr lang="en-US" dirty="0" smtClean="0"/>
              <a:t>, entre </a:t>
            </a:r>
            <a:r>
              <a:rPr lang="en-US" dirty="0" err="1" smtClean="0"/>
              <a:t>otros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" y="114552"/>
            <a:ext cx="10147886" cy="65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Buscaminas Android</vt:lpstr>
      <vt:lpstr>Objetivos</vt:lpstr>
      <vt:lpstr>Funciones implementadas</vt:lpstr>
      <vt:lpstr>Dificultades</vt:lpstr>
      <vt:lpstr>Puntajes</vt:lpstr>
      <vt:lpstr>Banderas y Cara</vt:lpstr>
      <vt:lpstr>Pantallas de Juego Ganado y Perdido</vt:lpstr>
      <vt:lpstr>Distribucion</vt:lpstr>
      <vt:lpstr>PowerPoint Presentation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Buscaminas</dc:title>
  <dc:creator>Kevin Filella</dc:creator>
  <cp:lastModifiedBy>Kevin Filella</cp:lastModifiedBy>
  <cp:revision>6</cp:revision>
  <dcterms:created xsi:type="dcterms:W3CDTF">2013-12-11T15:24:27Z</dcterms:created>
  <dcterms:modified xsi:type="dcterms:W3CDTF">2013-12-11T16:04:34Z</dcterms:modified>
</cp:coreProperties>
</file>