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AD7FC5-1C80-4ECA-AD25-71997A6630CF}">
          <p14:sldIdLst>
            <p14:sldId id="256"/>
          </p14:sldIdLst>
        </p14:section>
        <p14:section name="Untitled Section" id="{BB185478-8CF5-4ACC-A308-D061941B910D}">
          <p14:sldIdLst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1" autoAdjust="0"/>
    <p:restoredTop sz="94660" autoAdjust="0"/>
  </p:normalViewPr>
  <p:slideViewPr>
    <p:cSldViewPr snapToGrid="0">
      <p:cViewPr varScale="1">
        <p:scale>
          <a:sx n="80" d="100"/>
          <a:sy n="80" d="100"/>
        </p:scale>
        <p:origin x="19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47CA0C-09F5-4541-B72D-5188874B459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47CA0C-09F5-4541-B72D-5188874B459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47CA0C-09F5-4541-B72D-5188874B459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47CA0C-09F5-4541-B72D-5188874B459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47CA0C-09F5-4541-B72D-5188874B459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47CA0C-09F5-4541-B72D-5188874B459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47CA0C-09F5-4541-B72D-5188874B459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47CA0C-09F5-4541-B72D-5188874B459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47CA0C-09F5-4541-B72D-5188874B459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47CA0C-09F5-4541-B72D-5188874B459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47CA0C-09F5-4541-B72D-5188874B459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247CA0C-09F5-4541-B72D-5188874B459F}" type="datetimeFigureOut">
              <a:rPr lang="en-US" smtClean="0"/>
              <a:t>2/5/2014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62A3767-7857-495D-8F79-411239AFC56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tp://g.oswego.edu/pub/misc/malloc.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Recolección</a:t>
            </a:r>
            <a:r>
              <a:rPr lang="en-US" dirty="0" smtClean="0"/>
              <a:t> de </a:t>
            </a:r>
            <a:r>
              <a:rPr lang="en-US" dirty="0" err="1" smtClean="0"/>
              <a:t>Basura</a:t>
            </a:r>
            <a:r>
              <a:rPr lang="en-US" dirty="0" smtClean="0"/>
              <a:t> en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Integrantes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Adrian Aguilar</a:t>
            </a:r>
          </a:p>
          <a:p>
            <a:r>
              <a:rPr lang="en-US" dirty="0" err="1" smtClean="0"/>
              <a:t>Edinson</a:t>
            </a:r>
            <a:r>
              <a:rPr lang="en-US" dirty="0" smtClean="0"/>
              <a:t> Sanchez</a:t>
            </a:r>
          </a:p>
          <a:p>
            <a:r>
              <a:rPr lang="en-US" dirty="0" smtClean="0"/>
              <a:t>Kevin Filella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5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Dlmalloc</a:t>
            </a:r>
            <a:r>
              <a:rPr lang="en-US" dirty="0" smtClean="0"/>
              <a:t> - Binning</a:t>
            </a:r>
            <a:endParaRPr lang="es-EC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738" y="1847570"/>
            <a:ext cx="6354062" cy="4001059"/>
          </a:xfrm>
        </p:spPr>
      </p:pic>
    </p:spTree>
    <p:extLst>
      <p:ext uri="{BB962C8B-B14F-4D97-AF65-F5344CB8AC3E}">
        <p14:creationId xmlns:p14="http://schemas.microsoft.com/office/powerpoint/2010/main" val="314580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Malloc</a:t>
            </a:r>
            <a:r>
              <a:rPr lang="en-US" dirty="0" smtClean="0"/>
              <a:t> </a:t>
            </a:r>
            <a:endParaRPr lang="es-EC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633" y="2919283"/>
            <a:ext cx="5706272" cy="1857634"/>
          </a:xfrm>
        </p:spPr>
      </p:pic>
    </p:spTree>
    <p:extLst>
      <p:ext uri="{BB962C8B-B14F-4D97-AF65-F5344CB8AC3E}">
        <p14:creationId xmlns:p14="http://schemas.microsoft.com/office/powerpoint/2010/main" val="1881526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Conclusiones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tomar</a:t>
            </a:r>
            <a:r>
              <a:rPr lang="en-US" dirty="0" smtClean="0"/>
              <a:t> un </a:t>
            </a:r>
            <a:r>
              <a:rPr lang="en-US" dirty="0" err="1" smtClean="0"/>
              <a:t>avión</a:t>
            </a:r>
            <a:r>
              <a:rPr lang="en-US" dirty="0" smtClean="0"/>
              <a:t> a casa.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51359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Razones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Orígenes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Overhead en </a:t>
            </a:r>
            <a:r>
              <a:rPr lang="en-US" dirty="0" err="1" smtClean="0"/>
              <a:t>memoria</a:t>
            </a:r>
            <a:endParaRPr lang="en-US" dirty="0" smtClean="0"/>
          </a:p>
          <a:p>
            <a:r>
              <a:rPr lang="en-US" dirty="0" smtClean="0"/>
              <a:t>Mayor </a:t>
            </a:r>
            <a:r>
              <a:rPr lang="en-US" dirty="0" err="1" smtClean="0"/>
              <a:t>complejidad</a:t>
            </a:r>
            <a:r>
              <a:rPr lang="en-US" dirty="0" smtClean="0"/>
              <a:t> al </a:t>
            </a:r>
            <a:r>
              <a:rPr lang="en-US" dirty="0" err="1" smtClean="0"/>
              <a:t>lenguaje</a:t>
            </a:r>
            <a:endParaRPr lang="en-US" dirty="0" smtClean="0"/>
          </a:p>
          <a:p>
            <a:r>
              <a:rPr lang="en-US" dirty="0" smtClean="0"/>
              <a:t>Trade-off (Performance &gt; Convenience)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50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Algunas</a:t>
            </a:r>
            <a:r>
              <a:rPr lang="en-US" dirty="0" smtClean="0"/>
              <a:t> </a:t>
            </a:r>
            <a:r>
              <a:rPr lang="en-US" dirty="0" err="1" smtClean="0"/>
              <a:t>librerías</a:t>
            </a:r>
            <a:r>
              <a:rPr lang="en-US" dirty="0" smtClean="0"/>
              <a:t> </a:t>
            </a:r>
            <a:r>
              <a:rPr lang="en-US" dirty="0" err="1" smtClean="0"/>
              <a:t>disponibles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Boehm-Demers-Weiser GC Library (Boehm GC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Dlmalloc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247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585" y="208715"/>
            <a:ext cx="1088055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Boehm-Demers-Weiser GC Library (Boehm GC)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Una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s-EC" dirty="0"/>
              <a:t>librerías </a:t>
            </a:r>
            <a:r>
              <a:rPr lang="es-EC" dirty="0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utilizadas</a:t>
            </a:r>
            <a:r>
              <a:rPr lang="en-US" dirty="0" smtClean="0"/>
              <a:t> para </a:t>
            </a:r>
            <a:r>
              <a:rPr lang="en-US" dirty="0" err="1" smtClean="0"/>
              <a:t>brindarle</a:t>
            </a:r>
            <a:r>
              <a:rPr lang="en-US" dirty="0" smtClean="0"/>
              <a:t> a </a:t>
            </a:r>
            <a:r>
              <a:rPr lang="en-US" dirty="0" err="1" smtClean="0"/>
              <a:t>programas</a:t>
            </a:r>
            <a:r>
              <a:rPr lang="en-US" dirty="0" smtClean="0"/>
              <a:t> en C la </a:t>
            </a:r>
            <a:r>
              <a:rPr lang="en-US" dirty="0" err="1" smtClean="0"/>
              <a:t>capacidad</a:t>
            </a:r>
            <a:r>
              <a:rPr lang="en-US" dirty="0" smtClean="0"/>
              <a:t> de </a:t>
            </a:r>
            <a:r>
              <a:rPr lang="en-US" dirty="0" err="1" smtClean="0"/>
              <a:t>recolectar</a:t>
            </a:r>
            <a:r>
              <a:rPr lang="en-US" dirty="0" smtClean="0"/>
              <a:t> </a:t>
            </a:r>
            <a:r>
              <a:rPr lang="en-US" dirty="0" err="1" smtClean="0"/>
              <a:t>basura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Facil</a:t>
            </a:r>
            <a:r>
              <a:rPr lang="en-US" dirty="0" smtClean="0"/>
              <a:t> de </a:t>
            </a:r>
            <a:r>
              <a:rPr lang="en-US" dirty="0" err="1" smtClean="0"/>
              <a:t>utilizar</a:t>
            </a:r>
            <a:r>
              <a:rPr lang="en-US" dirty="0" smtClean="0"/>
              <a:t>. Para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utilicen</a:t>
            </a:r>
            <a:r>
              <a:rPr lang="en-US" dirty="0" smtClean="0"/>
              <a:t> </a:t>
            </a:r>
            <a:r>
              <a:rPr lang="en-US" dirty="0" err="1" smtClean="0"/>
              <a:t>gestión</a:t>
            </a:r>
            <a:r>
              <a:rPr lang="en-US" dirty="0" smtClean="0"/>
              <a:t> manual de </a:t>
            </a:r>
            <a:r>
              <a:rPr lang="en-US" dirty="0" err="1" smtClean="0"/>
              <a:t>memoria</a:t>
            </a:r>
            <a:r>
              <a:rPr lang="en-US" dirty="0" smtClean="0"/>
              <a:t>, solo </a:t>
            </a:r>
            <a:r>
              <a:rPr lang="en-US" dirty="0" err="1" smtClean="0"/>
              <a:t>basta</a:t>
            </a:r>
            <a:r>
              <a:rPr lang="en-US" dirty="0" smtClean="0"/>
              <a:t> con </a:t>
            </a:r>
            <a:r>
              <a:rPr lang="en-US" dirty="0" err="1" smtClean="0"/>
              <a:t>redefinir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 smtClean="0"/>
              <a:t>Consiste</a:t>
            </a:r>
            <a:r>
              <a:rPr lang="en-US" dirty="0" smtClean="0"/>
              <a:t> de dos </a:t>
            </a:r>
            <a:r>
              <a:rPr lang="en-US" dirty="0" err="1" smtClean="0"/>
              <a:t>fases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Fase</a:t>
            </a:r>
            <a:r>
              <a:rPr lang="en-US" dirty="0" smtClean="0"/>
              <a:t> 1: </a:t>
            </a:r>
            <a:r>
              <a:rPr lang="en-US" dirty="0" err="1" smtClean="0"/>
              <a:t>Escaneo</a:t>
            </a:r>
            <a:r>
              <a:rPr lang="en-US" dirty="0" smtClean="0"/>
              <a:t> de </a:t>
            </a:r>
            <a:r>
              <a:rPr lang="en-US" dirty="0" err="1" smtClean="0"/>
              <a:t>memoria</a:t>
            </a:r>
            <a:endParaRPr lang="en-US" dirty="0" smtClean="0"/>
          </a:p>
          <a:p>
            <a:pPr lvl="1"/>
            <a:r>
              <a:rPr lang="en-US" dirty="0" err="1" smtClean="0"/>
              <a:t>Fase</a:t>
            </a:r>
            <a:r>
              <a:rPr lang="en-US" dirty="0" smtClean="0"/>
              <a:t> 2: </a:t>
            </a:r>
            <a:r>
              <a:rPr lang="en-US" dirty="0" err="1" smtClean="0"/>
              <a:t>Barrido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bloques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067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Dlmalloc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C" dirty="0" smtClean="0"/>
              <a:t>La </a:t>
            </a:r>
            <a:r>
              <a:rPr lang="es-EC" dirty="0"/>
              <a:t>“</a:t>
            </a:r>
            <a:r>
              <a:rPr lang="es-EC" dirty="0" err="1"/>
              <a:t>Memory</a:t>
            </a:r>
            <a:r>
              <a:rPr lang="es-EC" dirty="0"/>
              <a:t> </a:t>
            </a:r>
            <a:r>
              <a:rPr lang="es-EC" dirty="0" err="1"/>
              <a:t>allocator</a:t>
            </a:r>
            <a:r>
              <a:rPr lang="es-EC" dirty="0"/>
              <a:t> </a:t>
            </a:r>
            <a:r>
              <a:rPr lang="es-EC" dirty="0" err="1"/>
              <a:t>library</a:t>
            </a:r>
            <a:r>
              <a:rPr lang="es-EC" dirty="0"/>
              <a:t>  ” de Doug Lea es una librería estándar que empezó a escribirse en 1987, normalmente se la conoce como </a:t>
            </a:r>
            <a:r>
              <a:rPr lang="es-EC" i="1" dirty="0" err="1"/>
              <a:t>dlmalloc</a:t>
            </a:r>
            <a:r>
              <a:rPr lang="es-EC" i="1" dirty="0"/>
              <a:t>.</a:t>
            </a:r>
            <a:endParaRPr lang="es-EC" dirty="0"/>
          </a:p>
          <a:p>
            <a:r>
              <a:rPr lang="es-EC" i="1" dirty="0" err="1"/>
              <a:t>Dlmalloc</a:t>
            </a:r>
            <a:r>
              <a:rPr lang="es-EC" i="1" dirty="0"/>
              <a:t> es una librería abierta cuyo código puede ser obtenido en </a:t>
            </a:r>
            <a:r>
              <a:rPr lang="es-EC" u="sng" dirty="0">
                <a:hlinkClick r:id="rId2"/>
              </a:rPr>
              <a:t>ftp://g.oswego.edu/pub/misc/malloc.c</a:t>
            </a:r>
            <a:r>
              <a:rPr lang="es-EC" dirty="0"/>
              <a:t>. </a:t>
            </a:r>
          </a:p>
          <a:p>
            <a:r>
              <a:rPr lang="es-EC" dirty="0"/>
              <a:t>Debido a esto el uso de esta librería es de uso extendido y general. Incluso sirve como la versión nativa default de la implementación de </a:t>
            </a:r>
            <a:r>
              <a:rPr lang="es-EC" dirty="0" err="1"/>
              <a:t>malloc</a:t>
            </a:r>
            <a:r>
              <a:rPr lang="es-EC" dirty="0"/>
              <a:t> y free en algunas versiones de Linux. Esta librería normalmente hace </a:t>
            </a:r>
            <a:r>
              <a:rPr lang="es-EC" dirty="0" err="1"/>
              <a:t>overwrite</a:t>
            </a:r>
            <a:r>
              <a:rPr lang="es-EC" dirty="0"/>
              <a:t> al </a:t>
            </a:r>
            <a:r>
              <a:rPr lang="es-EC" dirty="0" err="1"/>
              <a:t>malloc</a:t>
            </a:r>
            <a:r>
              <a:rPr lang="es-EC" dirty="0"/>
              <a:t> nativo en varios paquetes de software comunes y además se usa en varios ambientes de PC así como en sistemas embebidos. </a:t>
            </a:r>
          </a:p>
        </p:txBody>
      </p:sp>
    </p:spTree>
    <p:extLst>
      <p:ext uri="{BB962C8B-B14F-4D97-AF65-F5344CB8AC3E}">
        <p14:creationId xmlns:p14="http://schemas.microsoft.com/office/powerpoint/2010/main" val="22249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Dlmalloc</a:t>
            </a:r>
            <a:r>
              <a:rPr lang="en-US" dirty="0" smtClean="0"/>
              <a:t> - </a:t>
            </a:r>
            <a:r>
              <a:rPr lang="en-US" dirty="0" err="1" smtClean="0"/>
              <a:t>Metas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0144" y="1346200"/>
            <a:ext cx="9997440" cy="4800600"/>
          </a:xfrm>
        </p:spPr>
        <p:txBody>
          <a:bodyPr>
            <a:normAutofit fontScale="70000" lnSpcReduction="20000"/>
          </a:bodyPr>
          <a:lstStyle/>
          <a:p>
            <a:r>
              <a:rPr lang="es-EC" dirty="0"/>
              <a:t>Maximizar Compatibilidad, en particular obedecer las convenciones ANSI/POXI</a:t>
            </a:r>
          </a:p>
          <a:p>
            <a:endParaRPr lang="es-EC" dirty="0"/>
          </a:p>
          <a:p>
            <a:r>
              <a:rPr lang="es-EC" dirty="0"/>
              <a:t>Maximizar Portabilidad, es decir, depender lo menos posible de características dependientes del Sistema como </a:t>
            </a:r>
            <a:r>
              <a:rPr lang="es-EC" dirty="0" err="1"/>
              <a:t>system</a:t>
            </a:r>
            <a:r>
              <a:rPr lang="es-EC" dirty="0"/>
              <a:t> </a:t>
            </a:r>
            <a:r>
              <a:rPr lang="es-EC" dirty="0" err="1"/>
              <a:t>calls</a:t>
            </a:r>
            <a:r>
              <a:rPr lang="es-EC" dirty="0"/>
              <a:t>, </a:t>
            </a:r>
            <a:r>
              <a:rPr lang="es-EC" dirty="0" smtClean="0"/>
              <a:t>además </a:t>
            </a:r>
            <a:r>
              <a:rPr lang="es-EC" dirty="0"/>
              <a:t>de conformarse a todos los </a:t>
            </a:r>
            <a:r>
              <a:rPr lang="es-EC" dirty="0" err="1"/>
              <a:t>constraints</a:t>
            </a:r>
            <a:r>
              <a:rPr lang="es-EC" dirty="0"/>
              <a:t> conocidos del Sistema.</a:t>
            </a:r>
          </a:p>
          <a:p>
            <a:pPr marL="82296" indent="0">
              <a:buNone/>
            </a:pPr>
            <a:r>
              <a:rPr lang="es-EC" dirty="0"/>
              <a:t> </a:t>
            </a:r>
          </a:p>
          <a:p>
            <a:r>
              <a:rPr lang="es-EC" dirty="0"/>
              <a:t>Minimizar el Espacio. Esto se refiere a que el </a:t>
            </a:r>
            <a:r>
              <a:rPr lang="es-EC" dirty="0" err="1"/>
              <a:t>allocator</a:t>
            </a:r>
            <a:r>
              <a:rPr lang="es-EC" dirty="0"/>
              <a:t> no debe desperdiciar memoria. Debe obtener la mínima cantidad de memoria que sea posible y mantener la misma de tal manera que se minimiza la fragmentación de la misma.</a:t>
            </a:r>
          </a:p>
          <a:p>
            <a:pPr marL="82296" indent="0">
              <a:buNone/>
            </a:pPr>
            <a:r>
              <a:rPr lang="es-EC" dirty="0"/>
              <a:t> </a:t>
            </a:r>
          </a:p>
          <a:p>
            <a:r>
              <a:rPr lang="es-EC" dirty="0"/>
              <a:t>Minimizar el Tiempo. Quiere decir que </a:t>
            </a:r>
            <a:r>
              <a:rPr lang="es-EC" dirty="0" err="1"/>
              <a:t>malloc</a:t>
            </a:r>
            <a:r>
              <a:rPr lang="es-EC" dirty="0"/>
              <a:t>(), free() y </a:t>
            </a:r>
            <a:r>
              <a:rPr lang="es-EC" dirty="0" err="1"/>
              <a:t>realloc</a:t>
            </a:r>
            <a:r>
              <a:rPr lang="es-EC" dirty="0"/>
              <a:t>() deben ser lo mas </a:t>
            </a:r>
            <a:r>
              <a:rPr lang="es-EC" dirty="0" err="1"/>
              <a:t>rapidas</a:t>
            </a:r>
            <a:r>
              <a:rPr lang="es-EC" dirty="0"/>
              <a:t> posibles en cuanto a su tiempo promedio de ejecución.</a:t>
            </a:r>
          </a:p>
          <a:p>
            <a:endParaRPr lang="es-EC" dirty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Dlmalloc</a:t>
            </a:r>
            <a:r>
              <a:rPr lang="en-US" dirty="0" smtClean="0"/>
              <a:t> -</a:t>
            </a:r>
            <a:r>
              <a:rPr lang="en-US" dirty="0" err="1" smtClean="0"/>
              <a:t>Metas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C" dirty="0"/>
              <a:t>Maximizar </a:t>
            </a:r>
            <a:r>
              <a:rPr lang="es-EC" dirty="0" err="1"/>
              <a:t>Afanabilidad</a:t>
            </a:r>
            <a:r>
              <a:rPr lang="es-EC" dirty="0"/>
              <a:t> (</a:t>
            </a:r>
            <a:r>
              <a:rPr lang="es-EC" dirty="0" err="1"/>
              <a:t>Tunability</a:t>
            </a:r>
            <a:r>
              <a:rPr lang="es-EC" dirty="0"/>
              <a:t>). Las características y comportamientos opcionales de </a:t>
            </a:r>
            <a:r>
              <a:rPr lang="es-EC" dirty="0" err="1"/>
              <a:t>dlmalloc</a:t>
            </a:r>
            <a:r>
              <a:rPr lang="es-EC" dirty="0"/>
              <a:t> deben poder ser controlados por el usuario, ya sea estática o dinámicamente.</a:t>
            </a:r>
          </a:p>
          <a:p>
            <a:endParaRPr lang="es-EC" dirty="0"/>
          </a:p>
          <a:p>
            <a:r>
              <a:rPr lang="es-EC" dirty="0"/>
              <a:t>Maximizar Localidad. Se ubican pedazos de memoria que se utilizan típicamente juntos en cercanía unos de otros. Esto ayuda a minimizar la cantidad de miss de páginas y de cache durante la ejecución.</a:t>
            </a:r>
          </a:p>
          <a:p>
            <a:pPr marL="82296" indent="0">
              <a:buNone/>
            </a:pPr>
            <a:r>
              <a:rPr lang="es-EC" dirty="0"/>
              <a:t>  </a:t>
            </a:r>
          </a:p>
          <a:p>
            <a:r>
              <a:rPr lang="es-EC" dirty="0"/>
              <a:t>Detección de Errores. Aunque no es posible que esta librería de uso general sirva también como una librería de detección de errores de memoria como </a:t>
            </a:r>
            <a:r>
              <a:rPr lang="es-EC" i="1" dirty="0" err="1"/>
              <a:t>Purify</a:t>
            </a:r>
            <a:r>
              <a:rPr lang="es-EC" dirty="0"/>
              <a:t>, si debe proveer algún medio para detector corrupción de memoria debido a sobre-escritura, múltiples </a:t>
            </a:r>
            <a:r>
              <a:rPr lang="es-EC" dirty="0" err="1"/>
              <a:t>frees</a:t>
            </a:r>
            <a:r>
              <a:rPr lang="es-EC" dirty="0"/>
              <a:t>, etc..</a:t>
            </a:r>
          </a:p>
          <a:p>
            <a:pPr marL="82296" indent="0">
              <a:buNone/>
            </a:pPr>
            <a:r>
              <a:rPr lang="es-EC" dirty="0"/>
              <a:t> </a:t>
            </a:r>
          </a:p>
          <a:p>
            <a:r>
              <a:rPr lang="es-EC" dirty="0"/>
              <a:t>Minimizar Anomalías. Si el </a:t>
            </a:r>
            <a:r>
              <a:rPr lang="es-EC" dirty="0" err="1"/>
              <a:t>allocator</a:t>
            </a:r>
            <a:r>
              <a:rPr lang="es-EC" dirty="0"/>
              <a:t> es configurado usando los valores default debería funcionar bien en una amplia gama de aplicaciones tales como aplicaciones GUI, compiladores, interpretadores, </a:t>
            </a:r>
            <a:r>
              <a:rPr lang="es-EC" dirty="0" err="1"/>
              <a:t>IDEs</a:t>
            </a:r>
            <a:r>
              <a:rPr lang="es-EC" dirty="0"/>
              <a:t> , programas con </a:t>
            </a:r>
            <a:r>
              <a:rPr lang="es-EC" dirty="0" err="1"/>
              <a:t>intensive</a:t>
            </a:r>
            <a:r>
              <a:rPr lang="es-EC" dirty="0"/>
              <a:t> </a:t>
            </a:r>
            <a:r>
              <a:rPr lang="es-EC" dirty="0" err="1"/>
              <a:t>networking</a:t>
            </a:r>
            <a:r>
              <a:rPr lang="es-EC" dirty="0"/>
              <a:t>, paquetes gráficos, web browsers , </a:t>
            </a:r>
            <a:r>
              <a:rPr lang="es-EC" dirty="0" err="1"/>
              <a:t>etc</a:t>
            </a:r>
            <a:r>
              <a:rPr lang="es-EC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7600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Dlmalloc</a:t>
            </a:r>
            <a:r>
              <a:rPr lang="en-US" dirty="0" smtClean="0"/>
              <a:t> -</a:t>
            </a:r>
            <a:r>
              <a:rPr lang="en-US" dirty="0" err="1" smtClean="0"/>
              <a:t>Algoritmos</a:t>
            </a:r>
            <a:endParaRPr lang="es-EC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La </a:t>
            </a:r>
            <a:r>
              <a:rPr lang="es-EC" dirty="0" err="1"/>
              <a:t>Dlmalloc</a:t>
            </a:r>
            <a:r>
              <a:rPr lang="es-EC" dirty="0"/>
              <a:t> usa dos algoritmos como base para su </a:t>
            </a:r>
            <a:r>
              <a:rPr lang="es-EC" dirty="0" smtClean="0"/>
              <a:t>funcionamiento, </a:t>
            </a:r>
            <a:r>
              <a:rPr lang="es-EC" dirty="0"/>
              <a:t>los cuales han permanecido aproximadamente iguales desde sus primeras versiones.</a:t>
            </a:r>
          </a:p>
          <a:p>
            <a:r>
              <a:rPr lang="en-US" dirty="0" smtClean="0"/>
              <a:t>Boundary Tag </a:t>
            </a:r>
            <a:endParaRPr lang="en-US" dirty="0" smtClean="0"/>
          </a:p>
          <a:p>
            <a:r>
              <a:rPr lang="en-US" dirty="0" smtClean="0"/>
              <a:t>Binning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5617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Dlmalloc</a:t>
            </a:r>
            <a:r>
              <a:rPr lang="en-US" dirty="0" smtClean="0"/>
              <a:t> – Boundary tag</a:t>
            </a:r>
            <a:endParaRPr lang="es-EC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110" y="1447800"/>
            <a:ext cx="6777318" cy="4800600"/>
          </a:xfrm>
        </p:spPr>
      </p:pic>
    </p:spTree>
    <p:extLst>
      <p:ext uri="{BB962C8B-B14F-4D97-AF65-F5344CB8AC3E}">
        <p14:creationId xmlns:p14="http://schemas.microsoft.com/office/powerpoint/2010/main" val="2224261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9F9F9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210</TotalTime>
  <Words>354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Gill Sans MT</vt:lpstr>
      <vt:lpstr>Verdana</vt:lpstr>
      <vt:lpstr>Wingdings 2</vt:lpstr>
      <vt:lpstr>Solstice</vt:lpstr>
      <vt:lpstr>Recolección de Basura en C</vt:lpstr>
      <vt:lpstr>Razones principales</vt:lpstr>
      <vt:lpstr>Algunas librerías disponibles</vt:lpstr>
      <vt:lpstr>Boehm-Demers-Weiser GC Library (Boehm GC)</vt:lpstr>
      <vt:lpstr>Dlmalloc</vt:lpstr>
      <vt:lpstr>Dlmalloc - Metas</vt:lpstr>
      <vt:lpstr>Dlmalloc -Metas</vt:lpstr>
      <vt:lpstr>Dlmalloc -Algoritmos</vt:lpstr>
      <vt:lpstr>Dlmalloc – Boundary tag</vt:lpstr>
      <vt:lpstr>Dlmalloc - Binning</vt:lpstr>
      <vt:lpstr>Malloc </vt:lpstr>
      <vt:lpstr>Conclusiones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Recolección de Basura en C</dc:title>
  <dc:creator>Kevin Filella</dc:creator>
  <cp:lastModifiedBy>Kevin Filella</cp:lastModifiedBy>
  <cp:revision>13</cp:revision>
  <dcterms:created xsi:type="dcterms:W3CDTF">2014-02-02T19:20:54Z</dcterms:created>
  <dcterms:modified xsi:type="dcterms:W3CDTF">2014-02-05T16:51:42Z</dcterms:modified>
</cp:coreProperties>
</file>