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D7FC5-1C80-4ECA-AD25-71997A6630CF}">
          <p14:sldIdLst>
            <p14:sldId id="256"/>
          </p14:sldIdLst>
        </p14:section>
        <p14:section name="Untitled Section" id="{BB185478-8CF5-4ACC-A308-D061941B910D}">
          <p14:sldIdLst>
            <p14:sldId id="257"/>
            <p14:sldId id="259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3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CA0C-09F5-4541-B72D-5188874B459F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Basura</a:t>
            </a:r>
            <a:r>
              <a:rPr lang="en-US" dirty="0" smtClean="0"/>
              <a:t> en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Integrantes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Adrian Aguilar</a:t>
            </a:r>
          </a:p>
          <a:p>
            <a:r>
              <a:rPr lang="en-US" dirty="0" err="1" smtClean="0"/>
              <a:t>Edinson</a:t>
            </a:r>
            <a:r>
              <a:rPr lang="en-US" dirty="0" smtClean="0"/>
              <a:t> Sanchez</a:t>
            </a:r>
          </a:p>
          <a:p>
            <a:r>
              <a:rPr lang="en-US" dirty="0" smtClean="0"/>
              <a:t>Kevin Filella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Razones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Orígenes</a:t>
            </a:r>
            <a:r>
              <a:rPr lang="en-US" dirty="0" smtClean="0"/>
              <a:t> del </a:t>
            </a:r>
            <a:r>
              <a:rPr lang="en-US" dirty="0" err="1" smtClean="0"/>
              <a:t>lenguaje</a:t>
            </a:r>
            <a:endParaRPr lang="en-US" dirty="0" smtClean="0"/>
          </a:p>
          <a:p>
            <a:r>
              <a:rPr lang="en-US" dirty="0" smtClean="0"/>
              <a:t>Overhead en </a:t>
            </a:r>
            <a:r>
              <a:rPr lang="en-US" dirty="0" err="1" smtClean="0"/>
              <a:t>memoria</a:t>
            </a:r>
            <a:endParaRPr lang="en-US" dirty="0" smtClean="0"/>
          </a:p>
          <a:p>
            <a:r>
              <a:rPr lang="en-US" dirty="0" smtClean="0"/>
              <a:t>Mayor </a:t>
            </a:r>
            <a:r>
              <a:rPr lang="en-US" dirty="0" err="1" smtClean="0"/>
              <a:t>complejidad</a:t>
            </a:r>
            <a:r>
              <a:rPr lang="en-US" dirty="0" smtClean="0"/>
              <a:t> al </a:t>
            </a:r>
            <a:r>
              <a:rPr lang="en-US" dirty="0" err="1" smtClean="0"/>
              <a:t>lenguaje</a:t>
            </a:r>
            <a:endParaRPr lang="en-US" dirty="0" smtClean="0"/>
          </a:p>
          <a:p>
            <a:r>
              <a:rPr lang="en-US" dirty="0" smtClean="0"/>
              <a:t>Trade-off (Performance &gt; </a:t>
            </a:r>
            <a:r>
              <a:rPr lang="en-US" dirty="0" smtClean="0"/>
              <a:t>Convenience)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0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librerías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Boehm-Demers-Weiser GC Library (Boehm GC</a:t>
            </a:r>
            <a:r>
              <a:rPr lang="en-US" dirty="0" smtClean="0"/>
              <a:t>)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47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558" cy="1325563"/>
          </a:xfrm>
        </p:spPr>
        <p:txBody>
          <a:bodyPr/>
          <a:lstStyle/>
          <a:p>
            <a:r>
              <a:rPr lang="en-US" dirty="0" smtClean="0"/>
              <a:t>Boehm-Demers-Weiser GC Library (Boehm GC)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s-EC" dirty="0"/>
              <a:t>librerías </a:t>
            </a:r>
            <a:r>
              <a:rPr lang="es-EC" dirty="0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para </a:t>
            </a:r>
            <a:r>
              <a:rPr lang="en-US" dirty="0" err="1" smtClean="0"/>
              <a:t>brindarle</a:t>
            </a:r>
            <a:r>
              <a:rPr lang="en-US" dirty="0" smtClean="0"/>
              <a:t> a </a:t>
            </a:r>
            <a:r>
              <a:rPr lang="en-US" dirty="0" err="1" smtClean="0"/>
              <a:t>programas</a:t>
            </a:r>
            <a:r>
              <a:rPr lang="en-US" dirty="0" smtClean="0"/>
              <a:t> en C la </a:t>
            </a:r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dirty="0" err="1" smtClean="0"/>
              <a:t>recolectar</a:t>
            </a:r>
            <a:r>
              <a:rPr lang="en-US" dirty="0" smtClean="0"/>
              <a:t> </a:t>
            </a:r>
            <a:r>
              <a:rPr lang="en-US" dirty="0" err="1" smtClean="0"/>
              <a:t>basura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utilizar</a:t>
            </a:r>
            <a:r>
              <a:rPr lang="en-US" dirty="0" smtClean="0"/>
              <a:t>. </a:t>
            </a:r>
            <a:r>
              <a:rPr lang="en-US" dirty="0" smtClean="0"/>
              <a:t>Para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utilicen</a:t>
            </a:r>
            <a:r>
              <a:rPr lang="en-US" dirty="0" smtClean="0"/>
              <a:t> </a:t>
            </a:r>
            <a:r>
              <a:rPr lang="en-US" dirty="0" err="1" smtClean="0"/>
              <a:t>gestión</a:t>
            </a:r>
            <a:r>
              <a:rPr lang="en-US" dirty="0" smtClean="0"/>
              <a:t> manual de </a:t>
            </a:r>
            <a:r>
              <a:rPr lang="en-US" dirty="0" err="1" smtClean="0"/>
              <a:t>memoria</a:t>
            </a:r>
            <a:r>
              <a:rPr lang="en-US" dirty="0" smtClean="0"/>
              <a:t>, solo </a:t>
            </a:r>
            <a:r>
              <a:rPr lang="en-US" dirty="0" err="1" smtClean="0"/>
              <a:t>basta</a:t>
            </a:r>
            <a:r>
              <a:rPr lang="en-US" dirty="0" smtClean="0"/>
              <a:t> con </a:t>
            </a:r>
            <a:r>
              <a:rPr lang="en-US" dirty="0" err="1" smtClean="0"/>
              <a:t>redefinir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Consiste</a:t>
            </a:r>
            <a:r>
              <a:rPr lang="en-US" dirty="0" smtClean="0"/>
              <a:t> de dos </a:t>
            </a:r>
            <a:r>
              <a:rPr lang="en-US" dirty="0" err="1" smtClean="0"/>
              <a:t>fases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Fase</a:t>
            </a:r>
            <a:r>
              <a:rPr lang="en-US" dirty="0" smtClean="0"/>
              <a:t> 1: </a:t>
            </a:r>
            <a:r>
              <a:rPr lang="en-US" dirty="0" err="1" smtClean="0"/>
              <a:t>Escaneo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endParaRPr lang="en-US" dirty="0" smtClean="0"/>
          </a:p>
          <a:p>
            <a:pPr lvl="1"/>
            <a:r>
              <a:rPr lang="en-US" dirty="0" err="1" smtClean="0"/>
              <a:t>Fase</a:t>
            </a:r>
            <a:r>
              <a:rPr lang="en-US" dirty="0" smtClean="0"/>
              <a:t> 2: </a:t>
            </a:r>
            <a:r>
              <a:rPr lang="en-US" dirty="0" err="1" smtClean="0"/>
              <a:t>Barrido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bloques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67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9F9F9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Recolección de Basura en C</vt:lpstr>
      <vt:lpstr>Razones principales</vt:lpstr>
      <vt:lpstr>Algunas librerías disponibles</vt:lpstr>
      <vt:lpstr>Boehm-Demers-Weiser GC Library (Boehm GC)</vt:lpstr>
      <vt:lpstr>Metodo 2</vt:lpstr>
      <vt:lpstr>Metodo 3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de Basura en C</dc:title>
  <dc:creator>Kevin Filella</dc:creator>
  <cp:lastModifiedBy>Kevin Filella</cp:lastModifiedBy>
  <cp:revision>7</cp:revision>
  <dcterms:created xsi:type="dcterms:W3CDTF">2014-02-02T19:20:54Z</dcterms:created>
  <dcterms:modified xsi:type="dcterms:W3CDTF">2014-02-03T01:01:05Z</dcterms:modified>
</cp:coreProperties>
</file>