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56" r:id="rId2"/>
    <p:sldId id="270" r:id="rId3"/>
    <p:sldId id="299" r:id="rId4"/>
    <p:sldId id="300" r:id="rId5"/>
    <p:sldId id="301" r:id="rId6"/>
    <p:sldId id="302" r:id="rId7"/>
    <p:sldId id="271" r:id="rId8"/>
    <p:sldId id="272" r:id="rId9"/>
    <p:sldId id="273"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303" r:id="rId24"/>
    <p:sldId id="306" r:id="rId25"/>
    <p:sldId id="304" r:id="rId26"/>
    <p:sldId id="305" r:id="rId27"/>
  </p:sldIdLst>
  <p:sldSz cx="130048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4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9A6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AD15D8-AB4B-4E79-9109-18D18824EBED}" v="12" dt="2023-12-10T16:09:43.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85" autoAdjust="0"/>
    <p:restoredTop sz="94711" autoAdjust="0"/>
  </p:normalViewPr>
  <p:slideViewPr>
    <p:cSldViewPr snapToGrid="0" snapToObjects="1">
      <p:cViewPr>
        <p:scale>
          <a:sx n="96" d="100"/>
          <a:sy n="96" d="100"/>
        </p:scale>
        <p:origin x="2724" y="1100"/>
      </p:cViewPr>
      <p:guideLst>
        <p:guide orient="horz" pos="2304"/>
        <p:guide pos="4096"/>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19" d="100"/>
          <a:sy n="119" d="100"/>
        </p:scale>
        <p:origin x="4992" y="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Kevin T CPT" userId="266a80d5-ec9b-4b2a-84f6-2fa3f7fb34b8" providerId="ADAL" clId="{7AB97B23-0AD6-41E7-A457-150A112C2163}"/>
    <pc:docChg chg="custSel modMainMaster">
      <pc:chgData name="Filip, Kevin T CPT" userId="266a80d5-ec9b-4b2a-84f6-2fa3f7fb34b8" providerId="ADAL" clId="{7AB97B23-0AD6-41E7-A457-150A112C2163}" dt="2023-11-18T18:43:03.981" v="35"/>
      <pc:docMkLst>
        <pc:docMk/>
      </pc:docMkLst>
      <pc:sldMasterChg chg="modSldLayout">
        <pc:chgData name="Filip, Kevin T CPT" userId="266a80d5-ec9b-4b2a-84f6-2fa3f7fb34b8" providerId="ADAL" clId="{7AB97B23-0AD6-41E7-A457-150A112C2163}" dt="2023-11-18T18:43:03.981" v="35"/>
        <pc:sldMasterMkLst>
          <pc:docMk/>
          <pc:sldMasterMk cId="3676200875" sldId="2147483648"/>
        </pc:sldMasterMkLst>
        <pc:sldLayoutChg chg="addSp delSp modSp mod">
          <pc:chgData name="Filip, Kevin T CPT" userId="266a80d5-ec9b-4b2a-84f6-2fa3f7fb34b8" providerId="ADAL" clId="{7AB97B23-0AD6-41E7-A457-150A112C2163}" dt="2023-11-18T18:43:03.981" v="35"/>
          <pc:sldLayoutMkLst>
            <pc:docMk/>
            <pc:sldMasterMk cId="3676200875" sldId="2147483648"/>
            <pc:sldLayoutMk cId="338346009" sldId="2147483650"/>
          </pc:sldLayoutMkLst>
          <pc:spChg chg="add del mod">
            <ac:chgData name="Filip, Kevin T CPT" userId="266a80d5-ec9b-4b2a-84f6-2fa3f7fb34b8" providerId="ADAL" clId="{7AB97B23-0AD6-41E7-A457-150A112C2163}" dt="2023-11-18T18:43:01.449" v="33" actId="478"/>
            <ac:spMkLst>
              <pc:docMk/>
              <pc:sldMasterMk cId="3676200875" sldId="2147483648"/>
              <pc:sldLayoutMk cId="338346009" sldId="2147483650"/>
              <ac:spMk id="3" creationId="{04070087-9D2A-F870-6147-011171D994E8}"/>
            </ac:spMkLst>
          </pc:spChg>
          <pc:spChg chg="add mod">
            <ac:chgData name="Filip, Kevin T CPT" userId="266a80d5-ec9b-4b2a-84f6-2fa3f7fb34b8" providerId="ADAL" clId="{7AB97B23-0AD6-41E7-A457-150A112C2163}" dt="2023-11-18T18:43:03.981" v="35"/>
            <ac:spMkLst>
              <pc:docMk/>
              <pc:sldMasterMk cId="3676200875" sldId="2147483648"/>
              <pc:sldLayoutMk cId="338346009" sldId="2147483650"/>
              <ac:spMk id="4" creationId="{9590C332-4C75-FDE9-2BE4-9E2C2160067D}"/>
            </ac:spMkLst>
          </pc:spChg>
          <pc:spChg chg="add mod">
            <ac:chgData name="Filip, Kevin T CPT" userId="266a80d5-ec9b-4b2a-84f6-2fa3f7fb34b8" providerId="ADAL" clId="{7AB97B23-0AD6-41E7-A457-150A112C2163}" dt="2023-11-18T18:43:03.981" v="35"/>
            <ac:spMkLst>
              <pc:docMk/>
              <pc:sldMasterMk cId="3676200875" sldId="2147483648"/>
              <pc:sldLayoutMk cId="338346009" sldId="2147483650"/>
              <ac:spMk id="5" creationId="{6B52C83D-A38A-4053-C1C6-077492CB355D}"/>
            </ac:spMkLst>
          </pc:spChg>
          <pc:spChg chg="mod">
            <ac:chgData name="Filip, Kevin T CPT" userId="266a80d5-ec9b-4b2a-84f6-2fa3f7fb34b8" providerId="ADAL" clId="{7AB97B23-0AD6-41E7-A457-150A112C2163}" dt="2023-11-18T16:02:09.529" v="31" actId="14100"/>
            <ac:spMkLst>
              <pc:docMk/>
              <pc:sldMasterMk cId="3676200875" sldId="2147483648"/>
              <pc:sldLayoutMk cId="338346009" sldId="2147483650"/>
              <ac:spMk id="6" creationId="{053DF821-367B-B4A3-9DB7-2F7A07E70CD8}"/>
            </ac:spMkLst>
          </pc:spChg>
          <pc:spChg chg="del mod">
            <ac:chgData name="Filip, Kevin T CPT" userId="266a80d5-ec9b-4b2a-84f6-2fa3f7fb34b8" providerId="ADAL" clId="{7AB97B23-0AD6-41E7-A457-150A112C2163}" dt="2023-11-18T18:43:02.934" v="34" actId="478"/>
            <ac:spMkLst>
              <pc:docMk/>
              <pc:sldMasterMk cId="3676200875" sldId="2147483648"/>
              <pc:sldLayoutMk cId="338346009" sldId="2147483650"/>
              <ac:spMk id="18" creationId="{97D55C87-6A16-E105-674E-E0C810874FBD}"/>
            </ac:spMkLst>
          </pc:spChg>
          <pc:spChg chg="del">
            <ac:chgData name="Filip, Kevin T CPT" userId="266a80d5-ec9b-4b2a-84f6-2fa3f7fb34b8" providerId="ADAL" clId="{7AB97B23-0AD6-41E7-A457-150A112C2163}" dt="2023-11-18T16:02:12.623" v="32" actId="478"/>
            <ac:spMkLst>
              <pc:docMk/>
              <pc:sldMasterMk cId="3676200875" sldId="2147483648"/>
              <pc:sldLayoutMk cId="338346009" sldId="2147483650"/>
              <ac:spMk id="19" creationId="{27172C2A-9B91-6467-A36B-7FBFEB3CA24B}"/>
            </ac:spMkLst>
          </pc:spChg>
          <pc:cxnChg chg="del">
            <ac:chgData name="Filip, Kevin T CPT" userId="266a80d5-ec9b-4b2a-84f6-2fa3f7fb34b8" providerId="ADAL" clId="{7AB97B23-0AD6-41E7-A457-150A112C2163}" dt="2023-11-18T16:01:16.130" v="0" actId="478"/>
            <ac:cxnSpMkLst>
              <pc:docMk/>
              <pc:sldMasterMk cId="3676200875" sldId="2147483648"/>
              <pc:sldLayoutMk cId="338346009" sldId="2147483650"/>
              <ac:cxnSpMk id="4" creationId="{9BD994B2-1ACF-D9AB-86C1-39BD29C739B2}"/>
            </ac:cxnSpMkLst>
          </pc:cxnChg>
        </pc:sldLayoutChg>
      </pc:sldMasterChg>
    </pc:docChg>
  </pc:docChgLst>
  <pc:docChgLst>
    <pc:chgData name="Filip, Kevin T CPT" userId="266a80d5-ec9b-4b2a-84f6-2fa3f7fb34b8" providerId="ADAL" clId="{B5328AE5-5EBE-406D-BF52-0E0BF442922D}"/>
    <pc:docChg chg="undo custSel addSld modSld sldOrd modMainMaster">
      <pc:chgData name="Filip, Kevin T CPT" userId="266a80d5-ec9b-4b2a-84f6-2fa3f7fb34b8" providerId="ADAL" clId="{B5328AE5-5EBE-406D-BF52-0E0BF442922D}" dt="2023-10-10T00:00:33.018" v="629" actId="14100"/>
      <pc:docMkLst>
        <pc:docMk/>
      </pc:docMkLst>
      <pc:sldChg chg="addSp delSp modSp mod modClrScheme chgLayout">
        <pc:chgData name="Filip, Kevin T CPT" userId="266a80d5-ec9b-4b2a-84f6-2fa3f7fb34b8" providerId="ADAL" clId="{B5328AE5-5EBE-406D-BF52-0E0BF442922D}" dt="2023-10-09T15:21:43.076" v="422" actId="1036"/>
        <pc:sldMkLst>
          <pc:docMk/>
          <pc:sldMk cId="47979241" sldId="256"/>
        </pc:sldMkLst>
        <pc:spChg chg="del mod ord">
          <ac:chgData name="Filip, Kevin T CPT" userId="266a80d5-ec9b-4b2a-84f6-2fa3f7fb34b8" providerId="ADAL" clId="{B5328AE5-5EBE-406D-BF52-0E0BF442922D}" dt="2023-10-07T19:40:43.345" v="208" actId="700"/>
          <ac:spMkLst>
            <pc:docMk/>
            <pc:sldMk cId="47979241" sldId="256"/>
            <ac:spMk id="2" creationId="{9B6CC51A-9116-9D71-5BAE-F74B187892CE}"/>
          </ac:spMkLst>
        </pc:spChg>
        <pc:spChg chg="del">
          <ac:chgData name="Filip, Kevin T CPT" userId="266a80d5-ec9b-4b2a-84f6-2fa3f7fb34b8" providerId="ADAL" clId="{B5328AE5-5EBE-406D-BF52-0E0BF442922D}" dt="2023-10-07T19:40:43.345" v="208" actId="700"/>
          <ac:spMkLst>
            <pc:docMk/>
            <pc:sldMk cId="47979241" sldId="256"/>
            <ac:spMk id="3" creationId="{27E041DA-3887-61A3-EC9D-B26987DC1AE6}"/>
          </ac:spMkLst>
        </pc:spChg>
        <pc:spChg chg="add mod ord">
          <ac:chgData name="Filip, Kevin T CPT" userId="266a80d5-ec9b-4b2a-84f6-2fa3f7fb34b8" providerId="ADAL" clId="{B5328AE5-5EBE-406D-BF52-0E0BF442922D}" dt="2023-10-09T15:21:43.076" v="422" actId="1036"/>
          <ac:spMkLst>
            <pc:docMk/>
            <pc:sldMk cId="47979241" sldId="256"/>
            <ac:spMk id="4" creationId="{495F6453-5A43-E30D-5810-48304F027242}"/>
          </ac:spMkLst>
        </pc:spChg>
        <pc:spChg chg="add mod ord">
          <ac:chgData name="Filip, Kevin T CPT" userId="266a80d5-ec9b-4b2a-84f6-2fa3f7fb34b8" providerId="ADAL" clId="{B5328AE5-5EBE-406D-BF52-0E0BF442922D}" dt="2023-10-07T19:40:43.345" v="208" actId="700"/>
          <ac:spMkLst>
            <pc:docMk/>
            <pc:sldMk cId="47979241" sldId="256"/>
            <ac:spMk id="6" creationId="{CB3A1F99-8460-FB3E-1900-CFC8EFDCD2B9}"/>
          </ac:spMkLst>
        </pc:spChg>
        <pc:spChg chg="add mod ord">
          <ac:chgData name="Filip, Kevin T CPT" userId="266a80d5-ec9b-4b2a-84f6-2fa3f7fb34b8" providerId="ADAL" clId="{B5328AE5-5EBE-406D-BF52-0E0BF442922D}" dt="2023-10-07T21:05:44.316" v="331" actId="14100"/>
          <ac:spMkLst>
            <pc:docMk/>
            <pc:sldMk cId="47979241" sldId="256"/>
            <ac:spMk id="7" creationId="{26ABBA22-FCF6-5C7F-1BD1-98C171BD0D3A}"/>
          </ac:spMkLst>
        </pc:spChg>
        <pc:spChg chg="add mod ord">
          <ac:chgData name="Filip, Kevin T CPT" userId="266a80d5-ec9b-4b2a-84f6-2fa3f7fb34b8" providerId="ADAL" clId="{B5328AE5-5EBE-406D-BF52-0E0BF442922D}" dt="2023-10-07T19:40:43.345" v="208" actId="700"/>
          <ac:spMkLst>
            <pc:docMk/>
            <pc:sldMk cId="47979241" sldId="256"/>
            <ac:spMk id="8" creationId="{A859A964-C466-1C97-ED37-1388F822E4F7}"/>
          </ac:spMkLst>
        </pc:spChg>
        <pc:spChg chg="add mod ord">
          <ac:chgData name="Filip, Kevin T CPT" userId="266a80d5-ec9b-4b2a-84f6-2fa3f7fb34b8" providerId="ADAL" clId="{B5328AE5-5EBE-406D-BF52-0E0BF442922D}" dt="2023-10-07T21:05:46.566" v="333" actId="14100"/>
          <ac:spMkLst>
            <pc:docMk/>
            <pc:sldMk cId="47979241" sldId="256"/>
            <ac:spMk id="9" creationId="{15E971A7-31EE-8B9E-C968-5B458BDEBD2C}"/>
          </ac:spMkLst>
        </pc:spChg>
        <pc:picChg chg="del mod">
          <ac:chgData name="Filip, Kevin T CPT" userId="266a80d5-ec9b-4b2a-84f6-2fa3f7fb34b8" providerId="ADAL" clId="{B5328AE5-5EBE-406D-BF52-0E0BF442922D}" dt="2023-10-07T19:40:40.454" v="207" actId="478"/>
          <ac:picMkLst>
            <pc:docMk/>
            <pc:sldMk cId="47979241" sldId="256"/>
            <ac:picMk id="5" creationId="{4F21C1D4-3E39-FCE5-17B8-79AF071B7C93}"/>
          </ac:picMkLst>
        </pc:picChg>
      </pc:sldChg>
      <pc:sldChg chg="addSp delSp modSp new mod ord">
        <pc:chgData name="Filip, Kevin T CPT" userId="266a80d5-ec9b-4b2a-84f6-2fa3f7fb34b8" providerId="ADAL" clId="{B5328AE5-5EBE-406D-BF52-0E0BF442922D}" dt="2023-10-07T21:05:34.524" v="330"/>
        <pc:sldMkLst>
          <pc:docMk/>
          <pc:sldMk cId="3034766271" sldId="257"/>
        </pc:sldMkLst>
        <pc:spChg chg="add del mod">
          <ac:chgData name="Filip, Kevin T CPT" userId="266a80d5-ec9b-4b2a-84f6-2fa3f7fb34b8" providerId="ADAL" clId="{B5328AE5-5EBE-406D-BF52-0E0BF442922D}" dt="2023-10-07T21:05:34.524" v="330"/>
          <ac:spMkLst>
            <pc:docMk/>
            <pc:sldMk cId="3034766271" sldId="257"/>
            <ac:spMk id="2" creationId="{72EF25D7-6E54-8887-1181-F9A6373D7F8B}"/>
          </ac:spMkLst>
        </pc:spChg>
        <pc:spChg chg="mod">
          <ac:chgData name="Filip, Kevin T CPT" userId="266a80d5-ec9b-4b2a-84f6-2fa3f7fb34b8" providerId="ADAL" clId="{B5328AE5-5EBE-406D-BF52-0E0BF442922D}" dt="2023-10-07T21:05:34.524" v="330"/>
          <ac:spMkLst>
            <pc:docMk/>
            <pc:sldMk cId="3034766271" sldId="257"/>
            <ac:spMk id="3" creationId="{97527BC7-537E-EAFF-C324-323E1A6A216F}"/>
          </ac:spMkLst>
        </pc:spChg>
      </pc:sldChg>
      <pc:sldChg chg="addSp delSp modSp new mod modClrScheme chgLayout">
        <pc:chgData name="Filip, Kevin T CPT" userId="266a80d5-ec9b-4b2a-84f6-2fa3f7fb34b8" providerId="ADAL" clId="{B5328AE5-5EBE-406D-BF52-0E0BF442922D}" dt="2023-10-07T19:40:57.683" v="225" actId="700"/>
        <pc:sldMkLst>
          <pc:docMk/>
          <pc:sldMk cId="2346187785" sldId="258"/>
        </pc:sldMkLst>
        <pc:spChg chg="del mod ord">
          <ac:chgData name="Filip, Kevin T CPT" userId="266a80d5-ec9b-4b2a-84f6-2fa3f7fb34b8" providerId="ADAL" clId="{B5328AE5-5EBE-406D-BF52-0E0BF442922D}" dt="2023-10-07T19:40:57.683" v="225" actId="700"/>
          <ac:spMkLst>
            <pc:docMk/>
            <pc:sldMk cId="2346187785" sldId="258"/>
            <ac:spMk id="2" creationId="{24DCFC83-95EE-BBDD-F53F-9EDE32E4D226}"/>
          </ac:spMkLst>
        </pc:spChg>
        <pc:spChg chg="del">
          <ac:chgData name="Filip, Kevin T CPT" userId="266a80d5-ec9b-4b2a-84f6-2fa3f7fb34b8" providerId="ADAL" clId="{B5328AE5-5EBE-406D-BF52-0E0BF442922D}" dt="2023-10-07T19:40:57.683" v="225" actId="700"/>
          <ac:spMkLst>
            <pc:docMk/>
            <pc:sldMk cId="2346187785" sldId="258"/>
            <ac:spMk id="3" creationId="{649F6081-BBA5-236C-107B-AC5D18D23385}"/>
          </ac:spMkLst>
        </pc:spChg>
        <pc:spChg chg="del">
          <ac:chgData name="Filip, Kevin T CPT" userId="266a80d5-ec9b-4b2a-84f6-2fa3f7fb34b8" providerId="ADAL" clId="{B5328AE5-5EBE-406D-BF52-0E0BF442922D}" dt="2023-10-07T19:40:57.683" v="225" actId="700"/>
          <ac:spMkLst>
            <pc:docMk/>
            <pc:sldMk cId="2346187785" sldId="258"/>
            <ac:spMk id="4" creationId="{8810AB30-3FA3-0B0D-4522-3A8B70CAB9F9}"/>
          </ac:spMkLst>
        </pc:spChg>
        <pc:spChg chg="del">
          <ac:chgData name="Filip, Kevin T CPT" userId="266a80d5-ec9b-4b2a-84f6-2fa3f7fb34b8" providerId="ADAL" clId="{B5328AE5-5EBE-406D-BF52-0E0BF442922D}" dt="2023-10-07T19:40:57.683" v="225" actId="700"/>
          <ac:spMkLst>
            <pc:docMk/>
            <pc:sldMk cId="2346187785" sldId="258"/>
            <ac:spMk id="5" creationId="{B5AB2F96-1ADB-6ECE-D082-471D89A85C5A}"/>
          </ac:spMkLst>
        </pc:spChg>
        <pc:spChg chg="del">
          <ac:chgData name="Filip, Kevin T CPT" userId="266a80d5-ec9b-4b2a-84f6-2fa3f7fb34b8" providerId="ADAL" clId="{B5328AE5-5EBE-406D-BF52-0E0BF442922D}" dt="2023-10-07T19:40:57.683" v="225" actId="700"/>
          <ac:spMkLst>
            <pc:docMk/>
            <pc:sldMk cId="2346187785" sldId="258"/>
            <ac:spMk id="6" creationId="{E3EC1E0A-DA48-8A80-67A6-F6D857AAE38B}"/>
          </ac:spMkLst>
        </pc:spChg>
        <pc:spChg chg="add mod ord">
          <ac:chgData name="Filip, Kevin T CPT" userId="266a80d5-ec9b-4b2a-84f6-2fa3f7fb34b8" providerId="ADAL" clId="{B5328AE5-5EBE-406D-BF52-0E0BF442922D}" dt="2023-10-07T19:40:57.683" v="225" actId="700"/>
          <ac:spMkLst>
            <pc:docMk/>
            <pc:sldMk cId="2346187785" sldId="258"/>
            <ac:spMk id="7" creationId="{ECC624F9-2A41-7C32-6867-62B563C2C0A3}"/>
          </ac:spMkLst>
        </pc:spChg>
        <pc:spChg chg="add mod ord">
          <ac:chgData name="Filip, Kevin T CPT" userId="266a80d5-ec9b-4b2a-84f6-2fa3f7fb34b8" providerId="ADAL" clId="{B5328AE5-5EBE-406D-BF52-0E0BF442922D}" dt="2023-10-07T19:40:57.683" v="225" actId="700"/>
          <ac:spMkLst>
            <pc:docMk/>
            <pc:sldMk cId="2346187785" sldId="258"/>
            <ac:spMk id="8" creationId="{D2D2AE3A-EBAD-AE42-3090-88EC70656528}"/>
          </ac:spMkLst>
        </pc:spChg>
      </pc:sldChg>
      <pc:sldMasterChg chg="addSp delSp modSp mod addSldLayout delSldLayout modSldLayout">
        <pc:chgData name="Filip, Kevin T CPT" userId="266a80d5-ec9b-4b2a-84f6-2fa3f7fb34b8" providerId="ADAL" clId="{B5328AE5-5EBE-406D-BF52-0E0BF442922D}" dt="2023-10-10T00:00:33.018" v="629" actId="14100"/>
        <pc:sldMasterMkLst>
          <pc:docMk/>
          <pc:sldMasterMk cId="3676200875" sldId="2147483648"/>
        </pc:sldMasterMkLst>
        <pc:spChg chg="mod">
          <ac:chgData name="Filip, Kevin T CPT" userId="266a80d5-ec9b-4b2a-84f6-2fa3f7fb34b8" providerId="ADAL" clId="{B5328AE5-5EBE-406D-BF52-0E0BF442922D}" dt="2023-10-09T15:24:22.955" v="499" actId="1036"/>
          <ac:spMkLst>
            <pc:docMk/>
            <pc:sldMasterMk cId="3676200875" sldId="2147483648"/>
            <ac:spMk id="2" creationId="{00000000-0000-0000-0000-000000000000}"/>
          </ac:spMkLst>
        </pc:spChg>
        <pc:spChg chg="mod">
          <ac:chgData name="Filip, Kevin T CPT" userId="266a80d5-ec9b-4b2a-84f6-2fa3f7fb34b8" providerId="ADAL" clId="{B5328AE5-5EBE-406D-BF52-0E0BF442922D}" dt="2023-10-07T21:05:34.524" v="330"/>
          <ac:spMkLst>
            <pc:docMk/>
            <pc:sldMasterMk cId="3676200875" sldId="2147483648"/>
            <ac:spMk id="3" creationId="{00000000-0000-0000-0000-000000000000}"/>
          </ac:spMkLst>
        </pc:spChg>
        <pc:spChg chg="add del mod">
          <ac:chgData name="Filip, Kevin T CPT" userId="266a80d5-ec9b-4b2a-84f6-2fa3f7fb34b8" providerId="ADAL" clId="{B5328AE5-5EBE-406D-BF52-0E0BF442922D}" dt="2023-10-07T21:05:34.524" v="330"/>
          <ac:spMkLst>
            <pc:docMk/>
            <pc:sldMasterMk cId="3676200875" sldId="2147483648"/>
            <ac:spMk id="4" creationId="{00000000-0000-0000-0000-000000000000}"/>
          </ac:spMkLst>
        </pc:spChg>
        <pc:spChg chg="add del mod">
          <ac:chgData name="Filip, Kevin T CPT" userId="266a80d5-ec9b-4b2a-84f6-2fa3f7fb34b8" providerId="ADAL" clId="{B5328AE5-5EBE-406D-BF52-0E0BF442922D}" dt="2023-10-07T21:05:34.524" v="330"/>
          <ac:spMkLst>
            <pc:docMk/>
            <pc:sldMasterMk cId="3676200875" sldId="2147483648"/>
            <ac:spMk id="5" creationId="{00000000-0000-0000-0000-000000000000}"/>
          </ac:spMkLst>
        </pc:spChg>
        <pc:spChg chg="add del mod">
          <ac:chgData name="Filip, Kevin T CPT" userId="266a80d5-ec9b-4b2a-84f6-2fa3f7fb34b8" providerId="ADAL" clId="{B5328AE5-5EBE-406D-BF52-0E0BF442922D}" dt="2023-10-07T21:05:34.524" v="330"/>
          <ac:spMkLst>
            <pc:docMk/>
            <pc:sldMasterMk cId="3676200875" sldId="2147483648"/>
            <ac:spMk id="6" creationId="{00000000-0000-0000-0000-000000000000}"/>
          </ac:spMkLst>
        </pc:spChg>
        <pc:spChg chg="add del mod">
          <ac:chgData name="Filip, Kevin T CPT" userId="266a80d5-ec9b-4b2a-84f6-2fa3f7fb34b8" providerId="ADAL" clId="{B5328AE5-5EBE-406D-BF52-0E0BF442922D}" dt="2023-10-07T19:32:37.341" v="98"/>
          <ac:spMkLst>
            <pc:docMk/>
            <pc:sldMasterMk cId="3676200875" sldId="2147483648"/>
            <ac:spMk id="7" creationId="{2EE0C954-07E2-C467-3B3B-5C2E935D29AC}"/>
          </ac:spMkLst>
        </pc:spChg>
        <pc:spChg chg="add del mod">
          <ac:chgData name="Filip, Kevin T CPT" userId="266a80d5-ec9b-4b2a-84f6-2fa3f7fb34b8" providerId="ADAL" clId="{B5328AE5-5EBE-406D-BF52-0E0BF442922D}" dt="2023-10-07T19:32:37.341" v="98"/>
          <ac:spMkLst>
            <pc:docMk/>
            <pc:sldMasterMk cId="3676200875" sldId="2147483648"/>
            <ac:spMk id="8" creationId="{87340881-652B-1035-0C87-2F597E3F4A62}"/>
          </ac:spMkLst>
        </pc:spChg>
        <pc:spChg chg="add del mod">
          <ac:chgData name="Filip, Kevin T CPT" userId="266a80d5-ec9b-4b2a-84f6-2fa3f7fb34b8" providerId="ADAL" clId="{B5328AE5-5EBE-406D-BF52-0E0BF442922D}" dt="2023-10-07T19:32:37.341" v="98"/>
          <ac:spMkLst>
            <pc:docMk/>
            <pc:sldMasterMk cId="3676200875" sldId="2147483648"/>
            <ac:spMk id="9" creationId="{E33DA0DD-C8FF-039C-C2B6-17B23D9347AD}"/>
          </ac:spMkLst>
        </pc:spChg>
        <pc:spChg chg="add del mod">
          <ac:chgData name="Filip, Kevin T CPT" userId="266a80d5-ec9b-4b2a-84f6-2fa3f7fb34b8" providerId="ADAL" clId="{B5328AE5-5EBE-406D-BF52-0E0BF442922D}" dt="2023-10-08T01:19:51.122" v="398" actId="21"/>
          <ac:spMkLst>
            <pc:docMk/>
            <pc:sldMasterMk cId="3676200875" sldId="2147483648"/>
            <ac:spMk id="10" creationId="{BE966BB6-E39D-3B74-0457-F657987D0837}"/>
          </ac:spMkLst>
        </pc:spChg>
        <pc:picChg chg="del mod">
          <ac:chgData name="Filip, Kevin T CPT" userId="266a80d5-ec9b-4b2a-84f6-2fa3f7fb34b8" providerId="ADAL" clId="{B5328AE5-5EBE-406D-BF52-0E0BF442922D}" dt="2023-10-07T02:33:35.499" v="17" actId="478"/>
          <ac:picMkLst>
            <pc:docMk/>
            <pc:sldMasterMk cId="3676200875" sldId="2147483648"/>
            <ac:picMk id="7" creationId="{64400488-7B9F-3D99-873C-47CCD71BABC0}"/>
          </ac:picMkLst>
        </pc:picChg>
        <pc:picChg chg="del mod">
          <ac:chgData name="Filip, Kevin T CPT" userId="266a80d5-ec9b-4b2a-84f6-2fa3f7fb34b8" providerId="ADAL" clId="{B5328AE5-5EBE-406D-BF52-0E0BF442922D}" dt="2023-10-07T02:33:29.265" v="13" actId="478"/>
          <ac:picMkLst>
            <pc:docMk/>
            <pc:sldMasterMk cId="3676200875" sldId="2147483648"/>
            <ac:picMk id="8" creationId="{04F3316D-C13F-20FC-91B9-FCA1D795C19C}"/>
          </ac:picMkLst>
        </pc:picChg>
        <pc:picChg chg="del mod">
          <ac:chgData name="Filip, Kevin T CPT" userId="266a80d5-ec9b-4b2a-84f6-2fa3f7fb34b8" providerId="ADAL" clId="{B5328AE5-5EBE-406D-BF52-0E0BF442922D}" dt="2023-10-07T02:33:29.722" v="14" actId="478"/>
          <ac:picMkLst>
            <pc:docMk/>
            <pc:sldMasterMk cId="3676200875" sldId="2147483648"/>
            <ac:picMk id="9" creationId="{6FBE87CA-E751-DE42-11A3-2C5918F9228E}"/>
          </ac:picMkLst>
        </pc:picChg>
        <pc:sldLayoutChg chg="delSp modSp mod">
          <pc:chgData name="Filip, Kevin T CPT" userId="266a80d5-ec9b-4b2a-84f6-2fa3f7fb34b8" providerId="ADAL" clId="{B5328AE5-5EBE-406D-BF52-0E0BF442922D}" dt="2023-10-07T21:05:34.524" v="330"/>
          <pc:sldLayoutMkLst>
            <pc:docMk/>
            <pc:sldMasterMk cId="3676200875" sldId="2147483648"/>
            <pc:sldLayoutMk cId="1444357513" sldId="2147483649"/>
          </pc:sldLayoutMkLst>
          <pc:spChg chg="mod">
            <ac:chgData name="Filip, Kevin T CPT" userId="266a80d5-ec9b-4b2a-84f6-2fa3f7fb34b8" providerId="ADAL" clId="{B5328AE5-5EBE-406D-BF52-0E0BF442922D}" dt="2023-10-07T21:05:34.524" v="330"/>
            <ac:spMkLst>
              <pc:docMk/>
              <pc:sldMasterMk cId="3676200875" sldId="2147483648"/>
              <pc:sldLayoutMk cId="1444357513" sldId="2147483649"/>
              <ac:spMk id="2" creationId="{00000000-0000-0000-0000-000000000000}"/>
            </ac:spMkLst>
          </pc:spChg>
          <pc:spChg chg="mod">
            <ac:chgData name="Filip, Kevin T CPT" userId="266a80d5-ec9b-4b2a-84f6-2fa3f7fb34b8" providerId="ADAL" clId="{B5328AE5-5EBE-406D-BF52-0E0BF442922D}" dt="2023-10-07T21:05:34.524" v="330"/>
            <ac:spMkLst>
              <pc:docMk/>
              <pc:sldMasterMk cId="3676200875" sldId="2147483648"/>
              <pc:sldLayoutMk cId="1444357513" sldId="2147483649"/>
              <ac:spMk id="3" creationId="{00000000-0000-0000-0000-000000000000}"/>
            </ac:spMkLst>
          </pc:spChg>
          <pc:spChg chg="del mod">
            <ac:chgData name="Filip, Kevin T CPT" userId="266a80d5-ec9b-4b2a-84f6-2fa3f7fb34b8" providerId="ADAL" clId="{B5328AE5-5EBE-406D-BF52-0E0BF442922D}" dt="2023-10-07T19:33:35.749" v="117" actId="478"/>
            <ac:spMkLst>
              <pc:docMk/>
              <pc:sldMasterMk cId="3676200875" sldId="2147483648"/>
              <pc:sldLayoutMk cId="1444357513" sldId="2147483649"/>
              <ac:spMk id="4" creationId="{00000000-0000-0000-0000-000000000000}"/>
            </ac:spMkLst>
          </pc:spChg>
          <pc:spChg chg="del">
            <ac:chgData name="Filip, Kevin T CPT" userId="266a80d5-ec9b-4b2a-84f6-2fa3f7fb34b8" providerId="ADAL" clId="{B5328AE5-5EBE-406D-BF52-0E0BF442922D}" dt="2023-10-07T19:33:36.222" v="118" actId="478"/>
            <ac:spMkLst>
              <pc:docMk/>
              <pc:sldMasterMk cId="3676200875" sldId="2147483648"/>
              <pc:sldLayoutMk cId="1444357513" sldId="2147483649"/>
              <ac:spMk id="5" creationId="{00000000-0000-0000-0000-000000000000}"/>
            </ac:spMkLst>
          </pc:spChg>
          <pc:spChg chg="del">
            <ac:chgData name="Filip, Kevin T CPT" userId="266a80d5-ec9b-4b2a-84f6-2fa3f7fb34b8" providerId="ADAL" clId="{B5328AE5-5EBE-406D-BF52-0E0BF442922D}" dt="2023-10-07T19:33:37.054" v="119" actId="478"/>
            <ac:spMkLst>
              <pc:docMk/>
              <pc:sldMasterMk cId="3676200875" sldId="2147483648"/>
              <pc:sldLayoutMk cId="1444357513" sldId="2147483649"/>
              <ac:spMk id="6" creationId="{00000000-0000-0000-0000-000000000000}"/>
            </ac:spMkLst>
          </pc:spChg>
        </pc:sldLayoutChg>
        <pc:sldLayoutChg chg="addSp delSp modSp mod">
          <pc:chgData name="Filip, Kevin T CPT" userId="266a80d5-ec9b-4b2a-84f6-2fa3f7fb34b8" providerId="ADAL" clId="{B5328AE5-5EBE-406D-BF52-0E0BF442922D}" dt="2023-10-09T20:38:28.758" v="621" actId="1036"/>
          <pc:sldLayoutMkLst>
            <pc:docMk/>
            <pc:sldMasterMk cId="3676200875" sldId="2147483648"/>
            <pc:sldLayoutMk cId="338346009" sldId="2147483650"/>
          </pc:sldLayoutMkLst>
          <pc:spChg chg="del mod">
            <ac:chgData name="Filip, Kevin T CPT" userId="266a80d5-ec9b-4b2a-84f6-2fa3f7fb34b8" providerId="ADAL" clId="{B5328AE5-5EBE-406D-BF52-0E0BF442922D}" dt="2023-10-07T19:34:16.924" v="124" actId="478"/>
            <ac:spMkLst>
              <pc:docMk/>
              <pc:sldMasterMk cId="3676200875" sldId="2147483648"/>
              <pc:sldLayoutMk cId="338346009" sldId="2147483650"/>
              <ac:spMk id="2" creationId="{00000000-0000-0000-0000-000000000000}"/>
            </ac:spMkLst>
          </pc:spChg>
          <pc:spChg chg="add del">
            <ac:chgData name="Filip, Kevin T CPT" userId="266a80d5-ec9b-4b2a-84f6-2fa3f7fb34b8" providerId="ADAL" clId="{B5328AE5-5EBE-406D-BF52-0E0BF442922D}" dt="2023-10-07T20:06:47.025" v="259" actId="11529"/>
            <ac:spMkLst>
              <pc:docMk/>
              <pc:sldMasterMk cId="3676200875" sldId="2147483648"/>
              <pc:sldLayoutMk cId="338346009" sldId="2147483650"/>
              <ac:spMk id="2" creationId="{0AF4F357-A77E-F613-A573-1525BF9D420A}"/>
            </ac:spMkLst>
          </pc:spChg>
          <pc:spChg chg="add mod">
            <ac:chgData name="Filip, Kevin T CPT" userId="266a80d5-ec9b-4b2a-84f6-2fa3f7fb34b8" providerId="ADAL" clId="{B5328AE5-5EBE-406D-BF52-0E0BF442922D}" dt="2023-10-09T19:17:15.677" v="563" actId="1076"/>
            <ac:spMkLst>
              <pc:docMk/>
              <pc:sldMasterMk cId="3676200875" sldId="2147483648"/>
              <pc:sldLayoutMk cId="338346009" sldId="2147483650"/>
              <ac:spMk id="2" creationId="{C0FCACE7-492B-427E-5707-AA32DBBA2469}"/>
            </ac:spMkLst>
          </pc:spChg>
          <pc:spChg chg="del mod">
            <ac:chgData name="Filip, Kevin T CPT" userId="266a80d5-ec9b-4b2a-84f6-2fa3f7fb34b8" providerId="ADAL" clId="{B5328AE5-5EBE-406D-BF52-0E0BF442922D}" dt="2023-10-07T19:38:44.267" v="187" actId="478"/>
            <ac:spMkLst>
              <pc:docMk/>
              <pc:sldMasterMk cId="3676200875" sldId="2147483648"/>
              <pc:sldLayoutMk cId="338346009" sldId="2147483650"/>
              <ac:spMk id="3" creationId="{00000000-0000-0000-0000-000000000000}"/>
            </ac:spMkLst>
          </pc:spChg>
          <pc:spChg chg="add del mod">
            <ac:chgData name="Filip, Kevin T CPT" userId="266a80d5-ec9b-4b2a-84f6-2fa3f7fb34b8" providerId="ADAL" clId="{B5328AE5-5EBE-406D-BF52-0E0BF442922D}" dt="2023-10-09T17:07:18.999" v="528" actId="478"/>
            <ac:spMkLst>
              <pc:docMk/>
              <pc:sldMasterMk cId="3676200875" sldId="2147483648"/>
              <pc:sldLayoutMk cId="338346009" sldId="2147483650"/>
              <ac:spMk id="3" creationId="{794A5B1F-B613-8CFE-6450-A9CA79F1B02D}"/>
            </ac:spMkLst>
          </pc:spChg>
          <pc:spChg chg="add del mod">
            <ac:chgData name="Filip, Kevin T CPT" userId="266a80d5-ec9b-4b2a-84f6-2fa3f7fb34b8" providerId="ADAL" clId="{B5328AE5-5EBE-406D-BF52-0E0BF442922D}" dt="2023-10-07T20:53:37.511" v="264" actId="478"/>
            <ac:spMkLst>
              <pc:docMk/>
              <pc:sldMasterMk cId="3676200875" sldId="2147483648"/>
              <pc:sldLayoutMk cId="338346009" sldId="2147483650"/>
              <ac:spMk id="3" creationId="{EA44DE10-A2C7-A666-78A9-21623120C094}"/>
            </ac:spMkLst>
          </pc:spChg>
          <pc:spChg chg="del mod">
            <ac:chgData name="Filip, Kevin T CPT" userId="266a80d5-ec9b-4b2a-84f6-2fa3f7fb34b8" providerId="ADAL" clId="{B5328AE5-5EBE-406D-BF52-0E0BF442922D}" dt="2023-10-07T19:37:03.121" v="145"/>
            <ac:spMkLst>
              <pc:docMk/>
              <pc:sldMasterMk cId="3676200875" sldId="2147483648"/>
              <pc:sldLayoutMk cId="338346009" sldId="2147483650"/>
              <ac:spMk id="4" creationId="{00000000-0000-0000-0000-000000000000}"/>
            </ac:spMkLst>
          </pc:spChg>
          <pc:spChg chg="del mod">
            <ac:chgData name="Filip, Kevin T CPT" userId="266a80d5-ec9b-4b2a-84f6-2fa3f7fb34b8" providerId="ADAL" clId="{B5328AE5-5EBE-406D-BF52-0E0BF442922D}" dt="2023-10-07T19:37:03.121" v="145"/>
            <ac:spMkLst>
              <pc:docMk/>
              <pc:sldMasterMk cId="3676200875" sldId="2147483648"/>
              <pc:sldLayoutMk cId="338346009" sldId="2147483650"/>
              <ac:spMk id="5" creationId="{00000000-0000-0000-0000-000000000000}"/>
            </ac:spMkLst>
          </pc:spChg>
          <pc:spChg chg="add del mod">
            <ac:chgData name="Filip, Kevin T CPT" userId="266a80d5-ec9b-4b2a-84f6-2fa3f7fb34b8" providerId="ADAL" clId="{B5328AE5-5EBE-406D-BF52-0E0BF442922D}" dt="2023-10-09T15:22:42.190" v="436" actId="21"/>
            <ac:spMkLst>
              <pc:docMk/>
              <pc:sldMasterMk cId="3676200875" sldId="2147483648"/>
              <pc:sldLayoutMk cId="338346009" sldId="2147483650"/>
              <ac:spMk id="5" creationId="{773A8420-EEA8-DEB9-45C2-D72FD85F61C7}"/>
            </ac:spMkLst>
          </pc:spChg>
          <pc:spChg chg="del">
            <ac:chgData name="Filip, Kevin T CPT" userId="266a80d5-ec9b-4b2a-84f6-2fa3f7fb34b8" providerId="ADAL" clId="{B5328AE5-5EBE-406D-BF52-0E0BF442922D}" dt="2023-10-07T19:37:03.121" v="145"/>
            <ac:spMkLst>
              <pc:docMk/>
              <pc:sldMasterMk cId="3676200875" sldId="2147483648"/>
              <pc:sldLayoutMk cId="338346009" sldId="2147483650"/>
              <ac:spMk id="6" creationId="{00000000-0000-0000-0000-000000000000}"/>
            </ac:spMkLst>
          </pc:spChg>
          <pc:spChg chg="add mod">
            <ac:chgData name="Filip, Kevin T CPT" userId="266a80d5-ec9b-4b2a-84f6-2fa3f7fb34b8" providerId="ADAL" clId="{B5328AE5-5EBE-406D-BF52-0E0BF442922D}" dt="2023-10-09T19:17:22.510" v="565" actId="14100"/>
            <ac:spMkLst>
              <pc:docMk/>
              <pc:sldMasterMk cId="3676200875" sldId="2147483648"/>
              <pc:sldLayoutMk cId="338346009" sldId="2147483650"/>
              <ac:spMk id="6" creationId="{053DF821-367B-B4A3-9DB7-2F7A07E70CD8}"/>
            </ac:spMkLst>
          </pc:spChg>
          <pc:spChg chg="add del mod">
            <ac:chgData name="Filip, Kevin T CPT" userId="266a80d5-ec9b-4b2a-84f6-2fa3f7fb34b8" providerId="ADAL" clId="{B5328AE5-5EBE-406D-BF52-0E0BF442922D}" dt="2023-10-09T16:39:37.670" v="515" actId="478"/>
            <ac:spMkLst>
              <pc:docMk/>
              <pc:sldMasterMk cId="3676200875" sldId="2147483648"/>
              <pc:sldLayoutMk cId="338346009" sldId="2147483650"/>
              <ac:spMk id="7" creationId="{7692CBDE-15ED-C758-CBF1-A8EC1DD6E0CE}"/>
            </ac:spMkLst>
          </pc:spChg>
          <pc:spChg chg="add del mod">
            <ac:chgData name="Filip, Kevin T CPT" userId="266a80d5-ec9b-4b2a-84f6-2fa3f7fb34b8" providerId="ADAL" clId="{B5328AE5-5EBE-406D-BF52-0E0BF442922D}" dt="2023-10-07T19:34:55.466" v="131" actId="478"/>
            <ac:spMkLst>
              <pc:docMk/>
              <pc:sldMasterMk cId="3676200875" sldId="2147483648"/>
              <pc:sldLayoutMk cId="338346009" sldId="2147483650"/>
              <ac:spMk id="7" creationId="{7C10DB2E-B965-EF09-A2C0-0ECCAC0FFD6E}"/>
            </ac:spMkLst>
          </pc:spChg>
          <pc:spChg chg="add del">
            <ac:chgData name="Filip, Kevin T CPT" userId="266a80d5-ec9b-4b2a-84f6-2fa3f7fb34b8" providerId="ADAL" clId="{B5328AE5-5EBE-406D-BF52-0E0BF442922D}" dt="2023-10-07T19:35:12.503" v="132" actId="11529"/>
            <ac:spMkLst>
              <pc:docMk/>
              <pc:sldMasterMk cId="3676200875" sldId="2147483648"/>
              <pc:sldLayoutMk cId="338346009" sldId="2147483650"/>
              <ac:spMk id="8" creationId="{9F063796-7252-5079-E160-BB24E6039718}"/>
            </ac:spMkLst>
          </pc:spChg>
          <pc:spChg chg="add del mod">
            <ac:chgData name="Filip, Kevin T CPT" userId="266a80d5-ec9b-4b2a-84f6-2fa3f7fb34b8" providerId="ADAL" clId="{B5328AE5-5EBE-406D-BF52-0E0BF442922D}" dt="2023-10-09T17:07:18.513" v="527" actId="478"/>
            <ac:spMkLst>
              <pc:docMk/>
              <pc:sldMasterMk cId="3676200875" sldId="2147483648"/>
              <pc:sldLayoutMk cId="338346009" sldId="2147483650"/>
              <ac:spMk id="8" creationId="{AF2DC987-7404-6FC7-3E8B-C593A73A79F1}"/>
            </ac:spMkLst>
          </pc:spChg>
          <pc:spChg chg="add del mod">
            <ac:chgData name="Filip, Kevin T CPT" userId="266a80d5-ec9b-4b2a-84f6-2fa3f7fb34b8" providerId="ADAL" clId="{B5328AE5-5EBE-406D-BF52-0E0BF442922D}" dt="2023-10-07T19:35:32.614" v="139" actId="478"/>
            <ac:spMkLst>
              <pc:docMk/>
              <pc:sldMasterMk cId="3676200875" sldId="2147483648"/>
              <pc:sldLayoutMk cId="338346009" sldId="2147483650"/>
              <ac:spMk id="9" creationId="{79F3525A-EA18-E708-64C0-79BAC4BAF5EC}"/>
            </ac:spMkLst>
          </pc:spChg>
          <pc:spChg chg="add del mod ord">
            <ac:chgData name="Filip, Kevin T CPT" userId="266a80d5-ec9b-4b2a-84f6-2fa3f7fb34b8" providerId="ADAL" clId="{B5328AE5-5EBE-406D-BF52-0E0BF442922D}" dt="2023-10-09T15:24:24.928" v="500"/>
            <ac:spMkLst>
              <pc:docMk/>
              <pc:sldMasterMk cId="3676200875" sldId="2147483648"/>
              <pc:sldLayoutMk cId="338346009" sldId="2147483650"/>
              <ac:spMk id="10" creationId="{E26D0192-4B8A-DCD5-1D4F-5DE4763D7834}"/>
            </ac:spMkLst>
          </pc:spChg>
          <pc:spChg chg="add mod">
            <ac:chgData name="Filip, Kevin T CPT" userId="266a80d5-ec9b-4b2a-84f6-2fa3f7fb34b8" providerId="ADAL" clId="{B5328AE5-5EBE-406D-BF52-0E0BF442922D}" dt="2023-10-07T19:37:03.674" v="146"/>
            <ac:spMkLst>
              <pc:docMk/>
              <pc:sldMasterMk cId="3676200875" sldId="2147483648"/>
              <pc:sldLayoutMk cId="338346009" sldId="2147483650"/>
              <ac:spMk id="11" creationId="{39162F79-613A-3970-4ECA-A58914703F90}"/>
            </ac:spMkLst>
          </pc:spChg>
          <pc:spChg chg="add mod">
            <ac:chgData name="Filip, Kevin T CPT" userId="266a80d5-ec9b-4b2a-84f6-2fa3f7fb34b8" providerId="ADAL" clId="{B5328AE5-5EBE-406D-BF52-0E0BF442922D}" dt="2023-10-07T19:37:03.674" v="146"/>
            <ac:spMkLst>
              <pc:docMk/>
              <pc:sldMasterMk cId="3676200875" sldId="2147483648"/>
              <pc:sldLayoutMk cId="338346009" sldId="2147483650"/>
              <ac:spMk id="12" creationId="{F35A5A1B-EA47-4147-5C7B-A1DB8B757A6F}"/>
            </ac:spMkLst>
          </pc:spChg>
          <pc:spChg chg="add mod">
            <ac:chgData name="Filip, Kevin T CPT" userId="266a80d5-ec9b-4b2a-84f6-2fa3f7fb34b8" providerId="ADAL" clId="{B5328AE5-5EBE-406D-BF52-0E0BF442922D}" dt="2023-10-07T19:37:03.674" v="146"/>
            <ac:spMkLst>
              <pc:docMk/>
              <pc:sldMasterMk cId="3676200875" sldId="2147483648"/>
              <pc:sldLayoutMk cId="338346009" sldId="2147483650"/>
              <ac:spMk id="13" creationId="{DBD13862-3CF9-0341-073B-2B459BA71603}"/>
            </ac:spMkLst>
          </pc:spChg>
          <pc:spChg chg="add del">
            <ac:chgData name="Filip, Kevin T CPT" userId="266a80d5-ec9b-4b2a-84f6-2fa3f7fb34b8" providerId="ADAL" clId="{B5328AE5-5EBE-406D-BF52-0E0BF442922D}" dt="2023-10-07T19:37:30.839" v="150" actId="11529"/>
            <ac:spMkLst>
              <pc:docMk/>
              <pc:sldMasterMk cId="3676200875" sldId="2147483648"/>
              <pc:sldLayoutMk cId="338346009" sldId="2147483650"/>
              <ac:spMk id="14" creationId="{4FA88B50-2FFE-77DF-6B89-025F9E2510BE}"/>
            </ac:spMkLst>
          </pc:spChg>
          <pc:spChg chg="add mod">
            <ac:chgData name="Filip, Kevin T CPT" userId="266a80d5-ec9b-4b2a-84f6-2fa3f7fb34b8" providerId="ADAL" clId="{B5328AE5-5EBE-406D-BF52-0E0BF442922D}" dt="2023-10-09T20:38:25.320" v="600" actId="1035"/>
            <ac:spMkLst>
              <pc:docMk/>
              <pc:sldMasterMk cId="3676200875" sldId="2147483648"/>
              <pc:sldLayoutMk cId="338346009" sldId="2147483650"/>
              <ac:spMk id="15" creationId="{83893AF4-ACCF-D7D2-3118-0038A480C610}"/>
            </ac:spMkLst>
          </pc:spChg>
          <pc:spChg chg="add del">
            <ac:chgData name="Filip, Kevin T CPT" userId="266a80d5-ec9b-4b2a-84f6-2fa3f7fb34b8" providerId="ADAL" clId="{B5328AE5-5EBE-406D-BF52-0E0BF442922D}" dt="2023-10-07T19:37:48.156" v="152" actId="11529"/>
            <ac:spMkLst>
              <pc:docMk/>
              <pc:sldMasterMk cId="3676200875" sldId="2147483648"/>
              <pc:sldLayoutMk cId="338346009" sldId="2147483650"/>
              <ac:spMk id="16" creationId="{2EEE5A6E-BF5A-5512-80A1-2EBE79A0A8CB}"/>
            </ac:spMkLst>
          </pc:spChg>
          <pc:spChg chg="add del mod">
            <ac:chgData name="Filip, Kevin T CPT" userId="266a80d5-ec9b-4b2a-84f6-2fa3f7fb34b8" providerId="ADAL" clId="{B5328AE5-5EBE-406D-BF52-0E0BF442922D}" dt="2023-10-07T20:06:49.364" v="261" actId="478"/>
            <ac:spMkLst>
              <pc:docMk/>
              <pc:sldMasterMk cId="3676200875" sldId="2147483648"/>
              <pc:sldLayoutMk cId="338346009" sldId="2147483650"/>
              <ac:spMk id="17" creationId="{1FD75B77-F761-CBBF-B9E8-613633654670}"/>
            </ac:spMkLst>
          </pc:spChg>
          <pc:spChg chg="add mod ord">
            <ac:chgData name="Filip, Kevin T CPT" userId="266a80d5-ec9b-4b2a-84f6-2fa3f7fb34b8" providerId="ADAL" clId="{B5328AE5-5EBE-406D-BF52-0E0BF442922D}" dt="2023-10-09T17:07:22.989" v="529" actId="1076"/>
            <ac:spMkLst>
              <pc:docMk/>
              <pc:sldMasterMk cId="3676200875" sldId="2147483648"/>
              <pc:sldLayoutMk cId="338346009" sldId="2147483650"/>
              <ac:spMk id="18" creationId="{97D55C87-6A16-E105-674E-E0C810874FBD}"/>
            </ac:spMkLst>
          </pc:spChg>
          <pc:spChg chg="add mod ord">
            <ac:chgData name="Filip, Kevin T CPT" userId="266a80d5-ec9b-4b2a-84f6-2fa3f7fb34b8" providerId="ADAL" clId="{B5328AE5-5EBE-406D-BF52-0E0BF442922D}" dt="2023-10-09T17:07:26.912" v="530" actId="1076"/>
            <ac:spMkLst>
              <pc:docMk/>
              <pc:sldMasterMk cId="3676200875" sldId="2147483648"/>
              <pc:sldLayoutMk cId="338346009" sldId="2147483650"/>
              <ac:spMk id="19" creationId="{27172C2A-9B91-6467-A36B-7FBFEB3CA24B}"/>
            </ac:spMkLst>
          </pc:spChg>
          <pc:spChg chg="add del mod">
            <ac:chgData name="Filip, Kevin T CPT" userId="266a80d5-ec9b-4b2a-84f6-2fa3f7fb34b8" providerId="ADAL" clId="{B5328AE5-5EBE-406D-BF52-0E0BF442922D}" dt="2023-10-07T19:39:09.016" v="195" actId="478"/>
            <ac:spMkLst>
              <pc:docMk/>
              <pc:sldMasterMk cId="3676200875" sldId="2147483648"/>
              <pc:sldLayoutMk cId="338346009" sldId="2147483650"/>
              <ac:spMk id="20" creationId="{35843A40-FF59-6887-F9DF-EA64ABA7CB51}"/>
            </ac:spMkLst>
          </pc:spChg>
          <pc:spChg chg="add del mod">
            <ac:chgData name="Filip, Kevin T CPT" userId="266a80d5-ec9b-4b2a-84f6-2fa3f7fb34b8" providerId="ADAL" clId="{B5328AE5-5EBE-406D-BF52-0E0BF442922D}" dt="2023-10-07T19:39:08.633" v="194" actId="478"/>
            <ac:spMkLst>
              <pc:docMk/>
              <pc:sldMasterMk cId="3676200875" sldId="2147483648"/>
              <pc:sldLayoutMk cId="338346009" sldId="2147483650"/>
              <ac:spMk id="21" creationId="{A3210A2F-5CCA-BB34-B164-9F410D1A670B}"/>
            </ac:spMkLst>
          </pc:spChg>
          <pc:spChg chg="add mod">
            <ac:chgData name="Filip, Kevin T CPT" userId="266a80d5-ec9b-4b2a-84f6-2fa3f7fb34b8" providerId="ADAL" clId="{B5328AE5-5EBE-406D-BF52-0E0BF442922D}" dt="2023-10-09T20:38:28.758" v="621" actId="1036"/>
            <ac:spMkLst>
              <pc:docMk/>
              <pc:sldMasterMk cId="3676200875" sldId="2147483648"/>
              <pc:sldLayoutMk cId="338346009" sldId="2147483650"/>
              <ac:spMk id="22" creationId="{39CC487C-E99C-8C7C-1D1F-1309FBC678FC}"/>
            </ac:spMkLst>
          </pc:spChg>
          <pc:spChg chg="add mod ord">
            <ac:chgData name="Filip, Kevin T CPT" userId="266a80d5-ec9b-4b2a-84f6-2fa3f7fb34b8" providerId="ADAL" clId="{B5328AE5-5EBE-406D-BF52-0E0BF442922D}" dt="2023-10-09T19:17:14.214" v="562" actId="1076"/>
            <ac:spMkLst>
              <pc:docMk/>
              <pc:sldMasterMk cId="3676200875" sldId="2147483648"/>
              <pc:sldLayoutMk cId="338346009" sldId="2147483650"/>
              <ac:spMk id="23" creationId="{1CDC9A46-D626-6A72-7B6E-681066B692F5}"/>
            </ac:spMkLst>
          </pc:spChg>
          <pc:cxnChg chg="add mod">
            <ac:chgData name="Filip, Kevin T CPT" userId="266a80d5-ec9b-4b2a-84f6-2fa3f7fb34b8" providerId="ADAL" clId="{B5328AE5-5EBE-406D-BF52-0E0BF442922D}" dt="2023-10-07T21:06:35.057" v="389" actId="208"/>
            <ac:cxnSpMkLst>
              <pc:docMk/>
              <pc:sldMasterMk cId="3676200875" sldId="2147483648"/>
              <pc:sldLayoutMk cId="338346009" sldId="2147483650"/>
              <ac:cxnSpMk id="4" creationId="{9BD994B2-1ACF-D9AB-86C1-39BD29C739B2}"/>
            </ac:cxnSpMkLst>
          </pc:cxnChg>
        </pc:sldLayoutChg>
        <pc:sldLayoutChg chg="addSp delSp modSp del">
          <pc:chgData name="Filip, Kevin T CPT" userId="266a80d5-ec9b-4b2a-84f6-2fa3f7fb34b8" providerId="ADAL" clId="{B5328AE5-5EBE-406D-BF52-0E0BF442922D}" dt="2023-10-07T19:37:13.755" v="149" actId="2696"/>
          <pc:sldLayoutMkLst>
            <pc:docMk/>
            <pc:sldMasterMk cId="3676200875" sldId="2147483648"/>
            <pc:sldLayoutMk cId="1073069076" sldId="2147483651"/>
          </pc:sldLayoutMkLst>
          <pc:spChg chg="mod">
            <ac:chgData name="Filip, Kevin T CPT" userId="266a80d5-ec9b-4b2a-84f6-2fa3f7fb34b8" providerId="ADAL" clId="{B5328AE5-5EBE-406D-BF52-0E0BF442922D}" dt="2023-10-07T02:23:27.821" v="0"/>
            <ac:spMkLst>
              <pc:docMk/>
              <pc:sldMasterMk cId="3676200875" sldId="2147483648"/>
              <pc:sldLayoutMk cId="1073069076" sldId="2147483651"/>
              <ac:spMk id="2"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1073069076" sldId="2147483651"/>
              <ac:spMk id="3" creationId="{00000000-0000-0000-0000-000000000000}"/>
            </ac:spMkLst>
          </pc:spChg>
          <pc:spChg chg="del">
            <ac:chgData name="Filip, Kevin T CPT" userId="266a80d5-ec9b-4b2a-84f6-2fa3f7fb34b8" providerId="ADAL" clId="{B5328AE5-5EBE-406D-BF52-0E0BF442922D}" dt="2023-10-07T19:37:07.588" v="147"/>
            <ac:spMkLst>
              <pc:docMk/>
              <pc:sldMasterMk cId="3676200875" sldId="2147483648"/>
              <pc:sldLayoutMk cId="1073069076" sldId="2147483651"/>
              <ac:spMk id="4" creationId="{00000000-0000-0000-0000-000000000000}"/>
            </ac:spMkLst>
          </pc:spChg>
          <pc:spChg chg="del">
            <ac:chgData name="Filip, Kevin T CPT" userId="266a80d5-ec9b-4b2a-84f6-2fa3f7fb34b8" providerId="ADAL" clId="{B5328AE5-5EBE-406D-BF52-0E0BF442922D}" dt="2023-10-07T19:37:07.588" v="147"/>
            <ac:spMkLst>
              <pc:docMk/>
              <pc:sldMasterMk cId="3676200875" sldId="2147483648"/>
              <pc:sldLayoutMk cId="1073069076" sldId="2147483651"/>
              <ac:spMk id="5" creationId="{00000000-0000-0000-0000-000000000000}"/>
            </ac:spMkLst>
          </pc:spChg>
          <pc:spChg chg="del">
            <ac:chgData name="Filip, Kevin T CPT" userId="266a80d5-ec9b-4b2a-84f6-2fa3f7fb34b8" providerId="ADAL" clId="{B5328AE5-5EBE-406D-BF52-0E0BF442922D}" dt="2023-10-07T19:37:07.588" v="147"/>
            <ac:spMkLst>
              <pc:docMk/>
              <pc:sldMasterMk cId="3676200875" sldId="2147483648"/>
              <pc:sldLayoutMk cId="1073069076" sldId="2147483651"/>
              <ac:spMk id="6" creationId="{00000000-0000-0000-0000-000000000000}"/>
            </ac:spMkLst>
          </pc:spChg>
          <pc:spChg chg="add mod">
            <ac:chgData name="Filip, Kevin T CPT" userId="266a80d5-ec9b-4b2a-84f6-2fa3f7fb34b8" providerId="ADAL" clId="{B5328AE5-5EBE-406D-BF52-0E0BF442922D}" dt="2023-10-07T19:37:08.032" v="148"/>
            <ac:spMkLst>
              <pc:docMk/>
              <pc:sldMasterMk cId="3676200875" sldId="2147483648"/>
              <pc:sldLayoutMk cId="1073069076" sldId="2147483651"/>
              <ac:spMk id="7" creationId="{04FB70FB-98C9-AAF2-978A-55464517F75C}"/>
            </ac:spMkLst>
          </pc:spChg>
          <pc:spChg chg="add mod">
            <ac:chgData name="Filip, Kevin T CPT" userId="266a80d5-ec9b-4b2a-84f6-2fa3f7fb34b8" providerId="ADAL" clId="{B5328AE5-5EBE-406D-BF52-0E0BF442922D}" dt="2023-10-07T19:37:08.032" v="148"/>
            <ac:spMkLst>
              <pc:docMk/>
              <pc:sldMasterMk cId="3676200875" sldId="2147483648"/>
              <pc:sldLayoutMk cId="1073069076" sldId="2147483651"/>
              <ac:spMk id="8" creationId="{685283CC-F10A-17CF-498C-B04C06D39EC3}"/>
            </ac:spMkLst>
          </pc:spChg>
          <pc:spChg chg="add mod">
            <ac:chgData name="Filip, Kevin T CPT" userId="266a80d5-ec9b-4b2a-84f6-2fa3f7fb34b8" providerId="ADAL" clId="{B5328AE5-5EBE-406D-BF52-0E0BF442922D}" dt="2023-10-07T19:37:08.032" v="148"/>
            <ac:spMkLst>
              <pc:docMk/>
              <pc:sldMasterMk cId="3676200875" sldId="2147483648"/>
              <pc:sldLayoutMk cId="1073069076" sldId="2147483651"/>
              <ac:spMk id="9" creationId="{F093D610-E2F9-6EA7-A868-A1A4359476D1}"/>
            </ac:spMkLst>
          </pc:spChg>
        </pc:sldLayoutChg>
        <pc:sldLayoutChg chg="modSp del mod">
          <pc:chgData name="Filip, Kevin T CPT" userId="266a80d5-ec9b-4b2a-84f6-2fa3f7fb34b8" providerId="ADAL" clId="{B5328AE5-5EBE-406D-BF52-0E0BF442922D}" dt="2023-10-07T20:56:12.544" v="301" actId="2696"/>
          <pc:sldLayoutMkLst>
            <pc:docMk/>
            <pc:sldMasterMk cId="3676200875" sldId="2147483648"/>
            <pc:sldLayoutMk cId="2619886245" sldId="2147483652"/>
          </pc:sldLayoutMkLst>
          <pc:spChg chg="mod">
            <ac:chgData name="Filip, Kevin T CPT" userId="266a80d5-ec9b-4b2a-84f6-2fa3f7fb34b8" providerId="ADAL" clId="{B5328AE5-5EBE-406D-BF52-0E0BF442922D}" dt="2023-10-07T02:23:27.821" v="0"/>
            <ac:spMkLst>
              <pc:docMk/>
              <pc:sldMasterMk cId="3676200875" sldId="2147483648"/>
              <pc:sldLayoutMk cId="2619886245" sldId="2147483652"/>
              <ac:spMk id="3" creationId="{00000000-0000-0000-0000-000000000000}"/>
            </ac:spMkLst>
          </pc:spChg>
          <pc:spChg chg="mod">
            <ac:chgData name="Filip, Kevin T CPT" userId="266a80d5-ec9b-4b2a-84f6-2fa3f7fb34b8" providerId="ADAL" clId="{B5328AE5-5EBE-406D-BF52-0E0BF442922D}" dt="2023-10-07T02:37:50.618" v="31" actId="14100"/>
            <ac:spMkLst>
              <pc:docMk/>
              <pc:sldMasterMk cId="3676200875" sldId="2147483648"/>
              <pc:sldLayoutMk cId="2619886245" sldId="2147483652"/>
              <ac:spMk id="4" creationId="{00000000-0000-0000-0000-000000000000}"/>
            </ac:spMkLst>
          </pc:spChg>
          <pc:spChg chg="mod">
            <ac:chgData name="Filip, Kevin T CPT" userId="266a80d5-ec9b-4b2a-84f6-2fa3f7fb34b8" providerId="ADAL" clId="{B5328AE5-5EBE-406D-BF52-0E0BF442922D}" dt="2023-10-07T02:39:21.524" v="41" actId="14100"/>
            <ac:spMkLst>
              <pc:docMk/>
              <pc:sldMasterMk cId="3676200875" sldId="2147483648"/>
              <pc:sldLayoutMk cId="2619886245" sldId="2147483652"/>
              <ac:spMk id="5" creationId="{00000000-0000-0000-0000-000000000000}"/>
            </ac:spMkLst>
          </pc:spChg>
          <pc:spChg chg="mod">
            <ac:chgData name="Filip, Kevin T CPT" userId="266a80d5-ec9b-4b2a-84f6-2fa3f7fb34b8" providerId="ADAL" clId="{B5328AE5-5EBE-406D-BF52-0E0BF442922D}" dt="2023-10-07T02:39:19.018" v="40" actId="1076"/>
            <ac:spMkLst>
              <pc:docMk/>
              <pc:sldMasterMk cId="3676200875" sldId="2147483648"/>
              <pc:sldLayoutMk cId="2619886245" sldId="2147483652"/>
              <ac:spMk id="6" creationId="{00000000-0000-0000-0000-000000000000}"/>
            </ac:spMkLst>
          </pc:spChg>
          <pc:spChg chg="mod">
            <ac:chgData name="Filip, Kevin T CPT" userId="266a80d5-ec9b-4b2a-84f6-2fa3f7fb34b8" providerId="ADAL" clId="{B5328AE5-5EBE-406D-BF52-0E0BF442922D}" dt="2023-10-07T02:39:23.788" v="42" actId="14100"/>
            <ac:spMkLst>
              <pc:docMk/>
              <pc:sldMasterMk cId="3676200875" sldId="2147483648"/>
              <pc:sldLayoutMk cId="2619886245" sldId="2147483652"/>
              <ac:spMk id="7" creationId="{00000000-0000-0000-0000-000000000000}"/>
            </ac:spMkLst>
          </pc:spChg>
          <pc:spChg chg="mod">
            <ac:chgData name="Filip, Kevin T CPT" userId="266a80d5-ec9b-4b2a-84f6-2fa3f7fb34b8" providerId="ADAL" clId="{B5328AE5-5EBE-406D-BF52-0E0BF442922D}" dt="2023-10-07T02:43:22.556" v="91" actId="120"/>
            <ac:spMkLst>
              <pc:docMk/>
              <pc:sldMasterMk cId="3676200875" sldId="2147483648"/>
              <pc:sldLayoutMk cId="2619886245" sldId="2147483652"/>
              <ac:spMk id="8" creationId="{6A429443-EE67-06EA-4D42-3F5970EA0192}"/>
            </ac:spMkLst>
          </pc:spChg>
        </pc:sldLayoutChg>
        <pc:sldLayoutChg chg="addSp delSp modSp add mod modTransition">
          <pc:chgData name="Filip, Kevin T CPT" userId="266a80d5-ec9b-4b2a-84f6-2fa3f7fb34b8" providerId="ADAL" clId="{B5328AE5-5EBE-406D-BF52-0E0BF442922D}" dt="2023-10-09T15:26:42.697" v="508" actId="962"/>
          <pc:sldLayoutMkLst>
            <pc:docMk/>
            <pc:sldMasterMk cId="3676200875" sldId="2147483648"/>
            <pc:sldLayoutMk cId="207408016" sldId="2147483653"/>
          </pc:sldLayoutMkLst>
          <pc:spChg chg="add del mod">
            <ac:chgData name="Filip, Kevin T CPT" userId="266a80d5-ec9b-4b2a-84f6-2fa3f7fb34b8" providerId="ADAL" clId="{B5328AE5-5EBE-406D-BF52-0E0BF442922D}" dt="2023-10-07T20:55:43.420" v="291" actId="478"/>
            <ac:spMkLst>
              <pc:docMk/>
              <pc:sldMasterMk cId="3676200875" sldId="2147483648"/>
              <pc:sldLayoutMk cId="207408016" sldId="2147483653"/>
              <ac:spMk id="2" creationId="{35FEFC61-CF64-3947-56C8-14ECB95B302F}"/>
            </ac:spMkLst>
          </pc:spChg>
          <pc:spChg chg="add mod">
            <ac:chgData name="Filip, Kevin T CPT" userId="266a80d5-ec9b-4b2a-84f6-2fa3f7fb34b8" providerId="ADAL" clId="{B5328AE5-5EBE-406D-BF52-0E0BF442922D}" dt="2023-10-08T01:19:54.059" v="400"/>
            <ac:spMkLst>
              <pc:docMk/>
              <pc:sldMasterMk cId="3676200875" sldId="2147483648"/>
              <pc:sldLayoutMk cId="207408016" sldId="2147483653"/>
              <ac:spMk id="2" creationId="{5D516423-23B8-8BAC-4230-5952A1BBA694}"/>
            </ac:spMkLst>
          </pc:spChg>
          <pc:spChg chg="add del mod">
            <ac:chgData name="Filip, Kevin T CPT" userId="266a80d5-ec9b-4b2a-84f6-2fa3f7fb34b8" providerId="ADAL" clId="{B5328AE5-5EBE-406D-BF52-0E0BF442922D}" dt="2023-10-09T15:23:20.592" v="471" actId="478"/>
            <ac:spMkLst>
              <pc:docMk/>
              <pc:sldMasterMk cId="3676200875" sldId="2147483648"/>
              <pc:sldLayoutMk cId="207408016" sldId="2147483653"/>
              <ac:spMk id="3" creationId="{E7A5016A-DCE9-70BC-9359-3FD8B4451C76}"/>
            </ac:spMkLst>
          </pc:spChg>
          <pc:spChg chg="add mod">
            <ac:chgData name="Filip, Kevin T CPT" userId="266a80d5-ec9b-4b2a-84f6-2fa3f7fb34b8" providerId="ADAL" clId="{B5328AE5-5EBE-406D-BF52-0E0BF442922D}" dt="2023-10-09T15:26:42.697" v="508" actId="962"/>
            <ac:spMkLst>
              <pc:docMk/>
              <pc:sldMasterMk cId="3676200875" sldId="2147483648"/>
              <pc:sldLayoutMk cId="207408016" sldId="2147483653"/>
              <ac:spMk id="4" creationId="{588CB9CD-8C4B-BDAC-C8E0-C38B8D2249AB}"/>
            </ac:spMkLst>
          </pc:spChg>
          <pc:spChg chg="del ord">
            <ac:chgData name="Filip, Kevin T CPT" userId="266a80d5-ec9b-4b2a-84f6-2fa3f7fb34b8" providerId="ADAL" clId="{B5328AE5-5EBE-406D-BF52-0E0BF442922D}" dt="2023-10-09T15:24:19.199" v="482" actId="478"/>
            <ac:spMkLst>
              <pc:docMk/>
              <pc:sldMasterMk cId="3676200875" sldId="2147483648"/>
              <pc:sldLayoutMk cId="207408016" sldId="2147483653"/>
              <ac:spMk id="10" creationId="{E26D0192-4B8A-DCD5-1D4F-5DE4763D7834}"/>
            </ac:spMkLst>
          </pc:spChg>
          <pc:spChg chg="del">
            <ac:chgData name="Filip, Kevin T CPT" userId="266a80d5-ec9b-4b2a-84f6-2fa3f7fb34b8" providerId="ADAL" clId="{B5328AE5-5EBE-406D-BF52-0E0BF442922D}" dt="2023-10-07T20:54:16.030" v="273" actId="478"/>
            <ac:spMkLst>
              <pc:docMk/>
              <pc:sldMasterMk cId="3676200875" sldId="2147483648"/>
              <pc:sldLayoutMk cId="207408016" sldId="2147483653"/>
              <ac:spMk id="15" creationId="{83893AF4-ACCF-D7D2-3118-0038A480C610}"/>
            </ac:spMkLst>
          </pc:spChg>
          <pc:spChg chg="del mod ord">
            <ac:chgData name="Filip, Kevin T CPT" userId="266a80d5-ec9b-4b2a-84f6-2fa3f7fb34b8" providerId="ADAL" clId="{B5328AE5-5EBE-406D-BF52-0E0BF442922D}" dt="2023-10-09T15:23:19.732" v="470" actId="478"/>
            <ac:spMkLst>
              <pc:docMk/>
              <pc:sldMasterMk cId="3676200875" sldId="2147483648"/>
              <pc:sldLayoutMk cId="207408016" sldId="2147483653"/>
              <ac:spMk id="17" creationId="{1FD75B77-F761-CBBF-B9E8-613633654670}"/>
            </ac:spMkLst>
          </pc:spChg>
          <pc:spChg chg="del">
            <ac:chgData name="Filip, Kevin T CPT" userId="266a80d5-ec9b-4b2a-84f6-2fa3f7fb34b8" providerId="ADAL" clId="{B5328AE5-5EBE-406D-BF52-0E0BF442922D}" dt="2023-10-07T20:53:59.268" v="268" actId="478"/>
            <ac:spMkLst>
              <pc:docMk/>
              <pc:sldMasterMk cId="3676200875" sldId="2147483648"/>
              <pc:sldLayoutMk cId="207408016" sldId="2147483653"/>
              <ac:spMk id="18" creationId="{97D55C87-6A16-E105-674E-E0C810874FBD}"/>
            </ac:spMkLst>
          </pc:spChg>
          <pc:spChg chg="del">
            <ac:chgData name="Filip, Kevin T CPT" userId="266a80d5-ec9b-4b2a-84f6-2fa3f7fb34b8" providerId="ADAL" clId="{B5328AE5-5EBE-406D-BF52-0E0BF442922D}" dt="2023-10-07T20:54:01.474" v="269" actId="478"/>
            <ac:spMkLst>
              <pc:docMk/>
              <pc:sldMasterMk cId="3676200875" sldId="2147483648"/>
              <pc:sldLayoutMk cId="207408016" sldId="2147483653"/>
              <ac:spMk id="19" creationId="{27172C2A-9B91-6467-A36B-7FBFEB3CA24B}"/>
            </ac:spMkLst>
          </pc:spChg>
          <pc:spChg chg="mod">
            <ac:chgData name="Filip, Kevin T CPT" userId="266a80d5-ec9b-4b2a-84f6-2fa3f7fb34b8" providerId="ADAL" clId="{B5328AE5-5EBE-406D-BF52-0E0BF442922D}" dt="2023-10-09T15:23:23.690" v="472" actId="14100"/>
            <ac:spMkLst>
              <pc:docMk/>
              <pc:sldMasterMk cId="3676200875" sldId="2147483648"/>
              <pc:sldLayoutMk cId="207408016" sldId="2147483653"/>
              <ac:spMk id="22" creationId="{39CC487C-E99C-8C7C-1D1F-1309FBC678FC}"/>
            </ac:spMkLst>
          </pc:spChg>
          <pc:spChg chg="del mod">
            <ac:chgData name="Filip, Kevin T CPT" userId="266a80d5-ec9b-4b2a-84f6-2fa3f7fb34b8" providerId="ADAL" clId="{B5328AE5-5EBE-406D-BF52-0E0BF442922D}" dt="2023-10-07T20:54:41.635" v="278" actId="478"/>
            <ac:spMkLst>
              <pc:docMk/>
              <pc:sldMasterMk cId="3676200875" sldId="2147483648"/>
              <pc:sldLayoutMk cId="207408016" sldId="2147483653"/>
              <ac:spMk id="23" creationId="{1CDC9A46-D626-6A72-7B6E-681066B692F5}"/>
            </ac:spMkLst>
          </pc:spChg>
          <pc:cxnChg chg="add del mod">
            <ac:chgData name="Filip, Kevin T CPT" userId="266a80d5-ec9b-4b2a-84f6-2fa3f7fb34b8" providerId="ADAL" clId="{B5328AE5-5EBE-406D-BF52-0E0BF442922D}" dt="2023-10-07T21:06:48.742" v="392" actId="478"/>
            <ac:cxnSpMkLst>
              <pc:docMk/>
              <pc:sldMasterMk cId="3676200875" sldId="2147483648"/>
              <pc:sldLayoutMk cId="207408016" sldId="2147483653"/>
              <ac:cxnSpMk id="2" creationId="{8CE88392-62E0-45C1-CC12-CE74D56C77BF}"/>
            </ac:cxnSpMkLst>
          </pc:cxnChg>
        </pc:sldLayoutChg>
        <pc:sldLayoutChg chg="new del mod">
          <pc:chgData name="Filip, Kevin T CPT" userId="266a80d5-ec9b-4b2a-84f6-2fa3f7fb34b8" providerId="ADAL" clId="{B5328AE5-5EBE-406D-BF52-0E0BF442922D}" dt="2023-10-07T19:36:02.907" v="141" actId="2696"/>
          <pc:sldLayoutMkLst>
            <pc:docMk/>
            <pc:sldMasterMk cId="3676200875" sldId="2147483648"/>
            <pc:sldLayoutMk cId="470794257" sldId="2147483653"/>
          </pc:sldLayoutMkLst>
        </pc:sldLayoutChg>
        <pc:sldLayoutChg chg="modSp del">
          <pc:chgData name="Filip, Kevin T CPT" userId="266a80d5-ec9b-4b2a-84f6-2fa3f7fb34b8" providerId="ADAL" clId="{B5328AE5-5EBE-406D-BF52-0E0BF442922D}" dt="2023-10-07T02:38:26.766" v="32" actId="2696"/>
          <pc:sldLayoutMkLst>
            <pc:docMk/>
            <pc:sldMasterMk cId="3676200875" sldId="2147483648"/>
            <pc:sldLayoutMk cId="2535793967" sldId="2147483653"/>
          </pc:sldLayoutMkLst>
          <pc:spChg chg="mod">
            <ac:chgData name="Filip, Kevin T CPT" userId="266a80d5-ec9b-4b2a-84f6-2fa3f7fb34b8" providerId="ADAL" clId="{B5328AE5-5EBE-406D-BF52-0E0BF442922D}" dt="2023-10-07T02:23:27.821" v="0"/>
            <ac:spMkLst>
              <pc:docMk/>
              <pc:sldMasterMk cId="3676200875" sldId="2147483648"/>
              <pc:sldLayoutMk cId="2535793967" sldId="2147483653"/>
              <ac:spMk id="3"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2535793967" sldId="2147483653"/>
              <ac:spMk id="4"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2535793967" sldId="2147483653"/>
              <ac:spMk id="5"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2535793967" sldId="2147483653"/>
              <ac:spMk id="6"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2535793967" sldId="2147483653"/>
              <ac:spMk id="10" creationId="{3BA10804-B912-8FB8-6058-F083F7B82D7E}"/>
            </ac:spMkLst>
          </pc:spChg>
        </pc:sldLayoutChg>
        <pc:sldLayoutChg chg="addSp delSp modSp add mod modTransition">
          <pc:chgData name="Filip, Kevin T CPT" userId="266a80d5-ec9b-4b2a-84f6-2fa3f7fb34b8" providerId="ADAL" clId="{B5328AE5-5EBE-406D-BF52-0E0BF442922D}" dt="2023-10-10T00:00:33.018" v="629" actId="14100"/>
          <pc:sldLayoutMkLst>
            <pc:docMk/>
            <pc:sldMasterMk cId="3676200875" sldId="2147483648"/>
            <pc:sldLayoutMk cId="868477439" sldId="2147483654"/>
          </pc:sldLayoutMkLst>
          <pc:spChg chg="add del">
            <ac:chgData name="Filip, Kevin T CPT" userId="266a80d5-ec9b-4b2a-84f6-2fa3f7fb34b8" providerId="ADAL" clId="{B5328AE5-5EBE-406D-BF52-0E0BF442922D}" dt="2023-10-07T20:58:35.615" v="317" actId="11529"/>
            <ac:spMkLst>
              <pc:docMk/>
              <pc:sldMasterMk cId="3676200875" sldId="2147483648"/>
              <pc:sldLayoutMk cId="868477439" sldId="2147483654"/>
              <ac:spMk id="2" creationId="{B97CBA70-0D72-ABA1-0DB0-1E01111963CF}"/>
            </ac:spMkLst>
          </pc:spChg>
          <pc:spChg chg="add mod">
            <ac:chgData name="Filip, Kevin T CPT" userId="266a80d5-ec9b-4b2a-84f6-2fa3f7fb34b8" providerId="ADAL" clId="{B5328AE5-5EBE-406D-BF52-0E0BF442922D}" dt="2023-10-08T01:19:54.667" v="401"/>
            <ac:spMkLst>
              <pc:docMk/>
              <pc:sldMasterMk cId="3676200875" sldId="2147483648"/>
              <pc:sldLayoutMk cId="868477439" sldId="2147483654"/>
              <ac:spMk id="3" creationId="{39EFD153-E55A-04F8-8493-FB1D19F39619}"/>
            </ac:spMkLst>
          </pc:spChg>
          <pc:spChg chg="del mod">
            <ac:chgData name="Filip, Kevin T CPT" userId="266a80d5-ec9b-4b2a-84f6-2fa3f7fb34b8" providerId="ADAL" clId="{B5328AE5-5EBE-406D-BF52-0E0BF442922D}" dt="2023-10-07T20:58:40.380" v="325" actId="478"/>
            <ac:spMkLst>
              <pc:docMk/>
              <pc:sldMasterMk cId="3676200875" sldId="2147483648"/>
              <pc:sldLayoutMk cId="868477439" sldId="2147483654"/>
              <ac:spMk id="3" creationId="{E7A5016A-DCE9-70BC-9359-3FD8B4451C76}"/>
            </ac:spMkLst>
          </pc:spChg>
          <pc:spChg chg="add mod">
            <ac:chgData name="Filip, Kevin T CPT" userId="266a80d5-ec9b-4b2a-84f6-2fa3f7fb34b8" providerId="ADAL" clId="{B5328AE5-5EBE-406D-BF52-0E0BF442922D}" dt="2023-10-10T00:00:33.018" v="629" actId="14100"/>
            <ac:spMkLst>
              <pc:docMk/>
              <pc:sldMasterMk cId="3676200875" sldId="2147483648"/>
              <pc:sldLayoutMk cId="868477439" sldId="2147483654"/>
              <ac:spMk id="4" creationId="{752F6A3F-9974-7EBC-1276-7345EC54E150}"/>
            </ac:spMkLst>
          </pc:spChg>
          <pc:spChg chg="add mod">
            <ac:chgData name="Filip, Kevin T CPT" userId="266a80d5-ec9b-4b2a-84f6-2fa3f7fb34b8" providerId="ADAL" clId="{B5328AE5-5EBE-406D-BF52-0E0BF442922D}" dt="2023-10-09T15:26:50.907" v="510" actId="962"/>
            <ac:spMkLst>
              <pc:docMk/>
              <pc:sldMasterMk cId="3676200875" sldId="2147483648"/>
              <pc:sldLayoutMk cId="868477439" sldId="2147483654"/>
              <ac:spMk id="5" creationId="{5DC5C8F4-2B82-ADD6-0C83-5D9CB203D0EC}"/>
            </ac:spMkLst>
          </pc:spChg>
          <pc:spChg chg="del ord">
            <ac:chgData name="Filip, Kevin T CPT" userId="266a80d5-ec9b-4b2a-84f6-2fa3f7fb34b8" providerId="ADAL" clId="{B5328AE5-5EBE-406D-BF52-0E0BF442922D}" dt="2023-10-09T15:24:30.959" v="505"/>
            <ac:spMkLst>
              <pc:docMk/>
              <pc:sldMasterMk cId="3676200875" sldId="2147483648"/>
              <pc:sldLayoutMk cId="868477439" sldId="2147483654"/>
              <ac:spMk id="10" creationId="{E26D0192-4B8A-DCD5-1D4F-5DE4763D7834}"/>
            </ac:spMkLst>
          </pc:spChg>
          <pc:spChg chg="mod">
            <ac:chgData name="Filip, Kevin T CPT" userId="266a80d5-ec9b-4b2a-84f6-2fa3f7fb34b8" providerId="ADAL" clId="{B5328AE5-5EBE-406D-BF52-0E0BF442922D}" dt="2023-10-09T20:14:48.271" v="570" actId="1076"/>
            <ac:spMkLst>
              <pc:docMk/>
              <pc:sldMasterMk cId="3676200875" sldId="2147483648"/>
              <pc:sldLayoutMk cId="868477439" sldId="2147483654"/>
              <ac:spMk id="17" creationId="{1FD75B77-F761-CBBF-B9E8-613633654670}"/>
            </ac:spMkLst>
          </pc:spChg>
          <pc:spChg chg="mod">
            <ac:chgData name="Filip, Kevin T CPT" userId="266a80d5-ec9b-4b2a-84f6-2fa3f7fb34b8" providerId="ADAL" clId="{B5328AE5-5EBE-406D-BF52-0E0BF442922D}" dt="2023-10-09T21:24:20.594" v="626" actId="1076"/>
            <ac:spMkLst>
              <pc:docMk/>
              <pc:sldMasterMk cId="3676200875" sldId="2147483648"/>
              <pc:sldLayoutMk cId="868477439" sldId="2147483654"/>
              <ac:spMk id="22" creationId="{39CC487C-E99C-8C7C-1D1F-1309FBC678FC}"/>
            </ac:spMkLst>
          </pc:spChg>
          <pc:cxnChg chg="add mod">
            <ac:chgData name="Filip, Kevin T CPT" userId="266a80d5-ec9b-4b2a-84f6-2fa3f7fb34b8" providerId="ADAL" clId="{B5328AE5-5EBE-406D-BF52-0E0BF442922D}" dt="2023-10-07T21:06:49.844" v="393"/>
            <ac:cxnSpMkLst>
              <pc:docMk/>
              <pc:sldMasterMk cId="3676200875" sldId="2147483648"/>
              <pc:sldLayoutMk cId="868477439" sldId="2147483654"/>
              <ac:cxnSpMk id="2" creationId="{DF124CF1-1194-5278-FB66-1E1E8970784D}"/>
            </ac:cxnSpMkLst>
          </pc:cxnChg>
        </pc:sldLayoutChg>
        <pc:sldLayoutChg chg="modSp del">
          <pc:chgData name="Filip, Kevin T CPT" userId="266a80d5-ec9b-4b2a-84f6-2fa3f7fb34b8" providerId="ADAL" clId="{B5328AE5-5EBE-406D-BF52-0E0BF442922D}" dt="2023-10-07T02:38:28.157" v="33" actId="2696"/>
          <pc:sldLayoutMkLst>
            <pc:docMk/>
            <pc:sldMasterMk cId="3676200875" sldId="2147483648"/>
            <pc:sldLayoutMk cId="3472721253" sldId="2147483654"/>
          </pc:sldLayoutMkLst>
          <pc:spChg chg="mod">
            <ac:chgData name="Filip, Kevin T CPT" userId="266a80d5-ec9b-4b2a-84f6-2fa3f7fb34b8" providerId="ADAL" clId="{B5328AE5-5EBE-406D-BF52-0E0BF442922D}" dt="2023-10-07T02:23:27.821" v="0"/>
            <ac:spMkLst>
              <pc:docMk/>
              <pc:sldMasterMk cId="3676200875" sldId="2147483648"/>
              <pc:sldLayoutMk cId="3472721253" sldId="2147483654"/>
              <ac:spMk id="6" creationId="{CE288CB8-A2C2-2BD7-E131-1AD02520F760}"/>
            </ac:spMkLst>
          </pc:spChg>
        </pc:sldLayoutChg>
        <pc:sldLayoutChg chg="addSp delSp modSp add mod modTransition">
          <pc:chgData name="Filip, Kevin T CPT" userId="266a80d5-ec9b-4b2a-84f6-2fa3f7fb34b8" providerId="ADAL" clId="{B5328AE5-5EBE-406D-BF52-0E0BF442922D}" dt="2023-10-09T15:26:46.850" v="509" actId="962"/>
          <pc:sldLayoutMkLst>
            <pc:docMk/>
            <pc:sldMasterMk cId="3676200875" sldId="2147483648"/>
            <pc:sldLayoutMk cId="1543268093" sldId="2147483655"/>
          </pc:sldLayoutMkLst>
          <pc:spChg chg="add mod">
            <ac:chgData name="Filip, Kevin T CPT" userId="266a80d5-ec9b-4b2a-84f6-2fa3f7fb34b8" providerId="ADAL" clId="{B5328AE5-5EBE-406D-BF52-0E0BF442922D}" dt="2023-10-09T15:24:06.321" v="480" actId="962"/>
            <ac:spMkLst>
              <pc:docMk/>
              <pc:sldMasterMk cId="3676200875" sldId="2147483648"/>
              <pc:sldLayoutMk cId="1543268093" sldId="2147483655"/>
              <ac:spMk id="3" creationId="{9ABE98AF-09AD-838C-CE54-4CDFF0CDD57B}"/>
            </ac:spMkLst>
          </pc:spChg>
          <pc:spChg chg="add mod">
            <ac:chgData name="Filip, Kevin T CPT" userId="266a80d5-ec9b-4b2a-84f6-2fa3f7fb34b8" providerId="ADAL" clId="{B5328AE5-5EBE-406D-BF52-0E0BF442922D}" dt="2023-10-09T15:26:46.850" v="509" actId="962"/>
            <ac:spMkLst>
              <pc:docMk/>
              <pc:sldMasterMk cId="3676200875" sldId="2147483648"/>
              <pc:sldLayoutMk cId="1543268093" sldId="2147483655"/>
              <ac:spMk id="4" creationId="{DE439703-6062-557B-5AE7-8033E141E380}"/>
            </ac:spMkLst>
          </pc:spChg>
          <pc:spChg chg="del">
            <ac:chgData name="Filip, Kevin T CPT" userId="266a80d5-ec9b-4b2a-84f6-2fa3f7fb34b8" providerId="ADAL" clId="{B5328AE5-5EBE-406D-BF52-0E0BF442922D}" dt="2023-10-09T15:24:28.626" v="503"/>
            <ac:spMkLst>
              <pc:docMk/>
              <pc:sldMasterMk cId="3676200875" sldId="2147483648"/>
              <pc:sldLayoutMk cId="1543268093" sldId="2147483655"/>
              <ac:spMk id="10" creationId="{E26D0192-4B8A-DCD5-1D4F-5DE4763D7834}"/>
            </ac:spMkLst>
          </pc:spChg>
          <pc:spChg chg="mod">
            <ac:chgData name="Filip, Kevin T CPT" userId="266a80d5-ec9b-4b2a-84f6-2fa3f7fb34b8" providerId="ADAL" clId="{B5328AE5-5EBE-406D-BF52-0E0BF442922D}" dt="2023-10-09T15:24:09.029" v="481" actId="962"/>
            <ac:spMkLst>
              <pc:docMk/>
              <pc:sldMasterMk cId="3676200875" sldId="2147483648"/>
              <pc:sldLayoutMk cId="1543268093" sldId="2147483655"/>
              <ac:spMk id="22" creationId="{39CC487C-E99C-8C7C-1D1F-1309FBC678FC}"/>
            </ac:spMkLst>
          </pc:spChg>
        </pc:sldLayoutChg>
        <pc:sldLayoutChg chg="del">
          <pc:chgData name="Filip, Kevin T CPT" userId="266a80d5-ec9b-4b2a-84f6-2fa3f7fb34b8" providerId="ADAL" clId="{B5328AE5-5EBE-406D-BF52-0E0BF442922D}" dt="2023-10-07T02:38:28.965" v="34" actId="2696"/>
          <pc:sldLayoutMkLst>
            <pc:docMk/>
            <pc:sldMasterMk cId="3676200875" sldId="2147483648"/>
            <pc:sldLayoutMk cId="2130901097" sldId="2147483655"/>
          </pc:sldLayoutMkLst>
        </pc:sldLayoutChg>
        <pc:sldLayoutChg chg="modSp del">
          <pc:chgData name="Filip, Kevin T CPT" userId="266a80d5-ec9b-4b2a-84f6-2fa3f7fb34b8" providerId="ADAL" clId="{B5328AE5-5EBE-406D-BF52-0E0BF442922D}" dt="2023-10-07T02:38:41.611" v="35" actId="2696"/>
          <pc:sldLayoutMkLst>
            <pc:docMk/>
            <pc:sldMasterMk cId="3676200875" sldId="2147483648"/>
            <pc:sldLayoutMk cId="3540895647" sldId="2147483656"/>
          </pc:sldLayoutMkLst>
          <pc:spChg chg="mod">
            <ac:chgData name="Filip, Kevin T CPT" userId="266a80d5-ec9b-4b2a-84f6-2fa3f7fb34b8" providerId="ADAL" clId="{B5328AE5-5EBE-406D-BF52-0E0BF442922D}" dt="2023-10-07T02:23:27.821" v="0"/>
            <ac:spMkLst>
              <pc:docMk/>
              <pc:sldMasterMk cId="3676200875" sldId="2147483648"/>
              <pc:sldLayoutMk cId="3540895647" sldId="2147483656"/>
              <ac:spMk id="2"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3540895647" sldId="2147483656"/>
              <ac:spMk id="3"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3540895647" sldId="2147483656"/>
              <ac:spMk id="4" creationId="{00000000-0000-0000-0000-000000000000}"/>
            </ac:spMkLst>
          </pc:spChg>
        </pc:sldLayoutChg>
        <pc:sldLayoutChg chg="addSp delSp modSp add mod modTransition">
          <pc:chgData name="Filip, Kevin T CPT" userId="266a80d5-ec9b-4b2a-84f6-2fa3f7fb34b8" providerId="ADAL" clId="{B5328AE5-5EBE-406D-BF52-0E0BF442922D}" dt="2023-10-09T19:16:02.194" v="561" actId="14100"/>
          <pc:sldLayoutMkLst>
            <pc:docMk/>
            <pc:sldMasterMk cId="3676200875" sldId="2147483648"/>
            <pc:sldLayoutMk cId="3989097588" sldId="2147483656"/>
          </pc:sldLayoutMkLst>
          <pc:spChg chg="add del">
            <ac:chgData name="Filip, Kevin T CPT" userId="266a80d5-ec9b-4b2a-84f6-2fa3f7fb34b8" providerId="ADAL" clId="{B5328AE5-5EBE-406D-BF52-0E0BF442922D}" dt="2023-10-09T18:23:41.249" v="541" actId="11529"/>
            <ac:spMkLst>
              <pc:docMk/>
              <pc:sldMasterMk cId="3676200875" sldId="2147483648"/>
              <pc:sldLayoutMk cId="3989097588" sldId="2147483656"/>
              <ac:spMk id="3" creationId="{5F75F92C-A0CC-5964-BD2A-513CCFFAEC0B}"/>
            </ac:spMkLst>
          </pc:spChg>
          <pc:spChg chg="add mod">
            <ac:chgData name="Filip, Kevin T CPT" userId="266a80d5-ec9b-4b2a-84f6-2fa3f7fb34b8" providerId="ADAL" clId="{B5328AE5-5EBE-406D-BF52-0E0BF442922D}" dt="2023-10-09T19:16:02.194" v="561" actId="14100"/>
            <ac:spMkLst>
              <pc:docMk/>
              <pc:sldMasterMk cId="3676200875" sldId="2147483648"/>
              <pc:sldLayoutMk cId="3989097588" sldId="2147483656"/>
              <ac:spMk id="5" creationId="{068C70A1-C7A2-530A-94D4-4C0130FD44CC}"/>
            </ac:spMkLst>
          </pc:spChg>
          <pc:spChg chg="mod">
            <ac:chgData name="Filip, Kevin T CPT" userId="266a80d5-ec9b-4b2a-84f6-2fa3f7fb34b8" providerId="ADAL" clId="{B5328AE5-5EBE-406D-BF52-0E0BF442922D}" dt="2023-10-09T18:23:35.519" v="540" actId="14100"/>
            <ac:spMkLst>
              <pc:docMk/>
              <pc:sldMasterMk cId="3676200875" sldId="2147483648"/>
              <pc:sldLayoutMk cId="3989097588" sldId="2147483656"/>
              <ac:spMk id="22" creationId="{39CC487C-E99C-8C7C-1D1F-1309FBC678FC}"/>
            </ac:spMkLst>
          </pc:spChg>
        </pc:sldLayoutChg>
        <pc:sldLayoutChg chg="modSp del">
          <pc:chgData name="Filip, Kevin T CPT" userId="266a80d5-ec9b-4b2a-84f6-2fa3f7fb34b8" providerId="ADAL" clId="{B5328AE5-5EBE-406D-BF52-0E0BF442922D}" dt="2023-10-07T02:39:36.152" v="43" actId="2696"/>
          <pc:sldLayoutMkLst>
            <pc:docMk/>
            <pc:sldMasterMk cId="3676200875" sldId="2147483648"/>
            <pc:sldLayoutMk cId="3566899855" sldId="2147483657"/>
          </pc:sldLayoutMkLst>
          <pc:spChg chg="mod">
            <ac:chgData name="Filip, Kevin T CPT" userId="266a80d5-ec9b-4b2a-84f6-2fa3f7fb34b8" providerId="ADAL" clId="{B5328AE5-5EBE-406D-BF52-0E0BF442922D}" dt="2023-10-07T02:23:27.821" v="0"/>
            <ac:spMkLst>
              <pc:docMk/>
              <pc:sldMasterMk cId="3676200875" sldId="2147483648"/>
              <pc:sldLayoutMk cId="3566899855" sldId="2147483657"/>
              <ac:spMk id="2"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3566899855" sldId="2147483657"/>
              <ac:spMk id="3"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3566899855" sldId="2147483657"/>
              <ac:spMk id="4" creationId="{00000000-0000-0000-0000-000000000000}"/>
            </ac:spMkLst>
          </pc:spChg>
        </pc:sldLayoutChg>
        <pc:sldLayoutChg chg="addSp delSp modSp mod">
          <pc:chgData name="Filip, Kevin T CPT" userId="266a80d5-ec9b-4b2a-84f6-2fa3f7fb34b8" providerId="ADAL" clId="{B5328AE5-5EBE-406D-BF52-0E0BF442922D}" dt="2023-10-09T20:14:34.073" v="569" actId="1076"/>
          <pc:sldLayoutMkLst>
            <pc:docMk/>
            <pc:sldMasterMk cId="3676200875" sldId="2147483648"/>
            <pc:sldLayoutMk cId="3640757731" sldId="2147483657"/>
          </pc:sldLayoutMkLst>
          <pc:spChg chg="mod ord">
            <ac:chgData name="Filip, Kevin T CPT" userId="266a80d5-ec9b-4b2a-84f6-2fa3f7fb34b8" providerId="ADAL" clId="{B5328AE5-5EBE-406D-BF52-0E0BF442922D}" dt="2023-10-09T18:38:30.396" v="559"/>
            <ac:spMkLst>
              <pc:docMk/>
              <pc:sldMasterMk cId="3676200875" sldId="2147483648"/>
              <pc:sldLayoutMk cId="3640757731" sldId="2147483657"/>
              <ac:spMk id="3" creationId="{9ABE98AF-09AD-838C-CE54-4CDFF0CDD57B}"/>
            </ac:spMkLst>
          </pc:spChg>
          <pc:spChg chg="add mod">
            <ac:chgData name="Filip, Kevin T CPT" userId="266a80d5-ec9b-4b2a-84f6-2fa3f7fb34b8" providerId="ADAL" clId="{B5328AE5-5EBE-406D-BF52-0E0BF442922D}" dt="2023-10-09T18:38:24.350" v="556" actId="962"/>
            <ac:spMkLst>
              <pc:docMk/>
              <pc:sldMasterMk cId="3676200875" sldId="2147483648"/>
              <pc:sldLayoutMk cId="3640757731" sldId="2147483657"/>
              <ac:spMk id="5" creationId="{9419D272-FF84-4DCC-AC3B-50540CB61EE7}"/>
            </ac:spMkLst>
          </pc:spChg>
          <pc:spChg chg="add mod ord">
            <ac:chgData name="Filip, Kevin T CPT" userId="266a80d5-ec9b-4b2a-84f6-2fa3f7fb34b8" providerId="ADAL" clId="{B5328AE5-5EBE-406D-BF52-0E0BF442922D}" dt="2023-10-09T20:14:34.073" v="569" actId="1076"/>
            <ac:spMkLst>
              <pc:docMk/>
              <pc:sldMasterMk cId="3676200875" sldId="2147483648"/>
              <pc:sldLayoutMk cId="3640757731" sldId="2147483657"/>
              <ac:spMk id="6" creationId="{B98AEDDE-1DB9-08C1-86C5-4F55A3C1A70D}"/>
            </ac:spMkLst>
          </pc:spChg>
          <pc:spChg chg="add mod">
            <ac:chgData name="Filip, Kevin T CPT" userId="266a80d5-ec9b-4b2a-84f6-2fa3f7fb34b8" providerId="ADAL" clId="{B5328AE5-5EBE-406D-BF52-0E0BF442922D}" dt="2023-10-09T20:14:29.613" v="568" actId="1076"/>
            <ac:spMkLst>
              <pc:docMk/>
              <pc:sldMasterMk cId="3676200875" sldId="2147483648"/>
              <pc:sldLayoutMk cId="3640757731" sldId="2147483657"/>
              <ac:spMk id="7" creationId="{04B3B4AC-7D99-FD29-C7DA-192947555F02}"/>
            </ac:spMkLst>
          </pc:spChg>
          <pc:spChg chg="del">
            <ac:chgData name="Filip, Kevin T CPT" userId="266a80d5-ec9b-4b2a-84f6-2fa3f7fb34b8" providerId="ADAL" clId="{B5328AE5-5EBE-406D-BF52-0E0BF442922D}" dt="2023-10-09T18:35:58.810" v="548" actId="478"/>
            <ac:spMkLst>
              <pc:docMk/>
              <pc:sldMasterMk cId="3676200875" sldId="2147483648"/>
              <pc:sldLayoutMk cId="3640757731" sldId="2147483657"/>
              <ac:spMk id="22" creationId="{39CC487C-E99C-8C7C-1D1F-1309FBC678FC}"/>
            </ac:spMkLst>
          </pc:spChg>
        </pc:sldLayoutChg>
        <pc:sldLayoutChg chg="del">
          <pc:chgData name="Filip, Kevin T CPT" userId="266a80d5-ec9b-4b2a-84f6-2fa3f7fb34b8" providerId="ADAL" clId="{B5328AE5-5EBE-406D-BF52-0E0BF442922D}" dt="2023-10-07T02:39:37.118" v="44" actId="2696"/>
          <pc:sldLayoutMkLst>
            <pc:docMk/>
            <pc:sldMasterMk cId="3676200875" sldId="2147483648"/>
            <pc:sldLayoutMk cId="313914798" sldId="2147483658"/>
          </pc:sldLayoutMkLst>
        </pc:sldLayoutChg>
        <pc:sldLayoutChg chg="modSp del">
          <pc:chgData name="Filip, Kevin T CPT" userId="266a80d5-ec9b-4b2a-84f6-2fa3f7fb34b8" providerId="ADAL" clId="{B5328AE5-5EBE-406D-BF52-0E0BF442922D}" dt="2023-10-07T02:39:38.222" v="45" actId="2696"/>
          <pc:sldLayoutMkLst>
            <pc:docMk/>
            <pc:sldMasterMk cId="3676200875" sldId="2147483648"/>
            <pc:sldLayoutMk cId="2581529045" sldId="2147483659"/>
          </pc:sldLayoutMkLst>
          <pc:spChg chg="mod">
            <ac:chgData name="Filip, Kevin T CPT" userId="266a80d5-ec9b-4b2a-84f6-2fa3f7fb34b8" providerId="ADAL" clId="{B5328AE5-5EBE-406D-BF52-0E0BF442922D}" dt="2023-10-07T02:23:27.821" v="0"/>
            <ac:spMkLst>
              <pc:docMk/>
              <pc:sldMasterMk cId="3676200875" sldId="2147483648"/>
              <pc:sldLayoutMk cId="2581529045" sldId="2147483659"/>
              <ac:spMk id="2" creationId="{00000000-0000-0000-0000-000000000000}"/>
            </ac:spMkLst>
          </pc:spChg>
          <pc:spChg chg="mod">
            <ac:chgData name="Filip, Kevin T CPT" userId="266a80d5-ec9b-4b2a-84f6-2fa3f7fb34b8" providerId="ADAL" clId="{B5328AE5-5EBE-406D-BF52-0E0BF442922D}" dt="2023-10-07T02:23:27.821" v="0"/>
            <ac:spMkLst>
              <pc:docMk/>
              <pc:sldMasterMk cId="3676200875" sldId="2147483648"/>
              <pc:sldLayoutMk cId="2581529045" sldId="2147483659"/>
              <ac:spMk id="3" creationId="{00000000-0000-0000-0000-000000000000}"/>
            </ac:spMkLst>
          </pc:spChg>
        </pc:sldLayoutChg>
      </pc:sldMasterChg>
    </pc:docChg>
  </pc:docChgLst>
  <pc:docChgLst>
    <pc:chgData name="Filip, Kevin T CPT" userId="266a80d5-ec9b-4b2a-84f6-2fa3f7fb34b8" providerId="ADAL" clId="{ABAD15D8-AB4B-4E79-9109-18D18824EBED}"/>
    <pc:docChg chg="modMainMaster">
      <pc:chgData name="Filip, Kevin T CPT" userId="266a80d5-ec9b-4b2a-84f6-2fa3f7fb34b8" providerId="ADAL" clId="{ABAD15D8-AB4B-4E79-9109-18D18824EBED}" dt="2023-12-10T16:09:43.329" v="13" actId="404"/>
      <pc:docMkLst>
        <pc:docMk/>
      </pc:docMkLst>
      <pc:sldMasterChg chg="modSldLayout">
        <pc:chgData name="Filip, Kevin T CPT" userId="266a80d5-ec9b-4b2a-84f6-2fa3f7fb34b8" providerId="ADAL" clId="{ABAD15D8-AB4B-4E79-9109-18D18824EBED}" dt="2023-12-10T16:09:43.329" v="13" actId="404"/>
        <pc:sldMasterMkLst>
          <pc:docMk/>
          <pc:sldMasterMk cId="3676200875" sldId="2147483648"/>
        </pc:sldMasterMkLst>
        <pc:sldLayoutChg chg="modSp mod">
          <pc:chgData name="Filip, Kevin T CPT" userId="266a80d5-ec9b-4b2a-84f6-2fa3f7fb34b8" providerId="ADAL" clId="{ABAD15D8-AB4B-4E79-9109-18D18824EBED}" dt="2023-12-10T16:09:22.261" v="3" actId="404"/>
          <pc:sldLayoutMkLst>
            <pc:docMk/>
            <pc:sldMasterMk cId="3676200875" sldId="2147483648"/>
            <pc:sldLayoutMk cId="338346009" sldId="2147483650"/>
          </pc:sldLayoutMkLst>
          <pc:spChg chg="mod">
            <ac:chgData name="Filip, Kevin T CPT" userId="266a80d5-ec9b-4b2a-84f6-2fa3f7fb34b8" providerId="ADAL" clId="{ABAD15D8-AB4B-4E79-9109-18D18824EBED}" dt="2023-12-10T16:09:22.261" v="3" actId="404"/>
            <ac:spMkLst>
              <pc:docMk/>
              <pc:sldMasterMk cId="3676200875" sldId="2147483648"/>
              <pc:sldLayoutMk cId="338346009" sldId="2147483650"/>
              <ac:spMk id="5" creationId="{6B52C83D-A38A-4053-C1C6-077492CB355D}"/>
            </ac:spMkLst>
          </pc:spChg>
        </pc:sldLayoutChg>
        <pc:sldLayoutChg chg="modSp">
          <pc:chgData name="Filip, Kevin T CPT" userId="266a80d5-ec9b-4b2a-84f6-2fa3f7fb34b8" providerId="ADAL" clId="{ABAD15D8-AB4B-4E79-9109-18D18824EBED}" dt="2023-12-10T16:09:27.744" v="5" actId="404"/>
          <pc:sldLayoutMkLst>
            <pc:docMk/>
            <pc:sldMasterMk cId="3676200875" sldId="2147483648"/>
            <pc:sldLayoutMk cId="207408016" sldId="2147483653"/>
          </pc:sldLayoutMkLst>
          <pc:spChg chg="mod">
            <ac:chgData name="Filip, Kevin T CPT" userId="266a80d5-ec9b-4b2a-84f6-2fa3f7fb34b8" providerId="ADAL" clId="{ABAD15D8-AB4B-4E79-9109-18D18824EBED}" dt="2023-12-10T16:09:27.744" v="5" actId="404"/>
            <ac:spMkLst>
              <pc:docMk/>
              <pc:sldMasterMk cId="3676200875" sldId="2147483648"/>
              <pc:sldLayoutMk cId="207408016" sldId="2147483653"/>
              <ac:spMk id="4" creationId="{588CB9CD-8C4B-BDAC-C8E0-C38B8D2249AB}"/>
            </ac:spMkLst>
          </pc:spChg>
        </pc:sldLayoutChg>
        <pc:sldLayoutChg chg="modSp">
          <pc:chgData name="Filip, Kevin T CPT" userId="266a80d5-ec9b-4b2a-84f6-2fa3f7fb34b8" providerId="ADAL" clId="{ABAD15D8-AB4B-4E79-9109-18D18824EBED}" dt="2023-12-10T16:09:43.329" v="13" actId="404"/>
          <pc:sldLayoutMkLst>
            <pc:docMk/>
            <pc:sldMasterMk cId="3676200875" sldId="2147483648"/>
            <pc:sldLayoutMk cId="868477439" sldId="2147483654"/>
          </pc:sldLayoutMkLst>
          <pc:spChg chg="mod">
            <ac:chgData name="Filip, Kevin T CPT" userId="266a80d5-ec9b-4b2a-84f6-2fa3f7fb34b8" providerId="ADAL" clId="{ABAD15D8-AB4B-4E79-9109-18D18824EBED}" dt="2023-12-10T16:09:43.329" v="13" actId="404"/>
            <ac:spMkLst>
              <pc:docMk/>
              <pc:sldMasterMk cId="3676200875" sldId="2147483648"/>
              <pc:sldLayoutMk cId="868477439" sldId="2147483654"/>
              <ac:spMk id="5" creationId="{5DC5C8F4-2B82-ADD6-0C83-5D9CB203D0EC}"/>
            </ac:spMkLst>
          </pc:spChg>
        </pc:sldLayoutChg>
        <pc:sldLayoutChg chg="modSp">
          <pc:chgData name="Filip, Kevin T CPT" userId="266a80d5-ec9b-4b2a-84f6-2fa3f7fb34b8" providerId="ADAL" clId="{ABAD15D8-AB4B-4E79-9109-18D18824EBED}" dt="2023-12-10T16:09:34.898" v="9" actId="404"/>
          <pc:sldLayoutMkLst>
            <pc:docMk/>
            <pc:sldMasterMk cId="3676200875" sldId="2147483648"/>
            <pc:sldLayoutMk cId="1543268093" sldId="2147483655"/>
          </pc:sldLayoutMkLst>
          <pc:spChg chg="mod">
            <ac:chgData name="Filip, Kevin T CPT" userId="266a80d5-ec9b-4b2a-84f6-2fa3f7fb34b8" providerId="ADAL" clId="{ABAD15D8-AB4B-4E79-9109-18D18824EBED}" dt="2023-12-10T16:09:34.898" v="9" actId="404"/>
            <ac:spMkLst>
              <pc:docMk/>
              <pc:sldMasterMk cId="3676200875" sldId="2147483648"/>
              <pc:sldLayoutMk cId="1543268093" sldId="2147483655"/>
              <ac:spMk id="4" creationId="{DE439703-6062-557B-5AE7-8033E141E380}"/>
            </ac:spMkLst>
          </pc:spChg>
        </pc:sldLayoutChg>
        <pc:sldLayoutChg chg="modSp">
          <pc:chgData name="Filip, Kevin T CPT" userId="266a80d5-ec9b-4b2a-84f6-2fa3f7fb34b8" providerId="ADAL" clId="{ABAD15D8-AB4B-4E79-9109-18D18824EBED}" dt="2023-12-10T16:09:31.372" v="7" actId="404"/>
          <pc:sldLayoutMkLst>
            <pc:docMk/>
            <pc:sldMasterMk cId="3676200875" sldId="2147483648"/>
            <pc:sldLayoutMk cId="3989097588" sldId="2147483656"/>
          </pc:sldLayoutMkLst>
          <pc:spChg chg="mod">
            <ac:chgData name="Filip, Kevin T CPT" userId="266a80d5-ec9b-4b2a-84f6-2fa3f7fb34b8" providerId="ADAL" clId="{ABAD15D8-AB4B-4E79-9109-18D18824EBED}" dt="2023-12-10T16:09:31.372" v="7" actId="404"/>
            <ac:spMkLst>
              <pc:docMk/>
              <pc:sldMasterMk cId="3676200875" sldId="2147483648"/>
              <pc:sldLayoutMk cId="3989097588" sldId="2147483656"/>
              <ac:spMk id="4" creationId="{588CB9CD-8C4B-BDAC-C8E0-C38B8D2249AB}"/>
            </ac:spMkLst>
          </pc:spChg>
        </pc:sldLayoutChg>
        <pc:sldLayoutChg chg="modSp">
          <pc:chgData name="Filip, Kevin T CPT" userId="266a80d5-ec9b-4b2a-84f6-2fa3f7fb34b8" providerId="ADAL" clId="{ABAD15D8-AB4B-4E79-9109-18D18824EBED}" dt="2023-12-10T16:09:38.896" v="11" actId="404"/>
          <pc:sldLayoutMkLst>
            <pc:docMk/>
            <pc:sldMasterMk cId="3676200875" sldId="2147483648"/>
            <pc:sldLayoutMk cId="3640757731" sldId="2147483657"/>
          </pc:sldLayoutMkLst>
          <pc:spChg chg="mod">
            <ac:chgData name="Filip, Kevin T CPT" userId="266a80d5-ec9b-4b2a-84f6-2fa3f7fb34b8" providerId="ADAL" clId="{ABAD15D8-AB4B-4E79-9109-18D18824EBED}" dt="2023-12-10T16:09:38.896" v="11" actId="404"/>
            <ac:spMkLst>
              <pc:docMk/>
              <pc:sldMasterMk cId="3676200875" sldId="2147483648"/>
              <pc:sldLayoutMk cId="3640757731" sldId="2147483657"/>
              <ac:spMk id="4" creationId="{DE439703-6062-557B-5AE7-8033E141E38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DB774D-9C8D-0074-95C0-4A0B8961EB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8824D81-0937-74B5-5559-690E6BB4DD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70C003-3642-430D-A15A-E96480130D55}" type="datetimeFigureOut">
              <a:rPr lang="en-US" smtClean="0"/>
              <a:t>11/25/2024</a:t>
            </a:fld>
            <a:endParaRPr lang="en-US"/>
          </a:p>
        </p:txBody>
      </p:sp>
      <p:sp>
        <p:nvSpPr>
          <p:cNvPr id="4" name="Footer Placeholder 3">
            <a:extLst>
              <a:ext uri="{FF2B5EF4-FFF2-40B4-BE49-F238E27FC236}">
                <a16:creationId xmlns:a16="http://schemas.microsoft.com/office/drawing/2014/main" id="{16105010-09FA-8783-C7F6-2AD0BDA68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89387E-47B3-A752-CE8E-0202FD8410C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B4F7F1-5571-4F73-A03B-911F432A7D9E}" type="slidenum">
              <a:rPr lang="en-US" smtClean="0"/>
              <a:t>‹#›</a:t>
            </a:fld>
            <a:endParaRPr lang="en-US"/>
          </a:p>
        </p:txBody>
      </p:sp>
    </p:spTree>
    <p:extLst>
      <p:ext uri="{BB962C8B-B14F-4D97-AF65-F5344CB8AC3E}">
        <p14:creationId xmlns:p14="http://schemas.microsoft.com/office/powerpoint/2010/main" val="1635570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2B0A49-E395-4D7D-817B-F85EBD0F6153}"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30CE2-C5EF-45E0-9A4B-9134BFD2A055}" type="slidenum">
              <a:rPr lang="en-US" smtClean="0"/>
              <a:t>‹#›</a:t>
            </a:fld>
            <a:endParaRPr lang="en-US"/>
          </a:p>
        </p:txBody>
      </p:sp>
    </p:spTree>
    <p:extLst>
      <p:ext uri="{BB962C8B-B14F-4D97-AF65-F5344CB8AC3E}">
        <p14:creationId xmlns:p14="http://schemas.microsoft.com/office/powerpoint/2010/main" val="196030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595 Cadets x 6 Med/Long Problems: 3570</a:t>
            </a:r>
          </a:p>
          <a:p>
            <a:r>
              <a:rPr lang="en-US" sz="1200" i="1" dirty="0"/>
              <a:t>Expected grading per instructor: 3570/12=300</a:t>
            </a:r>
          </a:p>
          <a:p>
            <a:r>
              <a:rPr lang="en-US" sz="1200" i="1" dirty="0"/>
              <a:t>Bottom 5 grade actions: 262</a:t>
            </a:r>
          </a:p>
          <a:p>
            <a:r>
              <a:rPr lang="en-US" sz="1200" i="1" dirty="0"/>
              <a:t>Top Grading actions: 929</a:t>
            </a:r>
          </a:p>
          <a:p>
            <a:r>
              <a:rPr lang="en-US" sz="1200" i="1" dirty="0" err="1"/>
              <a:t>ShortCalc</a:t>
            </a:r>
            <a:r>
              <a:rPr lang="en-US" sz="1200" i="1" dirty="0"/>
              <a:t> grading: ~595 per problem (can go fast, but not always)</a:t>
            </a:r>
          </a:p>
          <a:p>
            <a:endParaRPr lang="en-US" dirty="0"/>
          </a:p>
        </p:txBody>
      </p:sp>
      <p:sp>
        <p:nvSpPr>
          <p:cNvPr id="4" name="Slide Number Placeholder 3"/>
          <p:cNvSpPr>
            <a:spLocks noGrp="1"/>
          </p:cNvSpPr>
          <p:nvPr>
            <p:ph type="sldNum" sz="quarter" idx="5"/>
          </p:nvPr>
        </p:nvSpPr>
        <p:spPr/>
        <p:txBody>
          <a:bodyPr/>
          <a:lstStyle/>
          <a:p>
            <a:fld id="{41630CE2-C5EF-45E0-9A4B-9134BFD2A055}" type="slidenum">
              <a:rPr lang="en-US" smtClean="0"/>
              <a:t>26</a:t>
            </a:fld>
            <a:endParaRPr lang="en-US"/>
          </a:p>
        </p:txBody>
      </p:sp>
    </p:spTree>
    <p:extLst>
      <p:ext uri="{BB962C8B-B14F-4D97-AF65-F5344CB8AC3E}">
        <p14:creationId xmlns:p14="http://schemas.microsoft.com/office/powerpoint/2010/main" val="425726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p:cNvSpPr>
            <a:spLocks noGrp="1"/>
          </p:cNvSpPr>
          <p:nvPr>
            <p:ph type="ctrTitle"/>
          </p:nvPr>
        </p:nvSpPr>
        <p:spPr>
          <a:xfrm>
            <a:off x="975360" y="2272456"/>
            <a:ext cx="11054080" cy="1568027"/>
          </a:xfrm>
        </p:spPr>
        <p:txBody>
          <a:bodyPr/>
          <a:lstStyle>
            <a:lvl1pPr algn="ctr">
              <a:defRPr sz="6502"/>
            </a:lvl1pPr>
          </a:lstStyle>
          <a:p>
            <a:r>
              <a:rPr lang="en-US" dirty="0"/>
              <a:t>Click to edit Master title style</a:t>
            </a:r>
          </a:p>
        </p:txBody>
      </p:sp>
      <p:sp>
        <p:nvSpPr>
          <p:cNvPr id="3" name="Subtitle"/>
          <p:cNvSpPr>
            <a:spLocks noGrp="1"/>
          </p:cNvSpPr>
          <p:nvPr>
            <p:ph type="subTitle" idx="1"/>
          </p:nvPr>
        </p:nvSpPr>
        <p:spPr>
          <a:xfrm>
            <a:off x="1950720" y="4145280"/>
            <a:ext cx="9103360" cy="1869440"/>
          </a:xfrm>
        </p:spPr>
        <p:txBody>
          <a:bodyPr/>
          <a:lstStyle>
            <a:lvl1pPr marL="0" indent="0" algn="ctr">
              <a:buNone/>
              <a:defRPr>
                <a:solidFill>
                  <a:schemeClr val="tx1">
                    <a:tint val="75000"/>
                  </a:schemeClr>
                </a:solidFill>
              </a:defRPr>
            </a:lvl1pPr>
            <a:lvl2pPr marL="660583" indent="0" algn="ctr">
              <a:buNone/>
              <a:defRPr>
                <a:solidFill>
                  <a:schemeClr val="tx1">
                    <a:tint val="75000"/>
                  </a:schemeClr>
                </a:solidFill>
              </a:defRPr>
            </a:lvl2pPr>
            <a:lvl3pPr marL="1321166" indent="0" algn="ctr">
              <a:buNone/>
              <a:defRPr>
                <a:solidFill>
                  <a:schemeClr val="tx1">
                    <a:tint val="75000"/>
                  </a:schemeClr>
                </a:solidFill>
              </a:defRPr>
            </a:lvl3pPr>
            <a:lvl4pPr marL="1981750" indent="0" algn="ctr">
              <a:buNone/>
              <a:defRPr>
                <a:solidFill>
                  <a:schemeClr val="tx1">
                    <a:tint val="75000"/>
                  </a:schemeClr>
                </a:solidFill>
              </a:defRPr>
            </a:lvl4pPr>
            <a:lvl5pPr marL="2642333" indent="0" algn="ctr">
              <a:buNone/>
              <a:defRPr>
                <a:solidFill>
                  <a:schemeClr val="tx1">
                    <a:tint val="75000"/>
                  </a:schemeClr>
                </a:solidFill>
              </a:defRPr>
            </a:lvl5pPr>
            <a:lvl6pPr marL="3302916" indent="0" algn="ctr">
              <a:buNone/>
              <a:defRPr>
                <a:solidFill>
                  <a:schemeClr val="tx1">
                    <a:tint val="75000"/>
                  </a:schemeClr>
                </a:solidFill>
              </a:defRPr>
            </a:lvl6pPr>
            <a:lvl7pPr marL="3963499" indent="0" algn="ctr">
              <a:buNone/>
              <a:defRPr>
                <a:solidFill>
                  <a:schemeClr val="tx1">
                    <a:tint val="75000"/>
                  </a:schemeClr>
                </a:solidFill>
              </a:defRPr>
            </a:lvl7pPr>
            <a:lvl8pPr marL="4624083" indent="0" algn="ctr">
              <a:buNone/>
              <a:defRPr>
                <a:solidFill>
                  <a:schemeClr val="tx1">
                    <a:tint val="75000"/>
                  </a:schemeClr>
                </a:solidFill>
              </a:defRPr>
            </a:lvl8pPr>
            <a:lvl9pPr marL="5284666"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4435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39162F79-613A-3970-4ECA-A58914703F90}"/>
              </a:ext>
            </a:extLst>
          </p:cNvPr>
          <p:cNvSpPr>
            <a:spLocks noGrp="1"/>
          </p:cNvSpPr>
          <p:nvPr>
            <p:ph type="dt" sz="half" idx="10"/>
          </p:nvPr>
        </p:nvSpPr>
        <p:spPr/>
        <p:txBody>
          <a:bodyPr/>
          <a:lstStyle/>
          <a:p>
            <a:fld id="{241EB5C9-1307-BA42-ABA2-0BC069CD8E7F}" type="datetimeFigureOut">
              <a:rPr lang="en-US" smtClean="0"/>
              <a:t>11/25/2024</a:t>
            </a:fld>
            <a:endParaRPr lang="en-US"/>
          </a:p>
        </p:txBody>
      </p:sp>
      <p:sp>
        <p:nvSpPr>
          <p:cNvPr id="12" name="Footer Placeholder 11">
            <a:extLst>
              <a:ext uri="{FF2B5EF4-FFF2-40B4-BE49-F238E27FC236}">
                <a16:creationId xmlns:a16="http://schemas.microsoft.com/office/drawing/2014/main" id="{F35A5A1B-EA47-4147-5C7B-A1DB8B757A6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DBD13862-3CF9-0341-073B-2B459BA71603}"/>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23" name="post-table sum">
            <a:extLst>
              <a:ext uri="{FF2B5EF4-FFF2-40B4-BE49-F238E27FC236}">
                <a16:creationId xmlns:a16="http://schemas.microsoft.com/office/drawing/2014/main" id="{1CDC9A46-D626-6A72-7B6E-681066B692F5}"/>
              </a:ext>
            </a:extLst>
          </p:cNvPr>
          <p:cNvSpPr>
            <a:spLocks noGrp="1"/>
          </p:cNvSpPr>
          <p:nvPr>
            <p:ph type="tbl" sz="quarter" idx="16"/>
          </p:nvPr>
        </p:nvSpPr>
        <p:spPr>
          <a:xfrm>
            <a:off x="9334381" y="1911792"/>
            <a:ext cx="2942033" cy="1363841"/>
          </a:xfrm>
        </p:spPr>
        <p:txBody>
          <a:bodyPr/>
          <a:lstStyle/>
          <a:p>
            <a:endParaRPr lang="en-US" dirty="0"/>
          </a:p>
        </p:txBody>
      </p:sp>
      <p:sp>
        <p:nvSpPr>
          <p:cNvPr id="15" name="pre-chart">
            <a:extLst>
              <a:ext uri="{FF2B5EF4-FFF2-40B4-BE49-F238E27FC236}">
                <a16:creationId xmlns:a16="http://schemas.microsoft.com/office/drawing/2014/main" id="{83893AF4-ACCF-D7D2-3118-0038A480C610}"/>
              </a:ext>
            </a:extLst>
          </p:cNvPr>
          <p:cNvSpPr>
            <a:spLocks noGrp="1"/>
          </p:cNvSpPr>
          <p:nvPr>
            <p:ph type="chart" sz="quarter" idx="13"/>
          </p:nvPr>
        </p:nvSpPr>
        <p:spPr>
          <a:xfrm>
            <a:off x="403648" y="4390045"/>
            <a:ext cx="5904865" cy="2684463"/>
          </a:xfrm>
        </p:spPr>
        <p:txBody>
          <a:bodyPr/>
          <a:lstStyle/>
          <a:p>
            <a:endParaRPr lang="en-US"/>
          </a:p>
        </p:txBody>
      </p:sp>
      <p:sp>
        <p:nvSpPr>
          <p:cNvPr id="22" name="post-chart">
            <a:extLst>
              <a:ext uri="{FF2B5EF4-FFF2-40B4-BE49-F238E27FC236}">
                <a16:creationId xmlns:a16="http://schemas.microsoft.com/office/drawing/2014/main" id="{39CC487C-E99C-8C7C-1D1F-1309FBC678FC}"/>
              </a:ext>
            </a:extLst>
          </p:cNvPr>
          <p:cNvSpPr>
            <a:spLocks noGrp="1"/>
          </p:cNvSpPr>
          <p:nvPr>
            <p:ph type="chart" sz="quarter" idx="15"/>
          </p:nvPr>
        </p:nvSpPr>
        <p:spPr>
          <a:xfrm>
            <a:off x="6696286" y="4397524"/>
            <a:ext cx="5904865" cy="2684463"/>
          </a:xfrm>
        </p:spPr>
        <p:txBody>
          <a:bodyPr/>
          <a:lstStyle/>
          <a:p>
            <a:endParaRPr lang="en-US"/>
          </a:p>
        </p:txBody>
      </p:sp>
      <p:sp>
        <p:nvSpPr>
          <p:cNvPr id="2" name="pre-table sum">
            <a:extLst>
              <a:ext uri="{FF2B5EF4-FFF2-40B4-BE49-F238E27FC236}">
                <a16:creationId xmlns:a16="http://schemas.microsoft.com/office/drawing/2014/main" id="{C0FCACE7-492B-427E-5707-AA32DBBA2469}"/>
              </a:ext>
            </a:extLst>
          </p:cNvPr>
          <p:cNvSpPr>
            <a:spLocks noGrp="1"/>
          </p:cNvSpPr>
          <p:nvPr>
            <p:ph type="tbl" sz="quarter" idx="14"/>
          </p:nvPr>
        </p:nvSpPr>
        <p:spPr>
          <a:xfrm>
            <a:off x="516596" y="2087198"/>
            <a:ext cx="2942034" cy="1372387"/>
          </a:xfrm>
        </p:spPr>
        <p:txBody>
          <a:bodyPr/>
          <a:lstStyle/>
          <a:p>
            <a:endParaRPr lang="en-US" dirty="0"/>
          </a:p>
        </p:txBody>
      </p:sp>
      <p:sp>
        <p:nvSpPr>
          <p:cNvPr id="6" name="comp table">
            <a:extLst>
              <a:ext uri="{FF2B5EF4-FFF2-40B4-BE49-F238E27FC236}">
                <a16:creationId xmlns:a16="http://schemas.microsoft.com/office/drawing/2014/main" id="{053DF821-367B-B4A3-9DB7-2F7A07E70CD8}"/>
              </a:ext>
            </a:extLst>
          </p:cNvPr>
          <p:cNvSpPr>
            <a:spLocks noGrp="1"/>
          </p:cNvSpPr>
          <p:nvPr>
            <p:ph type="tbl" sz="quarter" idx="18"/>
          </p:nvPr>
        </p:nvSpPr>
        <p:spPr>
          <a:xfrm>
            <a:off x="516595" y="628547"/>
            <a:ext cx="11840623" cy="3768977"/>
          </a:xfrm>
        </p:spPr>
        <p:txBody>
          <a:bodyPr/>
          <a:lstStyle/>
          <a:p>
            <a:endParaRPr lang="en-US" dirty="0"/>
          </a:p>
        </p:txBody>
      </p:sp>
      <p:sp>
        <p:nvSpPr>
          <p:cNvPr id="4" name="Rectangle 3">
            <a:extLst>
              <a:ext uri="{FF2B5EF4-FFF2-40B4-BE49-F238E27FC236}">
                <a16:creationId xmlns:a16="http://schemas.microsoft.com/office/drawing/2014/main" id="{9590C332-4C75-FDE9-2BE4-9E2C2160067D}"/>
              </a:ext>
            </a:extLst>
          </p:cNvPr>
          <p:cNvSpPr/>
          <p:nvPr userDrawn="1"/>
        </p:nvSpPr>
        <p:spPr>
          <a:xfrm>
            <a:off x="0" y="628118"/>
            <a:ext cx="6308515" cy="4571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2112" tIns="66056" rIns="132112" bIns="66056" numCol="1" spcCol="0" rtlCol="0" fromWordArt="0" anchor="ctr" anchorCtr="0" forceAA="0" compatLnSpc="1">
            <a:prstTxWarp prst="textNoShape">
              <a:avLst/>
            </a:prstTxWarp>
            <a:noAutofit/>
          </a:bodyPr>
          <a:lstStyle/>
          <a:p>
            <a:pPr algn="ctr"/>
            <a:endParaRPr lang="en-US" sz="2601"/>
          </a:p>
        </p:txBody>
      </p:sp>
      <p:sp>
        <p:nvSpPr>
          <p:cNvPr id="5" name="Title">
            <a:extLst>
              <a:ext uri="{FF2B5EF4-FFF2-40B4-BE49-F238E27FC236}">
                <a16:creationId xmlns:a16="http://schemas.microsoft.com/office/drawing/2014/main" id="{6B52C83D-A38A-4053-C1C6-077492CB355D}"/>
              </a:ext>
            </a:extLst>
          </p:cNvPr>
          <p:cNvSpPr>
            <a:spLocks noGrp="1"/>
          </p:cNvSpPr>
          <p:nvPr>
            <p:ph type="title"/>
          </p:nvPr>
        </p:nvSpPr>
        <p:spPr>
          <a:xfrm>
            <a:off x="-1" y="-99644"/>
            <a:ext cx="6502402" cy="797325"/>
          </a:xfrm>
        </p:spPr>
        <p:txBody>
          <a:bodyPr/>
          <a:lstStyle>
            <a:lvl1pPr>
              <a:defRPr sz="2800"/>
            </a:lvl1pPr>
          </a:lstStyle>
          <a:p>
            <a:r>
              <a:rPr lang="en-US"/>
              <a:t>Click to edit Master title style</a:t>
            </a:r>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hart">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39162F79-613A-3970-4ECA-A58914703F90}"/>
              </a:ext>
            </a:extLst>
          </p:cNvPr>
          <p:cNvSpPr>
            <a:spLocks noGrp="1"/>
          </p:cNvSpPr>
          <p:nvPr>
            <p:ph type="dt" sz="half" idx="10"/>
          </p:nvPr>
        </p:nvSpPr>
        <p:spPr/>
        <p:txBody>
          <a:bodyPr/>
          <a:lstStyle/>
          <a:p>
            <a:fld id="{241EB5C9-1307-BA42-ABA2-0BC069CD8E7F}" type="datetimeFigureOut">
              <a:rPr lang="en-US" smtClean="0"/>
              <a:t>11/25/2024</a:t>
            </a:fld>
            <a:endParaRPr lang="en-US"/>
          </a:p>
        </p:txBody>
      </p:sp>
      <p:sp>
        <p:nvSpPr>
          <p:cNvPr id="12" name="Footer Placeholder 11">
            <a:extLst>
              <a:ext uri="{FF2B5EF4-FFF2-40B4-BE49-F238E27FC236}">
                <a16:creationId xmlns:a16="http://schemas.microsoft.com/office/drawing/2014/main" id="{F35A5A1B-EA47-4147-5C7B-A1DB8B757A6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DBD13862-3CF9-0341-073B-2B459BA71603}"/>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22" name="chart">
            <a:extLst>
              <a:ext uri="{FF2B5EF4-FFF2-40B4-BE49-F238E27FC236}">
                <a16:creationId xmlns:a16="http://schemas.microsoft.com/office/drawing/2014/main" id="{39CC487C-E99C-8C7C-1D1F-1309FBC678FC}"/>
              </a:ext>
            </a:extLst>
          </p:cNvPr>
          <p:cNvSpPr>
            <a:spLocks noGrp="1"/>
          </p:cNvSpPr>
          <p:nvPr>
            <p:ph type="chart" sz="quarter" idx="15"/>
          </p:nvPr>
        </p:nvSpPr>
        <p:spPr>
          <a:xfrm>
            <a:off x="1001262" y="942250"/>
            <a:ext cx="10874950" cy="6028218"/>
          </a:xfrm>
        </p:spPr>
        <p:txBody>
          <a:bodyPr/>
          <a:lstStyle/>
          <a:p>
            <a:endParaRPr lang="en-US"/>
          </a:p>
        </p:txBody>
      </p:sp>
      <p:sp>
        <p:nvSpPr>
          <p:cNvPr id="2" name="Rectangle 1">
            <a:extLst>
              <a:ext uri="{FF2B5EF4-FFF2-40B4-BE49-F238E27FC236}">
                <a16:creationId xmlns:a16="http://schemas.microsoft.com/office/drawing/2014/main" id="{5D516423-23B8-8BAC-4230-5952A1BBA694}"/>
              </a:ext>
            </a:extLst>
          </p:cNvPr>
          <p:cNvSpPr/>
          <p:nvPr userDrawn="1"/>
        </p:nvSpPr>
        <p:spPr>
          <a:xfrm>
            <a:off x="0" y="628118"/>
            <a:ext cx="6308515" cy="4571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2112" tIns="66056" rIns="132112" bIns="66056" numCol="1" spcCol="0" rtlCol="0" fromWordArt="0" anchor="ctr" anchorCtr="0" forceAA="0" compatLnSpc="1">
            <a:prstTxWarp prst="textNoShape">
              <a:avLst/>
            </a:prstTxWarp>
            <a:noAutofit/>
          </a:bodyPr>
          <a:lstStyle/>
          <a:p>
            <a:pPr algn="ctr"/>
            <a:endParaRPr lang="en-US" sz="2601"/>
          </a:p>
        </p:txBody>
      </p:sp>
      <p:sp>
        <p:nvSpPr>
          <p:cNvPr id="4" name="Title">
            <a:extLst>
              <a:ext uri="{FF2B5EF4-FFF2-40B4-BE49-F238E27FC236}">
                <a16:creationId xmlns:a16="http://schemas.microsoft.com/office/drawing/2014/main" id="{588CB9CD-8C4B-BDAC-C8E0-C38B8D2249AB}"/>
              </a:ext>
            </a:extLst>
          </p:cNvPr>
          <p:cNvSpPr>
            <a:spLocks noGrp="1"/>
          </p:cNvSpPr>
          <p:nvPr>
            <p:ph type="title"/>
          </p:nvPr>
        </p:nvSpPr>
        <p:spPr/>
        <p:txBody>
          <a:bodyPr/>
          <a:lstStyle>
            <a:lvl1pPr>
              <a:defRPr sz="2800"/>
            </a:lvl1pPr>
          </a:lstStyle>
          <a:p>
            <a:r>
              <a:rPr lang="en-US"/>
              <a:t>Click to edit Master title style</a:t>
            </a:r>
          </a:p>
        </p:txBody>
      </p:sp>
    </p:spTree>
    <p:extLst>
      <p:ext uri="{BB962C8B-B14F-4D97-AF65-F5344CB8AC3E}">
        <p14:creationId xmlns:p14="http://schemas.microsoft.com/office/powerpoint/2010/main" val="20740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39162F79-613A-3970-4ECA-A58914703F90}"/>
              </a:ext>
            </a:extLst>
          </p:cNvPr>
          <p:cNvSpPr>
            <a:spLocks noGrp="1"/>
          </p:cNvSpPr>
          <p:nvPr>
            <p:ph type="dt" sz="half" idx="10"/>
          </p:nvPr>
        </p:nvSpPr>
        <p:spPr/>
        <p:txBody>
          <a:bodyPr/>
          <a:lstStyle/>
          <a:p>
            <a:fld id="{241EB5C9-1307-BA42-ABA2-0BC069CD8E7F}" type="datetimeFigureOut">
              <a:rPr lang="en-US" smtClean="0"/>
              <a:t>11/25/2024</a:t>
            </a:fld>
            <a:endParaRPr lang="en-US"/>
          </a:p>
        </p:txBody>
      </p:sp>
      <p:sp>
        <p:nvSpPr>
          <p:cNvPr id="12" name="Footer Placeholder 11">
            <a:extLst>
              <a:ext uri="{FF2B5EF4-FFF2-40B4-BE49-F238E27FC236}">
                <a16:creationId xmlns:a16="http://schemas.microsoft.com/office/drawing/2014/main" id="{F35A5A1B-EA47-4147-5C7B-A1DB8B757A6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DBD13862-3CF9-0341-073B-2B459BA71603}"/>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22" name="chart">
            <a:extLst>
              <a:ext uri="{FF2B5EF4-FFF2-40B4-BE49-F238E27FC236}">
                <a16:creationId xmlns:a16="http://schemas.microsoft.com/office/drawing/2014/main" id="{39CC487C-E99C-8C7C-1D1F-1309FBC678FC}"/>
              </a:ext>
            </a:extLst>
          </p:cNvPr>
          <p:cNvSpPr>
            <a:spLocks noGrp="1"/>
          </p:cNvSpPr>
          <p:nvPr>
            <p:ph type="chart" sz="quarter" idx="15"/>
          </p:nvPr>
        </p:nvSpPr>
        <p:spPr>
          <a:xfrm>
            <a:off x="6308515" y="942250"/>
            <a:ext cx="6540087" cy="6028218"/>
          </a:xfrm>
        </p:spPr>
        <p:txBody>
          <a:bodyPr/>
          <a:lstStyle/>
          <a:p>
            <a:endParaRPr lang="en-US"/>
          </a:p>
        </p:txBody>
      </p:sp>
      <p:sp>
        <p:nvSpPr>
          <p:cNvPr id="2" name="Rectangle 1">
            <a:extLst>
              <a:ext uri="{FF2B5EF4-FFF2-40B4-BE49-F238E27FC236}">
                <a16:creationId xmlns:a16="http://schemas.microsoft.com/office/drawing/2014/main" id="{5D516423-23B8-8BAC-4230-5952A1BBA694}"/>
              </a:ext>
            </a:extLst>
          </p:cNvPr>
          <p:cNvSpPr/>
          <p:nvPr userDrawn="1"/>
        </p:nvSpPr>
        <p:spPr>
          <a:xfrm>
            <a:off x="0" y="628118"/>
            <a:ext cx="6308515" cy="4571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2112" tIns="66056" rIns="132112" bIns="66056" numCol="1" spcCol="0" rtlCol="0" fromWordArt="0" anchor="ctr" anchorCtr="0" forceAA="0" compatLnSpc="1">
            <a:prstTxWarp prst="textNoShape">
              <a:avLst/>
            </a:prstTxWarp>
            <a:noAutofit/>
          </a:bodyPr>
          <a:lstStyle/>
          <a:p>
            <a:pPr algn="ctr"/>
            <a:endParaRPr lang="en-US" sz="2601"/>
          </a:p>
        </p:txBody>
      </p:sp>
      <p:sp>
        <p:nvSpPr>
          <p:cNvPr id="4" name="Title">
            <a:extLst>
              <a:ext uri="{FF2B5EF4-FFF2-40B4-BE49-F238E27FC236}">
                <a16:creationId xmlns:a16="http://schemas.microsoft.com/office/drawing/2014/main" id="{588CB9CD-8C4B-BDAC-C8E0-C38B8D2249AB}"/>
              </a:ext>
            </a:extLst>
          </p:cNvPr>
          <p:cNvSpPr>
            <a:spLocks noGrp="1"/>
          </p:cNvSpPr>
          <p:nvPr>
            <p:ph type="title"/>
          </p:nvPr>
        </p:nvSpPr>
        <p:spPr/>
        <p:txBody>
          <a:bodyPr/>
          <a:lstStyle>
            <a:lvl1pPr>
              <a:defRPr sz="2800"/>
            </a:lvl1pPr>
          </a:lstStyle>
          <a:p>
            <a:r>
              <a:rPr lang="en-US"/>
              <a:t>Click to edit Master title style</a:t>
            </a:r>
          </a:p>
        </p:txBody>
      </p:sp>
      <p:sp>
        <p:nvSpPr>
          <p:cNvPr id="5" name="table">
            <a:extLst>
              <a:ext uri="{FF2B5EF4-FFF2-40B4-BE49-F238E27FC236}">
                <a16:creationId xmlns:a16="http://schemas.microsoft.com/office/drawing/2014/main" id="{068C70A1-C7A2-530A-94D4-4C0130FD44CC}"/>
              </a:ext>
            </a:extLst>
          </p:cNvPr>
          <p:cNvSpPr>
            <a:spLocks noGrp="1"/>
          </p:cNvSpPr>
          <p:nvPr>
            <p:ph type="tbl" sz="quarter" idx="16"/>
          </p:nvPr>
        </p:nvSpPr>
        <p:spPr>
          <a:xfrm>
            <a:off x="161925" y="2726107"/>
            <a:ext cx="5867400" cy="2123631"/>
          </a:xfrm>
        </p:spPr>
        <p:txBody>
          <a:bodyPr/>
          <a:lstStyle/>
          <a:p>
            <a:endParaRPr lang="en-US"/>
          </a:p>
        </p:txBody>
      </p:sp>
    </p:spTree>
    <p:extLst>
      <p:ext uri="{BB962C8B-B14F-4D97-AF65-F5344CB8AC3E}">
        <p14:creationId xmlns:p14="http://schemas.microsoft.com/office/powerpoint/2010/main" val="398909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hart">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39162F79-613A-3970-4ECA-A58914703F90}"/>
              </a:ext>
            </a:extLst>
          </p:cNvPr>
          <p:cNvSpPr>
            <a:spLocks noGrp="1"/>
          </p:cNvSpPr>
          <p:nvPr>
            <p:ph type="dt" sz="half" idx="10"/>
          </p:nvPr>
        </p:nvSpPr>
        <p:spPr/>
        <p:txBody>
          <a:bodyPr/>
          <a:lstStyle/>
          <a:p>
            <a:fld id="{241EB5C9-1307-BA42-ABA2-0BC069CD8E7F}" type="datetimeFigureOut">
              <a:rPr lang="en-US" smtClean="0"/>
              <a:t>11/25/2024</a:t>
            </a:fld>
            <a:endParaRPr lang="en-US"/>
          </a:p>
        </p:txBody>
      </p:sp>
      <p:sp>
        <p:nvSpPr>
          <p:cNvPr id="12" name="Footer Placeholder 11">
            <a:extLst>
              <a:ext uri="{FF2B5EF4-FFF2-40B4-BE49-F238E27FC236}">
                <a16:creationId xmlns:a16="http://schemas.microsoft.com/office/drawing/2014/main" id="{F35A5A1B-EA47-4147-5C7B-A1DB8B757A6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DBD13862-3CF9-0341-073B-2B459BA71603}"/>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22" name="chart left">
            <a:extLst>
              <a:ext uri="{FF2B5EF4-FFF2-40B4-BE49-F238E27FC236}">
                <a16:creationId xmlns:a16="http://schemas.microsoft.com/office/drawing/2014/main" id="{39CC487C-E99C-8C7C-1D1F-1309FBC678FC}"/>
              </a:ext>
            </a:extLst>
          </p:cNvPr>
          <p:cNvSpPr>
            <a:spLocks noGrp="1"/>
          </p:cNvSpPr>
          <p:nvPr>
            <p:ph type="chart" sz="quarter" idx="15"/>
          </p:nvPr>
        </p:nvSpPr>
        <p:spPr>
          <a:xfrm>
            <a:off x="101568" y="942250"/>
            <a:ext cx="6308515" cy="6028218"/>
          </a:xfrm>
        </p:spPr>
        <p:txBody>
          <a:bodyPr/>
          <a:lstStyle/>
          <a:p>
            <a:endParaRPr lang="en-US"/>
          </a:p>
        </p:txBody>
      </p:sp>
      <p:sp>
        <p:nvSpPr>
          <p:cNvPr id="2" name="Rectangle 1">
            <a:extLst>
              <a:ext uri="{FF2B5EF4-FFF2-40B4-BE49-F238E27FC236}">
                <a16:creationId xmlns:a16="http://schemas.microsoft.com/office/drawing/2014/main" id="{5D516423-23B8-8BAC-4230-5952A1BBA694}"/>
              </a:ext>
            </a:extLst>
          </p:cNvPr>
          <p:cNvSpPr/>
          <p:nvPr userDrawn="1"/>
        </p:nvSpPr>
        <p:spPr>
          <a:xfrm>
            <a:off x="0" y="628118"/>
            <a:ext cx="6308515" cy="4571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2112" tIns="66056" rIns="132112" bIns="66056" numCol="1" spcCol="0" rtlCol="0" fromWordArt="0" anchor="ctr" anchorCtr="0" forceAA="0" compatLnSpc="1">
            <a:prstTxWarp prst="textNoShape">
              <a:avLst/>
            </a:prstTxWarp>
            <a:noAutofit/>
          </a:bodyPr>
          <a:lstStyle/>
          <a:p>
            <a:pPr algn="ctr"/>
            <a:endParaRPr lang="en-US" sz="2601"/>
          </a:p>
        </p:txBody>
      </p:sp>
      <p:sp>
        <p:nvSpPr>
          <p:cNvPr id="3" name="chart right">
            <a:extLst>
              <a:ext uri="{FF2B5EF4-FFF2-40B4-BE49-F238E27FC236}">
                <a16:creationId xmlns:a16="http://schemas.microsoft.com/office/drawing/2014/main" id="{9ABE98AF-09AD-838C-CE54-4CDFF0CDD57B}"/>
              </a:ext>
            </a:extLst>
          </p:cNvPr>
          <p:cNvSpPr>
            <a:spLocks noGrp="1"/>
          </p:cNvSpPr>
          <p:nvPr>
            <p:ph type="chart" sz="quarter" idx="16"/>
          </p:nvPr>
        </p:nvSpPr>
        <p:spPr>
          <a:xfrm>
            <a:off x="6502400" y="942250"/>
            <a:ext cx="6308515" cy="6028218"/>
          </a:xfrm>
        </p:spPr>
        <p:txBody>
          <a:bodyPr/>
          <a:lstStyle/>
          <a:p>
            <a:endParaRPr lang="en-US"/>
          </a:p>
        </p:txBody>
      </p:sp>
      <p:sp>
        <p:nvSpPr>
          <p:cNvPr id="4" name="Title">
            <a:extLst>
              <a:ext uri="{FF2B5EF4-FFF2-40B4-BE49-F238E27FC236}">
                <a16:creationId xmlns:a16="http://schemas.microsoft.com/office/drawing/2014/main" id="{DE439703-6062-557B-5AE7-8033E141E380}"/>
              </a:ext>
            </a:extLst>
          </p:cNvPr>
          <p:cNvSpPr>
            <a:spLocks noGrp="1"/>
          </p:cNvSpPr>
          <p:nvPr>
            <p:ph type="title"/>
          </p:nvPr>
        </p:nvSpPr>
        <p:spPr/>
        <p:txBody>
          <a:bodyPr/>
          <a:lstStyle>
            <a:lvl1pPr>
              <a:defRPr sz="2800"/>
            </a:lvl1pPr>
          </a:lstStyle>
          <a:p>
            <a:r>
              <a:rPr lang="en-US"/>
              <a:t>Click to edit Master title style</a:t>
            </a:r>
          </a:p>
        </p:txBody>
      </p:sp>
    </p:spTree>
    <p:extLst>
      <p:ext uri="{BB962C8B-B14F-4D97-AF65-F5344CB8AC3E}">
        <p14:creationId xmlns:p14="http://schemas.microsoft.com/office/powerpoint/2010/main" val="1543268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sion summary">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39162F79-613A-3970-4ECA-A58914703F90}"/>
              </a:ext>
            </a:extLst>
          </p:cNvPr>
          <p:cNvSpPr>
            <a:spLocks noGrp="1"/>
          </p:cNvSpPr>
          <p:nvPr>
            <p:ph type="dt" sz="half" idx="10"/>
          </p:nvPr>
        </p:nvSpPr>
        <p:spPr/>
        <p:txBody>
          <a:bodyPr/>
          <a:lstStyle/>
          <a:p>
            <a:fld id="{241EB5C9-1307-BA42-ABA2-0BC069CD8E7F}" type="datetimeFigureOut">
              <a:rPr lang="en-US" smtClean="0"/>
              <a:t>11/25/2024</a:t>
            </a:fld>
            <a:endParaRPr lang="en-US"/>
          </a:p>
        </p:txBody>
      </p:sp>
      <p:sp>
        <p:nvSpPr>
          <p:cNvPr id="12" name="Footer Placeholder 11">
            <a:extLst>
              <a:ext uri="{FF2B5EF4-FFF2-40B4-BE49-F238E27FC236}">
                <a16:creationId xmlns:a16="http://schemas.microsoft.com/office/drawing/2014/main" id="{F35A5A1B-EA47-4147-5C7B-A1DB8B757A6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DBD13862-3CF9-0341-073B-2B459BA71603}"/>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2" name="Rectangle 1">
            <a:extLst>
              <a:ext uri="{FF2B5EF4-FFF2-40B4-BE49-F238E27FC236}">
                <a16:creationId xmlns:a16="http://schemas.microsoft.com/office/drawing/2014/main" id="{5D516423-23B8-8BAC-4230-5952A1BBA694}"/>
              </a:ext>
            </a:extLst>
          </p:cNvPr>
          <p:cNvSpPr/>
          <p:nvPr userDrawn="1"/>
        </p:nvSpPr>
        <p:spPr>
          <a:xfrm>
            <a:off x="0" y="628118"/>
            <a:ext cx="6308515" cy="4571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2112" tIns="66056" rIns="132112" bIns="66056" numCol="1" spcCol="0" rtlCol="0" fromWordArt="0" anchor="ctr" anchorCtr="0" forceAA="0" compatLnSpc="1">
            <a:prstTxWarp prst="textNoShape">
              <a:avLst/>
            </a:prstTxWarp>
            <a:noAutofit/>
          </a:bodyPr>
          <a:lstStyle/>
          <a:p>
            <a:pPr algn="ctr"/>
            <a:endParaRPr lang="en-US" sz="2601"/>
          </a:p>
        </p:txBody>
      </p:sp>
      <p:sp>
        <p:nvSpPr>
          <p:cNvPr id="4" name="Title">
            <a:extLst>
              <a:ext uri="{FF2B5EF4-FFF2-40B4-BE49-F238E27FC236}">
                <a16:creationId xmlns:a16="http://schemas.microsoft.com/office/drawing/2014/main" id="{DE439703-6062-557B-5AE7-8033E141E380}"/>
              </a:ext>
            </a:extLst>
          </p:cNvPr>
          <p:cNvSpPr>
            <a:spLocks noGrp="1"/>
          </p:cNvSpPr>
          <p:nvPr>
            <p:ph type="title"/>
          </p:nvPr>
        </p:nvSpPr>
        <p:spPr/>
        <p:txBody>
          <a:bodyPr/>
          <a:lstStyle>
            <a:lvl1pPr>
              <a:defRPr sz="2800"/>
            </a:lvl1pPr>
          </a:lstStyle>
          <a:p>
            <a:r>
              <a:rPr lang="en-US"/>
              <a:t>Click to edit Master title style</a:t>
            </a:r>
          </a:p>
        </p:txBody>
      </p:sp>
      <p:sp>
        <p:nvSpPr>
          <p:cNvPr id="5" name="chart 2">
            <a:extLst>
              <a:ext uri="{FF2B5EF4-FFF2-40B4-BE49-F238E27FC236}">
                <a16:creationId xmlns:a16="http://schemas.microsoft.com/office/drawing/2014/main" id="{9419D272-FF84-4DCC-AC3B-50540CB61EE7}"/>
              </a:ext>
            </a:extLst>
          </p:cNvPr>
          <p:cNvSpPr>
            <a:spLocks noGrp="1"/>
          </p:cNvSpPr>
          <p:nvPr>
            <p:ph type="chart" sz="quarter" idx="17"/>
          </p:nvPr>
        </p:nvSpPr>
        <p:spPr>
          <a:xfrm>
            <a:off x="6308514" y="4013264"/>
            <a:ext cx="6502401" cy="2826445"/>
          </a:xfrm>
        </p:spPr>
        <p:txBody>
          <a:bodyPr/>
          <a:lstStyle/>
          <a:p>
            <a:endParaRPr lang="en-US"/>
          </a:p>
        </p:txBody>
      </p:sp>
      <p:sp>
        <p:nvSpPr>
          <p:cNvPr id="3" name="chart 1">
            <a:extLst>
              <a:ext uri="{FF2B5EF4-FFF2-40B4-BE49-F238E27FC236}">
                <a16:creationId xmlns:a16="http://schemas.microsoft.com/office/drawing/2014/main" id="{9ABE98AF-09AD-838C-CE54-4CDFF0CDD57B}"/>
              </a:ext>
            </a:extLst>
          </p:cNvPr>
          <p:cNvSpPr>
            <a:spLocks noGrp="1"/>
          </p:cNvSpPr>
          <p:nvPr>
            <p:ph type="chart" sz="quarter" idx="16"/>
          </p:nvPr>
        </p:nvSpPr>
        <p:spPr>
          <a:xfrm>
            <a:off x="6308514" y="942250"/>
            <a:ext cx="6502401" cy="2826445"/>
          </a:xfrm>
        </p:spPr>
        <p:txBody>
          <a:bodyPr/>
          <a:lstStyle/>
          <a:p>
            <a:endParaRPr lang="en-US"/>
          </a:p>
        </p:txBody>
      </p:sp>
      <p:sp>
        <p:nvSpPr>
          <p:cNvPr id="7" name="table 2">
            <a:extLst>
              <a:ext uri="{FF2B5EF4-FFF2-40B4-BE49-F238E27FC236}">
                <a16:creationId xmlns:a16="http://schemas.microsoft.com/office/drawing/2014/main" id="{04B3B4AC-7D99-FD29-C7DA-192947555F02}"/>
              </a:ext>
            </a:extLst>
          </p:cNvPr>
          <p:cNvSpPr>
            <a:spLocks noGrp="1"/>
          </p:cNvSpPr>
          <p:nvPr>
            <p:ph type="tbl" sz="quarter" idx="18"/>
          </p:nvPr>
        </p:nvSpPr>
        <p:spPr>
          <a:xfrm>
            <a:off x="1464888" y="3189973"/>
            <a:ext cx="4070647" cy="2555875"/>
          </a:xfrm>
        </p:spPr>
        <p:txBody>
          <a:bodyPr/>
          <a:lstStyle/>
          <a:p>
            <a:endParaRPr lang="en-US" dirty="0"/>
          </a:p>
        </p:txBody>
      </p:sp>
      <p:sp>
        <p:nvSpPr>
          <p:cNvPr id="6" name="table 1">
            <a:extLst>
              <a:ext uri="{FF2B5EF4-FFF2-40B4-BE49-F238E27FC236}">
                <a16:creationId xmlns:a16="http://schemas.microsoft.com/office/drawing/2014/main" id="{B98AEDDE-1DB9-08C1-86C5-4F55A3C1A70D}"/>
              </a:ext>
            </a:extLst>
          </p:cNvPr>
          <p:cNvSpPr>
            <a:spLocks noGrp="1"/>
          </p:cNvSpPr>
          <p:nvPr>
            <p:ph type="tbl" sz="quarter" idx="14"/>
          </p:nvPr>
        </p:nvSpPr>
        <p:spPr>
          <a:xfrm>
            <a:off x="1434264" y="823987"/>
            <a:ext cx="4131893" cy="2555875"/>
          </a:xfrm>
        </p:spPr>
        <p:txBody>
          <a:bodyPr/>
          <a:lstStyle/>
          <a:p>
            <a:endParaRPr lang="en-US" dirty="0"/>
          </a:p>
        </p:txBody>
      </p:sp>
    </p:spTree>
    <p:extLst>
      <p:ext uri="{BB962C8B-B14F-4D97-AF65-F5344CB8AC3E}">
        <p14:creationId xmlns:p14="http://schemas.microsoft.com/office/powerpoint/2010/main" val="3640757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11" name="Date Placeholder 10">
            <a:extLst>
              <a:ext uri="{FF2B5EF4-FFF2-40B4-BE49-F238E27FC236}">
                <a16:creationId xmlns:a16="http://schemas.microsoft.com/office/drawing/2014/main" id="{39162F79-613A-3970-4ECA-A58914703F90}"/>
              </a:ext>
            </a:extLst>
          </p:cNvPr>
          <p:cNvSpPr>
            <a:spLocks noGrp="1"/>
          </p:cNvSpPr>
          <p:nvPr>
            <p:ph type="dt" sz="half" idx="10"/>
          </p:nvPr>
        </p:nvSpPr>
        <p:spPr/>
        <p:txBody>
          <a:bodyPr/>
          <a:lstStyle/>
          <a:p>
            <a:fld id="{241EB5C9-1307-BA42-ABA2-0BC069CD8E7F}" type="datetimeFigureOut">
              <a:rPr lang="en-US" smtClean="0"/>
              <a:t>11/25/2024</a:t>
            </a:fld>
            <a:endParaRPr lang="en-US"/>
          </a:p>
        </p:txBody>
      </p:sp>
      <p:sp>
        <p:nvSpPr>
          <p:cNvPr id="12" name="Footer Placeholder 11">
            <a:extLst>
              <a:ext uri="{FF2B5EF4-FFF2-40B4-BE49-F238E27FC236}">
                <a16:creationId xmlns:a16="http://schemas.microsoft.com/office/drawing/2014/main" id="{F35A5A1B-EA47-4147-5C7B-A1DB8B757A6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DBD13862-3CF9-0341-073B-2B459BA71603}"/>
              </a:ext>
            </a:extLst>
          </p:cNvPr>
          <p:cNvSpPr>
            <a:spLocks noGrp="1"/>
          </p:cNvSpPr>
          <p:nvPr>
            <p:ph type="sldNum" sz="quarter" idx="12"/>
          </p:nvPr>
        </p:nvSpPr>
        <p:spPr/>
        <p:txBody>
          <a:bodyPr/>
          <a:lstStyle/>
          <a:p>
            <a:fld id="{C5EF2332-01BF-834F-8236-50238282D533}" type="slidenum">
              <a:rPr lang="en-US" smtClean="0"/>
              <a:t>‹#›</a:t>
            </a:fld>
            <a:endParaRPr lang="en-US"/>
          </a:p>
        </p:txBody>
      </p:sp>
      <p:sp>
        <p:nvSpPr>
          <p:cNvPr id="22" name="chart">
            <a:extLst>
              <a:ext uri="{FF2B5EF4-FFF2-40B4-BE49-F238E27FC236}">
                <a16:creationId xmlns:a16="http://schemas.microsoft.com/office/drawing/2014/main" id="{39CC487C-E99C-8C7C-1D1F-1309FBC678FC}"/>
              </a:ext>
            </a:extLst>
          </p:cNvPr>
          <p:cNvSpPr>
            <a:spLocks noGrp="1"/>
          </p:cNvSpPr>
          <p:nvPr>
            <p:ph type="chart" sz="quarter" idx="15"/>
          </p:nvPr>
        </p:nvSpPr>
        <p:spPr>
          <a:xfrm>
            <a:off x="188676" y="4667458"/>
            <a:ext cx="5972832" cy="2555875"/>
          </a:xfrm>
        </p:spPr>
        <p:txBody>
          <a:bodyPr/>
          <a:lstStyle/>
          <a:p>
            <a:endParaRPr lang="en-US"/>
          </a:p>
        </p:txBody>
      </p:sp>
      <p:sp>
        <p:nvSpPr>
          <p:cNvPr id="17" name="table 1">
            <a:extLst>
              <a:ext uri="{FF2B5EF4-FFF2-40B4-BE49-F238E27FC236}">
                <a16:creationId xmlns:a16="http://schemas.microsoft.com/office/drawing/2014/main" id="{1FD75B77-F761-CBBF-B9E8-613633654670}"/>
              </a:ext>
            </a:extLst>
          </p:cNvPr>
          <p:cNvSpPr>
            <a:spLocks noGrp="1"/>
          </p:cNvSpPr>
          <p:nvPr>
            <p:ph type="tbl" sz="quarter" idx="14"/>
          </p:nvPr>
        </p:nvSpPr>
        <p:spPr>
          <a:xfrm>
            <a:off x="162055" y="764760"/>
            <a:ext cx="5972832" cy="2555875"/>
          </a:xfrm>
        </p:spPr>
        <p:txBody>
          <a:bodyPr/>
          <a:lstStyle/>
          <a:p>
            <a:endParaRPr lang="en-US" dirty="0"/>
          </a:p>
        </p:txBody>
      </p:sp>
      <p:sp>
        <p:nvSpPr>
          <p:cNvPr id="4" name="cut sheet">
            <a:extLst>
              <a:ext uri="{FF2B5EF4-FFF2-40B4-BE49-F238E27FC236}">
                <a16:creationId xmlns:a16="http://schemas.microsoft.com/office/drawing/2014/main" id="{752F6A3F-9974-7EBC-1276-7345EC54E150}"/>
              </a:ext>
            </a:extLst>
          </p:cNvPr>
          <p:cNvSpPr>
            <a:spLocks noGrp="1"/>
          </p:cNvSpPr>
          <p:nvPr>
            <p:ph type="pic" sz="quarter" idx="17"/>
          </p:nvPr>
        </p:nvSpPr>
        <p:spPr>
          <a:xfrm>
            <a:off x="6649406" y="0"/>
            <a:ext cx="5942817" cy="7252388"/>
          </a:xfrm>
        </p:spPr>
        <p:txBody>
          <a:bodyPr/>
          <a:lstStyle/>
          <a:p>
            <a:endParaRPr lang="en-US" dirty="0"/>
          </a:p>
        </p:txBody>
      </p:sp>
      <p:sp>
        <p:nvSpPr>
          <p:cNvPr id="3" name="Rectangle 2">
            <a:extLst>
              <a:ext uri="{FF2B5EF4-FFF2-40B4-BE49-F238E27FC236}">
                <a16:creationId xmlns:a16="http://schemas.microsoft.com/office/drawing/2014/main" id="{39EFD153-E55A-04F8-8493-FB1D19F39619}"/>
              </a:ext>
            </a:extLst>
          </p:cNvPr>
          <p:cNvSpPr/>
          <p:nvPr userDrawn="1"/>
        </p:nvSpPr>
        <p:spPr>
          <a:xfrm>
            <a:off x="0" y="507574"/>
            <a:ext cx="5486400" cy="45719"/>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32112" tIns="66056" rIns="132112" bIns="66056" numCol="1" spcCol="0" rtlCol="0" fromWordArt="0" anchor="ctr" anchorCtr="0" forceAA="0" compatLnSpc="1">
            <a:prstTxWarp prst="textNoShape">
              <a:avLst/>
            </a:prstTxWarp>
            <a:noAutofit/>
          </a:bodyPr>
          <a:lstStyle/>
          <a:p>
            <a:pPr algn="ctr"/>
            <a:endParaRPr lang="en-US" sz="2601"/>
          </a:p>
        </p:txBody>
      </p:sp>
      <p:sp>
        <p:nvSpPr>
          <p:cNvPr id="5" name="Title">
            <a:extLst>
              <a:ext uri="{FF2B5EF4-FFF2-40B4-BE49-F238E27FC236}">
                <a16:creationId xmlns:a16="http://schemas.microsoft.com/office/drawing/2014/main" id="{5DC5C8F4-2B82-ADD6-0C83-5D9CB203D0EC}"/>
              </a:ext>
            </a:extLst>
          </p:cNvPr>
          <p:cNvSpPr>
            <a:spLocks noGrp="1"/>
          </p:cNvSpPr>
          <p:nvPr>
            <p:ph type="title"/>
          </p:nvPr>
        </p:nvSpPr>
        <p:spPr/>
        <p:txBody>
          <a:bodyPr/>
          <a:lstStyle>
            <a:lvl1pPr>
              <a:defRPr sz="2800"/>
            </a:lvl1pPr>
          </a:lstStyle>
          <a:p>
            <a:r>
              <a:rPr lang="en-US"/>
              <a:t>Click to edit Master title style</a:t>
            </a:r>
          </a:p>
        </p:txBody>
      </p:sp>
    </p:spTree>
    <p:extLst>
      <p:ext uri="{BB962C8B-B14F-4D97-AF65-F5344CB8AC3E}">
        <p14:creationId xmlns:p14="http://schemas.microsoft.com/office/powerpoint/2010/main" val="86847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0C5F-2A05-32D2-89BD-EA392F1CF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24E28F-178D-0ABD-CE6B-EE837DA578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506A4-1898-65FE-4E88-05FCD70E106A}"/>
              </a:ext>
            </a:extLst>
          </p:cNvPr>
          <p:cNvSpPr>
            <a:spLocks noGrp="1"/>
          </p:cNvSpPr>
          <p:nvPr>
            <p:ph type="dt" sz="half" idx="10"/>
          </p:nvPr>
        </p:nvSpPr>
        <p:spPr/>
        <p:txBody>
          <a:bodyPr/>
          <a:lstStyle/>
          <a:p>
            <a:fld id="{13E81ED3-34F1-43DF-BCFF-B9CAF3118AAC}" type="datetimeFigureOut">
              <a:rPr lang="en-US" smtClean="0"/>
              <a:t>11/25/2024</a:t>
            </a:fld>
            <a:endParaRPr lang="en-US"/>
          </a:p>
        </p:txBody>
      </p:sp>
      <p:sp>
        <p:nvSpPr>
          <p:cNvPr id="5" name="Footer Placeholder 4">
            <a:extLst>
              <a:ext uri="{FF2B5EF4-FFF2-40B4-BE49-F238E27FC236}">
                <a16:creationId xmlns:a16="http://schemas.microsoft.com/office/drawing/2014/main" id="{12C312D1-AFB1-F742-5C0A-70A40A0BC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49274-D524-1678-B4CD-93764781C30C}"/>
              </a:ext>
            </a:extLst>
          </p:cNvPr>
          <p:cNvSpPr>
            <a:spLocks noGrp="1"/>
          </p:cNvSpPr>
          <p:nvPr>
            <p:ph type="sldNum" sz="quarter" idx="12"/>
          </p:nvPr>
        </p:nvSpPr>
        <p:spPr/>
        <p:txBody>
          <a:bodyPr/>
          <a:lstStyle/>
          <a:p>
            <a:fld id="{0BDC25E0-783B-4AF4-9BEB-D69030AB9422}" type="slidenum">
              <a:rPr lang="en-US" smtClean="0"/>
              <a:t>‹#›</a:t>
            </a:fld>
            <a:endParaRPr lang="en-US"/>
          </a:p>
        </p:txBody>
      </p:sp>
    </p:spTree>
    <p:extLst>
      <p:ext uri="{BB962C8B-B14F-4D97-AF65-F5344CB8AC3E}">
        <p14:creationId xmlns:p14="http://schemas.microsoft.com/office/powerpoint/2010/main" val="42716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99644"/>
            <a:ext cx="6308516" cy="79732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50240" y="1706882"/>
            <a:ext cx="11704320" cy="482769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 y="7063100"/>
            <a:ext cx="1441120" cy="252101"/>
          </a:xfrm>
          <a:prstGeom prst="rect">
            <a:avLst/>
          </a:prstGeom>
        </p:spPr>
        <p:txBody>
          <a:bodyPr vert="horz" lIns="91440" tIns="45720" rIns="91440" bIns="45720" rtlCol="0" anchor="ctr"/>
          <a:lstStyle>
            <a:lvl1pPr algn="l">
              <a:defRPr sz="1734">
                <a:solidFill>
                  <a:schemeClr val="tx1">
                    <a:tint val="75000"/>
                  </a:schemeClr>
                </a:solidFill>
              </a:defRPr>
            </a:lvl1pPr>
          </a:lstStyle>
          <a:p>
            <a:fld id="{241EB5C9-1307-BA42-ABA2-0BC069CD8E7F}" type="datetimeFigureOut">
              <a:rPr lang="en-US" smtClean="0"/>
              <a:t>11/25/2024</a:t>
            </a:fld>
            <a:endParaRPr lang="en-US"/>
          </a:p>
        </p:txBody>
      </p:sp>
      <p:sp>
        <p:nvSpPr>
          <p:cNvPr id="5" name="Footer Placeholder 4"/>
          <p:cNvSpPr>
            <a:spLocks noGrp="1"/>
          </p:cNvSpPr>
          <p:nvPr>
            <p:ph type="ftr" sz="quarter" idx="3"/>
          </p:nvPr>
        </p:nvSpPr>
        <p:spPr>
          <a:xfrm>
            <a:off x="1441119" y="7063100"/>
            <a:ext cx="4118187" cy="252101"/>
          </a:xfrm>
          <a:prstGeom prst="rect">
            <a:avLst/>
          </a:prstGeom>
        </p:spPr>
        <p:txBody>
          <a:bodyPr vert="horz" lIns="91440" tIns="45720" rIns="91440" bIns="45720" rtlCol="0" anchor="ctr"/>
          <a:lstStyle>
            <a:lvl1pPr algn="ctr">
              <a:defRPr sz="173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70347" y="7131466"/>
            <a:ext cx="3034453" cy="183735"/>
          </a:xfrm>
          <a:prstGeom prst="rect">
            <a:avLst/>
          </a:prstGeom>
        </p:spPr>
        <p:txBody>
          <a:bodyPr vert="horz" lIns="91440" tIns="45720" rIns="91440" bIns="45720" rtlCol="0" anchor="ctr"/>
          <a:lstStyle>
            <a:lvl1pPr algn="r">
              <a:defRPr sz="1734">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6" r:id="rId4"/>
    <p:sldLayoutId id="2147483655" r:id="rId5"/>
    <p:sldLayoutId id="2147483657" r:id="rId6"/>
    <p:sldLayoutId id="2147483654" r:id="rId7"/>
    <p:sldLayoutId id="2147483658" r:id="rId8"/>
  </p:sldLayoutIdLst>
  <p:txStyles>
    <p:titleStyle>
      <a:lvl1pPr algn="l" defTabSz="660583" rtl="0" eaLnBrk="1" latinLnBrk="0" hangingPunct="1">
        <a:spcBef>
          <a:spcPct val="0"/>
        </a:spcBef>
        <a:buNone/>
        <a:defRPr sz="3251" kern="1200">
          <a:solidFill>
            <a:schemeClr val="tx1"/>
          </a:solidFill>
          <a:latin typeface="+mj-lt"/>
          <a:ea typeface="+mj-ea"/>
          <a:cs typeface="+mj-cs"/>
        </a:defRPr>
      </a:lvl1pPr>
    </p:titleStyle>
    <p:bodyStyle>
      <a:lvl1pPr marL="495437" indent="-495437" algn="l" defTabSz="660583" rtl="0" eaLnBrk="1" latinLnBrk="0" hangingPunct="1">
        <a:spcBef>
          <a:spcPct val="20000"/>
        </a:spcBef>
        <a:buFont typeface="Arial"/>
        <a:buChar char="•"/>
        <a:defRPr sz="4623" kern="1200">
          <a:solidFill>
            <a:schemeClr val="tx1"/>
          </a:solidFill>
          <a:latin typeface="+mn-lt"/>
          <a:ea typeface="+mn-ea"/>
          <a:cs typeface="+mn-cs"/>
        </a:defRPr>
      </a:lvl1pPr>
      <a:lvl2pPr marL="1073448" indent="-412865" algn="l" defTabSz="660583" rtl="0" eaLnBrk="1" latinLnBrk="0" hangingPunct="1">
        <a:spcBef>
          <a:spcPct val="20000"/>
        </a:spcBef>
        <a:buFont typeface="Arial"/>
        <a:buChar char="–"/>
        <a:defRPr sz="4046" kern="1200">
          <a:solidFill>
            <a:schemeClr val="tx1"/>
          </a:solidFill>
          <a:latin typeface="+mn-lt"/>
          <a:ea typeface="+mn-ea"/>
          <a:cs typeface="+mn-cs"/>
        </a:defRPr>
      </a:lvl2pPr>
      <a:lvl3pPr marL="1651458" indent="-330292" algn="l" defTabSz="660583" rtl="0" eaLnBrk="1" latinLnBrk="0" hangingPunct="1">
        <a:spcBef>
          <a:spcPct val="20000"/>
        </a:spcBef>
        <a:buFont typeface="Arial"/>
        <a:buChar char="•"/>
        <a:defRPr sz="3468" kern="1200">
          <a:solidFill>
            <a:schemeClr val="tx1"/>
          </a:solidFill>
          <a:latin typeface="+mn-lt"/>
          <a:ea typeface="+mn-ea"/>
          <a:cs typeface="+mn-cs"/>
        </a:defRPr>
      </a:lvl3pPr>
      <a:lvl4pPr marL="2312041" indent="-330292" algn="l" defTabSz="660583" rtl="0" eaLnBrk="1" latinLnBrk="0" hangingPunct="1">
        <a:spcBef>
          <a:spcPct val="20000"/>
        </a:spcBef>
        <a:buFont typeface="Arial"/>
        <a:buChar char="–"/>
        <a:defRPr sz="2889" kern="1200">
          <a:solidFill>
            <a:schemeClr val="tx1"/>
          </a:solidFill>
          <a:latin typeface="+mn-lt"/>
          <a:ea typeface="+mn-ea"/>
          <a:cs typeface="+mn-cs"/>
        </a:defRPr>
      </a:lvl4pPr>
      <a:lvl5pPr marL="2972625" indent="-330292" algn="l" defTabSz="660583" rtl="0" eaLnBrk="1" latinLnBrk="0" hangingPunct="1">
        <a:spcBef>
          <a:spcPct val="20000"/>
        </a:spcBef>
        <a:buFont typeface="Arial"/>
        <a:buChar char="»"/>
        <a:defRPr sz="2889" kern="1200">
          <a:solidFill>
            <a:schemeClr val="tx1"/>
          </a:solidFill>
          <a:latin typeface="+mn-lt"/>
          <a:ea typeface="+mn-ea"/>
          <a:cs typeface="+mn-cs"/>
        </a:defRPr>
      </a:lvl5pPr>
      <a:lvl6pPr marL="3633208" indent="-330292" algn="l" defTabSz="660583" rtl="0" eaLnBrk="1" latinLnBrk="0" hangingPunct="1">
        <a:spcBef>
          <a:spcPct val="20000"/>
        </a:spcBef>
        <a:buFont typeface="Arial"/>
        <a:buChar char="•"/>
        <a:defRPr sz="2889" kern="1200">
          <a:solidFill>
            <a:schemeClr val="tx1"/>
          </a:solidFill>
          <a:latin typeface="+mn-lt"/>
          <a:ea typeface="+mn-ea"/>
          <a:cs typeface="+mn-cs"/>
        </a:defRPr>
      </a:lvl6pPr>
      <a:lvl7pPr marL="4293791" indent="-330292" algn="l" defTabSz="660583" rtl="0" eaLnBrk="1" latinLnBrk="0" hangingPunct="1">
        <a:spcBef>
          <a:spcPct val="20000"/>
        </a:spcBef>
        <a:buFont typeface="Arial"/>
        <a:buChar char="•"/>
        <a:defRPr sz="2889" kern="1200">
          <a:solidFill>
            <a:schemeClr val="tx1"/>
          </a:solidFill>
          <a:latin typeface="+mn-lt"/>
          <a:ea typeface="+mn-ea"/>
          <a:cs typeface="+mn-cs"/>
        </a:defRPr>
      </a:lvl7pPr>
      <a:lvl8pPr marL="4954374" indent="-330292" algn="l" defTabSz="660583" rtl="0" eaLnBrk="1" latinLnBrk="0" hangingPunct="1">
        <a:spcBef>
          <a:spcPct val="20000"/>
        </a:spcBef>
        <a:buFont typeface="Arial"/>
        <a:buChar char="•"/>
        <a:defRPr sz="2889" kern="1200">
          <a:solidFill>
            <a:schemeClr val="tx1"/>
          </a:solidFill>
          <a:latin typeface="+mn-lt"/>
          <a:ea typeface="+mn-ea"/>
          <a:cs typeface="+mn-cs"/>
        </a:defRPr>
      </a:lvl8pPr>
      <a:lvl9pPr marL="5614958" indent="-330292" algn="l" defTabSz="660583" rtl="0" eaLnBrk="1" latinLnBrk="0" hangingPunct="1">
        <a:spcBef>
          <a:spcPct val="20000"/>
        </a:spcBef>
        <a:buFont typeface="Arial"/>
        <a:buChar char="•"/>
        <a:defRPr sz="2889" kern="1200">
          <a:solidFill>
            <a:schemeClr val="tx1"/>
          </a:solidFill>
          <a:latin typeface="+mn-lt"/>
          <a:ea typeface="+mn-ea"/>
          <a:cs typeface="+mn-cs"/>
        </a:defRPr>
      </a:lvl9pPr>
    </p:bodyStyle>
    <p:otherStyle>
      <a:defPPr>
        <a:defRPr lang="en-US"/>
      </a:defPPr>
      <a:lvl1pPr marL="0" algn="l" defTabSz="660583" rtl="0" eaLnBrk="1" latinLnBrk="0" hangingPunct="1">
        <a:defRPr sz="2601" kern="1200">
          <a:solidFill>
            <a:schemeClr val="tx1"/>
          </a:solidFill>
          <a:latin typeface="+mn-lt"/>
          <a:ea typeface="+mn-ea"/>
          <a:cs typeface="+mn-cs"/>
        </a:defRPr>
      </a:lvl1pPr>
      <a:lvl2pPr marL="660583" algn="l" defTabSz="660583" rtl="0" eaLnBrk="1" latinLnBrk="0" hangingPunct="1">
        <a:defRPr sz="2601" kern="1200">
          <a:solidFill>
            <a:schemeClr val="tx1"/>
          </a:solidFill>
          <a:latin typeface="+mn-lt"/>
          <a:ea typeface="+mn-ea"/>
          <a:cs typeface="+mn-cs"/>
        </a:defRPr>
      </a:lvl2pPr>
      <a:lvl3pPr marL="1321166" algn="l" defTabSz="660583" rtl="0" eaLnBrk="1" latinLnBrk="0" hangingPunct="1">
        <a:defRPr sz="2601" kern="1200">
          <a:solidFill>
            <a:schemeClr val="tx1"/>
          </a:solidFill>
          <a:latin typeface="+mn-lt"/>
          <a:ea typeface="+mn-ea"/>
          <a:cs typeface="+mn-cs"/>
        </a:defRPr>
      </a:lvl3pPr>
      <a:lvl4pPr marL="1981750" algn="l" defTabSz="660583" rtl="0" eaLnBrk="1" latinLnBrk="0" hangingPunct="1">
        <a:defRPr sz="2601" kern="1200">
          <a:solidFill>
            <a:schemeClr val="tx1"/>
          </a:solidFill>
          <a:latin typeface="+mn-lt"/>
          <a:ea typeface="+mn-ea"/>
          <a:cs typeface="+mn-cs"/>
        </a:defRPr>
      </a:lvl4pPr>
      <a:lvl5pPr marL="2642333" algn="l" defTabSz="660583" rtl="0" eaLnBrk="1" latinLnBrk="0" hangingPunct="1">
        <a:defRPr sz="2601" kern="1200">
          <a:solidFill>
            <a:schemeClr val="tx1"/>
          </a:solidFill>
          <a:latin typeface="+mn-lt"/>
          <a:ea typeface="+mn-ea"/>
          <a:cs typeface="+mn-cs"/>
        </a:defRPr>
      </a:lvl5pPr>
      <a:lvl6pPr marL="3302916" algn="l" defTabSz="660583" rtl="0" eaLnBrk="1" latinLnBrk="0" hangingPunct="1">
        <a:defRPr sz="2601" kern="1200">
          <a:solidFill>
            <a:schemeClr val="tx1"/>
          </a:solidFill>
          <a:latin typeface="+mn-lt"/>
          <a:ea typeface="+mn-ea"/>
          <a:cs typeface="+mn-cs"/>
        </a:defRPr>
      </a:lvl6pPr>
      <a:lvl7pPr marL="3963499" algn="l" defTabSz="660583" rtl="0" eaLnBrk="1" latinLnBrk="0" hangingPunct="1">
        <a:defRPr sz="2601" kern="1200">
          <a:solidFill>
            <a:schemeClr val="tx1"/>
          </a:solidFill>
          <a:latin typeface="+mn-lt"/>
          <a:ea typeface="+mn-ea"/>
          <a:cs typeface="+mn-cs"/>
        </a:defRPr>
      </a:lvl7pPr>
      <a:lvl8pPr marL="4624083" algn="l" defTabSz="660583" rtl="0" eaLnBrk="1" latinLnBrk="0" hangingPunct="1">
        <a:defRPr sz="2601" kern="1200">
          <a:solidFill>
            <a:schemeClr val="tx1"/>
          </a:solidFill>
          <a:latin typeface="+mn-lt"/>
          <a:ea typeface="+mn-ea"/>
          <a:cs typeface="+mn-cs"/>
        </a:defRPr>
      </a:lvl8pPr>
      <a:lvl9pPr marL="5284666" algn="l" defTabSz="660583" rtl="0" eaLnBrk="1" latinLnBrk="0" hangingPunct="1">
        <a:defRPr sz="26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5.png"/><Relationship Id="rId7" Type="http://schemas.openxmlformats.org/officeDocument/2006/relationships/image" Target="../media/image90.png"/><Relationship Id="rId2" Type="http://schemas.openxmlformats.org/officeDocument/2006/relationships/image" Target="../media/image14.png"/><Relationship Id="rId1" Type="http://schemas.openxmlformats.org/officeDocument/2006/relationships/slideLayout" Target="../slideLayouts/slideLayout7.xml"/><Relationship Id="rId9" Type="http://schemas.openxmlformats.org/officeDocument/2006/relationships/image" Target="../media/image11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975360" y="2272456"/>
            <a:ext cx="11054080" cy="1568027"/>
          </a:xfrm>
        </p:spPr>
        <p:txBody>
          <a:bodyPr/>
          <a:lstStyle/>
          <a:p>
            <a:r>
              <a:t>PH2X1: WPR1 Grade Brief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Rot. Kin. - MC Concept</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409894" cy="1183349"/>
        </p:xfrm>
        <a:graphic>
          <a:graphicData uri="http://schemas.openxmlformats.org/drawingml/2006/table">
            <a:tbl>
              <a:tblPr/>
              <a:tblGrid>
                <a:gridCol w="448557">
                  <a:extLst>
                    <a:ext uri="{9D8B030D-6E8A-4147-A177-3AD203B41FA5}">
                      <a16:colId xmlns:a16="http://schemas.microsoft.com/office/drawing/2014/main" val="20000"/>
                    </a:ext>
                  </a:extLst>
                </a:gridCol>
                <a:gridCol w="458541">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1273">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80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238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737">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262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63203" y="4795230"/>
          <a:ext cx="5051435"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982218">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74.8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43.5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80 (25%)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238 (75%)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94.6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22.7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15 (5%)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262 (95%)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4162419" cy="1493520"/>
        </p:xfrm>
        <a:graphic>
          <a:graphicData uri="http://schemas.openxmlformats.org/drawingml/2006/table">
            <a:tbl>
              <a:tblPr/>
              <a:tblGrid>
                <a:gridCol w="829675">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1646307">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Q2</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(D)</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95</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(Option D)</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(Option C)</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(Option A</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6C9FF7D-1523-C178-9C62-D820CCAC127C}"/>
                  </a:ext>
                </a:extLst>
              </p:cNvPr>
              <p:cNvSpPr txBox="1"/>
              <p:nvPr/>
            </p:nvSpPr>
            <p:spPr>
              <a:xfrm>
                <a:off x="83003" y="651778"/>
                <a:ext cx="5548993" cy="2308324"/>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5	  1. 	An object is rotating clockwise about a fixed axis at its center of mass with a constant angular velocity. </a:t>
                </a:r>
                <a:r>
                  <a:rPr lang="en-US" sz="1200" b="1" dirty="0">
                    <a:latin typeface="Arial" panose="020B0604020202020204" pitchFamily="34" charset="0"/>
                    <a:cs typeface="Arial" panose="020B0604020202020204" pitchFamily="34" charset="0"/>
                  </a:rPr>
                  <a:t>Select which of the following must be true</a:t>
                </a:r>
                <a:r>
                  <a:rPr lang="en-US" sz="1200" dirty="0">
                    <a:latin typeface="Arial" panose="020B0604020202020204" pitchFamily="34" charset="0"/>
                    <a:cs typeface="Arial" panose="020B0604020202020204" pitchFamily="34" charset="0"/>
                  </a:rPr>
                  <a:t>:</a:t>
                </a:r>
              </a:p>
              <a:p>
                <a:pPr marL="914400" indent="-914400">
                  <a:tabLst>
                    <a:tab pos="396875" algn="l"/>
                    <a:tab pos="914400" algn="l"/>
                    <a:tab pos="974725" algn="l"/>
                  </a:tabLst>
                </a:pPr>
                <a:endParaRPr lang="en-US" sz="1200" dirty="0">
                  <a:latin typeface="Arial" panose="020B0604020202020204" pitchFamily="34" charset="0"/>
                  <a:cs typeface="Arial" panose="020B0604020202020204" pitchFamily="34" charset="0"/>
                </a:endParaRPr>
              </a:p>
              <a:p>
                <a:pPr marL="1028700" indent="-114300">
                  <a:buSzPct val="200000"/>
                  <a:buFont typeface="Courier New" panose="02070309020205020404" pitchFamily="49" charset="0"/>
                  <a:buChar char="o"/>
                  <a:tabLst>
                    <a:tab pos="1141413" algn="l"/>
                    <a:tab pos="1198563" algn="l"/>
                  </a:tabLst>
                </a:pPr>
                <a:r>
                  <a:rPr lang="en-US" sz="1200" dirty="0">
                    <a:latin typeface="Arial" panose="020B0604020202020204" pitchFamily="34" charset="0"/>
                    <a:cs typeface="Arial" panose="020B0604020202020204" pitchFamily="34" charset="0"/>
                  </a:rPr>
                  <a:t>		The angular position is constant.</a:t>
                </a:r>
              </a:p>
              <a:p>
                <a:pPr marL="1028700" indent="-114300">
                  <a:buSzPct val="200000"/>
                  <a:buFont typeface="Courier New" panose="02070309020205020404" pitchFamily="49" charset="0"/>
                  <a:buChar char="o"/>
                  <a:tabLst>
                    <a:tab pos="1141413" algn="l"/>
                    <a:tab pos="1198563" algn="l"/>
                  </a:tabLst>
                </a:pPr>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r>
                      <m:rPr>
                        <m:nor/>
                      </m:rPr>
                      <a:rPr lang="en-US" sz="1200" dirty="0">
                        <a:latin typeface="Arial" panose="020B0604020202020204" pitchFamily="34" charset="0"/>
                        <a:cs typeface="Arial" panose="020B0604020202020204" pitchFamily="34" charset="0"/>
                      </a:rPr>
                      <m:t>The</m:t>
                    </m:r>
                    <m:r>
                      <m:rPr>
                        <m:nor/>
                      </m:rPr>
                      <a:rPr lang="en-US" sz="1200" dirty="0">
                        <a:latin typeface="Arial" panose="020B0604020202020204" pitchFamily="34" charset="0"/>
                        <a:cs typeface="Arial" panose="020B0604020202020204" pitchFamily="34" charset="0"/>
                      </a:rPr>
                      <m:t> </m:t>
                    </m:r>
                    <m:r>
                      <m:rPr>
                        <m:nor/>
                      </m:rPr>
                      <a:rPr lang="en-US" sz="1200" dirty="0">
                        <a:latin typeface="Arial" panose="020B0604020202020204" pitchFamily="34" charset="0"/>
                        <a:cs typeface="Arial" panose="020B0604020202020204" pitchFamily="34" charset="0"/>
                      </a:rPr>
                      <m:t>angular</m:t>
                    </m:r>
                    <m:r>
                      <m:rPr>
                        <m:nor/>
                      </m:rPr>
                      <a:rPr lang="en-US" sz="1200" dirty="0">
                        <a:latin typeface="Arial" panose="020B0604020202020204" pitchFamily="34" charset="0"/>
                        <a:cs typeface="Arial" panose="020B0604020202020204" pitchFamily="34" charset="0"/>
                      </a:rPr>
                      <m:t> </m:t>
                    </m:r>
                    <m:r>
                      <m:rPr>
                        <m:nor/>
                      </m:rPr>
                      <a:rPr lang="en-US" sz="1200" dirty="0">
                        <a:latin typeface="Arial" panose="020B0604020202020204" pitchFamily="34" charset="0"/>
                        <a:cs typeface="Arial" panose="020B0604020202020204" pitchFamily="34" charset="0"/>
                      </a:rPr>
                      <m:t>acceleration</m:t>
                    </m:r>
                    <m:r>
                      <m:rPr>
                        <m:nor/>
                      </m:rPr>
                      <a:rPr lang="en-US" sz="1200" dirty="0">
                        <a:latin typeface="Arial" panose="020B0604020202020204" pitchFamily="34" charset="0"/>
                        <a:cs typeface="Arial" panose="020B0604020202020204" pitchFamily="34" charset="0"/>
                      </a:rPr>
                      <m:t> </m:t>
                    </m:r>
                    <m:r>
                      <m:rPr>
                        <m:nor/>
                      </m:rPr>
                      <a:rPr lang="en-US" sz="1200" dirty="0">
                        <a:latin typeface="Arial" panose="020B0604020202020204" pitchFamily="34" charset="0"/>
                        <a:cs typeface="Arial" panose="020B0604020202020204" pitchFamily="34" charset="0"/>
                      </a:rPr>
                      <m:t>is</m:t>
                    </m:r>
                    <m:r>
                      <m:rPr>
                        <m:nor/>
                      </m:rPr>
                      <a:rPr lang="en-US" sz="1200" dirty="0">
                        <a:latin typeface="Arial" panose="020B0604020202020204" pitchFamily="34" charset="0"/>
                        <a:cs typeface="Arial" panose="020B0604020202020204" pitchFamily="34" charset="0"/>
                      </a:rPr>
                      <m:t> </m:t>
                    </m:r>
                    <m:r>
                      <m:rPr>
                        <m:nor/>
                      </m:rPr>
                      <a:rPr lang="en-US" sz="1200" dirty="0">
                        <a:latin typeface="Arial" panose="020B0604020202020204" pitchFamily="34" charset="0"/>
                        <a:cs typeface="Arial" panose="020B0604020202020204" pitchFamily="34" charset="0"/>
                      </a:rPr>
                      <m:t>positive</m:t>
                    </m:r>
                    <m:r>
                      <m:rPr>
                        <m:nor/>
                      </m:rPr>
                      <a:rPr lang="en-US" sz="1200" dirty="0">
                        <a:latin typeface="Arial" panose="020B0604020202020204" pitchFamily="34" charset="0"/>
                        <a:cs typeface="Arial" panose="020B0604020202020204" pitchFamily="34" charset="0"/>
                      </a:rPr>
                      <m:t> </m:t>
                    </m:r>
                    <m:r>
                      <m:rPr>
                        <m:nor/>
                      </m:rPr>
                      <a:rPr lang="en-US" sz="1200" dirty="0">
                        <a:latin typeface="Arial" panose="020B0604020202020204" pitchFamily="34" charset="0"/>
                        <a:cs typeface="Arial" panose="020B0604020202020204" pitchFamily="34" charset="0"/>
                      </a:rPr>
                      <m:t>and</m:t>
                    </m:r>
                    <m:r>
                      <m:rPr>
                        <m:nor/>
                      </m:rPr>
                      <a:rPr lang="en-US" sz="1200" dirty="0">
                        <a:latin typeface="Arial" panose="020B0604020202020204" pitchFamily="34" charset="0"/>
                        <a:cs typeface="Arial" panose="020B0604020202020204" pitchFamily="34" charset="0"/>
                      </a:rPr>
                      <m:t> </m:t>
                    </m:r>
                    <m:r>
                      <m:rPr>
                        <m:nor/>
                      </m:rPr>
                      <a:rPr lang="en-US" sz="1200" dirty="0">
                        <a:latin typeface="Arial" panose="020B0604020202020204" pitchFamily="34" charset="0"/>
                        <a:cs typeface="Arial" panose="020B0604020202020204" pitchFamily="34" charset="0"/>
                      </a:rPr>
                      <m:t>constant</m:t>
                    </m:r>
                  </m:oMath>
                </a14:m>
                <a:r>
                  <a:rPr lang="en-US" sz="1200" dirty="0">
                    <a:latin typeface="Arial" panose="020B0604020202020204" pitchFamily="34" charset="0"/>
                    <a:cs typeface="Arial" panose="020B0604020202020204" pitchFamily="34" charset="0"/>
                  </a:rPr>
                  <a:t>.</a:t>
                </a:r>
              </a:p>
              <a:p>
                <a:pPr marL="914400" indent="284163">
                  <a:buSzPct val="200000"/>
                  <a:buFont typeface="Courier New" panose="02070309020205020404" pitchFamily="49" charset="0"/>
                  <a:buChar char="o"/>
                  <a:tabLst>
                    <a:tab pos="1141413" algn="l"/>
                    <a:tab pos="1198563" algn="l"/>
                  </a:tabLst>
                </a:pPr>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r>
                  <a:rPr lang="en-US" sz="1200" dirty="0">
                    <a:latin typeface="Arial" panose="020B0604020202020204" pitchFamily="34" charset="0"/>
                    <a:cs typeface="Arial" panose="020B0604020202020204" pitchFamily="34" charset="0"/>
                  </a:rPr>
                  <a:t>The angular acceleration is zero. </a:t>
                </a:r>
              </a:p>
              <a:p>
                <a:pPr marL="914400" indent="284163">
                  <a:buSzPct val="200000"/>
                  <a:buFont typeface="Courier New" panose="02070309020205020404" pitchFamily="49" charset="0"/>
                  <a:buChar char="o"/>
                  <a:tabLst>
                    <a:tab pos="1141413" algn="l"/>
                    <a:tab pos="1198563" algn="l"/>
                  </a:tabLst>
                </a:pPr>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r>
                  <a:rPr lang="en-US" sz="1200" dirty="0">
                    <a:latin typeface="Arial" panose="020B0604020202020204" pitchFamily="34" charset="0"/>
                    <a:cs typeface="Arial" panose="020B0604020202020204" pitchFamily="34" charset="0"/>
                  </a:rPr>
                  <a:t>The angular acceleration is negative and constant.</a:t>
                </a:r>
              </a:p>
            </p:txBody>
          </p:sp>
        </mc:Choice>
        <mc:Fallback>
          <p:sp>
            <p:nvSpPr>
              <p:cNvPr id="7" name="TextBox 6">
                <a:extLst>
                  <a:ext uri="{FF2B5EF4-FFF2-40B4-BE49-F238E27FC236}">
                    <a16:creationId xmlns:a16="http://schemas.microsoft.com/office/drawing/2014/main" id="{26C9FF7D-1523-C178-9C62-D820CCAC127C}"/>
                  </a:ext>
                </a:extLst>
              </p:cNvPr>
              <p:cNvSpPr txBox="1">
                <a:spLocks noRot="1" noChangeAspect="1" noMove="1" noResize="1" noEditPoints="1" noAdjustHandles="1" noChangeArrowheads="1" noChangeShapeType="1" noTextEdit="1"/>
              </p:cNvSpPr>
              <p:nvPr/>
            </p:nvSpPr>
            <p:spPr>
              <a:xfrm>
                <a:off x="83003" y="651778"/>
                <a:ext cx="5548993" cy="2308324"/>
              </a:xfrm>
              <a:prstGeom prst="rect">
                <a:avLst/>
              </a:prstGeom>
              <a:blipFill>
                <a:blip r:embed="rId3"/>
                <a:stretch>
                  <a:fillRect l="-110" b="-686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85F4C16-34F5-A193-A6AD-9E9A396E9BE8}"/>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Rot. Kin. - MC Calc</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409894" cy="1183349"/>
        </p:xfrm>
        <a:graphic>
          <a:graphicData uri="http://schemas.openxmlformats.org/drawingml/2006/table">
            <a:tbl>
              <a:tblPr/>
              <a:tblGrid>
                <a:gridCol w="448557">
                  <a:extLst>
                    <a:ext uri="{9D8B030D-6E8A-4147-A177-3AD203B41FA5}">
                      <a16:colId xmlns:a16="http://schemas.microsoft.com/office/drawing/2014/main" val="20000"/>
                    </a:ext>
                  </a:extLst>
                </a:gridCol>
                <a:gridCol w="458541">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1273">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60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258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737">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74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203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63203" y="4795230"/>
          <a:ext cx="5051435"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982218">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81.1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39.2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60 (19%)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258 (81%)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73.3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44.3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74 (27%)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203 (73%)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4125498" cy="746760"/>
        </p:xfrm>
        <a:graphic>
          <a:graphicData uri="http://schemas.openxmlformats.org/drawingml/2006/table">
            <a:tbl>
              <a:tblPr/>
              <a:tblGrid>
                <a:gridCol w="829675">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1609386">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Q2</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(Option D)</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81</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62A50E01-6B0A-765B-2B56-16B7547FC6D5}"/>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B234290-ACB6-9FDA-52BB-6C7367D22AB7}"/>
                  </a:ext>
                </a:extLst>
              </p:cNvPr>
              <p:cNvSpPr txBox="1"/>
              <p:nvPr/>
            </p:nvSpPr>
            <p:spPr>
              <a:xfrm>
                <a:off x="98878" y="479038"/>
                <a:ext cx="5517243" cy="2653803"/>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5	  2. 	A 3-meter-long windmill blade is rotating about one end with an angular speed of </a:t>
                </a:r>
                <a14:m>
                  <m:oMath xmlns:m="http://schemas.openxmlformats.org/officeDocument/2006/math">
                    <m:r>
                      <a:rPr lang="en-US" sz="1200" i="1" dirty="0" smtClean="0">
                        <a:latin typeface="Cambria Math" panose="02040503050406030204" pitchFamily="18" charset="0"/>
                        <a:cs typeface="Arial" panose="020B0604020202020204" pitchFamily="34" charset="0"/>
                      </a:rPr>
                      <m:t>4</m:t>
                    </m:r>
                    <m:f>
                      <m:fPr>
                        <m:ctrlPr>
                          <a:rPr lang="en-US" sz="1200" i="1" dirty="0" smtClean="0">
                            <a:latin typeface="Cambria Math" panose="02040503050406030204" pitchFamily="18" charset="0"/>
                            <a:cs typeface="Arial" panose="020B0604020202020204" pitchFamily="34" charset="0"/>
                          </a:rPr>
                        </m:ctrlPr>
                      </m:fPr>
                      <m:num>
                        <m:r>
                          <a:rPr lang="en-US" sz="1200" i="1" dirty="0" smtClean="0">
                            <a:latin typeface="Cambria Math" panose="02040503050406030204" pitchFamily="18" charset="0"/>
                            <a:cs typeface="Arial" panose="020B0604020202020204" pitchFamily="34" charset="0"/>
                          </a:rPr>
                          <m:t>𝑟𝑎𝑑</m:t>
                        </m:r>
                      </m:num>
                      <m:den>
                        <m:r>
                          <a:rPr lang="en-US" sz="1200" i="1" dirty="0" smtClean="0">
                            <a:latin typeface="Cambria Math" panose="02040503050406030204" pitchFamily="18" charset="0"/>
                            <a:cs typeface="Arial" panose="020B0604020202020204" pitchFamily="34" charset="0"/>
                          </a:rPr>
                          <m:t>𝑠</m:t>
                        </m:r>
                      </m:den>
                    </m:f>
                  </m:oMath>
                </a14:m>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Calculate the</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tangential speed </a:t>
                </a:r>
                <a:r>
                  <a:rPr lang="en-US" sz="1200" dirty="0">
                    <a:latin typeface="Arial" panose="020B0604020202020204" pitchFamily="34" charset="0"/>
                    <a:cs typeface="Arial" panose="020B0604020202020204" pitchFamily="34" charset="0"/>
                  </a:rPr>
                  <a:t>of a point on the blade </a:t>
                </a:r>
                <a14:m>
                  <m:oMath xmlns:m="http://schemas.openxmlformats.org/officeDocument/2006/math">
                    <m:r>
                      <a:rPr lang="en-US" sz="1200" i="1" dirty="0" smtClean="0">
                        <a:latin typeface="Cambria Math" panose="02040503050406030204" pitchFamily="18" charset="0"/>
                        <a:cs typeface="Arial" panose="020B0604020202020204" pitchFamily="34" charset="0"/>
                      </a:rPr>
                      <m:t>2 </m:t>
                    </m:r>
                    <m:r>
                      <a:rPr lang="en-US" sz="1200" i="1" dirty="0" smtClean="0">
                        <a:latin typeface="Cambria Math" panose="02040503050406030204" pitchFamily="18" charset="0"/>
                        <a:cs typeface="Arial" panose="020B0604020202020204" pitchFamily="34" charset="0"/>
                      </a:rPr>
                      <m:t>𝑚</m:t>
                    </m:r>
                  </m:oMath>
                </a14:m>
                <a:r>
                  <a:rPr lang="en-US" sz="1200" dirty="0">
                    <a:latin typeface="Arial" panose="020B0604020202020204" pitchFamily="34" charset="0"/>
                    <a:cs typeface="Arial" panose="020B0604020202020204" pitchFamily="34" charset="0"/>
                  </a:rPr>
                  <a:t> from the axis of rotation.</a:t>
                </a:r>
              </a:p>
              <a:p>
                <a:pPr marL="914400" indent="-914400">
                  <a:tabLst>
                    <a:tab pos="396875" algn="l"/>
                    <a:tab pos="914400" algn="l"/>
                    <a:tab pos="974725" algn="l"/>
                  </a:tabLst>
                </a:pPr>
                <a:endParaRPr lang="en-US" sz="1200" dirty="0">
                  <a:latin typeface="Arial" panose="020B0604020202020204" pitchFamily="34" charset="0"/>
                  <a:cs typeface="Arial" panose="020B0604020202020204" pitchFamily="34" charset="0"/>
                </a:endParaRPr>
              </a:p>
              <a:p>
                <a:pPr marL="1028700" indent="-114300">
                  <a:buSzPct val="200000"/>
                  <a:buFont typeface="Courier New" panose="02070309020205020404" pitchFamily="49" charset="0"/>
                  <a:buChar char="o"/>
                  <a:tabLst>
                    <a:tab pos="1141413" algn="l"/>
                    <a:tab pos="1198563" algn="l"/>
                  </a:tabLst>
                </a:pPr>
                <a:r>
                  <a:rPr lang="en-US" sz="1200" b="0" dirty="0">
                    <a:cs typeface="Arial" panose="020B0604020202020204" pitchFamily="34" charset="0"/>
                  </a:rPr>
                  <a:t>   </a:t>
                </a:r>
                <a14:m>
                  <m:oMath xmlns:m="http://schemas.openxmlformats.org/officeDocument/2006/math">
                    <m:f>
                      <m:fPr>
                        <m:ctrlPr>
                          <a:rPr lang="en-US" sz="1200" b="0" i="1" smtClean="0">
                            <a:latin typeface="Cambria Math" panose="02040503050406030204" pitchFamily="18" charset="0"/>
                            <a:cs typeface="Arial" panose="020B0604020202020204" pitchFamily="34" charset="0"/>
                          </a:rPr>
                        </m:ctrlPr>
                      </m:fPr>
                      <m:num>
                        <m:r>
                          <a:rPr lang="en-US" sz="1200" b="0" i="1" smtClean="0">
                            <a:latin typeface="Cambria Math" panose="02040503050406030204" pitchFamily="18" charset="0"/>
                            <a:cs typeface="Arial" panose="020B0604020202020204" pitchFamily="34" charset="0"/>
                          </a:rPr>
                          <m:t>4</m:t>
                        </m:r>
                      </m:num>
                      <m:den>
                        <m:r>
                          <a:rPr lang="en-US" sz="1200" b="0" i="1" smtClean="0">
                            <a:latin typeface="Cambria Math" panose="02040503050406030204" pitchFamily="18" charset="0"/>
                            <a:cs typeface="Arial" panose="020B0604020202020204" pitchFamily="34" charset="0"/>
                          </a:rPr>
                          <m:t>3</m:t>
                        </m:r>
                      </m:den>
                    </m:f>
                    <m:r>
                      <a:rPr lang="en-US" sz="1200" b="0" i="1" smtClean="0">
                        <a:latin typeface="Cambria Math" panose="02040503050406030204" pitchFamily="18" charset="0"/>
                        <a:cs typeface="Arial" panose="020B0604020202020204" pitchFamily="34" charset="0"/>
                      </a:rPr>
                      <m:t>   </m:t>
                    </m:r>
                    <m:f>
                      <m:fPr>
                        <m:ctrlPr>
                          <a:rPr lang="en-US" sz="1200" b="0" i="1" smtClean="0">
                            <a:latin typeface="Cambria Math" panose="02040503050406030204" pitchFamily="18" charset="0"/>
                            <a:cs typeface="Arial" panose="020B0604020202020204" pitchFamily="34" charset="0"/>
                          </a:rPr>
                        </m:ctrlPr>
                      </m:fPr>
                      <m:num>
                        <m:r>
                          <a:rPr lang="en-US" sz="1200" b="0" i="1" smtClean="0">
                            <a:latin typeface="Cambria Math" panose="02040503050406030204" pitchFamily="18" charset="0"/>
                            <a:cs typeface="Arial" panose="020B0604020202020204" pitchFamily="34" charset="0"/>
                          </a:rPr>
                          <m:t>𝑚</m:t>
                        </m:r>
                      </m:num>
                      <m:den>
                        <m:r>
                          <a:rPr lang="en-US" sz="1200" b="0" i="1" smtClean="0">
                            <a:latin typeface="Cambria Math" panose="02040503050406030204" pitchFamily="18" charset="0"/>
                            <a:cs typeface="Arial" panose="020B0604020202020204" pitchFamily="34" charset="0"/>
                          </a:rPr>
                          <m:t>𝑠</m:t>
                        </m:r>
                      </m:den>
                    </m:f>
                  </m:oMath>
                </a14:m>
                <a:endParaRPr lang="en-US" sz="1200" dirty="0">
                  <a:latin typeface="Arial" panose="020B0604020202020204" pitchFamily="34" charset="0"/>
                  <a:cs typeface="Arial" panose="020B0604020202020204" pitchFamily="34" charset="0"/>
                </a:endParaRPr>
              </a:p>
              <a:p>
                <a:pPr marL="1028700" indent="-114300">
                  <a:buSzPct val="200000"/>
                  <a:buFont typeface="Courier New" panose="02070309020205020404" pitchFamily="49" charset="0"/>
                  <a:buChar char="o"/>
                  <a:tabLst>
                    <a:tab pos="1141413" algn="l"/>
                    <a:tab pos="1198563" algn="l"/>
                  </a:tabLst>
                </a:pPr>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r>
                      <a:rPr lang="en-US" sz="1200" b="0" i="1" smtClean="0">
                        <a:latin typeface="Cambria Math" panose="02040503050406030204" pitchFamily="18" charset="0"/>
                        <a:cs typeface="Arial" panose="020B0604020202020204" pitchFamily="34" charset="0"/>
                      </a:rPr>
                      <m:t>2   </m:t>
                    </m:r>
                    <m:f>
                      <m:fPr>
                        <m:ctrlPr>
                          <a:rPr lang="en-US" sz="1200" b="0" i="1" smtClean="0">
                            <a:latin typeface="Cambria Math" panose="02040503050406030204" pitchFamily="18" charset="0"/>
                            <a:cs typeface="Arial" panose="020B0604020202020204" pitchFamily="34" charset="0"/>
                          </a:rPr>
                        </m:ctrlPr>
                      </m:fPr>
                      <m:num>
                        <m:r>
                          <a:rPr lang="en-US" sz="1200" b="0" i="1" smtClean="0">
                            <a:latin typeface="Cambria Math" panose="02040503050406030204" pitchFamily="18" charset="0"/>
                            <a:cs typeface="Arial" panose="020B0604020202020204" pitchFamily="34" charset="0"/>
                          </a:rPr>
                          <m:t>𝑚</m:t>
                        </m:r>
                      </m:num>
                      <m:den>
                        <m:r>
                          <a:rPr lang="en-US" sz="1200" b="0" i="1" smtClean="0">
                            <a:latin typeface="Cambria Math" panose="02040503050406030204" pitchFamily="18" charset="0"/>
                            <a:cs typeface="Arial" panose="020B0604020202020204" pitchFamily="34" charset="0"/>
                          </a:rPr>
                          <m:t>𝑠</m:t>
                        </m:r>
                      </m:den>
                    </m:f>
                  </m:oMath>
                </a14:m>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r>
                      <a:rPr lang="en-US" sz="1200" b="0" i="1" smtClean="0">
                        <a:latin typeface="Cambria Math" panose="02040503050406030204" pitchFamily="18" charset="0"/>
                        <a:cs typeface="Arial" panose="020B0604020202020204" pitchFamily="34" charset="0"/>
                      </a:rPr>
                      <m:t>6   </m:t>
                    </m:r>
                    <m:f>
                      <m:fPr>
                        <m:ctrlPr>
                          <a:rPr lang="en-US" sz="1200" b="0" i="1" smtClean="0">
                            <a:latin typeface="Cambria Math" panose="02040503050406030204" pitchFamily="18" charset="0"/>
                            <a:cs typeface="Arial" panose="020B0604020202020204" pitchFamily="34" charset="0"/>
                          </a:rPr>
                        </m:ctrlPr>
                      </m:fPr>
                      <m:num>
                        <m:r>
                          <a:rPr lang="en-US" sz="1200" b="0" i="1" smtClean="0">
                            <a:latin typeface="Cambria Math" panose="02040503050406030204" pitchFamily="18" charset="0"/>
                            <a:cs typeface="Arial" panose="020B0604020202020204" pitchFamily="34" charset="0"/>
                          </a:rPr>
                          <m:t>𝑚</m:t>
                        </m:r>
                      </m:num>
                      <m:den>
                        <m:r>
                          <a:rPr lang="en-US" sz="1200" b="0" i="1" smtClean="0">
                            <a:latin typeface="Cambria Math" panose="02040503050406030204" pitchFamily="18" charset="0"/>
                            <a:cs typeface="Arial" panose="020B0604020202020204" pitchFamily="34" charset="0"/>
                          </a:rPr>
                          <m:t>𝑠</m:t>
                        </m:r>
                      </m:den>
                    </m:f>
                  </m:oMath>
                </a14:m>
                <a:endParaRPr lang="en-US" sz="1200" dirty="0">
                  <a:latin typeface="Arial" panose="020B0604020202020204" pitchFamily="34" charset="0"/>
                  <a:cs typeface="Arial" panose="020B0604020202020204" pitchFamily="34" charset="0"/>
                </a:endParaRPr>
              </a:p>
              <a:p>
                <a:pPr marL="914400">
                  <a:buSzPct val="200000"/>
                  <a:tabLst>
                    <a:tab pos="1141413" algn="l"/>
                    <a:tab pos="1198563" algn="l"/>
                  </a:tabLst>
                </a:pPr>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r>
                      <a:rPr lang="en-US" sz="1200" b="0" i="1" smtClean="0">
                        <a:latin typeface="Cambria Math" panose="02040503050406030204" pitchFamily="18" charset="0"/>
                        <a:cs typeface="Arial" panose="020B0604020202020204" pitchFamily="34" charset="0"/>
                      </a:rPr>
                      <m:t>8   </m:t>
                    </m:r>
                    <m:f>
                      <m:fPr>
                        <m:ctrlPr>
                          <a:rPr lang="en-US" sz="1200" b="0" i="1" smtClean="0">
                            <a:latin typeface="Cambria Math" panose="02040503050406030204" pitchFamily="18" charset="0"/>
                            <a:cs typeface="Arial" panose="020B0604020202020204" pitchFamily="34" charset="0"/>
                          </a:rPr>
                        </m:ctrlPr>
                      </m:fPr>
                      <m:num>
                        <m:r>
                          <a:rPr lang="en-US" sz="1200" b="0" i="1" smtClean="0">
                            <a:latin typeface="Cambria Math" panose="02040503050406030204" pitchFamily="18" charset="0"/>
                            <a:cs typeface="Arial" panose="020B0604020202020204" pitchFamily="34" charset="0"/>
                          </a:rPr>
                          <m:t>𝑚</m:t>
                        </m:r>
                      </m:num>
                      <m:den>
                        <m:r>
                          <a:rPr lang="en-US" sz="1200" b="0" i="1" smtClean="0">
                            <a:latin typeface="Cambria Math" panose="02040503050406030204" pitchFamily="18" charset="0"/>
                            <a:cs typeface="Arial" panose="020B0604020202020204" pitchFamily="34" charset="0"/>
                          </a:rPr>
                          <m:t>𝑠</m:t>
                        </m:r>
                      </m:den>
                    </m:f>
                  </m:oMath>
                </a14:m>
                <a:endParaRPr lang="en-US" sz="1200" dirty="0">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8B234290-ACB6-9FDA-52BB-6C7367D22AB7}"/>
                  </a:ext>
                </a:extLst>
              </p:cNvPr>
              <p:cNvSpPr txBox="1">
                <a:spLocks noRot="1" noChangeAspect="1" noMove="1" noResize="1" noEditPoints="1" noAdjustHandles="1" noChangeArrowheads="1" noChangeShapeType="1" noTextEdit="1"/>
              </p:cNvSpPr>
              <p:nvPr/>
            </p:nvSpPr>
            <p:spPr>
              <a:xfrm>
                <a:off x="98878" y="479038"/>
                <a:ext cx="5517243" cy="2653803"/>
              </a:xfrm>
              <a:prstGeom prst="rect">
                <a:avLst/>
              </a:prstGeom>
              <a:blipFill>
                <a:blip r:embed="rId3"/>
                <a:stretch>
                  <a:fillRect b="-4368"/>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Moment of Inertia - MC Calc</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409894" cy="1183349"/>
        </p:xfrm>
        <a:graphic>
          <a:graphicData uri="http://schemas.openxmlformats.org/drawingml/2006/table">
            <a:tbl>
              <a:tblPr/>
              <a:tblGrid>
                <a:gridCol w="448557">
                  <a:extLst>
                    <a:ext uri="{9D8B030D-6E8A-4147-A177-3AD203B41FA5}">
                      <a16:colId xmlns:a16="http://schemas.microsoft.com/office/drawing/2014/main" val="20000"/>
                    </a:ext>
                  </a:extLst>
                </a:gridCol>
                <a:gridCol w="458541">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1273">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282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737">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264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63203" y="4795230"/>
          <a:ext cx="5051435"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982218">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88.7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36 (11%)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282 (89%)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95.3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21.2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13 (5%)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264 (95%)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4116388" cy="746760"/>
        </p:xfrm>
        <a:graphic>
          <a:graphicData uri="http://schemas.openxmlformats.org/drawingml/2006/table">
            <a:tbl>
              <a:tblPr/>
              <a:tblGrid>
                <a:gridCol w="829675">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1600276">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Q3</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(C)</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96</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(Option B)</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89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sp>
        <p:nvSpPr>
          <p:cNvPr id="7" name="Rectangle 6">
            <a:extLst>
              <a:ext uri="{FF2B5EF4-FFF2-40B4-BE49-F238E27FC236}">
                <a16:creationId xmlns:a16="http://schemas.microsoft.com/office/drawing/2014/main" id="{E2D50C83-C488-E53F-835A-C4B755868220}"/>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B788A90-D4E9-5076-3D25-5E61864B2573}"/>
                  </a:ext>
                </a:extLst>
              </p:cNvPr>
              <p:cNvSpPr txBox="1"/>
              <p:nvPr/>
            </p:nvSpPr>
            <p:spPr>
              <a:xfrm>
                <a:off x="162438" y="697681"/>
                <a:ext cx="5252964" cy="2469907"/>
              </a:xfrm>
              <a:prstGeom prst="rect">
                <a:avLst/>
              </a:prstGeom>
              <a:noFill/>
            </p:spPr>
            <p:txBody>
              <a:bodyPr wrap="square" rtlCol="0">
                <a:spAutoFit/>
              </a:bodyPr>
              <a:lstStyle/>
              <a:p>
                <a:pPr marL="914400" indent="-914400">
                  <a:tabLst>
                    <a:tab pos="396875" algn="l"/>
                    <a:tab pos="914400" algn="l"/>
                    <a:tab pos="974725" algn="l"/>
                  </a:tabLst>
                </a:pPr>
                <a:r>
                  <a:rPr lang="en-US" sz="1100" dirty="0">
                    <a:latin typeface="Arial" panose="020B0604020202020204" pitchFamily="34" charset="0"/>
                    <a:cs typeface="Arial" panose="020B0604020202020204" pitchFamily="34" charset="0"/>
                  </a:rPr>
                  <a:t>10	  3. 	A baseball can be approximated as a uniform solid sphere with a mass of </a:t>
                </a:r>
                <a14:m>
                  <m:oMath xmlns:m="http://schemas.openxmlformats.org/officeDocument/2006/math">
                    <m:r>
                      <a:rPr lang="en-US" sz="1100" b="0" i="1" dirty="0" smtClean="0">
                        <a:latin typeface="Cambria Math" panose="02040503050406030204" pitchFamily="18" charset="0"/>
                        <a:cs typeface="Arial" panose="020B0604020202020204" pitchFamily="34" charset="0"/>
                      </a:rPr>
                      <m:t>0.14 </m:t>
                    </m:r>
                    <m:r>
                      <a:rPr lang="en-US" sz="1100" b="0" i="1" dirty="0" smtClean="0">
                        <a:latin typeface="Cambria Math" panose="02040503050406030204" pitchFamily="18" charset="0"/>
                        <a:cs typeface="Arial" panose="020B0604020202020204" pitchFamily="34" charset="0"/>
                      </a:rPr>
                      <m:t>𝑘𝑔</m:t>
                    </m:r>
                  </m:oMath>
                </a14:m>
                <a:r>
                  <a:rPr lang="en-US" sz="1100" dirty="0">
                    <a:latin typeface="Arial" panose="020B0604020202020204" pitchFamily="34" charset="0"/>
                    <a:cs typeface="Arial" panose="020B0604020202020204" pitchFamily="34" charset="0"/>
                  </a:rPr>
                  <a:t> and a radius of</a:t>
                </a:r>
                <a14:m>
                  <m:oMath xmlns:m="http://schemas.openxmlformats.org/officeDocument/2006/math">
                    <m:r>
                      <a:rPr lang="en-US" sz="1100" b="0" i="0" dirty="0" smtClean="0">
                        <a:latin typeface="Cambria Math" panose="02040503050406030204" pitchFamily="18" charset="0"/>
                        <a:cs typeface="Arial" panose="020B0604020202020204" pitchFamily="34" charset="0"/>
                      </a:rPr>
                      <m:t> </m:t>
                    </m:r>
                    <m:r>
                      <a:rPr lang="en-US" sz="1100" b="0" i="1" dirty="0" smtClean="0">
                        <a:latin typeface="Cambria Math" panose="02040503050406030204" pitchFamily="18" charset="0"/>
                        <a:cs typeface="Arial" panose="020B0604020202020204" pitchFamily="34" charset="0"/>
                      </a:rPr>
                      <m:t>0.037 </m:t>
                    </m:r>
                    <m:r>
                      <a:rPr lang="en-US" sz="1100" b="0" i="1" dirty="0" smtClean="0">
                        <a:latin typeface="Cambria Math" panose="02040503050406030204" pitchFamily="18" charset="0"/>
                        <a:cs typeface="Arial" panose="020B0604020202020204" pitchFamily="34" charset="0"/>
                      </a:rPr>
                      <m:t>𝑚</m:t>
                    </m:r>
                  </m:oMath>
                </a14:m>
                <a:r>
                  <a:rPr lang="en-US" sz="1100" dirty="0">
                    <a:latin typeface="Arial" panose="020B0604020202020204" pitchFamily="34" charset="0"/>
                    <a:cs typeface="Arial" panose="020B0604020202020204" pitchFamily="34" charset="0"/>
                  </a:rPr>
                  <a:t>. </a:t>
                </a:r>
                <a:r>
                  <a:rPr lang="en-US" sz="1100" b="1" dirty="0">
                    <a:latin typeface="Arial" panose="020B0604020202020204" pitchFamily="34" charset="0"/>
                    <a:cs typeface="Arial" panose="020B0604020202020204" pitchFamily="34" charset="0"/>
                  </a:rPr>
                  <a:t>Calculate the moment of inertia </a:t>
                </a:r>
                <a:r>
                  <a:rPr lang="en-US" sz="1100" dirty="0">
                    <a:latin typeface="Arial" panose="020B0604020202020204" pitchFamily="34" charset="0"/>
                    <a:cs typeface="Arial" panose="020B0604020202020204" pitchFamily="34" charset="0"/>
                  </a:rPr>
                  <a:t>of the baseball about its center of mass.</a:t>
                </a:r>
              </a:p>
              <a:p>
                <a:pPr marL="914400" indent="-914400">
                  <a:tabLst>
                    <a:tab pos="396875" algn="l"/>
                    <a:tab pos="914400" algn="l"/>
                    <a:tab pos="974725" algn="l"/>
                  </a:tabLst>
                </a:pPr>
                <a:endParaRPr lang="en-US" sz="11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𝐼</m:t>
                        </m:r>
                      </m:e>
                      <m:sub>
                        <m:r>
                          <a:rPr lang="en-US" sz="1100" i="1">
                            <a:latin typeface="Cambria Math" panose="02040503050406030204" pitchFamily="18" charset="0"/>
                            <a:cs typeface="Arial" panose="020B0604020202020204" pitchFamily="34" charset="0"/>
                          </a:rPr>
                          <m:t>𝑐𝑜𝑚</m:t>
                        </m:r>
                      </m:sub>
                    </m:sSub>
                    <m:r>
                      <a:rPr lang="en-US" sz="1100" i="1">
                        <a:latin typeface="Cambria Math" panose="02040503050406030204" pitchFamily="18" charset="0"/>
                        <a:cs typeface="Arial" panose="020B0604020202020204" pitchFamily="34" charset="0"/>
                      </a:rPr>
                      <m:t>=</m:t>
                    </m:r>
                    <m:r>
                      <a:rPr lang="en-US" sz="1100" b="0" i="1" smtClean="0">
                        <a:latin typeface="Cambria Math" panose="02040503050406030204" pitchFamily="18" charset="0"/>
                        <a:cs typeface="Arial" panose="020B0604020202020204" pitchFamily="34" charset="0"/>
                      </a:rPr>
                      <m:t>9.6</m:t>
                    </m:r>
                    <m:r>
                      <a:rPr lang="en-US" sz="1100" i="1">
                        <a:latin typeface="Cambria Math" panose="02040503050406030204" pitchFamily="18" charset="0"/>
                        <a:cs typeface="Arial" panose="020B0604020202020204" pitchFamily="34" charset="0"/>
                      </a:rPr>
                      <m:t>×</m:t>
                    </m:r>
                    <m:sSup>
                      <m:sSupPr>
                        <m:ctrlPr>
                          <a:rPr lang="en-US" sz="1100" i="1">
                            <a:latin typeface="Cambria Math" panose="02040503050406030204" pitchFamily="18" charset="0"/>
                            <a:cs typeface="Arial" panose="020B0604020202020204" pitchFamily="34" charset="0"/>
                          </a:rPr>
                        </m:ctrlPr>
                      </m:sSupPr>
                      <m:e>
                        <m:r>
                          <a:rPr lang="en-US" sz="1100" i="1">
                            <a:latin typeface="Cambria Math" panose="02040503050406030204" pitchFamily="18" charset="0"/>
                            <a:cs typeface="Arial" panose="020B0604020202020204" pitchFamily="34" charset="0"/>
                          </a:rPr>
                          <m:t>10</m:t>
                        </m:r>
                      </m:e>
                      <m:sup>
                        <m:r>
                          <a:rPr lang="en-US" sz="1100" i="1">
                            <a:latin typeface="Cambria Math" panose="02040503050406030204" pitchFamily="18" charset="0"/>
                            <a:cs typeface="Arial" panose="020B0604020202020204" pitchFamily="34" charset="0"/>
                          </a:rPr>
                          <m:t>−5</m:t>
                        </m:r>
                      </m:sup>
                    </m:sSup>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𝑘𝑔</m:t>
                    </m:r>
                    <m:r>
                      <a:rPr lang="en-US" sz="1100" i="1">
                        <a:latin typeface="Cambria Math" panose="02040503050406030204" pitchFamily="18" charset="0"/>
                        <a:cs typeface="Arial" panose="020B0604020202020204" pitchFamily="34" charset="0"/>
                      </a:rPr>
                      <m:t> </m:t>
                    </m:r>
                    <m:sSup>
                      <m:sSupPr>
                        <m:ctrlPr>
                          <a:rPr lang="en-US" sz="1100" i="1">
                            <a:latin typeface="Cambria Math" panose="02040503050406030204" pitchFamily="18" charset="0"/>
                            <a:cs typeface="Arial" panose="020B0604020202020204" pitchFamily="34" charset="0"/>
                          </a:rPr>
                        </m:ctrlPr>
                      </m:sSupPr>
                      <m:e>
                        <m:r>
                          <a:rPr lang="en-US" sz="1100" i="1">
                            <a:latin typeface="Cambria Math" panose="02040503050406030204" pitchFamily="18" charset="0"/>
                            <a:cs typeface="Arial" panose="020B0604020202020204" pitchFamily="34" charset="0"/>
                          </a:rPr>
                          <m:t>𝑚</m:t>
                        </m:r>
                      </m:e>
                      <m:sup>
                        <m:r>
                          <a:rPr lang="en-US" sz="1100" i="1">
                            <a:latin typeface="Cambria Math" panose="02040503050406030204" pitchFamily="18" charset="0"/>
                            <a:cs typeface="Arial" panose="020B0604020202020204" pitchFamily="34" charset="0"/>
                          </a:rPr>
                          <m:t>2</m:t>
                        </m:r>
                      </m:sup>
                    </m:sSup>
                  </m:oMath>
                </a14:m>
                <a:endParaRPr lang="en-US" sz="11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endParaRPr lang="en-US" sz="11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𝐼</m:t>
                        </m:r>
                      </m:e>
                      <m:sub>
                        <m:r>
                          <a:rPr lang="en-US" sz="1100" i="1">
                            <a:latin typeface="Cambria Math" panose="02040503050406030204" pitchFamily="18" charset="0"/>
                            <a:cs typeface="Arial" panose="020B0604020202020204" pitchFamily="34" charset="0"/>
                          </a:rPr>
                          <m:t>𝑐𝑜𝑚</m:t>
                        </m:r>
                      </m:sub>
                    </m:sSub>
                    <m:r>
                      <a:rPr lang="en-US" sz="1100" i="1">
                        <a:latin typeface="Cambria Math" panose="02040503050406030204" pitchFamily="18" charset="0"/>
                        <a:cs typeface="Arial" panose="020B0604020202020204" pitchFamily="34" charset="0"/>
                      </a:rPr>
                      <m:t>=</m:t>
                    </m:r>
                    <m:r>
                      <a:rPr lang="en-US" sz="1100" b="0" i="1" smtClean="0">
                        <a:latin typeface="Cambria Math" panose="02040503050406030204" pitchFamily="18" charset="0"/>
                        <a:cs typeface="Arial" panose="020B0604020202020204" pitchFamily="34" charset="0"/>
                      </a:rPr>
                      <m:t>7.6</m:t>
                    </m:r>
                    <m:r>
                      <a:rPr lang="en-US" sz="1100" i="1">
                        <a:latin typeface="Cambria Math" panose="02040503050406030204" pitchFamily="18" charset="0"/>
                        <a:cs typeface="Arial" panose="020B0604020202020204" pitchFamily="34" charset="0"/>
                      </a:rPr>
                      <m:t>×</m:t>
                    </m:r>
                    <m:sSup>
                      <m:sSupPr>
                        <m:ctrlPr>
                          <a:rPr lang="en-US" sz="1100" i="1">
                            <a:latin typeface="Cambria Math" panose="02040503050406030204" pitchFamily="18" charset="0"/>
                            <a:cs typeface="Arial" panose="020B0604020202020204" pitchFamily="34" charset="0"/>
                          </a:rPr>
                        </m:ctrlPr>
                      </m:sSupPr>
                      <m:e>
                        <m:r>
                          <a:rPr lang="en-US" sz="1100" i="1">
                            <a:latin typeface="Cambria Math" panose="02040503050406030204" pitchFamily="18" charset="0"/>
                            <a:cs typeface="Arial" panose="020B0604020202020204" pitchFamily="34" charset="0"/>
                          </a:rPr>
                          <m:t>10</m:t>
                        </m:r>
                      </m:e>
                      <m:sup>
                        <m:r>
                          <a:rPr lang="en-US" sz="1100" i="1">
                            <a:latin typeface="Cambria Math" panose="02040503050406030204" pitchFamily="18" charset="0"/>
                            <a:cs typeface="Arial" panose="020B0604020202020204" pitchFamily="34" charset="0"/>
                          </a:rPr>
                          <m:t>−5</m:t>
                        </m:r>
                      </m:sup>
                    </m:sSup>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𝑘𝑔</m:t>
                    </m:r>
                    <m:r>
                      <a:rPr lang="en-US" sz="1100" i="1">
                        <a:latin typeface="Cambria Math" panose="02040503050406030204" pitchFamily="18" charset="0"/>
                        <a:cs typeface="Arial" panose="020B0604020202020204" pitchFamily="34" charset="0"/>
                      </a:rPr>
                      <m:t> </m:t>
                    </m:r>
                    <m:sSup>
                      <m:sSupPr>
                        <m:ctrlPr>
                          <a:rPr lang="en-US" sz="1100" i="1">
                            <a:latin typeface="Cambria Math" panose="02040503050406030204" pitchFamily="18" charset="0"/>
                            <a:cs typeface="Arial" panose="020B0604020202020204" pitchFamily="34" charset="0"/>
                          </a:rPr>
                        </m:ctrlPr>
                      </m:sSupPr>
                      <m:e>
                        <m:r>
                          <a:rPr lang="en-US" sz="1100" i="1">
                            <a:latin typeface="Cambria Math" panose="02040503050406030204" pitchFamily="18" charset="0"/>
                            <a:cs typeface="Arial" panose="020B0604020202020204" pitchFamily="34" charset="0"/>
                          </a:rPr>
                          <m:t>𝑚</m:t>
                        </m:r>
                      </m:e>
                      <m:sup>
                        <m:r>
                          <a:rPr lang="en-US" sz="1100" i="1">
                            <a:latin typeface="Cambria Math" panose="02040503050406030204" pitchFamily="18" charset="0"/>
                            <a:cs typeface="Arial" panose="020B0604020202020204" pitchFamily="34" charset="0"/>
                          </a:rPr>
                          <m:t>2</m:t>
                        </m:r>
                      </m:sup>
                    </m:sSup>
                  </m:oMath>
                </a14:m>
                <a:endParaRPr lang="en-US" sz="11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endParaRPr lang="en-US" sz="11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𝐼</m:t>
                        </m:r>
                      </m:e>
                      <m:sub>
                        <m:r>
                          <a:rPr lang="en-US" sz="1100" i="1">
                            <a:latin typeface="Cambria Math" panose="02040503050406030204" pitchFamily="18" charset="0"/>
                            <a:cs typeface="Arial" panose="020B0604020202020204" pitchFamily="34" charset="0"/>
                          </a:rPr>
                          <m:t>𝑐𝑜𝑚</m:t>
                        </m:r>
                      </m:sub>
                    </m:sSub>
                    <m:r>
                      <a:rPr lang="en-US" sz="1100" i="1">
                        <a:latin typeface="Cambria Math" panose="02040503050406030204" pitchFamily="18" charset="0"/>
                        <a:cs typeface="Arial" panose="020B0604020202020204" pitchFamily="34" charset="0"/>
                      </a:rPr>
                      <m:t>=</m:t>
                    </m:r>
                    <m:r>
                      <a:rPr lang="en-US" sz="1100" b="0" i="1" smtClean="0">
                        <a:latin typeface="Cambria Math" panose="02040503050406030204" pitchFamily="18" charset="0"/>
                        <a:cs typeface="Arial" panose="020B0604020202020204" pitchFamily="34" charset="0"/>
                      </a:rPr>
                      <m:t>19 </m:t>
                    </m:r>
                    <m:r>
                      <a:rPr lang="en-US" sz="1100" i="1">
                        <a:latin typeface="Cambria Math" panose="02040503050406030204" pitchFamily="18" charset="0"/>
                        <a:cs typeface="Arial" panose="020B0604020202020204" pitchFamily="34" charset="0"/>
                      </a:rPr>
                      <m:t>×</m:t>
                    </m:r>
                    <m:sSup>
                      <m:sSupPr>
                        <m:ctrlPr>
                          <a:rPr lang="en-US" sz="1100" i="1">
                            <a:latin typeface="Cambria Math" panose="02040503050406030204" pitchFamily="18" charset="0"/>
                            <a:cs typeface="Arial" panose="020B0604020202020204" pitchFamily="34" charset="0"/>
                          </a:rPr>
                        </m:ctrlPr>
                      </m:sSupPr>
                      <m:e>
                        <m:r>
                          <a:rPr lang="en-US" sz="1100" i="1">
                            <a:latin typeface="Cambria Math" panose="02040503050406030204" pitchFamily="18" charset="0"/>
                            <a:cs typeface="Arial" panose="020B0604020202020204" pitchFamily="34" charset="0"/>
                          </a:rPr>
                          <m:t>10</m:t>
                        </m:r>
                      </m:e>
                      <m:sup>
                        <m:r>
                          <a:rPr lang="en-US" sz="1100" i="1">
                            <a:latin typeface="Cambria Math" panose="02040503050406030204" pitchFamily="18" charset="0"/>
                            <a:cs typeface="Arial" panose="020B0604020202020204" pitchFamily="34" charset="0"/>
                          </a:rPr>
                          <m:t>−5</m:t>
                        </m:r>
                      </m:sup>
                    </m:sSup>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𝑘𝑔</m:t>
                    </m:r>
                    <m:r>
                      <a:rPr lang="en-US" sz="1100" i="1">
                        <a:latin typeface="Cambria Math" panose="02040503050406030204" pitchFamily="18" charset="0"/>
                        <a:cs typeface="Arial" panose="020B0604020202020204" pitchFamily="34" charset="0"/>
                      </a:rPr>
                      <m:t> </m:t>
                    </m:r>
                    <m:sSup>
                      <m:sSupPr>
                        <m:ctrlPr>
                          <a:rPr lang="en-US" sz="1100" i="1">
                            <a:latin typeface="Cambria Math" panose="02040503050406030204" pitchFamily="18" charset="0"/>
                            <a:cs typeface="Arial" panose="020B0604020202020204" pitchFamily="34" charset="0"/>
                          </a:rPr>
                        </m:ctrlPr>
                      </m:sSupPr>
                      <m:e>
                        <m:r>
                          <a:rPr lang="en-US" sz="1100" i="1">
                            <a:latin typeface="Cambria Math" panose="02040503050406030204" pitchFamily="18" charset="0"/>
                            <a:cs typeface="Arial" panose="020B0604020202020204" pitchFamily="34" charset="0"/>
                          </a:rPr>
                          <m:t>𝑚</m:t>
                        </m:r>
                      </m:e>
                      <m:sup>
                        <m:r>
                          <a:rPr lang="en-US" sz="1100" i="1">
                            <a:latin typeface="Cambria Math" panose="02040503050406030204" pitchFamily="18" charset="0"/>
                            <a:cs typeface="Arial" panose="020B0604020202020204" pitchFamily="34" charset="0"/>
                          </a:rPr>
                          <m:t>2</m:t>
                        </m:r>
                      </m:sup>
                    </m:sSup>
                  </m:oMath>
                </a14:m>
                <a:endParaRPr lang="en-US" sz="11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endParaRPr lang="en-US" sz="11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sSub>
                      <m:sSubPr>
                        <m:ctrlPr>
                          <a:rPr lang="en-US" sz="1100" i="1">
                            <a:latin typeface="Cambria Math" panose="02040503050406030204" pitchFamily="18" charset="0"/>
                            <a:cs typeface="Arial" panose="020B0604020202020204" pitchFamily="34" charset="0"/>
                          </a:rPr>
                        </m:ctrlPr>
                      </m:sSubPr>
                      <m:e>
                        <m:r>
                          <a:rPr lang="en-US" sz="1100" i="1">
                            <a:latin typeface="Cambria Math" panose="02040503050406030204" pitchFamily="18" charset="0"/>
                            <a:cs typeface="Arial" panose="020B0604020202020204" pitchFamily="34" charset="0"/>
                          </a:rPr>
                          <m:t>𝐼</m:t>
                        </m:r>
                      </m:e>
                      <m:sub>
                        <m:r>
                          <a:rPr lang="en-US" sz="1100" i="1">
                            <a:latin typeface="Cambria Math" panose="02040503050406030204" pitchFamily="18" charset="0"/>
                            <a:cs typeface="Arial" panose="020B0604020202020204" pitchFamily="34" charset="0"/>
                          </a:rPr>
                          <m:t>𝑐𝑜𝑚</m:t>
                        </m:r>
                      </m:sub>
                    </m:sSub>
                    <m:r>
                      <a:rPr lang="en-US" sz="1100" i="1">
                        <a:latin typeface="Cambria Math" panose="02040503050406030204" pitchFamily="18" charset="0"/>
                        <a:cs typeface="Arial" panose="020B0604020202020204" pitchFamily="34" charset="0"/>
                      </a:rPr>
                      <m:t>=</m:t>
                    </m:r>
                    <m:r>
                      <a:rPr lang="en-US" sz="1100" b="0" i="1" smtClean="0">
                        <a:latin typeface="Cambria Math" panose="02040503050406030204" pitchFamily="18" charset="0"/>
                        <a:cs typeface="Arial" panose="020B0604020202020204" pitchFamily="34" charset="0"/>
                      </a:rPr>
                      <m:t>13</m:t>
                    </m:r>
                    <m:r>
                      <a:rPr lang="en-US" sz="1100" i="1">
                        <a:latin typeface="Cambria Math" panose="02040503050406030204" pitchFamily="18" charset="0"/>
                        <a:cs typeface="Arial" panose="020B0604020202020204" pitchFamily="34" charset="0"/>
                      </a:rPr>
                      <m:t> ×</m:t>
                    </m:r>
                    <m:sSup>
                      <m:sSupPr>
                        <m:ctrlPr>
                          <a:rPr lang="en-US" sz="1100" i="1">
                            <a:latin typeface="Cambria Math" panose="02040503050406030204" pitchFamily="18" charset="0"/>
                            <a:cs typeface="Arial" panose="020B0604020202020204" pitchFamily="34" charset="0"/>
                          </a:rPr>
                        </m:ctrlPr>
                      </m:sSupPr>
                      <m:e>
                        <m:r>
                          <a:rPr lang="en-US" sz="1100" i="1">
                            <a:latin typeface="Cambria Math" panose="02040503050406030204" pitchFamily="18" charset="0"/>
                            <a:cs typeface="Arial" panose="020B0604020202020204" pitchFamily="34" charset="0"/>
                          </a:rPr>
                          <m:t>10</m:t>
                        </m:r>
                      </m:e>
                      <m:sup>
                        <m:r>
                          <a:rPr lang="en-US" sz="1100" i="1">
                            <a:latin typeface="Cambria Math" panose="02040503050406030204" pitchFamily="18" charset="0"/>
                            <a:cs typeface="Arial" panose="020B0604020202020204" pitchFamily="34" charset="0"/>
                          </a:rPr>
                          <m:t>−</m:t>
                        </m:r>
                        <m:r>
                          <a:rPr lang="en-US" sz="1100" b="0" i="1" smtClean="0">
                            <a:latin typeface="Cambria Math" panose="02040503050406030204" pitchFamily="18" charset="0"/>
                            <a:cs typeface="Arial" panose="020B0604020202020204" pitchFamily="34" charset="0"/>
                          </a:rPr>
                          <m:t>5</m:t>
                        </m:r>
                      </m:sup>
                    </m:sSup>
                    <m:r>
                      <a:rPr lang="en-US" sz="1100" i="1">
                        <a:latin typeface="Cambria Math" panose="02040503050406030204" pitchFamily="18" charset="0"/>
                        <a:cs typeface="Arial" panose="020B0604020202020204" pitchFamily="34" charset="0"/>
                      </a:rPr>
                      <m:t> </m:t>
                    </m:r>
                    <m:r>
                      <a:rPr lang="en-US" sz="1100" i="1">
                        <a:latin typeface="Cambria Math" panose="02040503050406030204" pitchFamily="18" charset="0"/>
                        <a:cs typeface="Arial" panose="020B0604020202020204" pitchFamily="34" charset="0"/>
                      </a:rPr>
                      <m:t>𝑘𝑔</m:t>
                    </m:r>
                    <m:r>
                      <a:rPr lang="en-US" sz="1100" i="1">
                        <a:latin typeface="Cambria Math" panose="02040503050406030204" pitchFamily="18" charset="0"/>
                        <a:cs typeface="Arial" panose="020B0604020202020204" pitchFamily="34" charset="0"/>
                      </a:rPr>
                      <m:t> </m:t>
                    </m:r>
                    <m:sSup>
                      <m:sSupPr>
                        <m:ctrlPr>
                          <a:rPr lang="en-US" sz="1100" i="1">
                            <a:latin typeface="Cambria Math" panose="02040503050406030204" pitchFamily="18" charset="0"/>
                            <a:cs typeface="Arial" panose="020B0604020202020204" pitchFamily="34" charset="0"/>
                          </a:rPr>
                        </m:ctrlPr>
                      </m:sSupPr>
                      <m:e>
                        <m:r>
                          <a:rPr lang="en-US" sz="1100" i="1">
                            <a:latin typeface="Cambria Math" panose="02040503050406030204" pitchFamily="18" charset="0"/>
                            <a:cs typeface="Arial" panose="020B0604020202020204" pitchFamily="34" charset="0"/>
                          </a:rPr>
                          <m:t>𝑚</m:t>
                        </m:r>
                      </m:e>
                      <m:sup>
                        <m:r>
                          <a:rPr lang="en-US" sz="1100" i="1">
                            <a:latin typeface="Cambria Math" panose="02040503050406030204" pitchFamily="18" charset="0"/>
                            <a:cs typeface="Arial" panose="020B0604020202020204" pitchFamily="34" charset="0"/>
                          </a:rPr>
                          <m:t>2</m:t>
                        </m:r>
                      </m:sup>
                    </m:sSup>
                  </m:oMath>
                </a14:m>
                <a:br>
                  <a:rPr lang="en-US" sz="1100" dirty="0">
                    <a:latin typeface="Arial" panose="020B0604020202020204" pitchFamily="34" charset="0"/>
                    <a:cs typeface="Arial" panose="020B0604020202020204" pitchFamily="34" charset="0"/>
                  </a:rPr>
                </a:br>
                <a:endParaRPr lang="en-US" sz="11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sSub>
                      <m:sSubPr>
                        <m:ctrlPr>
                          <a:rPr lang="en-US" sz="1100" b="0" i="1" smtClean="0">
                            <a:latin typeface="Cambria Math" panose="02040503050406030204" pitchFamily="18" charset="0"/>
                            <a:cs typeface="Arial" panose="020B0604020202020204" pitchFamily="34" charset="0"/>
                          </a:rPr>
                        </m:ctrlPr>
                      </m:sSubPr>
                      <m:e>
                        <m:r>
                          <a:rPr lang="en-US" sz="1100" b="0" i="1" smtClean="0">
                            <a:latin typeface="Cambria Math" panose="02040503050406030204" pitchFamily="18" charset="0"/>
                            <a:cs typeface="Arial" panose="020B0604020202020204" pitchFamily="34" charset="0"/>
                          </a:rPr>
                          <m:t>𝐼</m:t>
                        </m:r>
                      </m:e>
                      <m:sub>
                        <m:r>
                          <a:rPr lang="en-US" sz="1100" b="0" i="1" smtClean="0">
                            <a:latin typeface="Cambria Math" panose="02040503050406030204" pitchFamily="18" charset="0"/>
                            <a:cs typeface="Arial" panose="020B0604020202020204" pitchFamily="34" charset="0"/>
                          </a:rPr>
                          <m:t>𝑐𝑜𝑚</m:t>
                        </m:r>
                      </m:sub>
                    </m:sSub>
                    <m:r>
                      <a:rPr lang="en-US" sz="1100" b="0" i="1" smtClean="0">
                        <a:latin typeface="Cambria Math" panose="02040503050406030204" pitchFamily="18" charset="0"/>
                        <a:cs typeface="Arial" panose="020B0604020202020204" pitchFamily="34" charset="0"/>
                      </a:rPr>
                      <m:t>=0.0021 </m:t>
                    </m:r>
                    <m:r>
                      <a:rPr lang="en-US" sz="1100" b="0" i="1" smtClean="0">
                        <a:latin typeface="Cambria Math" panose="02040503050406030204" pitchFamily="18" charset="0"/>
                        <a:cs typeface="Arial" panose="020B0604020202020204" pitchFamily="34" charset="0"/>
                      </a:rPr>
                      <m:t>𝑘𝑔</m:t>
                    </m:r>
                    <m:r>
                      <a:rPr lang="en-US" sz="1100" b="0" i="1" smtClean="0">
                        <a:latin typeface="Cambria Math" panose="02040503050406030204" pitchFamily="18" charset="0"/>
                        <a:cs typeface="Arial" panose="020B0604020202020204" pitchFamily="34" charset="0"/>
                      </a:rPr>
                      <m:t> </m:t>
                    </m:r>
                    <m:sSup>
                      <m:sSupPr>
                        <m:ctrlPr>
                          <a:rPr lang="en-US" sz="1100" b="0" i="1" smtClean="0">
                            <a:latin typeface="Cambria Math" panose="02040503050406030204" pitchFamily="18" charset="0"/>
                            <a:cs typeface="Arial" panose="020B0604020202020204" pitchFamily="34" charset="0"/>
                          </a:rPr>
                        </m:ctrlPr>
                      </m:sSupPr>
                      <m:e>
                        <m:r>
                          <a:rPr lang="en-US" sz="1100" b="0" i="1" smtClean="0">
                            <a:latin typeface="Cambria Math" panose="02040503050406030204" pitchFamily="18" charset="0"/>
                            <a:cs typeface="Arial" panose="020B0604020202020204" pitchFamily="34" charset="0"/>
                          </a:rPr>
                          <m:t>𝑚</m:t>
                        </m:r>
                      </m:e>
                      <m:sup>
                        <m:r>
                          <a:rPr lang="en-US" sz="1100" b="0" i="1" smtClean="0">
                            <a:latin typeface="Cambria Math" panose="02040503050406030204" pitchFamily="18" charset="0"/>
                            <a:cs typeface="Arial" panose="020B0604020202020204" pitchFamily="34" charset="0"/>
                          </a:rPr>
                          <m:t>2</m:t>
                        </m:r>
                      </m:sup>
                    </m:sSup>
                  </m:oMath>
                </a14:m>
                <a:endParaRPr lang="en-US" sz="11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endParaRPr lang="en-US" sz="1100" dirty="0">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AB788A90-D4E9-5076-3D25-5E61864B2573}"/>
                  </a:ext>
                </a:extLst>
              </p:cNvPr>
              <p:cNvSpPr txBox="1">
                <a:spLocks noRot="1" noChangeAspect="1" noMove="1" noResize="1" noEditPoints="1" noAdjustHandles="1" noChangeArrowheads="1" noChangeShapeType="1" noTextEdit="1"/>
              </p:cNvSpPr>
              <p:nvPr/>
            </p:nvSpPr>
            <p:spPr>
              <a:xfrm>
                <a:off x="162438" y="697681"/>
                <a:ext cx="5252964" cy="2469907"/>
              </a:xfrm>
              <a:prstGeom prst="rect">
                <a:avLst/>
              </a:prstGeom>
              <a:blipFill>
                <a:blip r:embed="rId3"/>
                <a:stretch>
                  <a:fillRect t="-246"/>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Torque - Magnitude</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406465" cy="1183349"/>
        </p:xfrm>
        <a:graphic>
          <a:graphicData uri="http://schemas.openxmlformats.org/drawingml/2006/table">
            <a:tbl>
              <a:tblPr/>
              <a:tblGrid>
                <a:gridCol w="448557">
                  <a:extLst>
                    <a:ext uri="{9D8B030D-6E8A-4147-A177-3AD203B41FA5}">
                      <a16:colId xmlns:a16="http://schemas.microsoft.com/office/drawing/2014/main" val="20000"/>
                    </a:ext>
                  </a:extLst>
                </a:gridCol>
                <a:gridCol w="377138">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8541">
                  <a:extLst>
                    <a:ext uri="{9D8B030D-6E8A-4147-A177-3AD203B41FA5}">
                      <a16:colId xmlns:a16="http://schemas.microsoft.com/office/drawing/2014/main" val="20009"/>
                    </a:ext>
                  </a:extLst>
                </a:gridCol>
                <a:gridCol w="458541">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219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737">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58</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157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325245" y="4795230"/>
          <a:ext cx="4927349"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858132">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94.7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14.3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8 (3%)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292 (92%)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94.1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11.4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7 (3%)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236 (85%)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4400960" cy="1244600"/>
        </p:xfrm>
        <a:graphic>
          <a:graphicData uri="http://schemas.openxmlformats.org/drawingml/2006/table">
            <a:tbl>
              <a:tblPr/>
              <a:tblGrid>
                <a:gridCol w="967366">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1747157">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Q4.1</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69</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units or SF</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5A23350A-0522-0FCF-962D-1684F4BA8F11}"/>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882E29F-DD85-FB3B-5851-F08D9CF2D20B}"/>
                  </a:ext>
                </a:extLst>
              </p:cNvPr>
              <p:cNvSpPr txBox="1"/>
              <p:nvPr/>
            </p:nvSpPr>
            <p:spPr>
              <a:xfrm>
                <a:off x="-1" y="641185"/>
                <a:ext cx="5715001" cy="1429879"/>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25	  4. 	A Soldier is tightening engine bolts with a wrench. The Soldier applies a force </a:t>
                </a:r>
                <a14:m>
                  <m:oMath xmlns:m="http://schemas.openxmlformats.org/officeDocument/2006/math">
                    <m:acc>
                      <m:accPr>
                        <m:chr m:val="⃗"/>
                        <m:ctrlPr>
                          <a:rPr lang="en-US" sz="1200" b="0" i="1" smtClean="0">
                            <a:latin typeface="Cambria Math" panose="02040503050406030204" pitchFamily="18" charset="0"/>
                            <a:cs typeface="Arial" panose="020B0604020202020204" pitchFamily="34" charset="0"/>
                          </a:rPr>
                        </m:ctrlPr>
                      </m:accPr>
                      <m:e>
                        <m:r>
                          <a:rPr lang="en-US" sz="1200" b="0" i="1" smtClean="0">
                            <a:latin typeface="Cambria Math" panose="02040503050406030204" pitchFamily="18" charset="0"/>
                            <a:cs typeface="Arial" panose="020B0604020202020204" pitchFamily="34" charset="0"/>
                          </a:rPr>
                          <m:t>𝐹</m:t>
                        </m:r>
                      </m:e>
                    </m:acc>
                    <m:r>
                      <a:rPr lang="en-US" sz="1200" b="0" i="1" smtClean="0">
                        <a:latin typeface="Cambria Math" panose="02040503050406030204" pitchFamily="18" charset="0"/>
                        <a:cs typeface="Arial" panose="020B0604020202020204" pitchFamily="34" charset="0"/>
                      </a:rPr>
                      <m:t>=97.0 </m:t>
                    </m:r>
                    <m:r>
                      <a:rPr lang="en-US" sz="1200" b="0" i="1" smtClean="0">
                        <a:latin typeface="Cambria Math" panose="02040503050406030204" pitchFamily="18" charset="0"/>
                        <a:cs typeface="Arial" panose="020B0604020202020204" pitchFamily="34" charset="0"/>
                      </a:rPr>
                      <m:t>𝑁</m:t>
                    </m:r>
                  </m:oMath>
                </a14:m>
                <a:r>
                  <a:rPr lang="en-US" sz="1200" dirty="0">
                    <a:latin typeface="Arial" panose="020B0604020202020204" pitchFamily="34" charset="0"/>
                    <a:cs typeface="Arial" panose="020B0604020202020204" pitchFamily="34" charset="0"/>
                  </a:rPr>
                  <a:t> at a distance </a:t>
                </a:r>
                <a14:m>
                  <m:oMath xmlns:m="http://schemas.openxmlformats.org/officeDocument/2006/math">
                    <m:r>
                      <a:rPr lang="en-US" sz="1200" i="1" dirty="0" smtClean="0">
                        <a:latin typeface="Cambria Math" panose="02040503050406030204" pitchFamily="18" charset="0"/>
                        <a:cs typeface="Arial" panose="020B0604020202020204" pitchFamily="34" charset="0"/>
                      </a:rPr>
                      <m:t>𝑑</m:t>
                    </m:r>
                    <m:r>
                      <a:rPr lang="en-US" sz="1200" b="0" i="1" dirty="0" smtClean="0">
                        <a:latin typeface="Cambria Math" panose="02040503050406030204" pitchFamily="18" charset="0"/>
                        <a:cs typeface="Arial" panose="020B0604020202020204" pitchFamily="34" charset="0"/>
                      </a:rPr>
                      <m:t>=0.345 </m:t>
                    </m:r>
                    <m:r>
                      <a:rPr lang="en-US" sz="1200" b="0" i="1" dirty="0" smtClean="0">
                        <a:latin typeface="Cambria Math" panose="02040503050406030204" pitchFamily="18" charset="0"/>
                        <a:cs typeface="Arial" panose="020B0604020202020204" pitchFamily="34" charset="0"/>
                      </a:rPr>
                      <m:t>𝑚</m:t>
                    </m:r>
                  </m:oMath>
                </a14:m>
                <a:r>
                  <a:rPr lang="en-US" sz="1200" dirty="0">
                    <a:latin typeface="Arial" panose="020B0604020202020204" pitchFamily="34" charset="0"/>
                    <a:cs typeface="Arial" panose="020B0604020202020204" pitchFamily="34" charset="0"/>
                  </a:rPr>
                  <a:t> from the axis of rotation at an angle </a:t>
                </a:r>
                <a14:m>
                  <m:oMath xmlns:m="http://schemas.openxmlformats.org/officeDocument/2006/math">
                    <m:r>
                      <a:rPr lang="en-US" sz="1200" b="0" i="1" smtClean="0">
                        <a:latin typeface="Cambria Math" panose="02040503050406030204" pitchFamily="18" charset="0"/>
                        <a:cs typeface="Arial" panose="020B0604020202020204" pitchFamily="34" charset="0"/>
                      </a:rPr>
                      <m:t>𝜙</m:t>
                    </m:r>
                  </m:oMath>
                </a14:m>
                <a:r>
                  <a:rPr lang="en-US" sz="1200" dirty="0">
                    <a:latin typeface="Arial" panose="020B0604020202020204" pitchFamily="34" charset="0"/>
                    <a:cs typeface="Arial" panose="020B0604020202020204" pitchFamily="34" charset="0"/>
                  </a:rPr>
                  <a:t> of </a:t>
                </a:r>
                <a14:m>
                  <m:oMath xmlns:m="http://schemas.openxmlformats.org/officeDocument/2006/math">
                    <m:r>
                      <a:rPr lang="en-US" sz="1200" i="1" dirty="0" smtClean="0">
                        <a:latin typeface="Cambria Math" panose="02040503050406030204" pitchFamily="18" charset="0"/>
                        <a:cs typeface="Arial" panose="020B0604020202020204" pitchFamily="34" charset="0"/>
                      </a:rPr>
                      <m:t>6</m:t>
                    </m:r>
                    <m:r>
                      <a:rPr lang="en-US" sz="1200" b="0" i="1" smtClean="0">
                        <a:latin typeface="Cambria Math" panose="02040503050406030204" pitchFamily="18" charset="0"/>
                        <a:cs typeface="Arial" panose="020B0604020202020204" pitchFamily="34" charset="0"/>
                      </a:rPr>
                      <m:t>5.0</m:t>
                    </m:r>
                    <m:r>
                      <a:rPr lang="en-US" sz="1200" i="1">
                        <a:latin typeface="Cambria Math" panose="02040503050406030204" pitchFamily="18" charset="0"/>
                        <a:cs typeface="Arial" panose="020B0604020202020204" pitchFamily="34" charset="0"/>
                      </a:rPr>
                      <m:t>°</m:t>
                    </m:r>
                  </m:oMath>
                </a14:m>
                <a:r>
                  <a:rPr lang="en-US" sz="1200" dirty="0">
                    <a:latin typeface="Arial" panose="020B0604020202020204" pitchFamily="34" charset="0"/>
                    <a:cs typeface="Arial" panose="020B0604020202020204" pitchFamily="34" charset="0"/>
                  </a:rPr>
                  <a:t> as shown in the figure below. </a:t>
                </a:r>
              </a:p>
              <a:p>
                <a:pPr marL="914400" indent="-914400">
                  <a:tabLst>
                    <a:tab pos="396875" algn="l"/>
                    <a:tab pos="914400" algn="l"/>
                    <a:tab pos="974725" algn="l"/>
                  </a:tabLst>
                </a:pPr>
                <a:endParaRPr lang="en-US" sz="1200" b="1"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(20) </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a.)</a:t>
                </a:r>
                <a:r>
                  <a:rPr lang="en-US" sz="1200" b="1" dirty="0">
                    <a:latin typeface="Arial" panose="020B0604020202020204" pitchFamily="34" charset="0"/>
                    <a:cs typeface="Arial" panose="020B0604020202020204" pitchFamily="34" charset="0"/>
                  </a:rPr>
                  <a:t> Calculate the magnitude of the torque </a:t>
                </a:r>
                <a:r>
                  <a:rPr lang="en-US" sz="1200" dirty="0">
                    <a:latin typeface="Arial" panose="020B0604020202020204" pitchFamily="34" charset="0"/>
                    <a:cs typeface="Arial" panose="020B0604020202020204" pitchFamily="34" charset="0"/>
                  </a:rPr>
                  <a:t>from force </a:t>
                </a:r>
                <a14:m>
                  <m:oMath xmlns:m="http://schemas.openxmlformats.org/officeDocument/2006/math">
                    <m:acc>
                      <m:accPr>
                        <m:chr m:val="⃗"/>
                        <m:ctrlPr>
                          <a:rPr lang="en-US" sz="1200" b="0" i="1" smtClean="0">
                            <a:latin typeface="Cambria Math" panose="02040503050406030204" pitchFamily="18" charset="0"/>
                            <a:cs typeface="Arial" panose="020B0604020202020204" pitchFamily="34" charset="0"/>
                          </a:rPr>
                        </m:ctrlPr>
                      </m:accPr>
                      <m:e>
                        <m:r>
                          <a:rPr lang="en-US" sz="1200" b="0" i="1" smtClean="0">
                            <a:latin typeface="Cambria Math" panose="02040503050406030204" pitchFamily="18" charset="0"/>
                            <a:cs typeface="Arial" panose="020B0604020202020204" pitchFamily="34" charset="0"/>
                          </a:rPr>
                          <m:t>𝐹</m:t>
                        </m:r>
                      </m:e>
                    </m:acc>
                  </m:oMath>
                </a14:m>
                <a:r>
                  <a:rPr lang="en-US" sz="1200" dirty="0">
                    <a:latin typeface="Arial" panose="020B0604020202020204" pitchFamily="34" charset="0"/>
                    <a:cs typeface="Arial" panose="020B0604020202020204" pitchFamily="34" charset="0"/>
                  </a:rPr>
                  <a:t>.</a:t>
                </a:r>
              </a:p>
              <a:p>
                <a:pPr marL="914400" indent="-914400">
                  <a:tabLst>
                    <a:tab pos="396875" algn="l"/>
                    <a:tab pos="914400" algn="l"/>
                    <a:tab pos="974725" algn="l"/>
                  </a:tabLst>
                </a:pPr>
                <a:endParaRPr lang="en-US" sz="1200" dirty="0">
                  <a:latin typeface="Arial" panose="020B0604020202020204" pitchFamily="34" charset="0"/>
                  <a:cs typeface="Arial" panose="020B0604020202020204" pitchFamily="34" charset="0"/>
                </a:endParaRPr>
              </a:p>
            </p:txBody>
          </p:sp>
        </mc:Choice>
        <mc:Fallback>
          <p:sp>
            <p:nvSpPr>
              <p:cNvPr id="9" name="TextBox 8">
                <a:extLst>
                  <a:ext uri="{FF2B5EF4-FFF2-40B4-BE49-F238E27FC236}">
                    <a16:creationId xmlns:a16="http://schemas.microsoft.com/office/drawing/2014/main" id="{1882E29F-DD85-FB3B-5851-F08D9CF2D20B}"/>
                  </a:ext>
                </a:extLst>
              </p:cNvPr>
              <p:cNvSpPr txBox="1">
                <a:spLocks noRot="1" noChangeAspect="1" noMove="1" noResize="1" noEditPoints="1" noAdjustHandles="1" noChangeArrowheads="1" noChangeShapeType="1" noTextEdit="1"/>
              </p:cNvSpPr>
              <p:nvPr/>
            </p:nvSpPr>
            <p:spPr>
              <a:xfrm>
                <a:off x="-1" y="641185"/>
                <a:ext cx="5715001" cy="1429879"/>
              </a:xfrm>
              <a:prstGeom prst="rect">
                <a:avLst/>
              </a:prstGeom>
              <a:blipFill>
                <a:blip r:embed="rId3"/>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D748F90A-6A5B-2CD4-4B67-DC591F10E0AA}"/>
              </a:ext>
            </a:extLst>
          </p:cNvPr>
          <p:cNvGrpSpPr/>
          <p:nvPr/>
        </p:nvGrpSpPr>
        <p:grpSpPr>
          <a:xfrm>
            <a:off x="3830744" y="1931323"/>
            <a:ext cx="1696613" cy="1012361"/>
            <a:chOff x="4863820" y="1727506"/>
            <a:chExt cx="1696613" cy="1012361"/>
          </a:xfrm>
        </p:grpSpPr>
        <p:sp>
          <p:nvSpPr>
            <p:cNvPr id="11" name="Rectangle 10">
              <a:extLst>
                <a:ext uri="{FF2B5EF4-FFF2-40B4-BE49-F238E27FC236}">
                  <a16:creationId xmlns:a16="http://schemas.microsoft.com/office/drawing/2014/main" id="{FF1F37DB-7374-1788-2CC5-6DF7928A8F3F}"/>
                </a:ext>
              </a:extLst>
            </p:cNvPr>
            <p:cNvSpPr/>
            <p:nvPr/>
          </p:nvSpPr>
          <p:spPr>
            <a:xfrm>
              <a:off x="5459446" y="2236915"/>
              <a:ext cx="966753" cy="10414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388714A-88C3-B29C-3211-B22141CCF2E2}"/>
                </a:ext>
              </a:extLst>
            </p:cNvPr>
            <p:cNvSpPr txBox="1"/>
            <p:nvPr/>
          </p:nvSpPr>
          <p:spPr>
            <a:xfrm>
              <a:off x="4863820" y="1809979"/>
              <a:ext cx="693421" cy="430887"/>
            </a:xfrm>
            <a:prstGeom prst="rect">
              <a:avLst/>
            </a:prstGeom>
            <a:noFill/>
          </p:spPr>
          <p:txBody>
            <a:bodyPr wrap="square" rtlCol="0">
              <a:spAutoFit/>
            </a:bodyPr>
            <a:lstStyle/>
            <a:p>
              <a:r>
                <a:rPr lang="en-US" sz="1100" dirty="0">
                  <a:solidFill>
                    <a:srgbClr val="00B0F0"/>
                  </a:solidFill>
                </a:rPr>
                <a:t>Axis of rotation</a:t>
              </a:r>
            </a:p>
          </p:txBody>
        </p:sp>
        <p:sp>
          <p:nvSpPr>
            <p:cNvPr id="13" name="Oval 12">
              <a:extLst>
                <a:ext uri="{FF2B5EF4-FFF2-40B4-BE49-F238E27FC236}">
                  <a16:creationId xmlns:a16="http://schemas.microsoft.com/office/drawing/2014/main" id="{F12FBFF2-95A6-FB1F-2A1E-A30AB19C1D23}"/>
                </a:ext>
              </a:extLst>
            </p:cNvPr>
            <p:cNvSpPr/>
            <p:nvPr/>
          </p:nvSpPr>
          <p:spPr>
            <a:xfrm>
              <a:off x="5479125" y="2265058"/>
              <a:ext cx="45719" cy="45719"/>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601881-80FC-AF3A-C998-E4FA4371936C}"/>
                </a:ext>
              </a:extLst>
            </p:cNvPr>
            <p:cNvCxnSpPr>
              <a:stCxn id="12" idx="2"/>
            </p:cNvCxnSpPr>
            <p:nvPr/>
          </p:nvCxnSpPr>
          <p:spPr>
            <a:xfrm>
              <a:off x="5210531" y="2240866"/>
              <a:ext cx="227609" cy="470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F0C9D1-0CF8-3E77-68D2-342469D44F51}"/>
                </a:ext>
              </a:extLst>
            </p:cNvPr>
            <p:cNvCxnSpPr/>
            <p:nvPr/>
          </p:nvCxnSpPr>
          <p:spPr>
            <a:xfrm flipV="1">
              <a:off x="6149340" y="1762928"/>
              <a:ext cx="186690" cy="5249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2D4108D-1E38-01C4-5DA4-822C354BB476}"/>
                    </a:ext>
                  </a:extLst>
                </p:cNvPr>
                <p:cNvSpPr txBox="1"/>
                <p:nvPr/>
              </p:nvSpPr>
              <p:spPr>
                <a:xfrm>
                  <a:off x="5832568" y="1727506"/>
                  <a:ext cx="387670" cy="402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𝐹</m:t>
                            </m:r>
                          </m:e>
                        </m:acc>
                      </m:oMath>
                    </m:oMathPara>
                  </a14:m>
                  <a:endParaRPr lang="en-US" dirty="0">
                    <a:solidFill>
                      <a:srgbClr val="FF0000"/>
                    </a:solidFill>
                  </a:endParaRPr>
                </a:p>
              </p:txBody>
            </p:sp>
          </mc:Choice>
          <mc:Fallback xmlns="">
            <p:sp>
              <p:nvSpPr>
                <p:cNvPr id="46" name="TextBox 45">
                  <a:extLst>
                    <a:ext uri="{FF2B5EF4-FFF2-40B4-BE49-F238E27FC236}">
                      <a16:creationId xmlns:a16="http://schemas.microsoft.com/office/drawing/2014/main" id="{1750860A-096C-E5CF-1CA6-8167C9F3E7BD}"/>
                    </a:ext>
                  </a:extLst>
                </p:cNvPr>
                <p:cNvSpPr txBox="1">
                  <a:spLocks noRot="1" noChangeAspect="1" noMove="1" noResize="1" noEditPoints="1" noAdjustHandles="1" noChangeArrowheads="1" noChangeShapeType="1" noTextEdit="1"/>
                </p:cNvSpPr>
                <p:nvPr/>
              </p:nvSpPr>
              <p:spPr>
                <a:xfrm>
                  <a:off x="5832568" y="1727506"/>
                  <a:ext cx="387670" cy="402931"/>
                </a:xfrm>
                <a:prstGeom prst="rect">
                  <a:avLst/>
                </a:prstGeom>
                <a:blipFill>
                  <a:blip r:embed="rId7"/>
                  <a:stretch>
                    <a:fillRect t="-22727"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BF53759-3305-3A5B-9113-C83F3B5CB149}"/>
                    </a:ext>
                  </a:extLst>
                </p:cNvPr>
                <p:cNvSpPr txBox="1"/>
                <p:nvPr/>
              </p:nvSpPr>
              <p:spPr>
                <a:xfrm>
                  <a:off x="6160836" y="1899664"/>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𝜙</m:t>
                        </m:r>
                      </m:oMath>
                    </m:oMathPara>
                  </a14:m>
                  <a:endParaRPr lang="en-US" dirty="0">
                    <a:solidFill>
                      <a:schemeClr val="tx1"/>
                    </a:solidFill>
                  </a:endParaRPr>
                </a:p>
              </p:txBody>
            </p:sp>
          </mc:Choice>
          <mc:Fallback xmlns="">
            <p:sp>
              <p:nvSpPr>
                <p:cNvPr id="47" name="TextBox 46">
                  <a:extLst>
                    <a:ext uri="{FF2B5EF4-FFF2-40B4-BE49-F238E27FC236}">
                      <a16:creationId xmlns:a16="http://schemas.microsoft.com/office/drawing/2014/main" id="{0B9B10D8-87A3-1474-9747-1F97AEC86447}"/>
                    </a:ext>
                  </a:extLst>
                </p:cNvPr>
                <p:cNvSpPr txBox="1">
                  <a:spLocks noRot="1" noChangeAspect="1" noMove="1" noResize="1" noEditPoints="1" noAdjustHandles="1" noChangeArrowheads="1" noChangeShapeType="1" noTextEdit="1"/>
                </p:cNvSpPr>
                <p:nvPr/>
              </p:nvSpPr>
              <p:spPr>
                <a:xfrm>
                  <a:off x="6160836" y="1899664"/>
                  <a:ext cx="399597" cy="369332"/>
                </a:xfrm>
                <a:prstGeom prst="rect">
                  <a:avLst/>
                </a:prstGeom>
                <a:blipFill>
                  <a:blip r:embed="rId8"/>
                  <a:stretch>
                    <a:fillRect b="-1147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1DE2F912-C5DC-3F16-9633-8A458385573A}"/>
                </a:ext>
              </a:extLst>
            </p:cNvPr>
            <p:cNvCxnSpPr/>
            <p:nvPr/>
          </p:nvCxnSpPr>
          <p:spPr>
            <a:xfrm>
              <a:off x="5501984" y="2413000"/>
              <a:ext cx="64735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6343317-A5CA-4FC5-1D77-F761283DF94B}"/>
                    </a:ext>
                  </a:extLst>
                </p:cNvPr>
                <p:cNvSpPr txBox="1"/>
                <p:nvPr/>
              </p:nvSpPr>
              <p:spPr>
                <a:xfrm>
                  <a:off x="5652781" y="2370535"/>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𝑑</m:t>
                        </m:r>
                      </m:oMath>
                    </m:oMathPara>
                  </a14:m>
                  <a:endParaRPr lang="en-US" dirty="0">
                    <a:solidFill>
                      <a:schemeClr val="tx1"/>
                    </a:solidFill>
                  </a:endParaRPr>
                </a:p>
              </p:txBody>
            </p:sp>
          </mc:Choice>
          <mc:Fallback xmlns="">
            <p:sp>
              <p:nvSpPr>
                <p:cNvPr id="50" name="TextBox 49">
                  <a:extLst>
                    <a:ext uri="{FF2B5EF4-FFF2-40B4-BE49-F238E27FC236}">
                      <a16:creationId xmlns:a16="http://schemas.microsoft.com/office/drawing/2014/main" id="{33F02730-FB54-94F4-BF80-CA83C8DE9AF8}"/>
                    </a:ext>
                  </a:extLst>
                </p:cNvPr>
                <p:cNvSpPr txBox="1">
                  <a:spLocks noRot="1" noChangeAspect="1" noMove="1" noResize="1" noEditPoints="1" noAdjustHandles="1" noChangeArrowheads="1" noChangeShapeType="1" noTextEdit="1"/>
                </p:cNvSpPr>
                <p:nvPr/>
              </p:nvSpPr>
              <p:spPr>
                <a:xfrm>
                  <a:off x="5652781" y="2370535"/>
                  <a:ext cx="377924" cy="369332"/>
                </a:xfrm>
                <a:prstGeom prst="rect">
                  <a:avLst/>
                </a:prstGeom>
                <a:blipFill>
                  <a:blip r:embed="rId9"/>
                  <a:stretch>
                    <a:fillRect/>
                  </a:stretch>
                </a:blipFill>
              </p:spPr>
              <p:txBody>
                <a:bodyPr/>
                <a:lstStyle/>
                <a:p>
                  <a:r>
                    <a:rPr lang="en-US">
                      <a:noFill/>
                    </a:rPr>
                    <a:t> </a:t>
                  </a:r>
                </a:p>
              </p:txBody>
            </p:sp>
          </mc:Fallback>
        </mc:AlternateContent>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Torque - Direction</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508778" cy="1183349"/>
        </p:xfrm>
        <a:graphic>
          <a:graphicData uri="http://schemas.openxmlformats.org/drawingml/2006/table">
            <a:tbl>
              <a:tblPr/>
              <a:tblGrid>
                <a:gridCol w="448557">
                  <a:extLst>
                    <a:ext uri="{9D8B030D-6E8A-4147-A177-3AD203B41FA5}">
                      <a16:colId xmlns:a16="http://schemas.microsoft.com/office/drawing/2014/main" val="20000"/>
                    </a:ext>
                  </a:extLst>
                </a:gridCol>
                <a:gridCol w="557425">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1273">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119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199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737">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120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156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13761" y="4795230"/>
          <a:ext cx="5150319"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1081102">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62.6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48.5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119 (37%)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199 (63%)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56.5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49.6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121 (44%)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156 (56%)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5135204" cy="995680"/>
        </p:xfrm>
        <a:graphic>
          <a:graphicData uri="http://schemas.openxmlformats.org/drawingml/2006/table">
            <a:tbl>
              <a:tblPr/>
              <a:tblGrid>
                <a:gridCol w="967366">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2481401">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Q4.3</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Direction (out of page)</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63</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Direction (out of page)</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direction (into page)</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889C0D5D-F8A1-9276-FC83-01732EDC0FD3}"/>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2A39DD5-7DE0-728E-1C7E-22BCF50ED017}"/>
                  </a:ext>
                </a:extLst>
              </p:cNvPr>
              <p:cNvSpPr txBox="1"/>
              <p:nvPr/>
            </p:nvSpPr>
            <p:spPr>
              <a:xfrm>
                <a:off x="159889" y="564063"/>
                <a:ext cx="5962193" cy="299441"/>
              </a:xfrm>
              <a:prstGeom prst="rect">
                <a:avLst/>
              </a:prstGeom>
              <a:noFill/>
            </p:spPr>
            <p:txBody>
              <a:bodyPr wrap="square">
                <a:spAutoFit/>
              </a:bodyPr>
              <a:lstStyle/>
              <a:p>
                <a:pPr marL="914400" indent="-914400">
                  <a:tabLst>
                    <a:tab pos="396875" algn="l"/>
                    <a:tab pos="914400" algn="l"/>
                    <a:tab pos="9747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 </a:t>
                </a: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en-US" sz="1200" dirty="0">
                    <a:solidFill>
                      <a:prstClr val="black"/>
                    </a:solidFill>
                    <a:latin typeface="Arial" panose="020B0604020202020204" pitchFamily="34" charset="0"/>
                    <a:cs typeface="Arial" panose="020B0604020202020204" pitchFamily="34" charset="0"/>
                  </a:rPr>
                  <a:t>b</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Determine the direction of the torque </a:t>
                </a:r>
                <a:r>
                  <a:rPr lang="en-US" sz="1200" dirty="0">
                    <a:latin typeface="Arial" panose="020B0604020202020204" pitchFamily="34" charset="0"/>
                    <a:cs typeface="Arial" panose="020B0604020202020204" pitchFamily="34" charset="0"/>
                  </a:rPr>
                  <a:t>from force </a:t>
                </a:r>
                <a14:m>
                  <m:oMath xmlns:m="http://schemas.openxmlformats.org/officeDocument/2006/math">
                    <m:acc>
                      <m:accPr>
                        <m:chr m:val="⃗"/>
                        <m:ctrlPr>
                          <a:rPr lang="en-US" sz="1200" b="0" i="1" smtClean="0">
                            <a:latin typeface="Cambria Math" panose="02040503050406030204" pitchFamily="18" charset="0"/>
                            <a:cs typeface="Arial" panose="020B0604020202020204" pitchFamily="34" charset="0"/>
                          </a:rPr>
                        </m:ctrlPr>
                      </m:accPr>
                      <m:e>
                        <m:r>
                          <a:rPr lang="en-US" sz="1200" b="0" i="1" smtClean="0">
                            <a:latin typeface="Cambria Math" panose="02040503050406030204" pitchFamily="18" charset="0"/>
                            <a:cs typeface="Arial" panose="020B0604020202020204" pitchFamily="34" charset="0"/>
                          </a:rPr>
                          <m:t>𝐹</m:t>
                        </m:r>
                      </m:e>
                    </m:acc>
                  </m:oMath>
                </a14:m>
                <a:r>
                  <a:rPr lang="en-US" sz="1200" dirty="0">
                    <a:latin typeface="Arial" panose="020B0604020202020204" pitchFamily="34" charset="0"/>
                    <a:cs typeface="Arial" panose="020B0604020202020204" pitchFamily="34" charset="0"/>
                  </a:rPr>
                  <a:t>.</a:t>
                </a:r>
              </a:p>
            </p:txBody>
          </p:sp>
        </mc:Choice>
        <mc:Fallback>
          <p:sp>
            <p:nvSpPr>
              <p:cNvPr id="8" name="TextBox 7">
                <a:extLst>
                  <a:ext uri="{FF2B5EF4-FFF2-40B4-BE49-F238E27FC236}">
                    <a16:creationId xmlns:a16="http://schemas.microsoft.com/office/drawing/2014/main" id="{42A39DD5-7DE0-728E-1C7E-22BCF50ED017}"/>
                  </a:ext>
                </a:extLst>
              </p:cNvPr>
              <p:cNvSpPr txBox="1">
                <a:spLocks noRot="1" noChangeAspect="1" noMove="1" noResize="1" noEditPoints="1" noAdjustHandles="1" noChangeArrowheads="1" noChangeShapeType="1" noTextEdit="1"/>
              </p:cNvSpPr>
              <p:nvPr/>
            </p:nvSpPr>
            <p:spPr>
              <a:xfrm>
                <a:off x="159889" y="564063"/>
                <a:ext cx="5962193" cy="299441"/>
              </a:xfrm>
              <a:prstGeom prst="rect">
                <a:avLst/>
              </a:prstGeom>
              <a:blipFill>
                <a:blip r:embed="rId3"/>
                <a:stretch>
                  <a:fillRect t="-2041" b="-14286"/>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C873F34B-06FB-3B39-6A78-7647BC5A69F7}"/>
              </a:ext>
            </a:extLst>
          </p:cNvPr>
          <p:cNvPicPr>
            <a:picLocks noChangeAspect="1"/>
          </p:cNvPicPr>
          <p:nvPr/>
        </p:nvPicPr>
        <p:blipFill>
          <a:blip r:embed="rId4"/>
          <a:stretch>
            <a:fillRect/>
          </a:stretch>
        </p:blipFill>
        <p:spPr>
          <a:xfrm>
            <a:off x="1996470" y="937833"/>
            <a:ext cx="2785080" cy="17475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Rot. Kin. Med Calc</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646947" cy="1183436"/>
        </p:xfrm>
        <a:graphic>
          <a:graphicData uri="http://schemas.openxmlformats.org/drawingml/2006/table">
            <a:tbl>
              <a:tblPr/>
              <a:tblGrid>
                <a:gridCol w="448557">
                  <a:extLst>
                    <a:ext uri="{9D8B030D-6E8A-4147-A177-3AD203B41FA5}">
                      <a16:colId xmlns:a16="http://schemas.microsoft.com/office/drawing/2014/main" val="20000"/>
                    </a:ext>
                  </a:extLst>
                </a:gridCol>
                <a:gridCol w="458541">
                  <a:extLst>
                    <a:ext uri="{9D8B030D-6E8A-4147-A177-3AD203B41FA5}">
                      <a16:colId xmlns:a16="http://schemas.microsoft.com/office/drawing/2014/main" val="20001"/>
                    </a:ext>
                  </a:extLst>
                </a:gridCol>
                <a:gridCol w="458541">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557425">
                  <a:extLst>
                    <a:ext uri="{9D8B030D-6E8A-4147-A177-3AD203B41FA5}">
                      <a16:colId xmlns:a16="http://schemas.microsoft.com/office/drawing/2014/main" val="20009"/>
                    </a:ext>
                  </a:extLst>
                </a:gridCol>
                <a:gridCol w="458541">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106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139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20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38</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183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63203" y="4795317"/>
          <a:ext cx="5051435"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982218">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88.2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19.7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48 (15%)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270 (85%)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89.7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21.3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41 (15%)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226 (82%)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4052219" cy="1244600"/>
        </p:xfrm>
        <a:graphic>
          <a:graphicData uri="http://schemas.openxmlformats.org/drawingml/2006/table">
            <a:tbl>
              <a:tblPr/>
              <a:tblGrid>
                <a:gridCol w="967366">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1398416">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Q4</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66</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Q5.1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ANS</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Q5.1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ANS</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21452373-259D-13AC-9F1C-2B74BF731304}"/>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B7FF3AB-CBBD-640C-546D-BAE9EE9B20D0}"/>
                  </a:ext>
                </a:extLst>
              </p:cNvPr>
              <p:cNvSpPr txBox="1"/>
              <p:nvPr/>
            </p:nvSpPr>
            <p:spPr>
              <a:xfrm>
                <a:off x="-1" y="581294"/>
                <a:ext cx="5715001" cy="1363065"/>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20	  5. 	A windmill rotates with an angular speed of </a:t>
                </a:r>
                <a14:m>
                  <m:oMath xmlns:m="http://schemas.openxmlformats.org/officeDocument/2006/math">
                    <m:r>
                      <a:rPr lang="en-US" sz="1200" i="1" dirty="0">
                        <a:latin typeface="Cambria Math" panose="02040503050406030204" pitchFamily="18" charset="0"/>
                        <a:cs typeface="Arial" panose="020B0604020202020204" pitchFamily="34" charset="0"/>
                      </a:rPr>
                      <m:t>1</m:t>
                    </m:r>
                    <m:r>
                      <a:rPr lang="en-US" sz="1200" b="0" i="1" dirty="0" smtClean="0">
                        <a:latin typeface="Cambria Math" panose="02040503050406030204" pitchFamily="18" charset="0"/>
                        <a:cs typeface="Arial" panose="020B0604020202020204" pitchFamily="34" charset="0"/>
                      </a:rPr>
                      <m:t>.35</m:t>
                    </m:r>
                    <m:f>
                      <m:fPr>
                        <m:ctrlPr>
                          <a:rPr lang="en-US" sz="1200" i="1" dirty="0" smtClean="0">
                            <a:latin typeface="Cambria Math" panose="02040503050406030204" pitchFamily="18" charset="0"/>
                            <a:cs typeface="Arial" panose="020B0604020202020204" pitchFamily="34" charset="0"/>
                          </a:rPr>
                        </m:ctrlPr>
                      </m:fPr>
                      <m:num>
                        <m:r>
                          <a:rPr lang="en-US" sz="1200" i="1" dirty="0" smtClean="0">
                            <a:latin typeface="Cambria Math" panose="02040503050406030204" pitchFamily="18" charset="0"/>
                            <a:cs typeface="Arial" panose="020B0604020202020204" pitchFamily="34" charset="0"/>
                          </a:rPr>
                          <m:t>𝑟𝑎𝑑</m:t>
                        </m:r>
                      </m:num>
                      <m:den>
                        <m:r>
                          <a:rPr lang="en-US" sz="1200" i="1" dirty="0" smtClean="0">
                            <a:latin typeface="Cambria Math" panose="02040503050406030204" pitchFamily="18" charset="0"/>
                            <a:cs typeface="Arial" panose="020B0604020202020204" pitchFamily="34" charset="0"/>
                          </a:rPr>
                          <m:t>𝑠</m:t>
                        </m:r>
                      </m:den>
                    </m:f>
                  </m:oMath>
                </a14:m>
                <a:r>
                  <a:rPr lang="en-US" sz="1200" dirty="0">
                    <a:latin typeface="Arial" panose="020B0604020202020204" pitchFamily="34" charset="0"/>
                    <a:cs typeface="Arial" panose="020B0604020202020204" pitchFamily="34" charset="0"/>
                  </a:rPr>
                  <a:t>. Suddenly the windmill experiences a constant deceleration of </a:t>
                </a:r>
                <a14:m>
                  <m:oMath xmlns:m="http://schemas.openxmlformats.org/officeDocument/2006/math">
                    <m:r>
                      <a:rPr lang="en-US" sz="1200" dirty="0">
                        <a:latin typeface="Cambria Math" panose="02040503050406030204" pitchFamily="18" charset="0"/>
                        <a:cs typeface="Arial" panose="020B0604020202020204" pitchFamily="34" charset="0"/>
                      </a:rPr>
                      <m:t>0</m:t>
                    </m:r>
                    <m:r>
                      <a:rPr lang="en-US" sz="1200" b="0" i="0" dirty="0" smtClean="0">
                        <a:latin typeface="Cambria Math" panose="02040503050406030204" pitchFamily="18" charset="0"/>
                        <a:cs typeface="Arial" panose="020B0604020202020204" pitchFamily="34" charset="0"/>
                      </a:rPr>
                      <m:t>.146</m:t>
                    </m:r>
                    <m:f>
                      <m:fPr>
                        <m:ctrlPr>
                          <a:rPr lang="en-US" sz="1200" i="1" dirty="0" smtClean="0">
                            <a:latin typeface="Cambria Math" panose="02040503050406030204" pitchFamily="18" charset="0"/>
                            <a:cs typeface="Arial" panose="020B0604020202020204" pitchFamily="34" charset="0"/>
                          </a:rPr>
                        </m:ctrlPr>
                      </m:fPr>
                      <m:num>
                        <m:r>
                          <a:rPr lang="en-US" sz="1200" i="1" dirty="0" smtClean="0">
                            <a:latin typeface="Cambria Math" panose="02040503050406030204" pitchFamily="18" charset="0"/>
                            <a:cs typeface="Arial" panose="020B0604020202020204" pitchFamily="34" charset="0"/>
                          </a:rPr>
                          <m:t>𝑟𝑎𝑑</m:t>
                        </m:r>
                      </m:num>
                      <m:den>
                        <m:sSup>
                          <m:sSupPr>
                            <m:ctrlPr>
                              <a:rPr lang="en-US" sz="1200" b="0" i="1" dirty="0" smtClean="0">
                                <a:latin typeface="Cambria Math" panose="02040503050406030204" pitchFamily="18" charset="0"/>
                                <a:cs typeface="Arial" panose="020B0604020202020204" pitchFamily="34" charset="0"/>
                              </a:rPr>
                            </m:ctrlPr>
                          </m:sSupPr>
                          <m:e>
                            <m:r>
                              <a:rPr lang="en-US" sz="1200" i="1" dirty="0" smtClean="0">
                                <a:latin typeface="Cambria Math" panose="02040503050406030204" pitchFamily="18" charset="0"/>
                                <a:cs typeface="Arial" panose="020B0604020202020204" pitchFamily="34" charset="0"/>
                              </a:rPr>
                              <m:t>𝑠</m:t>
                            </m:r>
                          </m:e>
                          <m:sup>
                            <m:r>
                              <a:rPr lang="en-US" sz="1200" b="0" i="1" dirty="0" smtClean="0">
                                <a:latin typeface="Cambria Math" panose="02040503050406030204" pitchFamily="18" charset="0"/>
                                <a:cs typeface="Arial" panose="020B0604020202020204" pitchFamily="34" charset="0"/>
                              </a:rPr>
                              <m:t>2 </m:t>
                            </m:r>
                          </m:sup>
                        </m:sSup>
                      </m:den>
                    </m:f>
                  </m:oMath>
                </a14:m>
                <a:r>
                  <a:rPr lang="en-US" sz="1200" dirty="0">
                    <a:latin typeface="Arial" panose="020B0604020202020204" pitchFamily="34" charset="0"/>
                    <a:cs typeface="Arial" panose="020B0604020202020204" pitchFamily="34" charset="0"/>
                  </a:rPr>
                  <a:t> for </a:t>
                </a:r>
                <a14:m>
                  <m:oMath xmlns:m="http://schemas.openxmlformats.org/officeDocument/2006/math">
                    <m:r>
                      <a:rPr lang="en-US" sz="1200" b="0" i="1" smtClean="0">
                        <a:latin typeface="Cambria Math" panose="02040503050406030204" pitchFamily="18" charset="0"/>
                        <a:cs typeface="Arial" panose="020B0604020202020204" pitchFamily="34" charset="0"/>
                      </a:rPr>
                      <m:t>2.00 </m:t>
                    </m:r>
                    <m:r>
                      <a:rPr lang="en-US" sz="1200" b="0" i="1" smtClean="0">
                        <a:latin typeface="Cambria Math" panose="02040503050406030204" pitchFamily="18" charset="0"/>
                        <a:cs typeface="Arial" panose="020B0604020202020204" pitchFamily="34" charset="0"/>
                      </a:rPr>
                      <m:t>𝑠</m:t>
                    </m:r>
                  </m:oMath>
                </a14:m>
                <a:r>
                  <a:rPr lang="en-US" sz="1200" dirty="0">
                    <a:latin typeface="Arial" panose="020B0604020202020204" pitchFamily="34" charset="0"/>
                    <a:cs typeface="Arial" panose="020B0604020202020204" pitchFamily="34" charset="0"/>
                  </a:rPr>
                  <a:t>. </a:t>
                </a:r>
              </a:p>
              <a:p>
                <a:pPr marL="914400" indent="-914400">
                  <a:tabLst>
                    <a:tab pos="396875" algn="l"/>
                    <a:tab pos="914400" algn="l"/>
                    <a:tab pos="974725" algn="l"/>
                  </a:tabLst>
                </a:pPr>
                <a:r>
                  <a:rPr lang="en-US" sz="1200" b="1" dirty="0">
                    <a:latin typeface="Arial" panose="020B0604020202020204" pitchFamily="34" charset="0"/>
                    <a:cs typeface="Arial" panose="020B0604020202020204" pitchFamily="34" charset="0"/>
                  </a:rPr>
                  <a:t>		Calculate</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the angular displacement</a:t>
                </a:r>
                <a:r>
                  <a:rPr lang="en-US" sz="1200" dirty="0">
                    <a:latin typeface="Arial" panose="020B0604020202020204" pitchFamily="34" charset="0"/>
                    <a:cs typeface="Arial" panose="020B0604020202020204" pitchFamily="34" charset="0"/>
                  </a:rPr>
                  <a:t> of the windmill during this time. </a:t>
                </a:r>
                <a:r>
                  <a:rPr lang="en-US" sz="1200" b="1" dirty="0">
                    <a:latin typeface="Arial" panose="020B0604020202020204" pitchFamily="34" charset="0"/>
                    <a:cs typeface="Arial" panose="020B0604020202020204" pitchFamily="34" charset="0"/>
                  </a:rPr>
                  <a:t>Report</a:t>
                </a:r>
                <a:r>
                  <a:rPr lang="en-US" sz="1200" dirty="0">
                    <a:latin typeface="Arial" panose="020B0604020202020204" pitchFamily="34" charset="0"/>
                    <a:cs typeface="Arial" panose="020B0604020202020204" pitchFamily="34" charset="0"/>
                  </a:rPr>
                  <a:t> your answer in radians. </a:t>
                </a:r>
              </a:p>
              <a:p>
                <a:pPr marL="914400" indent="-914400">
                  <a:tabLst>
                    <a:tab pos="396875" algn="l"/>
                    <a:tab pos="914400" algn="l"/>
                    <a:tab pos="974725" algn="l"/>
                  </a:tabLst>
                </a:pPr>
                <a:endParaRPr lang="en-US" sz="1200" dirty="0">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6B7FF3AB-CBBD-640C-546D-BAE9EE9B20D0}"/>
                  </a:ext>
                </a:extLst>
              </p:cNvPr>
              <p:cNvSpPr txBox="1">
                <a:spLocks noRot="1" noChangeAspect="1" noMove="1" noResize="1" noEditPoints="1" noAdjustHandles="1" noChangeArrowheads="1" noChangeShapeType="1" noTextEdit="1"/>
              </p:cNvSpPr>
              <p:nvPr/>
            </p:nvSpPr>
            <p:spPr>
              <a:xfrm>
                <a:off x="-1" y="581294"/>
                <a:ext cx="5715001" cy="1363065"/>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Ang. Mom. Point Particle</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477357" cy="1183436"/>
        </p:xfrm>
        <a:graphic>
          <a:graphicData uri="http://schemas.openxmlformats.org/drawingml/2006/table">
            <a:tbl>
              <a:tblPr/>
              <a:tblGrid>
                <a:gridCol w="448557">
                  <a:extLst>
                    <a:ext uri="{9D8B030D-6E8A-4147-A177-3AD203B41FA5}">
                      <a16:colId xmlns:a16="http://schemas.microsoft.com/office/drawing/2014/main" val="20000"/>
                    </a:ext>
                  </a:extLst>
                </a:gridCol>
                <a:gridCol w="458541">
                  <a:extLst>
                    <a:ext uri="{9D8B030D-6E8A-4147-A177-3AD203B41FA5}">
                      <a16:colId xmlns:a16="http://schemas.microsoft.com/office/drawing/2014/main" val="20001"/>
                    </a:ext>
                  </a:extLst>
                </a:gridCol>
                <a:gridCol w="458541">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557425">
                  <a:extLst>
                    <a:ext uri="{9D8B030D-6E8A-4147-A177-3AD203B41FA5}">
                      <a16:colId xmlns:a16="http://schemas.microsoft.com/office/drawing/2014/main" val="20008"/>
                    </a:ext>
                  </a:extLst>
                </a:gridCol>
                <a:gridCol w="458541">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499084">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25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173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86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73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63203" y="4795317"/>
          <a:ext cx="5051435"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982218">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83.5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22.1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40 (13%)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86 (27%)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79.5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25.8</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47 (17%)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163 (59%)</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5552226" cy="1742440"/>
        </p:xfrm>
        <a:graphic>
          <a:graphicData uri="http://schemas.openxmlformats.org/drawingml/2006/table">
            <a:tbl>
              <a:tblPr/>
              <a:tblGrid>
                <a:gridCol w="967366">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2898423">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Q5</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Answer</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74</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Q6.1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ANS</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Q6.2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Units ($$\frac{kg m}{s^2}$$)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Q6.2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Units</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units or SF</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Q6.1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bl>
          </a:graphicData>
        </a:graphic>
      </p:graphicFrame>
      <p:sp>
        <p:nvSpPr>
          <p:cNvPr id="7" name="Rectangle 6">
            <a:extLst>
              <a:ext uri="{FF2B5EF4-FFF2-40B4-BE49-F238E27FC236}">
                <a16:creationId xmlns:a16="http://schemas.microsoft.com/office/drawing/2014/main" id="{C7E8FB0B-F7CB-92D0-CC66-6998704D8AF3}"/>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FA2DFF5-3D80-167D-3F10-81968F1FE9A5}"/>
                  </a:ext>
                </a:extLst>
              </p:cNvPr>
              <p:cNvSpPr txBox="1"/>
              <p:nvPr/>
            </p:nvSpPr>
            <p:spPr>
              <a:xfrm>
                <a:off x="75225" y="540068"/>
                <a:ext cx="5564547" cy="1632113"/>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25	  6. 	A stationary Soldier (point A) observes a drone (point B) of mass    </a:t>
                </a:r>
                <a14:m>
                  <m:oMath xmlns:m="http://schemas.openxmlformats.org/officeDocument/2006/math">
                    <m:r>
                      <a:rPr lang="en-US" sz="1200" b="0" i="1" smtClean="0">
                        <a:latin typeface="Cambria Math" panose="02040503050406030204" pitchFamily="18" charset="0"/>
                        <a:cs typeface="Arial" panose="020B0604020202020204" pitchFamily="34" charset="0"/>
                      </a:rPr>
                      <m:t>𝑚</m:t>
                    </m:r>
                    <m:r>
                      <a:rPr lang="en-US" sz="1200" b="0" i="1" smtClean="0">
                        <a:latin typeface="Cambria Math" panose="02040503050406030204" pitchFamily="18" charset="0"/>
                        <a:cs typeface="Arial" panose="020B0604020202020204" pitchFamily="34" charset="0"/>
                      </a:rPr>
                      <m:t>=6.50 </m:t>
                    </m:r>
                    <m:r>
                      <a:rPr lang="en-US" sz="1200" b="0" i="1" smtClean="0">
                        <a:latin typeface="Cambria Math" panose="02040503050406030204" pitchFamily="18" charset="0"/>
                        <a:cs typeface="Arial" panose="020B0604020202020204" pitchFamily="34" charset="0"/>
                      </a:rPr>
                      <m:t>𝑘𝑔</m:t>
                    </m:r>
                  </m:oMath>
                </a14:m>
                <a:r>
                  <a:rPr lang="en-US" sz="1200" dirty="0">
                    <a:latin typeface="Arial" panose="020B0604020202020204" pitchFamily="34" charset="0"/>
                    <a:cs typeface="Arial" panose="020B0604020202020204" pitchFamily="34" charset="0"/>
                  </a:rPr>
                  <a:t> moving at a velocity </a:t>
                </a:r>
                <a14:m>
                  <m:oMath xmlns:m="http://schemas.openxmlformats.org/officeDocument/2006/math">
                    <m:acc>
                      <m:accPr>
                        <m:chr m:val="⃗"/>
                        <m:ctrlPr>
                          <a:rPr lang="en-US" sz="1200" i="1">
                            <a:latin typeface="Cambria Math" panose="02040503050406030204" pitchFamily="18" charset="0"/>
                            <a:cs typeface="Arial" panose="020B0604020202020204" pitchFamily="34" charset="0"/>
                          </a:rPr>
                        </m:ctrlPr>
                      </m:accPr>
                      <m:e>
                        <m:r>
                          <a:rPr lang="en-US" sz="1200" i="1">
                            <a:latin typeface="Cambria Math" panose="02040503050406030204" pitchFamily="18" charset="0"/>
                            <a:cs typeface="Arial" panose="020B0604020202020204" pitchFamily="34" charset="0"/>
                          </a:rPr>
                          <m:t>𝑣</m:t>
                        </m:r>
                      </m:e>
                    </m:acc>
                    <m:r>
                      <a:rPr lang="en-US" sz="1200">
                        <a:latin typeface="Cambria Math" panose="02040503050406030204" pitchFamily="18" charset="0"/>
                        <a:cs typeface="Arial" panose="020B0604020202020204" pitchFamily="34" charset="0"/>
                      </a:rPr>
                      <m:t>=</m:t>
                    </m:r>
                    <m:r>
                      <a:rPr lang="en-US" sz="1200" b="0" i="1" smtClean="0">
                        <a:latin typeface="Cambria Math" panose="02040503050406030204" pitchFamily="18" charset="0"/>
                        <a:cs typeface="Arial" panose="020B0604020202020204" pitchFamily="34" charset="0"/>
                      </a:rPr>
                      <m:t>13.3 </m:t>
                    </m:r>
                    <m:f>
                      <m:fPr>
                        <m:ctrlPr>
                          <a:rPr lang="en-US" sz="1200" i="1">
                            <a:latin typeface="Cambria Math" panose="02040503050406030204" pitchFamily="18" charset="0"/>
                            <a:cs typeface="Arial" panose="020B0604020202020204" pitchFamily="34" charset="0"/>
                          </a:rPr>
                        </m:ctrlPr>
                      </m:fPr>
                      <m:num>
                        <m:r>
                          <a:rPr lang="en-US" sz="1200" i="1">
                            <a:latin typeface="Cambria Math" panose="02040503050406030204" pitchFamily="18" charset="0"/>
                            <a:cs typeface="Arial" panose="020B0604020202020204" pitchFamily="34" charset="0"/>
                          </a:rPr>
                          <m:t>𝑚</m:t>
                        </m:r>
                      </m:num>
                      <m:den>
                        <m:r>
                          <a:rPr lang="en-US" sz="1200" i="1">
                            <a:latin typeface="Cambria Math" panose="02040503050406030204" pitchFamily="18" charset="0"/>
                            <a:cs typeface="Arial" panose="020B0604020202020204" pitchFamily="34" charset="0"/>
                          </a:rPr>
                          <m:t>𝑠</m:t>
                        </m:r>
                      </m:den>
                    </m:f>
                  </m:oMath>
                </a14:m>
                <a:r>
                  <a:rPr lang="en-US" sz="1200" dirty="0">
                    <a:latin typeface="Arial" panose="020B0604020202020204" pitchFamily="34" charset="0"/>
                    <a:cs typeface="Arial" panose="020B0604020202020204" pitchFamily="34" charset="0"/>
                  </a:rPr>
                  <a:t> in the positive x-direction. The drone is a distance</a:t>
                </a:r>
                <a:r>
                  <a:rPr lang="en-US" sz="1200" dirty="0">
                    <a:cs typeface="Arial" panose="020B0604020202020204" pitchFamily="34" charset="0"/>
                  </a:rPr>
                  <a:t> </a:t>
                </a:r>
                <a14:m>
                  <m:oMath xmlns:m="http://schemas.openxmlformats.org/officeDocument/2006/math">
                    <m:r>
                      <a:rPr lang="en-US" sz="1200" i="1">
                        <a:latin typeface="Cambria Math" panose="02040503050406030204" pitchFamily="18" charset="0"/>
                        <a:cs typeface="Arial" panose="020B0604020202020204" pitchFamily="34" charset="0"/>
                      </a:rPr>
                      <m:t>𝑑</m:t>
                    </m:r>
                    <m:r>
                      <a:rPr lang="en-US" sz="1200" b="0" i="1" smtClean="0">
                        <a:latin typeface="Cambria Math" panose="02040503050406030204" pitchFamily="18" charset="0"/>
                        <a:cs typeface="Arial" panose="020B0604020202020204" pitchFamily="34" charset="0"/>
                      </a:rPr>
                      <m:t>=854 </m:t>
                    </m:r>
                    <m:r>
                      <a:rPr lang="en-US" sz="1200" b="0" i="1" smtClean="0">
                        <a:latin typeface="Cambria Math" panose="02040503050406030204" pitchFamily="18" charset="0"/>
                        <a:cs typeface="Arial" panose="020B0604020202020204" pitchFamily="34" charset="0"/>
                      </a:rPr>
                      <m:t>𝑚</m:t>
                    </m:r>
                  </m:oMath>
                </a14:m>
                <a:r>
                  <a:rPr lang="en-US" sz="1200" dirty="0">
                    <a:latin typeface="Arial" panose="020B0604020202020204" pitchFamily="34" charset="0"/>
                    <a:cs typeface="Arial" panose="020B0604020202020204" pitchFamily="34" charset="0"/>
                  </a:rPr>
                  <a:t> from the Soldier, at an angle,    </a:t>
                </a:r>
                <a:r>
                  <a:rPr lang="en-US" sz="1200" dirty="0">
                    <a:cs typeface="Arial" panose="020B0604020202020204" pitchFamily="34" charset="0"/>
                  </a:rPr>
                  <a:t> </a:t>
                </a:r>
                <a14:m>
                  <m:oMath xmlns:m="http://schemas.openxmlformats.org/officeDocument/2006/math">
                    <m:r>
                      <a:rPr lang="en-US" sz="1200" i="1">
                        <a:latin typeface="Cambria Math" panose="02040503050406030204" pitchFamily="18" charset="0"/>
                        <a:cs typeface="Arial" panose="020B0604020202020204" pitchFamily="34" charset="0"/>
                      </a:rPr>
                      <m:t>𝜙</m:t>
                    </m:r>
                    <m:r>
                      <a:rPr lang="en-US" sz="1200" b="0" i="1" smtClean="0">
                        <a:latin typeface="Cambria Math" panose="02040503050406030204" pitchFamily="18" charset="0"/>
                        <a:cs typeface="Arial" panose="020B0604020202020204" pitchFamily="34" charset="0"/>
                      </a:rPr>
                      <m:t>=15.5</m:t>
                    </m:r>
                    <m:r>
                      <a:rPr lang="en-US" sz="12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1200" dirty="0">
                    <a:latin typeface="Arial" panose="020B0604020202020204" pitchFamily="34" charset="0"/>
                    <a:cs typeface="Arial" panose="020B0604020202020204" pitchFamily="34" charset="0"/>
                  </a:rPr>
                  <a:t> from the positive y axis, as shown in the figure below. </a:t>
                </a:r>
              </a:p>
              <a:p>
                <a:pPr marL="914400" indent="-914400">
                  <a:tabLst>
                    <a:tab pos="396875" algn="l"/>
                    <a:tab pos="914400" algn="l"/>
                    <a:tab pos="974725" algn="l"/>
                  </a:tabLst>
                </a:pPr>
                <a:r>
                  <a:rPr lang="en-US" sz="1200" b="1" dirty="0">
                    <a:latin typeface="Arial" panose="020B0604020202020204" pitchFamily="34" charset="0"/>
                    <a:cs typeface="Arial" panose="020B0604020202020204" pitchFamily="34" charset="0"/>
                  </a:rPr>
                  <a:t>		Calculate</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the magnitude of the angular momentum </a:t>
                </a:r>
                <a:r>
                  <a:rPr lang="en-US" sz="1200" dirty="0">
                    <a:latin typeface="Arial" panose="020B0604020202020204" pitchFamily="34" charset="0"/>
                    <a:cs typeface="Arial" panose="020B0604020202020204" pitchFamily="34" charset="0"/>
                  </a:rPr>
                  <a:t>of the drone (point B) relative to the Soldier (point A).</a:t>
                </a:r>
              </a:p>
            </p:txBody>
          </p:sp>
        </mc:Choice>
        <mc:Fallback>
          <p:sp>
            <p:nvSpPr>
              <p:cNvPr id="8" name="TextBox 7">
                <a:extLst>
                  <a:ext uri="{FF2B5EF4-FFF2-40B4-BE49-F238E27FC236}">
                    <a16:creationId xmlns:a16="http://schemas.microsoft.com/office/drawing/2014/main" id="{1FA2DFF5-3D80-167D-3F10-81968F1FE9A5}"/>
                  </a:ext>
                </a:extLst>
              </p:cNvPr>
              <p:cNvSpPr txBox="1">
                <a:spLocks noRot="1" noChangeAspect="1" noMove="1" noResize="1" noEditPoints="1" noAdjustHandles="1" noChangeArrowheads="1" noChangeShapeType="1" noTextEdit="1"/>
              </p:cNvSpPr>
              <p:nvPr/>
            </p:nvSpPr>
            <p:spPr>
              <a:xfrm>
                <a:off x="75225" y="540068"/>
                <a:ext cx="5564547" cy="1632113"/>
              </a:xfrm>
              <a:prstGeom prst="rect">
                <a:avLst/>
              </a:prstGeom>
              <a:blipFill>
                <a:blip r:embed="rId3"/>
                <a:stretch>
                  <a:fillRect r="-657" b="-1873"/>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101BF22E-D310-2882-E903-6D7FF52715B9}"/>
              </a:ext>
            </a:extLst>
          </p:cNvPr>
          <p:cNvPicPr>
            <a:picLocks noChangeAspect="1"/>
          </p:cNvPicPr>
          <p:nvPr/>
        </p:nvPicPr>
        <p:blipFill>
          <a:blip r:embed="rId4"/>
          <a:stretch>
            <a:fillRect/>
          </a:stretch>
        </p:blipFill>
        <p:spPr>
          <a:xfrm>
            <a:off x="4534746" y="1949243"/>
            <a:ext cx="926253" cy="10284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COAM</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495136" cy="1183436"/>
        </p:xfrm>
        <a:graphic>
          <a:graphicData uri="http://schemas.openxmlformats.org/drawingml/2006/table">
            <a:tbl>
              <a:tblPr/>
              <a:tblGrid>
                <a:gridCol w="448557">
                  <a:extLst>
                    <a:ext uri="{9D8B030D-6E8A-4147-A177-3AD203B41FA5}">
                      <a16:colId xmlns:a16="http://schemas.microsoft.com/office/drawing/2014/main" val="20000"/>
                    </a:ext>
                  </a:extLst>
                </a:gridCol>
                <a:gridCol w="458541">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8541">
                  <a:extLst>
                    <a:ext uri="{9D8B030D-6E8A-4147-A177-3AD203B41FA5}">
                      <a16:colId xmlns:a16="http://schemas.microsoft.com/office/drawing/2014/main" val="20006"/>
                    </a:ext>
                  </a:extLst>
                </a:gridCol>
                <a:gridCol w="458541">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8541">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134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114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63203" y="4795317"/>
          <a:ext cx="5051435"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982218">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83.6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22.8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44 (14%)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199 (63%)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83.0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23.1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44 (16%)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168 (61%)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6832477" cy="2987040"/>
        </p:xfrm>
        <a:graphic>
          <a:graphicData uri="http://schemas.openxmlformats.org/drawingml/2006/table">
            <a:tbl>
              <a:tblPr/>
              <a:tblGrid>
                <a:gridCol w="967366">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4178674">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Q5</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Answer</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74</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units or SF</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Key Terms - Final State: Combined Objects: Incorrect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7"/>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Key Terms - Initial State: Initial B: Incorrect sign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8"/>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Key Terms - Initial State: Initial B: Incorrect sign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9"/>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Units or SF</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Applications: Incorrect moment of inertia applied</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1"/>
                  </a:ext>
                </a:extLst>
              </a:tr>
            </a:tbl>
          </a:graphicData>
        </a:graphic>
      </p:graphicFrame>
      <p:sp>
        <p:nvSpPr>
          <p:cNvPr id="7" name="Rectangle 6">
            <a:extLst>
              <a:ext uri="{FF2B5EF4-FFF2-40B4-BE49-F238E27FC236}">
                <a16:creationId xmlns:a16="http://schemas.microsoft.com/office/drawing/2014/main" id="{70A94F2E-E676-5FF8-317F-D965CB03DC03}"/>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06AEC1E-BE88-3C02-6568-CE871822AC8B}"/>
                  </a:ext>
                </a:extLst>
              </p:cNvPr>
              <p:cNvSpPr txBox="1"/>
              <p:nvPr/>
            </p:nvSpPr>
            <p:spPr>
              <a:xfrm>
                <a:off x="45720" y="417140"/>
                <a:ext cx="5715001" cy="2121478"/>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65	  7. 	In a HMMWV’s transmission, gear A is a solid disk (mass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m:rPr>
                            <m:sty m:val="p"/>
                          </m:rPr>
                          <a:rPr lang="en-US" sz="1200">
                            <a:latin typeface="Cambria Math" panose="02040503050406030204" pitchFamily="18" charset="0"/>
                            <a:cs typeface="Arial" panose="020B0604020202020204" pitchFamily="34" charset="0"/>
                          </a:rPr>
                          <m:t>M</m:t>
                        </m:r>
                      </m:e>
                      <m:sub>
                        <m:r>
                          <a:rPr lang="en-US" sz="1200" b="0" i="1" smtClean="0">
                            <a:latin typeface="Cambria Math" panose="02040503050406030204" pitchFamily="18" charset="0"/>
                            <a:cs typeface="Arial" panose="020B0604020202020204" pitchFamily="34" charset="0"/>
                          </a:rPr>
                          <m:t>𝐴</m:t>
                        </m:r>
                      </m:sub>
                    </m:sSub>
                    <m:r>
                      <a:rPr lang="en-US" sz="1200">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14.0 </m:t>
                    </m:r>
                    <m:r>
                      <a:rPr lang="en-US" sz="1200" i="1">
                        <a:latin typeface="Cambria Math" panose="02040503050406030204" pitchFamily="18" charset="0"/>
                        <a:cs typeface="Arial" panose="020B0604020202020204" pitchFamily="34" charset="0"/>
                      </a:rPr>
                      <m:t>𝑘𝑔</m:t>
                    </m:r>
                  </m:oMath>
                </a14:m>
                <a:r>
                  <a:rPr lang="en-US" sz="1200" dirty="0">
                    <a:latin typeface="Arial" panose="020B0604020202020204" pitchFamily="34" charset="0"/>
                    <a:cs typeface="Arial" panose="020B0604020202020204" pitchFamily="34" charset="0"/>
                  </a:rPr>
                  <a:t>, radius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𝑅</m:t>
                        </m:r>
                      </m:e>
                      <m:sub>
                        <m:r>
                          <a:rPr lang="en-US" sz="1200" b="0" i="1" smtClean="0">
                            <a:latin typeface="Cambria Math" panose="02040503050406030204" pitchFamily="18" charset="0"/>
                            <a:cs typeface="Arial" panose="020B0604020202020204" pitchFamily="34" charset="0"/>
                          </a:rPr>
                          <m:t>𝐴</m:t>
                        </m:r>
                      </m:sub>
                    </m:sSub>
                    <m:r>
                      <a:rPr lang="en-US" sz="1200" i="1">
                        <a:latin typeface="Cambria Math" panose="02040503050406030204" pitchFamily="18" charset="0"/>
                        <a:cs typeface="Arial" panose="020B0604020202020204" pitchFamily="34" charset="0"/>
                      </a:rPr>
                      <m:t>=0.120 </m:t>
                    </m:r>
                    <m:r>
                      <a:rPr lang="en-US" sz="1200" i="1">
                        <a:latin typeface="Cambria Math" panose="02040503050406030204" pitchFamily="18" charset="0"/>
                        <a:cs typeface="Arial" panose="020B0604020202020204" pitchFamily="34" charset="0"/>
                      </a:rPr>
                      <m:t>𝑚</m:t>
                    </m:r>
                  </m:oMath>
                </a14:m>
                <a:r>
                  <a:rPr lang="en-US" sz="1200" dirty="0">
                    <a:latin typeface="Arial" panose="020B0604020202020204" pitchFamily="34" charset="0"/>
                    <a:cs typeface="Arial" panose="020B0604020202020204" pitchFamily="34" charset="0"/>
                  </a:rPr>
                  <a:t>) which spins clockwise (viewed from above) with an angular speed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𝜔</m:t>
                        </m:r>
                      </m:e>
                      <m:sub>
                        <m:r>
                          <a:rPr lang="en-US" sz="1200" b="0" i="1" smtClean="0">
                            <a:latin typeface="Cambria Math" panose="02040503050406030204" pitchFamily="18" charset="0"/>
                            <a:cs typeface="Arial" panose="020B0604020202020204" pitchFamily="34" charset="0"/>
                          </a:rPr>
                          <m:t>𝐴</m:t>
                        </m:r>
                      </m:sub>
                    </m:sSub>
                    <m:r>
                      <a:rPr lang="en-US" sz="1200" i="1">
                        <a:latin typeface="Cambria Math" panose="02040503050406030204" pitchFamily="18" charset="0"/>
                        <a:cs typeface="Arial" panose="020B0604020202020204" pitchFamily="34" charset="0"/>
                      </a:rPr>
                      <m:t>=</m:t>
                    </m:r>
                    <m:r>
                      <a:rPr lang="en-US" sz="1200">
                        <a:latin typeface="Cambria Math" panose="02040503050406030204" pitchFamily="18" charset="0"/>
                        <a:cs typeface="Arial" panose="020B0604020202020204" pitchFamily="34" charset="0"/>
                      </a:rPr>
                      <m:t>352</m:t>
                    </m:r>
                    <m:f>
                      <m:fPr>
                        <m:ctrlPr>
                          <a:rPr lang="en-US" sz="1200" i="1">
                            <a:latin typeface="Cambria Math" panose="02040503050406030204" pitchFamily="18" charset="0"/>
                            <a:cs typeface="Arial" panose="020B0604020202020204" pitchFamily="34" charset="0"/>
                          </a:rPr>
                        </m:ctrlPr>
                      </m:fPr>
                      <m:num>
                        <m:r>
                          <m:rPr>
                            <m:sty m:val="p"/>
                          </m:rPr>
                          <a:rPr lang="en-US" sz="1200">
                            <a:latin typeface="Cambria Math" panose="02040503050406030204" pitchFamily="18" charset="0"/>
                            <a:cs typeface="Arial" panose="020B0604020202020204" pitchFamily="34" charset="0"/>
                          </a:rPr>
                          <m:t>rad</m:t>
                        </m:r>
                      </m:num>
                      <m:den>
                        <m:r>
                          <m:rPr>
                            <m:sty m:val="p"/>
                          </m:rPr>
                          <a:rPr lang="en-US" sz="1200">
                            <a:latin typeface="Cambria Math" panose="02040503050406030204" pitchFamily="18" charset="0"/>
                            <a:cs typeface="Arial" panose="020B0604020202020204" pitchFamily="34" charset="0"/>
                          </a:rPr>
                          <m:t>s</m:t>
                        </m:r>
                      </m:den>
                    </m:f>
                    <m:r>
                      <a:rPr lang="en-US" sz="1200">
                        <a:latin typeface="Cambria Math" panose="02040503050406030204" pitchFamily="18" charset="0"/>
                        <a:cs typeface="Arial" panose="020B0604020202020204" pitchFamily="34" charset="0"/>
                      </a:rPr>
                      <m:t>.</m:t>
                    </m:r>
                  </m:oMath>
                </a14:m>
                <a:r>
                  <a:rPr lang="en-US" sz="1200" dirty="0">
                    <a:latin typeface="Arial" panose="020B0604020202020204" pitchFamily="34" charset="0"/>
                    <a:cs typeface="Arial" panose="020B0604020202020204" pitchFamily="34" charset="0"/>
                  </a:rPr>
                  <a:t> Gear B is a solid disk (mass</a:t>
                </a:r>
                <a14:m>
                  <m:oMath xmlns:m="http://schemas.openxmlformats.org/officeDocument/2006/math">
                    <m:r>
                      <a:rPr lang="en-US" sz="1200">
                        <a:latin typeface="Cambria Math" panose="02040503050406030204" pitchFamily="18" charset="0"/>
                        <a:cs typeface="Arial" panose="020B0604020202020204" pitchFamily="34" charset="0"/>
                      </a:rPr>
                      <m:t> </m:t>
                    </m:r>
                    <m:sSub>
                      <m:sSubPr>
                        <m:ctrlPr>
                          <a:rPr lang="en-US" sz="1200" i="1">
                            <a:latin typeface="Cambria Math" panose="02040503050406030204" pitchFamily="18" charset="0"/>
                            <a:cs typeface="Arial" panose="020B0604020202020204" pitchFamily="34" charset="0"/>
                          </a:rPr>
                        </m:ctrlPr>
                      </m:sSubPr>
                      <m:e>
                        <m:r>
                          <m:rPr>
                            <m:sty m:val="p"/>
                          </m:rPr>
                          <a:rPr lang="en-US" sz="1200">
                            <a:latin typeface="Cambria Math" panose="02040503050406030204" pitchFamily="18" charset="0"/>
                            <a:cs typeface="Arial" panose="020B0604020202020204" pitchFamily="34" charset="0"/>
                          </a:rPr>
                          <m:t>M</m:t>
                        </m:r>
                      </m:e>
                      <m:sub>
                        <m:r>
                          <m:rPr>
                            <m:sty m:val="p"/>
                          </m:rPr>
                          <a:rPr lang="en-US" sz="1200">
                            <a:latin typeface="Cambria Math" panose="02040503050406030204" pitchFamily="18" charset="0"/>
                            <a:cs typeface="Arial" panose="020B0604020202020204" pitchFamily="34" charset="0"/>
                          </a:rPr>
                          <m:t>B</m:t>
                        </m:r>
                      </m:sub>
                    </m:sSub>
                    <m:r>
                      <a:rPr lang="en-US" sz="1200">
                        <a:latin typeface="Cambria Math" panose="02040503050406030204" pitchFamily="18" charset="0"/>
                        <a:cs typeface="Arial" panose="020B0604020202020204" pitchFamily="34" charset="0"/>
                      </a:rPr>
                      <m:t>=</m:t>
                    </m:r>
                    <m:r>
                      <a:rPr lang="en-US" sz="1200" i="1">
                        <a:latin typeface="Cambria Math" panose="02040503050406030204" pitchFamily="18" charset="0"/>
                        <a:cs typeface="Arial" panose="020B0604020202020204" pitchFamily="34" charset="0"/>
                      </a:rPr>
                      <m:t>75.0 </m:t>
                    </m:r>
                    <m:r>
                      <a:rPr lang="en-US" sz="1200" i="1">
                        <a:latin typeface="Cambria Math" panose="02040503050406030204" pitchFamily="18" charset="0"/>
                        <a:cs typeface="Arial" panose="020B0604020202020204" pitchFamily="34" charset="0"/>
                      </a:rPr>
                      <m:t>𝑘𝑔</m:t>
                    </m:r>
                  </m:oMath>
                </a14:m>
                <a:r>
                  <a:rPr lang="en-US" sz="1200" dirty="0">
                    <a:latin typeface="Arial" panose="020B0604020202020204" pitchFamily="34" charset="0"/>
                    <a:cs typeface="Arial" panose="020B0604020202020204" pitchFamily="34" charset="0"/>
                  </a:rPr>
                  <a:t>, radius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𝑅</m:t>
                        </m:r>
                      </m:e>
                      <m:sub>
                        <m:r>
                          <a:rPr lang="en-US" sz="1200" i="1">
                            <a:latin typeface="Cambria Math" panose="02040503050406030204" pitchFamily="18" charset="0"/>
                            <a:cs typeface="Arial" panose="020B0604020202020204" pitchFamily="34" charset="0"/>
                          </a:rPr>
                          <m:t>𝐵</m:t>
                        </m:r>
                      </m:sub>
                    </m:sSub>
                    <m:r>
                      <a:rPr lang="en-US" sz="1200" i="1">
                        <a:latin typeface="Cambria Math" panose="02040503050406030204" pitchFamily="18" charset="0"/>
                        <a:cs typeface="Arial" panose="020B0604020202020204" pitchFamily="34" charset="0"/>
                      </a:rPr>
                      <m:t>=0.250 </m:t>
                    </m:r>
                    <m:r>
                      <a:rPr lang="en-US" sz="1200" i="1">
                        <a:latin typeface="Cambria Math" panose="02040503050406030204" pitchFamily="18" charset="0"/>
                        <a:cs typeface="Arial" panose="020B0604020202020204" pitchFamily="34" charset="0"/>
                      </a:rPr>
                      <m:t>𝑚</m:t>
                    </m:r>
                  </m:oMath>
                </a14:m>
                <a:r>
                  <a:rPr lang="en-US" sz="1200" dirty="0">
                    <a:latin typeface="Arial" panose="020B0604020202020204" pitchFamily="34" charset="0"/>
                    <a:cs typeface="Arial" panose="020B0604020202020204" pitchFamily="34" charset="0"/>
                  </a:rPr>
                  <a:t>) which spins counter-clockwise (viewed from above) with an angular speed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𝜔</m:t>
                        </m:r>
                      </m:e>
                      <m:sub>
                        <m:r>
                          <a:rPr lang="en-US" sz="1200" i="1">
                            <a:latin typeface="Cambria Math" panose="02040503050406030204" pitchFamily="18" charset="0"/>
                            <a:cs typeface="Arial" panose="020B0604020202020204" pitchFamily="34" charset="0"/>
                          </a:rPr>
                          <m:t>𝐵</m:t>
                        </m:r>
                      </m:sub>
                    </m:sSub>
                    <m:r>
                      <a:rPr lang="en-US" sz="1200" i="1">
                        <a:latin typeface="Cambria Math" panose="02040503050406030204" pitchFamily="18" charset="0"/>
                        <a:cs typeface="Arial" panose="020B0604020202020204" pitchFamily="34" charset="0"/>
                      </a:rPr>
                      <m:t>=1.50</m:t>
                    </m:r>
                    <m:f>
                      <m:fPr>
                        <m:ctrlPr>
                          <a:rPr lang="en-US" sz="1200" i="1">
                            <a:latin typeface="Cambria Math" panose="02040503050406030204" pitchFamily="18" charset="0"/>
                            <a:cs typeface="Arial" panose="020B0604020202020204" pitchFamily="34" charset="0"/>
                          </a:rPr>
                        </m:ctrlPr>
                      </m:fPr>
                      <m:num>
                        <m:r>
                          <a:rPr lang="en-US" sz="1200" i="1">
                            <a:latin typeface="Cambria Math" panose="02040503050406030204" pitchFamily="18" charset="0"/>
                            <a:cs typeface="Arial" panose="020B0604020202020204" pitchFamily="34" charset="0"/>
                          </a:rPr>
                          <m:t>𝑟𝑎𝑑</m:t>
                        </m:r>
                      </m:num>
                      <m:den>
                        <m:r>
                          <a:rPr lang="en-US" sz="1200" i="1">
                            <a:latin typeface="Cambria Math" panose="02040503050406030204" pitchFamily="18" charset="0"/>
                            <a:cs typeface="Arial" panose="020B0604020202020204" pitchFamily="34" charset="0"/>
                          </a:rPr>
                          <m:t>𝑠</m:t>
                        </m:r>
                      </m:den>
                    </m:f>
                  </m:oMath>
                </a14:m>
                <a:r>
                  <a:rPr lang="en-US" sz="1200" dirty="0">
                    <a:latin typeface="Arial" panose="020B0604020202020204" pitchFamily="34" charset="0"/>
                    <a:cs typeface="Arial" panose="020B0604020202020204" pitchFamily="34" charset="0"/>
                  </a:rPr>
                  <a:t>. When the transmission engages gear A connects with gear B as shown, and they both rotate without slipping at the same angular speed. </a:t>
                </a:r>
                <a:r>
                  <a:rPr lang="en-US" sz="1200" b="1" dirty="0">
                    <a:latin typeface="Arial" panose="020B0604020202020204" pitchFamily="34" charset="0"/>
                    <a:cs typeface="Arial" panose="020B0604020202020204" pitchFamily="34" charset="0"/>
                  </a:rPr>
                  <a:t>Calculate the magnitude of the angular velocity </a:t>
                </a:r>
                <a:r>
                  <a:rPr lang="en-US" sz="1200" dirty="0">
                    <a:latin typeface="Arial" panose="020B0604020202020204" pitchFamily="34" charset="0"/>
                    <a:cs typeface="Arial" panose="020B0604020202020204" pitchFamily="34" charset="0"/>
                  </a:rPr>
                  <a:t>of the connected gears, </a:t>
                </a:r>
                <a14:m>
                  <m:oMath xmlns:m="http://schemas.openxmlformats.org/officeDocument/2006/math">
                    <m:sSub>
                      <m:sSubPr>
                        <m:ctrlPr>
                          <a:rPr lang="en-US" sz="1200" b="0" i="1" smtClean="0">
                            <a:latin typeface="Cambria Math" panose="02040503050406030204" pitchFamily="18" charset="0"/>
                            <a:cs typeface="Arial" panose="020B0604020202020204" pitchFamily="34" charset="0"/>
                          </a:rPr>
                        </m:ctrlPr>
                      </m:sSubPr>
                      <m:e>
                        <m:r>
                          <a:rPr lang="en-US" sz="1200" b="0" i="1" smtClean="0">
                            <a:latin typeface="Cambria Math" panose="02040503050406030204" pitchFamily="18" charset="0"/>
                            <a:cs typeface="Arial" panose="020B0604020202020204" pitchFamily="34" charset="0"/>
                          </a:rPr>
                          <m:t>𝜔</m:t>
                        </m:r>
                      </m:e>
                      <m:sub>
                        <m:r>
                          <a:rPr lang="en-US" sz="1200" b="0" i="1" smtClean="0">
                            <a:latin typeface="Cambria Math" panose="02040503050406030204" pitchFamily="18" charset="0"/>
                            <a:cs typeface="Arial" panose="020B0604020202020204" pitchFamily="34" charset="0"/>
                          </a:rPr>
                          <m:t>𝑓</m:t>
                        </m:r>
                      </m:sub>
                    </m:sSub>
                  </m:oMath>
                </a14:m>
                <a:r>
                  <a:rPr lang="en-US" sz="1200" dirty="0">
                    <a:latin typeface="Arial" panose="020B0604020202020204" pitchFamily="34" charset="0"/>
                    <a:cs typeface="Arial" panose="020B0604020202020204" pitchFamily="34" charset="0"/>
                  </a:rPr>
                  <a:t>.</a:t>
                </a:r>
              </a:p>
            </p:txBody>
          </p:sp>
        </mc:Choice>
        <mc:Fallback>
          <p:sp>
            <p:nvSpPr>
              <p:cNvPr id="8" name="TextBox 7">
                <a:extLst>
                  <a:ext uri="{FF2B5EF4-FFF2-40B4-BE49-F238E27FC236}">
                    <a16:creationId xmlns:a16="http://schemas.microsoft.com/office/drawing/2014/main" id="{706AEC1E-BE88-3C02-6568-CE871822AC8B}"/>
                  </a:ext>
                </a:extLst>
              </p:cNvPr>
              <p:cNvSpPr txBox="1">
                <a:spLocks noRot="1" noChangeAspect="1" noMove="1" noResize="1" noEditPoints="1" noAdjustHandles="1" noChangeArrowheads="1" noChangeShapeType="1" noTextEdit="1"/>
              </p:cNvSpPr>
              <p:nvPr/>
            </p:nvSpPr>
            <p:spPr>
              <a:xfrm>
                <a:off x="45720" y="417140"/>
                <a:ext cx="5715001" cy="2121478"/>
              </a:xfrm>
              <a:prstGeom prst="rect">
                <a:avLst/>
              </a:prstGeom>
              <a:blipFill>
                <a:blip r:embed="rId3"/>
                <a:stretch>
                  <a:fillRect l="-107" r="-320" b="-287"/>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B91056CE-1CE0-6C84-9514-AAED59E10B12}"/>
              </a:ext>
            </a:extLst>
          </p:cNvPr>
          <p:cNvPicPr>
            <a:picLocks noChangeAspect="1"/>
          </p:cNvPicPr>
          <p:nvPr/>
        </p:nvPicPr>
        <p:blipFill>
          <a:blip r:embed="rId4"/>
          <a:stretch>
            <a:fillRect/>
          </a:stretch>
        </p:blipFill>
        <p:spPr>
          <a:xfrm>
            <a:off x="4185990" y="2303236"/>
            <a:ext cx="1198810" cy="81634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N2LR</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507501" cy="1183436"/>
        </p:xfrm>
        <a:graphic>
          <a:graphicData uri="http://schemas.openxmlformats.org/drawingml/2006/table">
            <a:tbl>
              <a:tblPr/>
              <a:tblGrid>
                <a:gridCol w="448557">
                  <a:extLst>
                    <a:ext uri="{9D8B030D-6E8A-4147-A177-3AD203B41FA5}">
                      <a16:colId xmlns:a16="http://schemas.microsoft.com/office/drawing/2014/main" val="20000"/>
                    </a:ext>
                  </a:extLst>
                </a:gridCol>
                <a:gridCol w="458541">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8541">
                  <a:extLst>
                    <a:ext uri="{9D8B030D-6E8A-4147-A177-3AD203B41FA5}">
                      <a16:colId xmlns:a16="http://schemas.microsoft.com/office/drawing/2014/main" val="20006"/>
                    </a:ext>
                  </a:extLst>
                </a:gridCol>
                <a:gridCol w="458541">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8541">
                  <a:extLst>
                    <a:ext uri="{9D8B030D-6E8A-4147-A177-3AD203B41FA5}">
                      <a16:colId xmlns:a16="http://schemas.microsoft.com/office/drawing/2014/main" val="20009"/>
                    </a:ext>
                  </a:extLst>
                </a:gridCol>
                <a:gridCol w="458541">
                  <a:extLst>
                    <a:ext uri="{9D8B030D-6E8A-4147-A177-3AD203B41FA5}">
                      <a16:colId xmlns:a16="http://schemas.microsoft.com/office/drawing/2014/main" val="20010"/>
                    </a:ext>
                  </a:extLst>
                </a:gridCol>
                <a:gridCol w="499084">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84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71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90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19</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56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63203" y="4795317"/>
          <a:ext cx="5051435"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982218">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72.1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28.9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92 (29%)</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130 (41%)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67.9</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dirty="0">
                          <a:solidFill>
                            <a:srgbClr val="FF0000">
                              <a:alpha val="100000"/>
                            </a:srgbClr>
                          </a:solidFill>
                          <a:latin typeface="Arial"/>
                          <a:cs typeface="Arial"/>
                          <a:sym typeface="Arial"/>
                        </a:rPr>
                        <a:t>96 (35%)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dirty="0">
                          <a:solidFill>
                            <a:srgbClr val="228B22">
                              <a:alpha val="100000"/>
                            </a:srgbClr>
                          </a:solidFill>
                          <a:latin typeface="Arial"/>
                          <a:cs typeface="Arial"/>
                          <a:sym typeface="Arial"/>
                        </a:rPr>
                        <a:t>115 (42%)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32864484"/>
              </p:ext>
            </p:extLst>
          </p:nvPr>
        </p:nvGraphicFramePr>
        <p:xfrm>
          <a:off x="5715001" y="3634740"/>
          <a:ext cx="7244081" cy="5425440"/>
        </p:xfrm>
        <a:graphic>
          <a:graphicData uri="http://schemas.openxmlformats.org/drawingml/2006/table">
            <a:tbl>
              <a:tblPr/>
              <a:tblGrid>
                <a:gridCol w="776047">
                  <a:extLst>
                    <a:ext uri="{9D8B030D-6E8A-4147-A177-3AD203B41FA5}">
                      <a16:colId xmlns:a16="http://schemas.microsoft.com/office/drawing/2014/main" val="20000"/>
                    </a:ext>
                  </a:extLst>
                </a:gridCol>
                <a:gridCol w="415308">
                  <a:extLst>
                    <a:ext uri="{9D8B030D-6E8A-4147-A177-3AD203B41FA5}">
                      <a16:colId xmlns:a16="http://schemas.microsoft.com/office/drawing/2014/main" val="20001"/>
                    </a:ext>
                  </a:extLst>
                </a:gridCol>
                <a:gridCol w="5115129">
                  <a:extLst>
                    <a:ext uri="{9D8B030D-6E8A-4147-A177-3AD203B41FA5}">
                      <a16:colId xmlns:a16="http://schemas.microsoft.com/office/drawing/2014/main" val="20002"/>
                    </a:ext>
                  </a:extLst>
                </a:gridCol>
                <a:gridCol w="937597">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answer</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72</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68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Key Terms : Applied Force ($$R F_A$$) incorrect sign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Key Terms : Tension ($$R T$$) incorrect sign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Key Terms : Tension ($$R T$$) Incorrect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Key Terms : Tension ($$R T$$) Incorrect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Key Terms Applied Force ($$R F_A$$) Incorrect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7"/>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Key Terms Tension ($$R T$$) incorrect sign (- is 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8"/>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Key : Applied Force ($$R F_A$$) Incorrect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9"/>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Applications: Does not apply link equation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Applications: Does not substitute from N2L into N2L-R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Physics: No acceleration link equation ($$\alpha = \frac{a}{r}$$)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Key Terms : Applied Force ($$R F_A$$) Incorrect sign (+ is 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Applications: Does not apply link equation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4"/>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Applications: Incorrect moment of inertia applied</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5"/>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Applications: Does not substitute from N2L into N2L-R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6"/>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Physics: No torque ($$\tau = \vec{r} \times \vec{F}$$)</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7"/>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SF</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8"/>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19"/>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Physics: No N2L-Rotation ($$\Sigma \tau = I \alpha$$)</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21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20"/>
                  </a:ext>
                </a:extLst>
              </a:tr>
            </a:tbl>
          </a:graphicData>
        </a:graphic>
      </p:graphicFrame>
      <p:sp>
        <p:nvSpPr>
          <p:cNvPr id="7" name="Rectangle 6">
            <a:extLst>
              <a:ext uri="{FF2B5EF4-FFF2-40B4-BE49-F238E27FC236}">
                <a16:creationId xmlns:a16="http://schemas.microsoft.com/office/drawing/2014/main" id="{835480B9-F9C0-889B-3C82-B183C514CF49}"/>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48F6758-050E-A94E-226A-BE932C98DA62}"/>
                  </a:ext>
                </a:extLst>
              </p:cNvPr>
              <p:cNvSpPr txBox="1"/>
              <p:nvPr/>
            </p:nvSpPr>
            <p:spPr>
              <a:xfrm>
                <a:off x="88900" y="483964"/>
                <a:ext cx="5619751" cy="1492332"/>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65	  8. 	A force </a:t>
                </a:r>
                <a14:m>
                  <m:oMath xmlns:m="http://schemas.openxmlformats.org/officeDocument/2006/math">
                    <m:sSub>
                      <m:sSubPr>
                        <m:ctrlPr>
                          <a:rPr lang="en-US" sz="1200" b="0" i="1" dirty="0" smtClean="0">
                            <a:latin typeface="Cambria Math" panose="02040503050406030204" pitchFamily="18" charset="0"/>
                            <a:cs typeface="Arial" panose="020B0604020202020204" pitchFamily="34" charset="0"/>
                          </a:rPr>
                        </m:ctrlPr>
                      </m:sSubPr>
                      <m:e>
                        <m:acc>
                          <m:accPr>
                            <m:chr m:val="⃗"/>
                            <m:ctrlPr>
                              <a:rPr lang="en-US" sz="1200" b="0" i="1" smtClean="0">
                                <a:latin typeface="Cambria Math" panose="02040503050406030204" pitchFamily="18" charset="0"/>
                                <a:cs typeface="Arial" panose="020B0604020202020204" pitchFamily="34" charset="0"/>
                              </a:rPr>
                            </m:ctrlPr>
                          </m:accPr>
                          <m:e>
                            <m:r>
                              <a:rPr lang="en-US" sz="1200" b="0" i="1" smtClean="0">
                                <a:latin typeface="Cambria Math" panose="02040503050406030204" pitchFamily="18" charset="0"/>
                                <a:cs typeface="Arial" panose="020B0604020202020204" pitchFamily="34" charset="0"/>
                              </a:rPr>
                              <m:t>𝐹</m:t>
                            </m:r>
                          </m:e>
                        </m:acc>
                      </m:e>
                      <m:sub>
                        <m:r>
                          <a:rPr lang="en-US" sz="1200" b="0" i="1" dirty="0" smtClean="0">
                            <a:latin typeface="Cambria Math" panose="02040503050406030204" pitchFamily="18" charset="0"/>
                            <a:cs typeface="Arial" panose="020B0604020202020204" pitchFamily="34" charset="0"/>
                          </a:rPr>
                          <m:t>𝐴</m:t>
                        </m:r>
                      </m:sub>
                    </m:sSub>
                  </m:oMath>
                </a14:m>
                <a:r>
                  <a:rPr lang="en-US" sz="1200" dirty="0">
                    <a:latin typeface="Arial" panose="020B0604020202020204" pitchFamily="34" charset="0"/>
                    <a:cs typeface="Arial" panose="020B0604020202020204" pitchFamily="34" charset="0"/>
                  </a:rPr>
                  <a:t> is applied to the free end of a rope along the edge of a pulley to pull a block of mass </a:t>
                </a:r>
                <a14:m>
                  <m:oMath xmlns:m="http://schemas.openxmlformats.org/officeDocument/2006/math">
                    <m:r>
                      <a:rPr lang="en-US" sz="1200" b="0" i="1" smtClean="0">
                        <a:latin typeface="Cambria Math" panose="02040503050406030204" pitchFamily="18" charset="0"/>
                        <a:cs typeface="Arial" panose="020B0604020202020204" pitchFamily="34" charset="0"/>
                      </a:rPr>
                      <m:t>𝑚</m:t>
                    </m:r>
                    <m:r>
                      <a:rPr lang="en-US" sz="1200" b="0" i="0" smtClean="0">
                        <a:latin typeface="Cambria Math" panose="02040503050406030204" pitchFamily="18" charset="0"/>
                        <a:cs typeface="Arial" panose="020B0604020202020204" pitchFamily="34" charset="0"/>
                      </a:rPr>
                      <m:t>=4.25 </m:t>
                    </m:r>
                    <m:r>
                      <m:rPr>
                        <m:sty m:val="p"/>
                      </m:rPr>
                      <a:rPr lang="en-US" sz="1200" b="0" i="0" smtClean="0">
                        <a:latin typeface="Cambria Math" panose="02040503050406030204" pitchFamily="18" charset="0"/>
                        <a:cs typeface="Arial" panose="020B0604020202020204" pitchFamily="34" charset="0"/>
                      </a:rPr>
                      <m:t>kg</m:t>
                    </m:r>
                  </m:oMath>
                </a14:m>
                <a:r>
                  <a:rPr lang="en-US" sz="1200" dirty="0">
                    <a:latin typeface="Arial" panose="020B0604020202020204" pitchFamily="34" charset="0"/>
                    <a:cs typeface="Arial" panose="020B0604020202020204" pitchFamily="34" charset="0"/>
                  </a:rPr>
                  <a:t> along a frictionless ramp at angle</a:t>
                </a:r>
                <a:r>
                  <a:rPr lang="en-US" sz="1200" dirty="0">
                    <a:cs typeface="Arial" panose="020B0604020202020204" pitchFamily="34" charset="0"/>
                  </a:rPr>
                  <a:t> </a:t>
                </a:r>
                <a14:m>
                  <m:oMath xmlns:m="http://schemas.openxmlformats.org/officeDocument/2006/math">
                    <m:r>
                      <a:rPr lang="en-US" sz="1200" i="1">
                        <a:latin typeface="Cambria Math" panose="02040503050406030204" pitchFamily="18" charset="0"/>
                        <a:cs typeface="Arial" panose="020B0604020202020204" pitchFamily="34" charset="0"/>
                      </a:rPr>
                      <m:t>𝜃</m:t>
                    </m:r>
                    <m:r>
                      <a:rPr lang="en-US" sz="1200" b="0" i="1" smtClean="0">
                        <a:latin typeface="Cambria Math" panose="02040503050406030204" pitchFamily="18" charset="0"/>
                        <a:cs typeface="Arial" panose="020B0604020202020204" pitchFamily="34" charset="0"/>
                      </a:rPr>
                      <m:t>=25.5</m:t>
                    </m:r>
                    <m:r>
                      <a:rPr lang="en-US" sz="1200" b="0" i="1" smtClean="0">
                        <a:latin typeface="Cambria Math" panose="02040503050406030204" pitchFamily="18" charset="0"/>
                        <a:ea typeface="Cambria Math" panose="02040503050406030204" pitchFamily="18" charset="0"/>
                        <a:cs typeface="Arial" panose="020B0604020202020204" pitchFamily="34" charset="0"/>
                      </a:rPr>
                      <m:t>°</m:t>
                    </m:r>
                  </m:oMath>
                </a14:m>
                <a:r>
                  <a:rPr lang="en-US" sz="1200" dirty="0">
                    <a:latin typeface="Arial" panose="020B0604020202020204" pitchFamily="34" charset="0"/>
                    <a:cs typeface="Arial" panose="020B0604020202020204" pitchFamily="34" charset="0"/>
                  </a:rPr>
                  <a:t>. The block has a constant linear acceleration of </a:t>
                </a:r>
                <a14:m>
                  <m:oMath xmlns:m="http://schemas.openxmlformats.org/officeDocument/2006/math">
                    <m:r>
                      <a:rPr lang="en-US" sz="1200" b="0" i="1" smtClean="0">
                        <a:latin typeface="Cambria Math" panose="02040503050406030204" pitchFamily="18" charset="0"/>
                        <a:cs typeface="Arial" panose="020B0604020202020204" pitchFamily="34" charset="0"/>
                      </a:rPr>
                      <m:t>2.05</m:t>
                    </m:r>
                    <m:f>
                      <m:fPr>
                        <m:ctrlPr>
                          <a:rPr lang="en-US" sz="1200" b="0" i="1" smtClean="0">
                            <a:latin typeface="Cambria Math" panose="02040503050406030204" pitchFamily="18" charset="0"/>
                            <a:cs typeface="Arial" panose="020B0604020202020204" pitchFamily="34" charset="0"/>
                          </a:rPr>
                        </m:ctrlPr>
                      </m:fPr>
                      <m:num>
                        <m:r>
                          <a:rPr lang="en-US" sz="1200" b="0" i="1" smtClean="0">
                            <a:latin typeface="Cambria Math" panose="02040503050406030204" pitchFamily="18" charset="0"/>
                            <a:cs typeface="Arial" panose="020B0604020202020204" pitchFamily="34" charset="0"/>
                          </a:rPr>
                          <m:t>𝑚</m:t>
                        </m:r>
                      </m:num>
                      <m:den>
                        <m:sSup>
                          <m:sSupPr>
                            <m:ctrlPr>
                              <a:rPr lang="en-US" sz="1200" b="0" i="1" smtClean="0">
                                <a:latin typeface="Cambria Math" panose="02040503050406030204" pitchFamily="18" charset="0"/>
                                <a:cs typeface="Arial" panose="020B0604020202020204" pitchFamily="34" charset="0"/>
                              </a:rPr>
                            </m:ctrlPr>
                          </m:sSupPr>
                          <m:e>
                            <m:r>
                              <a:rPr lang="en-US" sz="1200" b="0" i="1" smtClean="0">
                                <a:latin typeface="Cambria Math" panose="02040503050406030204" pitchFamily="18" charset="0"/>
                                <a:cs typeface="Arial" panose="020B0604020202020204" pitchFamily="34" charset="0"/>
                              </a:rPr>
                              <m:t>𝑠</m:t>
                            </m:r>
                          </m:e>
                          <m:sup>
                            <m:r>
                              <a:rPr lang="en-US" sz="1200" b="0" i="1" smtClean="0">
                                <a:latin typeface="Cambria Math" panose="02040503050406030204" pitchFamily="18" charset="0"/>
                                <a:cs typeface="Arial" panose="020B0604020202020204" pitchFamily="34" charset="0"/>
                              </a:rPr>
                              <m:t>2</m:t>
                            </m:r>
                          </m:sup>
                        </m:sSup>
                      </m:den>
                    </m:f>
                  </m:oMath>
                </a14:m>
                <a:r>
                  <a:rPr lang="en-US" sz="1200" dirty="0">
                    <a:latin typeface="Arial" panose="020B0604020202020204" pitchFamily="34" charset="0"/>
                    <a:cs typeface="Arial" panose="020B0604020202020204" pitchFamily="34" charset="0"/>
                  </a:rPr>
                  <a:t> </a:t>
                </a:r>
                <a:r>
                  <a:rPr lang="en-US" sz="1200" u="sng" dirty="0">
                    <a:latin typeface="Arial" panose="020B0604020202020204" pitchFamily="34" charset="0"/>
                    <a:cs typeface="Arial" panose="020B0604020202020204" pitchFamily="34" charset="0"/>
                  </a:rPr>
                  <a:t>up</a:t>
                </a:r>
                <a:r>
                  <a:rPr lang="en-US" sz="1200" dirty="0">
                    <a:latin typeface="Arial" panose="020B0604020202020204" pitchFamily="34" charset="0"/>
                    <a:cs typeface="Arial" panose="020B0604020202020204" pitchFamily="34" charset="0"/>
                  </a:rPr>
                  <a:t> the ramp. The pulley can be approximated as a hoop (mass </a:t>
                </a:r>
                <a14:m>
                  <m:oMath xmlns:m="http://schemas.openxmlformats.org/officeDocument/2006/math">
                    <m:r>
                      <a:rPr lang="en-US" sz="1200" b="0" i="1" smtClean="0">
                        <a:latin typeface="Cambria Math" panose="02040503050406030204" pitchFamily="18" charset="0"/>
                        <a:cs typeface="Arial" panose="020B0604020202020204" pitchFamily="34" charset="0"/>
                      </a:rPr>
                      <m:t>𝑀</m:t>
                    </m:r>
                    <m:r>
                      <a:rPr lang="en-US" sz="1200" b="0" i="1" smtClean="0">
                        <a:latin typeface="Cambria Math" panose="02040503050406030204" pitchFamily="18" charset="0"/>
                        <a:cs typeface="Arial" panose="020B0604020202020204" pitchFamily="34" charset="0"/>
                      </a:rPr>
                      <m:t>=7.25 </m:t>
                    </m:r>
                    <m:r>
                      <a:rPr lang="en-US" sz="1200" b="0" i="1" smtClean="0">
                        <a:latin typeface="Cambria Math" panose="02040503050406030204" pitchFamily="18" charset="0"/>
                        <a:cs typeface="Arial" panose="020B0604020202020204" pitchFamily="34" charset="0"/>
                      </a:rPr>
                      <m:t>𝑘𝑔</m:t>
                    </m:r>
                  </m:oMath>
                </a14:m>
                <a:r>
                  <a:rPr lang="en-US" sz="1200" dirty="0">
                    <a:latin typeface="Arial" panose="020B0604020202020204" pitchFamily="34" charset="0"/>
                    <a:cs typeface="Arial" panose="020B0604020202020204" pitchFamily="34" charset="0"/>
                  </a:rPr>
                  <a:t>). </a:t>
                </a:r>
              </a:p>
              <a:p>
                <a:pPr marL="914400" indent="-914400">
                  <a:tabLst>
                    <a:tab pos="396875" algn="l"/>
                    <a:tab pos="914400" algn="l"/>
                    <a:tab pos="974725" algn="l"/>
                  </a:tabLst>
                </a:pPr>
                <a:r>
                  <a:rPr lang="en-US" sz="1200" b="1" dirty="0">
                    <a:latin typeface="Arial" panose="020B0604020202020204" pitchFamily="34" charset="0"/>
                    <a:cs typeface="Arial" panose="020B0604020202020204" pitchFamily="34" charset="0"/>
                  </a:rPr>
                  <a:t>		Calculate</a:t>
                </a:r>
                <a:r>
                  <a:rPr lang="en-US" sz="1200" dirty="0">
                    <a:latin typeface="Arial" panose="020B0604020202020204" pitchFamily="34" charset="0"/>
                    <a:cs typeface="Arial" panose="020B0604020202020204" pitchFamily="34" charset="0"/>
                  </a:rPr>
                  <a:t> the magnitude of the applied force, </a:t>
                </a:r>
                <a14:m>
                  <m:oMath xmlns:m="http://schemas.openxmlformats.org/officeDocument/2006/math">
                    <m:sSub>
                      <m:sSubPr>
                        <m:ctrlPr>
                          <a:rPr lang="en-US" sz="1200" b="0" i="1" dirty="0" smtClean="0">
                            <a:latin typeface="Cambria Math" panose="02040503050406030204" pitchFamily="18" charset="0"/>
                            <a:cs typeface="Arial" panose="020B0604020202020204" pitchFamily="34" charset="0"/>
                          </a:rPr>
                        </m:ctrlPr>
                      </m:sSubPr>
                      <m:e>
                        <m:acc>
                          <m:accPr>
                            <m:chr m:val="⃗"/>
                            <m:ctrlPr>
                              <a:rPr lang="en-US" sz="1200" b="0" i="1" smtClean="0">
                                <a:latin typeface="Cambria Math" panose="02040503050406030204" pitchFamily="18" charset="0"/>
                                <a:cs typeface="Arial" panose="020B0604020202020204" pitchFamily="34" charset="0"/>
                              </a:rPr>
                            </m:ctrlPr>
                          </m:accPr>
                          <m:e>
                            <m:r>
                              <a:rPr lang="en-US" sz="1200" b="0" i="1" smtClean="0">
                                <a:latin typeface="Cambria Math" panose="02040503050406030204" pitchFamily="18" charset="0"/>
                                <a:cs typeface="Arial" panose="020B0604020202020204" pitchFamily="34" charset="0"/>
                              </a:rPr>
                              <m:t>𝐹</m:t>
                            </m:r>
                          </m:e>
                        </m:acc>
                      </m:e>
                      <m:sub>
                        <m:r>
                          <a:rPr lang="en-US" sz="1200" b="0" i="1" dirty="0" smtClean="0">
                            <a:latin typeface="Cambria Math" panose="02040503050406030204" pitchFamily="18" charset="0"/>
                            <a:cs typeface="Arial" panose="020B0604020202020204" pitchFamily="34" charset="0"/>
                          </a:rPr>
                          <m:t>𝐴</m:t>
                        </m:r>
                      </m:sub>
                    </m:sSub>
                  </m:oMath>
                </a14:m>
                <a:r>
                  <a:rPr lang="en-US" sz="1200" dirty="0">
                    <a:latin typeface="Arial" panose="020B0604020202020204" pitchFamily="34" charset="0"/>
                    <a:cs typeface="Arial" panose="020B0604020202020204" pitchFamily="34" charset="0"/>
                  </a:rPr>
                  <a:t>.</a:t>
                </a:r>
              </a:p>
            </p:txBody>
          </p:sp>
        </mc:Choice>
        <mc:Fallback>
          <p:sp>
            <p:nvSpPr>
              <p:cNvPr id="8" name="TextBox 7">
                <a:extLst>
                  <a:ext uri="{FF2B5EF4-FFF2-40B4-BE49-F238E27FC236}">
                    <a16:creationId xmlns:a16="http://schemas.microsoft.com/office/drawing/2014/main" id="{D48F6758-050E-A94E-226A-BE932C98DA62}"/>
                  </a:ext>
                </a:extLst>
              </p:cNvPr>
              <p:cNvSpPr txBox="1">
                <a:spLocks noRot="1" noChangeAspect="1" noMove="1" noResize="1" noEditPoints="1" noAdjustHandles="1" noChangeArrowheads="1" noChangeShapeType="1" noTextEdit="1"/>
              </p:cNvSpPr>
              <p:nvPr/>
            </p:nvSpPr>
            <p:spPr>
              <a:xfrm>
                <a:off x="88900" y="483964"/>
                <a:ext cx="5619751" cy="1492332"/>
              </a:xfrm>
              <a:prstGeom prst="rect">
                <a:avLst/>
              </a:prstGeom>
              <a:blipFill>
                <a:blip r:embed="rId3"/>
                <a:stretch>
                  <a:fillRect l="-109" b="-204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A721060-95AD-4FB8-72BA-E40F5E7A38D8}"/>
              </a:ext>
            </a:extLst>
          </p:cNvPr>
          <p:cNvPicPr>
            <a:picLocks noChangeAspect="1"/>
          </p:cNvPicPr>
          <p:nvPr/>
        </p:nvPicPr>
        <p:blipFill>
          <a:blip r:embed="rId4"/>
          <a:stretch>
            <a:fillRect/>
          </a:stretch>
        </p:blipFill>
        <p:spPr>
          <a:xfrm>
            <a:off x="3988169" y="1976296"/>
            <a:ext cx="1645942" cy="110972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COER</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626037" cy="1183436"/>
        </p:xfrm>
        <a:graphic>
          <a:graphicData uri="http://schemas.openxmlformats.org/drawingml/2006/table">
            <a:tbl>
              <a:tblPr/>
              <a:tblGrid>
                <a:gridCol w="448557">
                  <a:extLst>
                    <a:ext uri="{9D8B030D-6E8A-4147-A177-3AD203B41FA5}">
                      <a16:colId xmlns:a16="http://schemas.microsoft.com/office/drawing/2014/main" val="20000"/>
                    </a:ext>
                  </a:extLst>
                </a:gridCol>
                <a:gridCol w="458541">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458541">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8541">
                  <a:extLst>
                    <a:ext uri="{9D8B030D-6E8A-4147-A177-3AD203B41FA5}">
                      <a16:colId xmlns:a16="http://schemas.microsoft.com/office/drawing/2014/main" val="20006"/>
                    </a:ext>
                  </a:extLst>
                </a:gridCol>
                <a:gridCol w="458541">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8541">
                  <a:extLst>
                    <a:ext uri="{9D8B030D-6E8A-4147-A177-3AD203B41FA5}">
                      <a16:colId xmlns:a16="http://schemas.microsoft.com/office/drawing/2014/main" val="20009"/>
                    </a:ext>
                  </a:extLst>
                </a:gridCol>
                <a:gridCol w="458541">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111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29</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103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63203" y="4795317"/>
          <a:ext cx="5051435"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982218">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82.1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25.5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34 (11%)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159 (50%)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80.5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28.5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36 (13%)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154 (56%)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6649480" cy="2489200"/>
        </p:xfrm>
        <a:graphic>
          <a:graphicData uri="http://schemas.openxmlformats.org/drawingml/2006/table">
            <a:tbl>
              <a:tblPr/>
              <a:tblGrid>
                <a:gridCol w="829675">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4133368">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Q9</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Answer</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58</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 Does not apply link eqn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 Does not apply link equation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COE Key Terms: $$U_g$$: $$U_g$$ incorrect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7"/>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 Does not apply correct moment of inertia</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23</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8"/>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COE Key Terms: $$U_g$$: $$U_g$$ incorrect</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9"/>
                  </a:ext>
                </a:extLst>
              </a:tr>
            </a:tbl>
          </a:graphicData>
        </a:graphic>
      </p:graphicFrame>
      <p:sp>
        <p:nvSpPr>
          <p:cNvPr id="7" name="Rectangle 6">
            <a:extLst>
              <a:ext uri="{FF2B5EF4-FFF2-40B4-BE49-F238E27FC236}">
                <a16:creationId xmlns:a16="http://schemas.microsoft.com/office/drawing/2014/main" id="{498D018F-2DFA-3F21-A361-E47E22CAD3E4}"/>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9D90EA-EC23-4B2C-1C91-DB6A1F47BC16}"/>
                  </a:ext>
                </a:extLst>
              </p:cNvPr>
              <p:cNvSpPr txBox="1"/>
              <p:nvPr/>
            </p:nvSpPr>
            <p:spPr>
              <a:xfrm>
                <a:off x="45720" y="514350"/>
                <a:ext cx="5364480" cy="1569660"/>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endParaRP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65	  9. 	A solid cylindrical uranium fuel rod (mass </a:t>
                </a:r>
                <a14:m>
                  <m:oMath xmlns:m="http://schemas.openxmlformats.org/officeDocument/2006/math">
                    <m:r>
                      <a:rPr lang="en-US" sz="1200" b="0" i="1" smtClean="0">
                        <a:latin typeface="Cambria Math" panose="02040503050406030204" pitchFamily="18" charset="0"/>
                        <a:cs typeface="Arial" panose="020B0604020202020204" pitchFamily="34" charset="0"/>
                      </a:rPr>
                      <m:t>𝑀</m:t>
                    </m:r>
                  </m:oMath>
                </a14:m>
                <a:r>
                  <a:rPr lang="en-US" sz="1200" dirty="0">
                    <a:latin typeface="Arial" panose="020B0604020202020204" pitchFamily="34" charset="0"/>
                    <a:cs typeface="Arial" panose="020B0604020202020204" pitchFamily="34" charset="0"/>
                  </a:rPr>
                  <a:t>, radius </a:t>
                </a:r>
                <a14:m>
                  <m:oMath xmlns:m="http://schemas.openxmlformats.org/officeDocument/2006/math">
                    <m:r>
                      <a:rPr lang="en-US" sz="1200" b="0" i="1" smtClean="0">
                        <a:latin typeface="Cambria Math" panose="02040503050406030204" pitchFamily="18" charset="0"/>
                        <a:cs typeface="Arial" panose="020B0604020202020204" pitchFamily="34" charset="0"/>
                      </a:rPr>
                      <m:t>𝑅</m:t>
                    </m:r>
                  </m:oMath>
                </a14:m>
                <a:r>
                  <a:rPr lang="en-US" sz="1200" dirty="0">
                    <a:latin typeface="Arial" panose="020B0604020202020204" pitchFamily="34" charset="0"/>
                    <a:cs typeface="Arial" panose="020B0604020202020204" pitchFamily="34" charset="0"/>
                  </a:rPr>
                  <a:t>) starts at rest then rolls without slipping down a ramp (length</a:t>
                </a:r>
                <a:r>
                  <a:rPr lang="en-US" sz="1200" dirty="0">
                    <a:cs typeface="Arial" panose="020B0604020202020204" pitchFamily="34" charset="0"/>
                  </a:rPr>
                  <a:t> </a:t>
                </a:r>
                <a14:m>
                  <m:oMath xmlns:m="http://schemas.openxmlformats.org/officeDocument/2006/math">
                    <m:r>
                      <a:rPr lang="en-US" sz="1200" i="1">
                        <a:latin typeface="Cambria Math" panose="02040503050406030204" pitchFamily="18" charset="0"/>
                        <a:cs typeface="Arial" panose="020B0604020202020204" pitchFamily="34" charset="0"/>
                      </a:rPr>
                      <m:t>𝐿</m:t>
                    </m:r>
                  </m:oMath>
                </a14:m>
                <a:r>
                  <a:rPr lang="en-US" sz="1200" dirty="0">
                    <a:latin typeface="Arial" panose="020B0604020202020204" pitchFamily="34" charset="0"/>
                    <a:cs typeface="Arial" panose="020B0604020202020204" pitchFamily="34" charset="0"/>
                  </a:rPr>
                  <a:t>, angle </a:t>
                </a:r>
                <a14:m>
                  <m:oMath xmlns:m="http://schemas.openxmlformats.org/officeDocument/2006/math">
                    <m:r>
                      <a:rPr lang="en-US" sz="1200" b="0" i="1" smtClean="0">
                        <a:latin typeface="Cambria Math" panose="02040503050406030204" pitchFamily="18" charset="0"/>
                        <a:cs typeface="Arial" panose="020B0604020202020204" pitchFamily="34" charset="0"/>
                      </a:rPr>
                      <m:t>𝜃</m:t>
                    </m:r>
                  </m:oMath>
                </a14:m>
                <a:r>
                  <a:rPr lang="en-US" sz="1200" dirty="0">
                    <a:latin typeface="Arial" panose="020B0604020202020204" pitchFamily="34" charset="0"/>
                    <a:cs typeface="Arial" panose="020B0604020202020204" pitchFamily="34" charset="0"/>
                  </a:rPr>
                  <a:t>) in a nuclear power plant. The ramp is at an angle </a:t>
                </a:r>
                <a14:m>
                  <m:oMath xmlns:m="http://schemas.openxmlformats.org/officeDocument/2006/math">
                    <m:r>
                      <a:rPr lang="en-US" sz="1200" b="0" i="1" smtClean="0">
                        <a:latin typeface="Cambria Math" panose="02040503050406030204" pitchFamily="18" charset="0"/>
                        <a:cs typeface="Arial" panose="020B0604020202020204" pitchFamily="34" charset="0"/>
                      </a:rPr>
                      <m:t>𝜃</m:t>
                    </m:r>
                    <m:r>
                      <a:rPr lang="en-US" sz="1200" b="0" i="1" smtClean="0">
                        <a:latin typeface="Cambria Math" panose="02040503050406030204" pitchFamily="18" charset="0"/>
                        <a:cs typeface="Arial" panose="020B0604020202020204" pitchFamily="34" charset="0"/>
                      </a:rPr>
                      <m:t> </m:t>
                    </m:r>
                  </m:oMath>
                </a14:m>
                <a:r>
                  <a:rPr lang="en-US" sz="1200" dirty="0">
                    <a:latin typeface="Arial" panose="020B0604020202020204" pitchFamily="34" charset="0"/>
                    <a:cs typeface="Arial" panose="020B0604020202020204" pitchFamily="34" charset="0"/>
                  </a:rPr>
                  <a:t>as shown.</a:t>
                </a:r>
              </a:p>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 		</a:t>
                </a:r>
              </a:p>
              <a:p>
                <a:pPr marL="914400" indent="-914400">
                  <a:tabLst>
                    <a:tab pos="396875" algn="l"/>
                    <a:tab pos="914400" algn="l"/>
                    <a:tab pos="974725" algn="l"/>
                  </a:tabLst>
                </a:pPr>
                <a:r>
                  <a:rPr lang="en-US" sz="1200" b="1" dirty="0">
                    <a:latin typeface="Arial" panose="020B0604020202020204" pitchFamily="34" charset="0"/>
                    <a:cs typeface="Arial" panose="020B0604020202020204" pitchFamily="34" charset="0"/>
                  </a:rPr>
                  <a:t>		Derive an algebraic expression for the angular velocity, </a:t>
                </a:r>
                <a14:m>
                  <m:oMath xmlns:m="http://schemas.openxmlformats.org/officeDocument/2006/math">
                    <m:r>
                      <a:rPr lang="en-US" sz="1200" b="0" i="1" smtClean="0">
                        <a:latin typeface="Cambria Math" panose="02040503050406030204" pitchFamily="18" charset="0"/>
                        <a:cs typeface="Arial" panose="020B0604020202020204" pitchFamily="34" charset="0"/>
                      </a:rPr>
                      <m:t>𝜔</m:t>
                    </m:r>
                  </m:oMath>
                </a14:m>
                <a:r>
                  <a:rPr lang="en-US" sz="1200" dirty="0">
                    <a:latin typeface="Arial" panose="020B0604020202020204" pitchFamily="34" charset="0"/>
                    <a:cs typeface="Arial" panose="020B0604020202020204" pitchFamily="34" charset="0"/>
                  </a:rPr>
                  <a:t>, of the fuel rod as it reaches the bottom of the ramp in terms of </a:t>
                </a:r>
                <a14:m>
                  <m:oMath xmlns:m="http://schemas.openxmlformats.org/officeDocument/2006/math">
                    <m:r>
                      <a:rPr lang="en-US" sz="1200" b="0" i="1" smtClean="0">
                        <a:latin typeface="Cambria Math" panose="02040503050406030204" pitchFamily="18" charset="0"/>
                        <a:cs typeface="Arial" panose="020B0604020202020204" pitchFamily="34" charset="0"/>
                      </a:rPr>
                      <m:t>𝑔</m:t>
                    </m:r>
                    <m:r>
                      <a:rPr lang="en-US" sz="1200" b="0" i="1" smtClean="0">
                        <a:latin typeface="Cambria Math" panose="02040503050406030204" pitchFamily="18" charset="0"/>
                        <a:cs typeface="Arial" panose="020B0604020202020204" pitchFamily="34" charset="0"/>
                      </a:rPr>
                      <m:t>,</m:t>
                    </m:r>
                    <m:r>
                      <a:rPr lang="en-US" sz="1200" b="0" i="1" smtClean="0">
                        <a:latin typeface="Cambria Math" panose="02040503050406030204" pitchFamily="18" charset="0"/>
                        <a:cs typeface="Arial" panose="020B0604020202020204" pitchFamily="34" charset="0"/>
                      </a:rPr>
                      <m:t>𝐿</m:t>
                    </m:r>
                    <m:r>
                      <a:rPr lang="en-US" sz="1200" b="0" i="1" smtClean="0">
                        <a:latin typeface="Cambria Math" panose="02040503050406030204" pitchFamily="18" charset="0"/>
                        <a:cs typeface="Arial" panose="020B0604020202020204" pitchFamily="34" charset="0"/>
                      </a:rPr>
                      <m:t>,</m:t>
                    </m:r>
                    <m:r>
                      <a:rPr lang="en-US" sz="1200" b="0" i="1" smtClean="0">
                        <a:latin typeface="Cambria Math" panose="02040503050406030204" pitchFamily="18" charset="0"/>
                        <a:cs typeface="Arial" panose="020B0604020202020204" pitchFamily="34" charset="0"/>
                      </a:rPr>
                      <m:t>𝜃</m:t>
                    </m:r>
                    <m:r>
                      <a:rPr lang="en-US" sz="1200" b="0" i="1" smtClean="0">
                        <a:latin typeface="Cambria Math" panose="02040503050406030204" pitchFamily="18" charset="0"/>
                        <a:cs typeface="Arial" panose="020B0604020202020204" pitchFamily="34" charset="0"/>
                      </a:rPr>
                      <m:t>,</m:t>
                    </m:r>
                  </m:oMath>
                </a14:m>
                <a:r>
                  <a:rPr lang="en-US" sz="1200" dirty="0">
                    <a:latin typeface="Arial" panose="020B0604020202020204" pitchFamily="34" charset="0"/>
                    <a:cs typeface="Arial" panose="020B0604020202020204" pitchFamily="34" charset="0"/>
                  </a:rPr>
                  <a:t>and </a:t>
                </a:r>
                <a14:m>
                  <m:oMath xmlns:m="http://schemas.openxmlformats.org/officeDocument/2006/math">
                    <m:r>
                      <a:rPr lang="en-US" sz="1200" i="1">
                        <a:latin typeface="Cambria Math" panose="02040503050406030204" pitchFamily="18" charset="0"/>
                        <a:cs typeface="Arial" panose="020B0604020202020204" pitchFamily="34" charset="0"/>
                      </a:rPr>
                      <m:t>𝑅</m:t>
                    </m:r>
                  </m:oMath>
                </a14:m>
                <a:r>
                  <a:rPr lang="en-US" sz="1200" dirty="0">
                    <a:latin typeface="Arial" panose="020B0604020202020204" pitchFamily="34" charset="0"/>
                    <a:cs typeface="Arial" panose="020B0604020202020204" pitchFamily="34" charset="0"/>
                  </a:rPr>
                  <a:t>.</a:t>
                </a:r>
              </a:p>
            </p:txBody>
          </p:sp>
        </mc:Choice>
        <mc:Fallback>
          <p:sp>
            <p:nvSpPr>
              <p:cNvPr id="8" name="TextBox 7">
                <a:extLst>
                  <a:ext uri="{FF2B5EF4-FFF2-40B4-BE49-F238E27FC236}">
                    <a16:creationId xmlns:a16="http://schemas.microsoft.com/office/drawing/2014/main" id="{3E9D90EA-EC23-4B2C-1C91-DB6A1F47BC16}"/>
                  </a:ext>
                </a:extLst>
              </p:cNvPr>
              <p:cNvSpPr txBox="1">
                <a:spLocks noRot="1" noChangeAspect="1" noMove="1" noResize="1" noEditPoints="1" noAdjustHandles="1" noChangeArrowheads="1" noChangeShapeType="1" noTextEdit="1"/>
              </p:cNvSpPr>
              <p:nvPr/>
            </p:nvSpPr>
            <p:spPr>
              <a:xfrm>
                <a:off x="45720" y="514350"/>
                <a:ext cx="5364480" cy="1569660"/>
              </a:xfrm>
              <a:prstGeom prst="rect">
                <a:avLst/>
              </a:prstGeom>
              <a:blipFill>
                <a:blip r:embed="rId3"/>
                <a:stretch>
                  <a:fillRect l="-114" b="-1550"/>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7914AA91-CA2F-B5D9-1082-BF0CDD2395B2}"/>
              </a:ext>
            </a:extLst>
          </p:cNvPr>
          <p:cNvGrpSpPr/>
          <p:nvPr/>
        </p:nvGrpSpPr>
        <p:grpSpPr>
          <a:xfrm>
            <a:off x="3419562" y="1974004"/>
            <a:ext cx="2143038" cy="1020655"/>
            <a:chOff x="4511080" y="1676499"/>
            <a:chExt cx="2143038" cy="1020655"/>
          </a:xfrm>
        </p:grpSpPr>
        <p:pic>
          <p:nvPicPr>
            <p:cNvPr id="10" name="Picture 9">
              <a:extLst>
                <a:ext uri="{FF2B5EF4-FFF2-40B4-BE49-F238E27FC236}">
                  <a16:creationId xmlns:a16="http://schemas.microsoft.com/office/drawing/2014/main" id="{DAA32172-BD0D-E2B7-F976-C678FAFD3EEA}"/>
                </a:ext>
              </a:extLst>
            </p:cNvPr>
            <p:cNvPicPr>
              <a:picLocks noChangeAspect="1"/>
            </p:cNvPicPr>
            <p:nvPr/>
          </p:nvPicPr>
          <p:blipFill>
            <a:blip r:embed="rId4"/>
            <a:stretch>
              <a:fillRect/>
            </a:stretch>
          </p:blipFill>
          <p:spPr>
            <a:xfrm>
              <a:off x="4511080" y="1676499"/>
              <a:ext cx="2143038" cy="976759"/>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330062E-77D3-B3AE-702B-5FCA154954EB}"/>
                    </a:ext>
                  </a:extLst>
                </p:cNvPr>
                <p:cNvSpPr txBox="1"/>
                <p:nvPr/>
              </p:nvSpPr>
              <p:spPr>
                <a:xfrm>
                  <a:off x="5426672" y="2389377"/>
                  <a:ext cx="33098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𝜃</m:t>
                        </m:r>
                      </m:oMath>
                    </m:oMathPara>
                  </a14:m>
                  <a:endParaRPr lang="en-US" sz="1400" dirty="0"/>
                </a:p>
              </p:txBody>
            </p:sp>
          </mc:Choice>
          <mc:Fallback xmlns="">
            <p:sp>
              <p:nvSpPr>
                <p:cNvPr id="9" name="TextBox 8">
                  <a:extLst>
                    <a:ext uri="{FF2B5EF4-FFF2-40B4-BE49-F238E27FC236}">
                      <a16:creationId xmlns:a16="http://schemas.microsoft.com/office/drawing/2014/main" id="{39508FC4-D77E-4D29-16C4-3E9F8511D7C2}"/>
                    </a:ext>
                  </a:extLst>
                </p:cNvPr>
                <p:cNvSpPr txBox="1">
                  <a:spLocks noRot="1" noChangeAspect="1" noMove="1" noResize="1" noEditPoints="1" noAdjustHandles="1" noChangeArrowheads="1" noChangeShapeType="1" noTextEdit="1"/>
                </p:cNvSpPr>
                <p:nvPr/>
              </p:nvSpPr>
              <p:spPr>
                <a:xfrm>
                  <a:off x="5426672" y="2389377"/>
                  <a:ext cx="330988"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970FD6C-0478-CA59-9707-6480A8882704}"/>
                    </a:ext>
                  </a:extLst>
                </p:cNvPr>
                <p:cNvSpPr txBox="1"/>
                <p:nvPr/>
              </p:nvSpPr>
              <p:spPr>
                <a:xfrm>
                  <a:off x="5582599" y="2143917"/>
                  <a:ext cx="304827"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𝐿</m:t>
                        </m:r>
                      </m:oMath>
                    </m:oMathPara>
                  </a14:m>
                  <a:endParaRPr lang="en-US" sz="1200" dirty="0"/>
                </a:p>
              </p:txBody>
            </p:sp>
          </mc:Choice>
          <mc:Fallback xmlns="">
            <p:sp>
              <p:nvSpPr>
                <p:cNvPr id="5" name="TextBox 4">
                  <a:extLst>
                    <a:ext uri="{FF2B5EF4-FFF2-40B4-BE49-F238E27FC236}">
                      <a16:creationId xmlns:a16="http://schemas.microsoft.com/office/drawing/2014/main" id="{A180B41C-C231-C1CA-3F6D-092083F9AA9A}"/>
                    </a:ext>
                  </a:extLst>
                </p:cNvPr>
                <p:cNvSpPr txBox="1">
                  <a:spLocks noRot="1" noChangeAspect="1" noMove="1" noResize="1" noEditPoints="1" noAdjustHandles="1" noChangeArrowheads="1" noChangeShapeType="1" noTextEdit="1"/>
                </p:cNvSpPr>
                <p:nvPr/>
              </p:nvSpPr>
              <p:spPr>
                <a:xfrm>
                  <a:off x="5582599" y="2143917"/>
                  <a:ext cx="304827" cy="276999"/>
                </a:xfrm>
                <a:prstGeom prst="rect">
                  <a:avLst/>
                </a:prstGeom>
                <a:blipFill>
                  <a:blip r:embed="rId8"/>
                  <a:stretch>
                    <a:fillRect/>
                  </a:stretch>
                </a:blipFill>
              </p:spPr>
              <p:txBody>
                <a:bodyPr/>
                <a:lstStyle/>
                <a:p>
                  <a:r>
                    <a:rPr lang="en-US">
                      <a:noFill/>
                    </a:rPr>
                    <a:t> </a:t>
                  </a:r>
                </a:p>
              </p:txBody>
            </p:sp>
          </mc:Fallback>
        </mc:AlternateContent>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a:xfrm>
            <a:off x="975360" y="2272456"/>
            <a:ext cx="11054080" cy="1568027"/>
          </a:xfrm>
        </p:spPr>
        <p:txBody>
          <a:bodyPr/>
          <a:lstStyle/>
          <a:p>
            <a:r>
              <a:t>PH2X1: WPR</a:t>
            </a:r>
            <a:r>
              <a:rPr lang="en-US"/>
              <a:t>2</a:t>
            </a:r>
            <a:r>
              <a:t> Grade Brief</a:t>
            </a:r>
            <a:br>
              <a:rPr lang="en-US"/>
            </a:br>
            <a:r>
              <a:rPr lang="en-US"/>
              <a:t>26 NOV 24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COAM - MC</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508778" cy="1183349"/>
        </p:xfrm>
        <a:graphic>
          <a:graphicData uri="http://schemas.openxmlformats.org/drawingml/2006/table">
            <a:tbl>
              <a:tblPr/>
              <a:tblGrid>
                <a:gridCol w="448557">
                  <a:extLst>
                    <a:ext uri="{9D8B030D-6E8A-4147-A177-3AD203B41FA5}">
                      <a16:colId xmlns:a16="http://schemas.microsoft.com/office/drawing/2014/main" val="20000"/>
                    </a:ext>
                  </a:extLst>
                </a:gridCol>
                <a:gridCol w="557425">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1273">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737">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106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212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82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195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13761" y="4795230"/>
          <a:ext cx="5150319"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1081102">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66.7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47.2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106 (33%)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212 (67%)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70.4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45.7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82 (30%)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195 (70%)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6438510" cy="2240280"/>
        </p:xfrm>
        <a:graphic>
          <a:graphicData uri="http://schemas.openxmlformats.org/drawingml/2006/table">
            <a:tbl>
              <a:tblPr/>
              <a:tblGrid>
                <a:gridCol w="967366">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3784707">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Q11</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 (C)</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71</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Q11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(Option A)</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67</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Answer: Incorrect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49</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Answer</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38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Q11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(Option C)</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28</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Key Terms - Initial State: Initial B: Incorrect sign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6"/>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Applications: Incorrect moment of inertia applied</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7"/>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(A)</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8"/>
                  </a:ext>
                </a:extLst>
              </a:tr>
            </a:tbl>
          </a:graphicData>
        </a:graphic>
      </p:graphicFrame>
      <p:sp>
        <p:nvSpPr>
          <p:cNvPr id="7" name="Rectangle 6">
            <a:extLst>
              <a:ext uri="{FF2B5EF4-FFF2-40B4-BE49-F238E27FC236}">
                <a16:creationId xmlns:a16="http://schemas.microsoft.com/office/drawing/2014/main" id="{9F11D8AA-7CF5-C628-F318-EF815B21396B}"/>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6289712-0CC0-15AB-4249-D74447A6BB5D}"/>
                  </a:ext>
                </a:extLst>
              </p:cNvPr>
              <p:cNvSpPr txBox="1"/>
              <p:nvPr/>
            </p:nvSpPr>
            <p:spPr>
              <a:xfrm>
                <a:off x="45720" y="742131"/>
                <a:ext cx="5459730" cy="2492990"/>
              </a:xfrm>
              <a:prstGeom prst="rect">
                <a:avLst/>
              </a:prstGeom>
              <a:noFill/>
            </p:spPr>
            <p:txBody>
              <a:bodyPr wrap="square" rtlCol="0">
                <a:spAutoFit/>
              </a:bodyPr>
              <a:lstStyle/>
              <a:p>
                <a:pPr marL="914400" indent="-914400">
                  <a:tabLst>
                    <a:tab pos="396875" algn="l"/>
                    <a:tab pos="914400" algn="l"/>
                    <a:tab pos="974725" algn="l"/>
                  </a:tabLst>
                </a:pPr>
                <a:r>
                  <a:rPr lang="en-US" sz="1200" dirty="0">
                    <a:latin typeface="Arial" panose="020B0604020202020204" pitchFamily="34" charset="0"/>
                    <a:cs typeface="Arial" panose="020B0604020202020204" pitchFamily="34" charset="0"/>
                  </a:rPr>
                  <a:t>5	11. 	A merry go round is initially spinning at a constant angular velocity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𝜔</m:t>
                        </m:r>
                      </m:e>
                      <m:sub>
                        <m:r>
                          <a:rPr lang="en-US" sz="1200" i="1">
                            <a:latin typeface="Cambria Math" panose="02040503050406030204" pitchFamily="18" charset="0"/>
                            <a:cs typeface="Arial" panose="020B0604020202020204" pitchFamily="34" charset="0"/>
                          </a:rPr>
                          <m:t>0</m:t>
                        </m:r>
                      </m:sub>
                    </m:sSub>
                  </m:oMath>
                </a14:m>
                <a:r>
                  <a:rPr lang="en-US" sz="1200" dirty="0">
                    <a:latin typeface="Arial" panose="020B0604020202020204" pitchFamily="34" charset="0"/>
                    <a:cs typeface="Arial" panose="020B0604020202020204" pitchFamily="34" charset="0"/>
                  </a:rPr>
                  <a:t> with four children in the center. Two of the children move to the edge of the merry go round. </a:t>
                </a:r>
                <a:r>
                  <a:rPr lang="en-US" sz="1200" b="1" dirty="0">
                    <a:latin typeface="Arial" panose="020B0604020202020204" pitchFamily="34" charset="0"/>
                    <a:cs typeface="Arial" panose="020B0604020202020204" pitchFamily="34" charset="0"/>
                  </a:rPr>
                  <a:t>Select</a:t>
                </a:r>
                <a:r>
                  <a:rPr lang="en-US" sz="1200" dirty="0">
                    <a:latin typeface="Arial" panose="020B0604020202020204" pitchFamily="34" charset="0"/>
                    <a:cs typeface="Arial" panose="020B0604020202020204" pitchFamily="34" charset="0"/>
                  </a:rPr>
                  <a:t> the most correct statement regarding the angular velocity </a:t>
                </a:r>
                <a14:m>
                  <m:oMath xmlns:m="http://schemas.openxmlformats.org/officeDocument/2006/math">
                    <m:sSub>
                      <m:sSubPr>
                        <m:ctrlPr>
                          <a:rPr lang="en-US" sz="1200" i="1">
                            <a:latin typeface="Cambria Math" panose="02040503050406030204" pitchFamily="18" charset="0"/>
                            <a:cs typeface="Arial" panose="020B0604020202020204" pitchFamily="34" charset="0"/>
                          </a:rPr>
                        </m:ctrlPr>
                      </m:sSubPr>
                      <m:e>
                        <m:r>
                          <a:rPr lang="en-US" sz="1200" i="1">
                            <a:latin typeface="Cambria Math" panose="02040503050406030204" pitchFamily="18" charset="0"/>
                            <a:cs typeface="Arial" panose="020B0604020202020204" pitchFamily="34" charset="0"/>
                          </a:rPr>
                          <m:t>𝜔</m:t>
                        </m:r>
                      </m:e>
                      <m:sub>
                        <m:r>
                          <a:rPr lang="en-US" sz="1200" i="1">
                            <a:latin typeface="Cambria Math" panose="02040503050406030204" pitchFamily="18" charset="0"/>
                            <a:cs typeface="Arial" panose="020B0604020202020204" pitchFamily="34" charset="0"/>
                          </a:rPr>
                          <m:t>𝐹</m:t>
                        </m:r>
                      </m:sub>
                    </m:sSub>
                  </m:oMath>
                </a14:m>
                <a:r>
                  <a:rPr lang="en-US" sz="1200" dirty="0">
                    <a:latin typeface="Arial" panose="020B0604020202020204" pitchFamily="34" charset="0"/>
                    <a:cs typeface="Arial" panose="020B0604020202020204" pitchFamily="34" charset="0"/>
                  </a:rPr>
                  <a:t> of the merry go round after the children move assuming no net external torque is applied to the merry go round :</a:t>
                </a:r>
              </a:p>
              <a:p>
                <a:pPr marL="914400" indent="-914400">
                  <a:tabLst>
                    <a:tab pos="396875" algn="l"/>
                    <a:tab pos="914400" algn="l"/>
                    <a:tab pos="974725" algn="l"/>
                  </a:tabLst>
                </a:pPr>
                <a:endParaRPr lang="en-US" sz="1200" dirty="0">
                  <a:latin typeface="Arial" panose="020B0604020202020204" pitchFamily="34" charset="0"/>
                  <a:cs typeface="Arial" panose="020B0604020202020204" pitchFamily="34" charset="0"/>
                </a:endParaRPr>
              </a:p>
              <a:p>
                <a:pPr marL="1028700" indent="-114300">
                  <a:buSzPct val="200000"/>
                  <a:buFont typeface="Courier New" panose="02070309020205020404" pitchFamily="49" charset="0"/>
                  <a:buChar char="o"/>
                  <a:tabLst>
                    <a:tab pos="1141413" algn="l"/>
                    <a:tab pos="1198563" algn="l"/>
                  </a:tabLst>
                </a:pPr>
                <a:r>
                  <a:rPr lang="en-US" sz="1200" b="0" dirty="0">
                    <a:latin typeface="Arial" panose="020B0604020202020204" pitchFamily="34" charset="0"/>
                    <a:cs typeface="Arial" panose="020B0604020202020204" pitchFamily="34" charset="0"/>
                  </a:rPr>
                  <a:t>  </a:t>
                </a:r>
                <a14:m>
                  <m:oMath xmlns:m="http://schemas.openxmlformats.org/officeDocument/2006/math">
                    <m:sSub>
                      <m:sSubPr>
                        <m:ctrlPr>
                          <a:rPr lang="en-US" sz="1200" b="0" i="1" dirty="0" smtClean="0">
                            <a:latin typeface="Cambria Math" panose="02040503050406030204" pitchFamily="18" charset="0"/>
                            <a:cs typeface="Arial" panose="020B0604020202020204" pitchFamily="34" charset="0"/>
                          </a:rPr>
                        </m:ctrlPr>
                      </m:sSubPr>
                      <m:e>
                        <m:r>
                          <a:rPr lang="en-US" sz="1200" b="0" i="1" dirty="0" smtClean="0">
                            <a:latin typeface="Cambria Math" panose="02040503050406030204" pitchFamily="18" charset="0"/>
                            <a:cs typeface="Arial" panose="020B0604020202020204" pitchFamily="34" charset="0"/>
                          </a:rPr>
                          <m:t>𝜔</m:t>
                        </m:r>
                      </m:e>
                      <m:sub>
                        <m:r>
                          <a:rPr lang="en-US" sz="1200" b="0" i="1" dirty="0" smtClean="0">
                            <a:latin typeface="Cambria Math" panose="02040503050406030204" pitchFamily="18" charset="0"/>
                            <a:cs typeface="Arial" panose="020B0604020202020204" pitchFamily="34" charset="0"/>
                          </a:rPr>
                          <m:t>0</m:t>
                        </m:r>
                      </m:sub>
                    </m:sSub>
                    <m:r>
                      <a:rPr lang="en-US" sz="1200" b="0" i="1" dirty="0" smtClean="0">
                        <a:latin typeface="Cambria Math" panose="02040503050406030204" pitchFamily="18" charset="0"/>
                        <a:cs typeface="Arial" panose="020B0604020202020204" pitchFamily="34" charset="0"/>
                      </a:rPr>
                      <m:t>&gt;</m:t>
                    </m:r>
                    <m:sSub>
                      <m:sSubPr>
                        <m:ctrlPr>
                          <a:rPr lang="en-US" sz="1200" b="0" i="1" dirty="0" smtClean="0">
                            <a:latin typeface="Cambria Math" panose="02040503050406030204" pitchFamily="18" charset="0"/>
                            <a:cs typeface="Arial" panose="020B0604020202020204" pitchFamily="34" charset="0"/>
                          </a:rPr>
                        </m:ctrlPr>
                      </m:sSubPr>
                      <m:e>
                        <m:r>
                          <a:rPr lang="en-US" sz="1200" b="0" i="1" dirty="0" smtClean="0">
                            <a:latin typeface="Cambria Math" panose="02040503050406030204" pitchFamily="18" charset="0"/>
                            <a:cs typeface="Arial" panose="020B0604020202020204" pitchFamily="34" charset="0"/>
                          </a:rPr>
                          <m:t>𝜔</m:t>
                        </m:r>
                      </m:e>
                      <m:sub>
                        <m:r>
                          <a:rPr lang="en-US" sz="1200" b="0" i="1" dirty="0" smtClean="0">
                            <a:latin typeface="Cambria Math" panose="02040503050406030204" pitchFamily="18" charset="0"/>
                            <a:cs typeface="Arial" panose="020B0604020202020204" pitchFamily="34" charset="0"/>
                          </a:rPr>
                          <m:t>𝐹</m:t>
                        </m:r>
                      </m:sub>
                    </m:sSub>
                  </m:oMath>
                </a14:m>
                <a:endParaRPr lang="en-US" sz="1200" b="0" dirty="0">
                  <a:latin typeface="Arial" panose="020B0604020202020204" pitchFamily="34" charset="0"/>
                  <a:cs typeface="Arial" panose="020B0604020202020204" pitchFamily="34" charset="0"/>
                </a:endParaRPr>
              </a:p>
              <a:p>
                <a:pPr marL="1028700" indent="-114300">
                  <a:buSzPct val="200000"/>
                  <a:buFont typeface="Courier New" panose="02070309020205020404" pitchFamily="49" charset="0"/>
                  <a:buChar char="o"/>
                  <a:tabLst>
                    <a:tab pos="1141413" algn="l"/>
                    <a:tab pos="1198563" algn="l"/>
                  </a:tabLst>
                </a:pPr>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sSub>
                      <m:sSubPr>
                        <m:ctrlPr>
                          <a:rPr lang="en-US" sz="1200" i="1" dirty="0">
                            <a:latin typeface="Cambria Math" panose="02040503050406030204" pitchFamily="18" charset="0"/>
                            <a:cs typeface="Arial" panose="020B0604020202020204" pitchFamily="34" charset="0"/>
                          </a:rPr>
                        </m:ctrlPr>
                      </m:sSubPr>
                      <m:e>
                        <m:r>
                          <a:rPr lang="en-US" sz="1200" i="1" dirty="0">
                            <a:latin typeface="Cambria Math" panose="02040503050406030204" pitchFamily="18" charset="0"/>
                            <a:cs typeface="Arial" panose="020B0604020202020204" pitchFamily="34" charset="0"/>
                          </a:rPr>
                          <m:t>𝜔</m:t>
                        </m:r>
                      </m:e>
                      <m:sub>
                        <m:r>
                          <a:rPr lang="en-US" sz="1200" i="1" dirty="0">
                            <a:latin typeface="Cambria Math" panose="02040503050406030204" pitchFamily="18" charset="0"/>
                            <a:cs typeface="Arial" panose="020B0604020202020204" pitchFamily="34" charset="0"/>
                          </a:rPr>
                          <m:t>0</m:t>
                        </m:r>
                      </m:sub>
                    </m:sSub>
                    <m:r>
                      <a:rPr lang="en-US" sz="1200" b="0" i="1" dirty="0" smtClean="0">
                        <a:latin typeface="Cambria Math" panose="02040503050406030204" pitchFamily="18" charset="0"/>
                        <a:cs typeface="Arial" panose="020B0604020202020204" pitchFamily="34" charset="0"/>
                      </a:rPr>
                      <m:t>=</m:t>
                    </m:r>
                    <m:sSub>
                      <m:sSubPr>
                        <m:ctrlPr>
                          <a:rPr lang="en-US" sz="1200" i="1" dirty="0">
                            <a:latin typeface="Cambria Math" panose="02040503050406030204" pitchFamily="18" charset="0"/>
                            <a:cs typeface="Arial" panose="020B0604020202020204" pitchFamily="34" charset="0"/>
                          </a:rPr>
                        </m:ctrlPr>
                      </m:sSubPr>
                      <m:e>
                        <m:r>
                          <a:rPr lang="en-US" sz="1200" i="1" dirty="0">
                            <a:latin typeface="Cambria Math" panose="02040503050406030204" pitchFamily="18" charset="0"/>
                            <a:cs typeface="Arial" panose="020B0604020202020204" pitchFamily="34" charset="0"/>
                          </a:rPr>
                          <m:t>𝜔</m:t>
                        </m:r>
                      </m:e>
                      <m:sub>
                        <m:r>
                          <a:rPr lang="en-US" sz="1200" i="1" dirty="0">
                            <a:latin typeface="Cambria Math" panose="02040503050406030204" pitchFamily="18" charset="0"/>
                            <a:cs typeface="Arial" panose="020B0604020202020204" pitchFamily="34" charset="0"/>
                          </a:rPr>
                          <m:t>𝐹</m:t>
                        </m:r>
                      </m:sub>
                    </m:sSub>
                  </m:oMath>
                </a14:m>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14:m>
                  <m:oMath xmlns:m="http://schemas.openxmlformats.org/officeDocument/2006/math">
                    <m:sSub>
                      <m:sSubPr>
                        <m:ctrlPr>
                          <a:rPr lang="en-US" sz="1200" i="1" dirty="0">
                            <a:latin typeface="Cambria Math" panose="02040503050406030204" pitchFamily="18" charset="0"/>
                            <a:cs typeface="Arial" panose="020B0604020202020204" pitchFamily="34" charset="0"/>
                          </a:rPr>
                        </m:ctrlPr>
                      </m:sSubPr>
                      <m:e>
                        <m:r>
                          <a:rPr lang="en-US" sz="1200" i="1" dirty="0">
                            <a:latin typeface="Cambria Math" panose="02040503050406030204" pitchFamily="18" charset="0"/>
                            <a:cs typeface="Arial" panose="020B0604020202020204" pitchFamily="34" charset="0"/>
                          </a:rPr>
                          <m:t>𝜔</m:t>
                        </m:r>
                      </m:e>
                      <m:sub>
                        <m:r>
                          <a:rPr lang="en-US" sz="1200" i="1" dirty="0">
                            <a:latin typeface="Cambria Math" panose="02040503050406030204" pitchFamily="18" charset="0"/>
                            <a:cs typeface="Arial" panose="020B0604020202020204" pitchFamily="34" charset="0"/>
                          </a:rPr>
                          <m:t>0</m:t>
                        </m:r>
                      </m:sub>
                    </m:sSub>
                    <m:r>
                      <a:rPr lang="en-US" sz="1200" b="0" i="1" dirty="0" smtClean="0">
                        <a:latin typeface="Cambria Math" panose="02040503050406030204" pitchFamily="18" charset="0"/>
                        <a:cs typeface="Arial" panose="020B0604020202020204" pitchFamily="34" charset="0"/>
                      </a:rPr>
                      <m:t>&lt;</m:t>
                    </m:r>
                    <m:sSub>
                      <m:sSubPr>
                        <m:ctrlPr>
                          <a:rPr lang="en-US" sz="1200" i="1" dirty="0">
                            <a:latin typeface="Cambria Math" panose="02040503050406030204" pitchFamily="18" charset="0"/>
                            <a:cs typeface="Arial" panose="020B0604020202020204" pitchFamily="34" charset="0"/>
                          </a:rPr>
                        </m:ctrlPr>
                      </m:sSubPr>
                      <m:e>
                        <m:r>
                          <a:rPr lang="en-US" sz="1200" i="1" dirty="0">
                            <a:latin typeface="Cambria Math" panose="02040503050406030204" pitchFamily="18" charset="0"/>
                            <a:cs typeface="Arial" panose="020B0604020202020204" pitchFamily="34" charset="0"/>
                          </a:rPr>
                          <m:t>𝜔</m:t>
                        </m:r>
                      </m:e>
                      <m:sub>
                        <m:r>
                          <a:rPr lang="en-US" sz="1200" i="1" dirty="0">
                            <a:latin typeface="Cambria Math" panose="02040503050406030204" pitchFamily="18" charset="0"/>
                            <a:cs typeface="Arial" panose="020B0604020202020204" pitchFamily="34" charset="0"/>
                          </a:rPr>
                          <m:t>𝐹</m:t>
                        </m:r>
                      </m:sub>
                    </m:sSub>
                  </m:oMath>
                </a14:m>
                <a:endParaRPr lang="en-US" sz="1200" dirty="0">
                  <a:latin typeface="Arial" panose="020B0604020202020204" pitchFamily="34" charset="0"/>
                  <a:cs typeface="Arial" panose="020B0604020202020204" pitchFamily="34" charset="0"/>
                </a:endParaRPr>
              </a:p>
              <a:p>
                <a:pPr marL="914400" indent="284163">
                  <a:buSzPct val="200000"/>
                  <a:buFont typeface="Courier New" panose="02070309020205020404" pitchFamily="49" charset="0"/>
                  <a:buChar char="o"/>
                  <a:tabLst>
                    <a:tab pos="1141413" algn="l"/>
                    <a:tab pos="1198563" algn="l"/>
                  </a:tabLst>
                </a:pPr>
                <a:endParaRPr lang="en-US" sz="1200" dirty="0">
                  <a:latin typeface="Arial" panose="020B0604020202020204" pitchFamily="34" charset="0"/>
                  <a:cs typeface="Arial" panose="020B0604020202020204" pitchFamily="34" charset="0"/>
                </a:endParaRPr>
              </a:p>
            </p:txBody>
          </p:sp>
        </mc:Choice>
        <mc:Fallback>
          <p:sp>
            <p:nvSpPr>
              <p:cNvPr id="8" name="TextBox 7">
                <a:extLst>
                  <a:ext uri="{FF2B5EF4-FFF2-40B4-BE49-F238E27FC236}">
                    <a16:creationId xmlns:a16="http://schemas.microsoft.com/office/drawing/2014/main" id="{26289712-0CC0-15AB-4249-D74447A6BB5D}"/>
                  </a:ext>
                </a:extLst>
              </p:cNvPr>
              <p:cNvSpPr txBox="1">
                <a:spLocks noRot="1" noChangeAspect="1" noMove="1" noResize="1" noEditPoints="1" noAdjustHandles="1" noChangeArrowheads="1" noChangeShapeType="1" noTextEdit="1"/>
              </p:cNvSpPr>
              <p:nvPr/>
            </p:nvSpPr>
            <p:spPr>
              <a:xfrm>
                <a:off x="45720" y="742131"/>
                <a:ext cx="5459730" cy="2492990"/>
              </a:xfrm>
              <a:prstGeom prst="rect">
                <a:avLst/>
              </a:prstGeom>
              <a:blipFill>
                <a:blip r:embed="rId3"/>
                <a:stretch>
                  <a:fillRect l="-112" t="-489" r="-447"/>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Parallel Axis Thm - MC</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508778" cy="1183349"/>
        </p:xfrm>
        <a:graphic>
          <a:graphicData uri="http://schemas.openxmlformats.org/drawingml/2006/table">
            <a:tbl>
              <a:tblPr/>
              <a:tblGrid>
                <a:gridCol w="448557">
                  <a:extLst>
                    <a:ext uri="{9D8B030D-6E8A-4147-A177-3AD203B41FA5}">
                      <a16:colId xmlns:a16="http://schemas.microsoft.com/office/drawing/2014/main" val="20000"/>
                    </a:ext>
                  </a:extLst>
                </a:gridCol>
                <a:gridCol w="557425">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1273">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557425">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082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192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126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90737">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163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114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213761" y="4795230"/>
          <a:ext cx="5150319" cy="1257056"/>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1081102">
                  <a:extLst>
                    <a:ext uri="{9D8B030D-6E8A-4147-A177-3AD203B41FA5}">
                      <a16:colId xmlns:a16="http://schemas.microsoft.com/office/drawing/2014/main" val="20004"/>
                    </a:ext>
                  </a:extLst>
                </a:gridCol>
                <a:gridCol w="1081102">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39.6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49.0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192 (60%)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126 (40%)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41.2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49.3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163 (59%)</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114 (41%)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5715000" y="3634740"/>
          <a:ext cx="4309220" cy="1493520"/>
        </p:xfrm>
        <a:graphic>
          <a:graphicData uri="http://schemas.openxmlformats.org/drawingml/2006/table">
            <a:tbl>
              <a:tblPr/>
              <a:tblGrid>
                <a:gridCol w="921496">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1701287">
                  <a:extLst>
                    <a:ext uri="{9D8B030D-6E8A-4147-A177-3AD203B41FA5}">
                      <a16:colId xmlns:a16="http://schemas.microsoft.com/office/drawing/2014/main" val="20002"/>
                    </a:ext>
                  </a:extLst>
                </a:gridCol>
                <a:gridCol w="1168743">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Q12</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(D)</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41</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(Option C)</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40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(Option A)</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24</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(Option B)</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V2 - Q12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10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Incorrect E</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21</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07F65F9B-9237-0107-A9A5-503FB4EA8769}"/>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B706B2A-6FA9-8569-2BA6-666A6D5159FA}"/>
              </a:ext>
            </a:extLst>
          </p:cNvPr>
          <p:cNvPicPr>
            <a:picLocks noChangeAspect="1"/>
          </p:cNvPicPr>
          <p:nvPr/>
        </p:nvPicPr>
        <p:blipFill>
          <a:blip r:embed="rId3"/>
          <a:stretch>
            <a:fillRect/>
          </a:stretch>
        </p:blipFill>
        <p:spPr>
          <a:xfrm>
            <a:off x="524085" y="697681"/>
            <a:ext cx="4597400" cy="22350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Units</a:t>
            </a:r>
          </a:p>
        </p:txBody>
      </p:sp>
      <p:pic>
        <p:nvPicPr>
          <p:cNvPr id="3" name="Content Placeholder 2"/>
          <p:cNvPicPr>
            <a:picLocks noGrp="1"/>
          </p:cNvPicPr>
          <p:nvPr>
            <p:ph/>
          </p:nvPr>
        </p:nvPicPr>
        <p:blipFill>
          <a:blip r:embed="rId2" cstate="print"/>
          <a:stretch>
            <a:fillRect/>
          </a:stretch>
        </p:blipFill>
        <p:spPr>
          <a:xfrm>
            <a:off x="5715000" y="91440"/>
            <a:ext cx="7200900" cy="3429000"/>
          </a:xfrm>
          <a:prstGeom prst="rect">
            <a:avLst/>
          </a:prstGeom>
        </p:spPr>
      </p:pic>
      <p:graphicFrame>
        <p:nvGraphicFramePr>
          <p:cNvPr id="4" name="Table 3"/>
          <p:cNvGraphicFramePr>
            <a:graphicFrameLocks noGrp="1"/>
          </p:cNvGraphicFramePr>
          <p:nvPr/>
        </p:nvGraphicFramePr>
        <p:xfrm>
          <a:off x="45720" y="3200400"/>
          <a:ext cx="5657060" cy="818744"/>
        </p:xfrm>
        <a:graphic>
          <a:graphicData uri="http://schemas.openxmlformats.org/drawingml/2006/table">
            <a:tbl>
              <a:tblPr/>
              <a:tblGrid>
                <a:gridCol w="448557">
                  <a:extLst>
                    <a:ext uri="{9D8B030D-6E8A-4147-A177-3AD203B41FA5}">
                      <a16:colId xmlns:a16="http://schemas.microsoft.com/office/drawing/2014/main" val="20000"/>
                    </a:ext>
                  </a:extLst>
                </a:gridCol>
                <a:gridCol w="557425">
                  <a:extLst>
                    <a:ext uri="{9D8B030D-6E8A-4147-A177-3AD203B41FA5}">
                      <a16:colId xmlns:a16="http://schemas.microsoft.com/office/drawing/2014/main" val="20001"/>
                    </a:ext>
                  </a:extLst>
                </a:gridCol>
                <a:gridCol w="398346">
                  <a:extLst>
                    <a:ext uri="{9D8B030D-6E8A-4147-A177-3AD203B41FA5}">
                      <a16:colId xmlns:a16="http://schemas.microsoft.com/office/drawing/2014/main" val="20002"/>
                    </a:ext>
                  </a:extLst>
                </a:gridCol>
                <a:gridCol w="461784">
                  <a:extLst>
                    <a:ext uri="{9D8B030D-6E8A-4147-A177-3AD203B41FA5}">
                      <a16:colId xmlns:a16="http://schemas.microsoft.com/office/drawing/2014/main" val="20003"/>
                    </a:ext>
                  </a:extLst>
                </a:gridCol>
                <a:gridCol w="398346">
                  <a:extLst>
                    <a:ext uri="{9D8B030D-6E8A-4147-A177-3AD203B41FA5}">
                      <a16:colId xmlns:a16="http://schemas.microsoft.com/office/drawing/2014/main" val="20004"/>
                    </a:ext>
                  </a:extLst>
                </a:gridCol>
                <a:gridCol w="509595">
                  <a:extLst>
                    <a:ext uri="{9D8B030D-6E8A-4147-A177-3AD203B41FA5}">
                      <a16:colId xmlns:a16="http://schemas.microsoft.com/office/drawing/2014/main" val="20005"/>
                    </a:ext>
                  </a:extLst>
                </a:gridCol>
                <a:gridCol w="451273">
                  <a:extLst>
                    <a:ext uri="{9D8B030D-6E8A-4147-A177-3AD203B41FA5}">
                      <a16:colId xmlns:a16="http://schemas.microsoft.com/office/drawing/2014/main" val="20006"/>
                    </a:ext>
                  </a:extLst>
                </a:gridCol>
                <a:gridCol w="387835">
                  <a:extLst>
                    <a:ext uri="{9D8B030D-6E8A-4147-A177-3AD203B41FA5}">
                      <a16:colId xmlns:a16="http://schemas.microsoft.com/office/drawing/2014/main" val="20007"/>
                    </a:ext>
                  </a:extLst>
                </a:gridCol>
                <a:gridCol w="499084">
                  <a:extLst>
                    <a:ext uri="{9D8B030D-6E8A-4147-A177-3AD203B41FA5}">
                      <a16:colId xmlns:a16="http://schemas.microsoft.com/office/drawing/2014/main" val="20008"/>
                    </a:ext>
                  </a:extLst>
                </a:gridCol>
                <a:gridCol w="451273">
                  <a:extLst>
                    <a:ext uri="{9D8B030D-6E8A-4147-A177-3AD203B41FA5}">
                      <a16:colId xmlns:a16="http://schemas.microsoft.com/office/drawing/2014/main" val="20009"/>
                    </a:ext>
                  </a:extLst>
                </a:gridCol>
                <a:gridCol w="387835">
                  <a:extLst>
                    <a:ext uri="{9D8B030D-6E8A-4147-A177-3AD203B41FA5}">
                      <a16:colId xmlns:a16="http://schemas.microsoft.com/office/drawing/2014/main" val="20010"/>
                    </a:ext>
                  </a:extLst>
                </a:gridCol>
                <a:gridCol w="705707">
                  <a:extLst>
                    <a:ext uri="{9D8B030D-6E8A-4147-A177-3AD203B41FA5}">
                      <a16:colId xmlns:a16="http://schemas.microsoft.com/office/drawing/2014/main" val="20011"/>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16956">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397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1,193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64319" y="4522064"/>
          <a:ext cx="5249202" cy="829422"/>
        </p:xfrm>
        <a:graphic>
          <a:graphicData uri="http://schemas.openxmlformats.org/drawingml/2006/table">
            <a:tbl>
              <a:tblPr/>
              <a:tblGrid>
                <a:gridCol w="874875">
                  <a:extLst>
                    <a:ext uri="{9D8B030D-6E8A-4147-A177-3AD203B41FA5}">
                      <a16:colId xmlns:a16="http://schemas.microsoft.com/office/drawing/2014/main" val="20000"/>
                    </a:ext>
                  </a:extLst>
                </a:gridCol>
                <a:gridCol w="769114">
                  <a:extLst>
                    <a:ext uri="{9D8B030D-6E8A-4147-A177-3AD203B41FA5}">
                      <a16:colId xmlns:a16="http://schemas.microsoft.com/office/drawing/2014/main" val="20001"/>
                    </a:ext>
                  </a:extLst>
                </a:gridCol>
                <a:gridCol w="737302">
                  <a:extLst>
                    <a:ext uri="{9D8B030D-6E8A-4147-A177-3AD203B41FA5}">
                      <a16:colId xmlns:a16="http://schemas.microsoft.com/office/drawing/2014/main" val="20002"/>
                    </a:ext>
                  </a:extLst>
                </a:gridCol>
                <a:gridCol w="606824">
                  <a:extLst>
                    <a:ext uri="{9D8B030D-6E8A-4147-A177-3AD203B41FA5}">
                      <a16:colId xmlns:a16="http://schemas.microsoft.com/office/drawing/2014/main" val="20003"/>
                    </a:ext>
                  </a:extLst>
                </a:gridCol>
                <a:gridCol w="1081102">
                  <a:extLst>
                    <a:ext uri="{9D8B030D-6E8A-4147-A177-3AD203B41FA5}">
                      <a16:colId xmlns:a16="http://schemas.microsoft.com/office/drawing/2014/main" val="20004"/>
                    </a:ext>
                  </a:extLst>
                </a:gridCol>
                <a:gridCol w="1179985">
                  <a:extLst>
                    <a:ext uri="{9D8B030D-6E8A-4147-A177-3AD203B41FA5}">
                      <a16:colId xmlns:a16="http://schemas.microsoft.com/office/drawing/2014/main" val="20005"/>
                    </a:ext>
                  </a:extLst>
                </a:gridCol>
              </a:tblGrid>
              <a:tr h="401788">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5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763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1,590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43.3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FF0000">
                              <a:alpha val="100000"/>
                            </a:srgbClr>
                          </a:solidFill>
                          <a:latin typeface="Arial"/>
                          <a:cs typeface="Arial"/>
                          <a:sym typeface="Arial"/>
                        </a:rPr>
                        <a:t>397 (25%)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1" i="0" u="none" cap="none">
                          <a:solidFill>
                            <a:srgbClr val="228B22">
                              <a:alpha val="100000"/>
                            </a:srgbClr>
                          </a:solidFill>
                          <a:latin typeface="Arial"/>
                          <a:cs typeface="Arial"/>
                          <a:sym typeface="Arial"/>
                        </a:rPr>
                        <a:t>1193 (75%)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40748784"/>
              </p:ext>
            </p:extLst>
          </p:nvPr>
        </p:nvGraphicFramePr>
        <p:xfrm>
          <a:off x="5816600" y="3618662"/>
          <a:ext cx="6229350" cy="1244600"/>
        </p:xfrm>
        <a:graphic>
          <a:graphicData uri="http://schemas.openxmlformats.org/drawingml/2006/table">
            <a:tbl>
              <a:tblPr/>
              <a:tblGrid>
                <a:gridCol w="967366">
                  <a:extLst>
                    <a:ext uri="{9D8B030D-6E8A-4147-A177-3AD203B41FA5}">
                      <a16:colId xmlns:a16="http://schemas.microsoft.com/office/drawing/2014/main" val="20000"/>
                    </a:ext>
                  </a:extLst>
                </a:gridCol>
                <a:gridCol w="517694">
                  <a:extLst>
                    <a:ext uri="{9D8B030D-6E8A-4147-A177-3AD203B41FA5}">
                      <a16:colId xmlns:a16="http://schemas.microsoft.com/office/drawing/2014/main" val="20001"/>
                    </a:ext>
                  </a:extLst>
                </a:gridCol>
                <a:gridCol w="3271090">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tblGrid>
              <a:tr h="91440">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Pts</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1" i="0" u="none" cap="none">
                          <a:solidFill>
                            <a:srgbClr val="000000">
                              <a:alpha val="100000"/>
                            </a:srgbClr>
                          </a:solidFill>
                          <a:latin typeface="Arial"/>
                          <a:cs typeface="Arial"/>
                          <a:sym typeface="Arial"/>
                        </a:rPr>
                        <a:t>Cut</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1" i="0" u="none" cap="none">
                          <a:solidFill>
                            <a:srgbClr val="000000">
                              <a:alpha val="100000"/>
                            </a:srgbClr>
                          </a:solidFill>
                          <a:latin typeface="Arial"/>
                          <a:cs typeface="Arial"/>
                          <a:sym typeface="Arial"/>
                        </a:rPr>
                        <a:t>Applied (%)</a:t>
                      </a:r>
                    </a:p>
                  </a:txBody>
                  <a:tcPr marL="0" marR="0" marT="25400" marB="254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Q5.2</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units (rad)</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88</a:t>
                      </a:r>
                    </a:p>
                  </a:txBody>
                  <a:tcPr marL="0" marR="0" marT="25400" marB="254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Q7.2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Units (kgm/s^2)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85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Q8.2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Correct (N)</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76</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3"/>
                  </a:ext>
                </a:extLst>
              </a:tr>
              <a:tr h="91440">
                <a:tc>
                  <a:txBody>
                    <a:bodyPr/>
                    <a:lstStyle/>
                    <a:p>
                      <a:pPr marL="25400" marR="25400" algn="l">
                        <a:lnSpc>
                          <a:spcPct val="100000"/>
                        </a:lnSpc>
                        <a:spcBef>
                          <a:spcPts val="200"/>
                        </a:spcBef>
                        <a:spcAft>
                          <a:spcPts val="200"/>
                        </a:spcAft>
                        <a:buNone/>
                      </a:pPr>
                      <a:r>
                        <a:rPr sz="1300" b="0" i="0" u="none" cap="none">
                          <a:solidFill>
                            <a:srgbClr val="000000">
                              <a:alpha val="100000"/>
                            </a:srgbClr>
                          </a:solidFill>
                          <a:latin typeface="Arial"/>
                          <a:cs typeface="Arial"/>
                          <a:sym typeface="Arial"/>
                        </a:rPr>
                        <a:t>V1 - Q4.2</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a:solidFill>
                            <a:srgbClr val="000000">
                              <a:alpha val="100000"/>
                            </a:srgbClr>
                          </a:solidFill>
                          <a:latin typeface="Arial"/>
                          <a:cs typeface="Arial"/>
                          <a:sym typeface="Arial"/>
                        </a:rPr>
                        <a:t>0</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l">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Correct Units (Nm)</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tc>
                  <a:txBody>
                    <a:bodyPr/>
                    <a:lstStyle/>
                    <a:p>
                      <a:pPr marL="25400" marR="25400" algn="ctr">
                        <a:lnSpc>
                          <a:spcPct val="100000"/>
                        </a:lnSpc>
                        <a:spcBef>
                          <a:spcPts val="200"/>
                        </a:spcBef>
                        <a:spcAft>
                          <a:spcPts val="200"/>
                        </a:spcAft>
                        <a:buNone/>
                      </a:pPr>
                      <a:r>
                        <a:rPr sz="1300" b="0" i="0" u="none" cap="none" dirty="0">
                          <a:solidFill>
                            <a:srgbClr val="000000">
                              <a:alpha val="100000"/>
                            </a:srgbClr>
                          </a:solidFill>
                          <a:latin typeface="Arial"/>
                          <a:cs typeface="Arial"/>
                          <a:sym typeface="Arial"/>
                        </a:rPr>
                        <a:t>75</a:t>
                      </a:r>
                    </a:p>
                  </a:txBody>
                  <a:tcPr marL="0" marR="0" marT="25400" marB="25400" anchor="ctr">
                    <a:lnL w="0" cap="flat" cmpd="sng" algn="ctr">
                      <a:noFill/>
                      <a:prstDash val="solid"/>
                    </a:lnL>
                    <a:lnR w="0" cap="flat" cmpd="sng" algn="ctr">
                      <a:noFill/>
                      <a:prstDash val="solid"/>
                    </a:lnR>
                    <a:lnT w="9525" cap="flat" cmpd="sng" algn="ctr">
                      <a:solidFill>
                        <a:srgbClr val="666666">
                          <a:alpha val="100000"/>
                        </a:srgbClr>
                      </a:solidFill>
                      <a:prstDash val="solid"/>
                    </a:lnT>
                    <a:lnB w="9525"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4"/>
                  </a:ext>
                </a:extLst>
              </a:tr>
            </a:tbl>
          </a:graphicData>
        </a:graphic>
      </p:graphicFrame>
      <p:sp>
        <p:nvSpPr>
          <p:cNvPr id="7" name="Rectangle 6">
            <a:extLst>
              <a:ext uri="{FF2B5EF4-FFF2-40B4-BE49-F238E27FC236}">
                <a16:creationId xmlns:a16="http://schemas.microsoft.com/office/drawing/2014/main" id="{255087CE-EE43-5B99-B84C-1CE8D9ECF713}"/>
              </a:ext>
            </a:extLst>
          </p:cNvPr>
          <p:cNvSpPr/>
          <p:nvPr/>
        </p:nvSpPr>
        <p:spPr>
          <a:xfrm>
            <a:off x="-1" y="558800"/>
            <a:ext cx="5715001" cy="2597150"/>
          </a:xfrm>
          <a:prstGeom prst="rect">
            <a:avLst/>
          </a:prstGeom>
          <a:noFill/>
          <a:ln w="762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B4B8B0-48F2-2301-89BC-0CCBC8D82E6D}"/>
              </a:ext>
            </a:extLst>
          </p:cNvPr>
          <p:cNvSpPr>
            <a:spLocks noGrp="1"/>
          </p:cNvSpPr>
          <p:nvPr>
            <p:ph type="title"/>
          </p:nvPr>
        </p:nvSpPr>
        <p:spPr/>
        <p:txBody>
          <a:bodyPr/>
          <a:lstStyle/>
          <a:p>
            <a:r>
              <a:rPr lang="en-US" dirty="0"/>
              <a:t>WPR2 Grading Timeline</a:t>
            </a:r>
          </a:p>
        </p:txBody>
      </p:sp>
      <p:cxnSp>
        <p:nvCxnSpPr>
          <p:cNvPr id="5" name="Straight Connector 4">
            <a:extLst>
              <a:ext uri="{FF2B5EF4-FFF2-40B4-BE49-F238E27FC236}">
                <a16:creationId xmlns:a16="http://schemas.microsoft.com/office/drawing/2014/main" id="{46297A00-BE18-DF68-B4C4-4DB58B2D2B59}"/>
              </a:ext>
            </a:extLst>
          </p:cNvPr>
          <p:cNvCxnSpPr/>
          <p:nvPr/>
        </p:nvCxnSpPr>
        <p:spPr>
          <a:xfrm>
            <a:off x="1064762" y="1945977"/>
            <a:ext cx="360947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5E6A80E-D8BE-D5B5-0F4D-DEE0FD6BD5C6}"/>
              </a:ext>
            </a:extLst>
          </p:cNvPr>
          <p:cNvSpPr txBox="1"/>
          <p:nvPr/>
        </p:nvSpPr>
        <p:spPr>
          <a:xfrm>
            <a:off x="2250541" y="1377417"/>
            <a:ext cx="1016560" cy="523220"/>
          </a:xfrm>
          <a:prstGeom prst="rect">
            <a:avLst/>
          </a:prstGeom>
          <a:noFill/>
        </p:spPr>
        <p:txBody>
          <a:bodyPr wrap="none" rtlCol="0">
            <a:spAutoFit/>
          </a:bodyPr>
          <a:lstStyle/>
          <a:p>
            <a:r>
              <a:rPr lang="en-US" sz="2800" b="1" dirty="0"/>
              <a:t>Day 1</a:t>
            </a:r>
          </a:p>
        </p:txBody>
      </p:sp>
      <p:cxnSp>
        <p:nvCxnSpPr>
          <p:cNvPr id="8" name="Straight Connector 7">
            <a:extLst>
              <a:ext uri="{FF2B5EF4-FFF2-40B4-BE49-F238E27FC236}">
                <a16:creationId xmlns:a16="http://schemas.microsoft.com/office/drawing/2014/main" id="{81EF2196-9AAA-7DC7-2A19-B625803DCF17}"/>
              </a:ext>
            </a:extLst>
          </p:cNvPr>
          <p:cNvCxnSpPr/>
          <p:nvPr/>
        </p:nvCxnSpPr>
        <p:spPr>
          <a:xfrm>
            <a:off x="4674236" y="1945977"/>
            <a:ext cx="3609474"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E4C9072-C30C-96AF-388B-3F48D8E4EF39}"/>
              </a:ext>
            </a:extLst>
          </p:cNvPr>
          <p:cNvCxnSpPr/>
          <p:nvPr/>
        </p:nvCxnSpPr>
        <p:spPr>
          <a:xfrm>
            <a:off x="8293335" y="1945977"/>
            <a:ext cx="3609474"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DDA8333-E8BD-381C-6D25-CBBAAA2A8537}"/>
              </a:ext>
            </a:extLst>
          </p:cNvPr>
          <p:cNvSpPr txBox="1"/>
          <p:nvPr/>
        </p:nvSpPr>
        <p:spPr>
          <a:xfrm>
            <a:off x="748665" y="1496443"/>
            <a:ext cx="652743" cy="369332"/>
          </a:xfrm>
          <a:prstGeom prst="rect">
            <a:avLst/>
          </a:prstGeom>
          <a:noFill/>
        </p:spPr>
        <p:txBody>
          <a:bodyPr wrap="none" rtlCol="0">
            <a:spAutoFit/>
          </a:bodyPr>
          <a:lstStyle/>
          <a:p>
            <a:r>
              <a:rPr lang="en-US" dirty="0"/>
              <a:t>0740</a:t>
            </a:r>
          </a:p>
        </p:txBody>
      </p:sp>
      <p:sp>
        <p:nvSpPr>
          <p:cNvPr id="12" name="TextBox 11">
            <a:extLst>
              <a:ext uri="{FF2B5EF4-FFF2-40B4-BE49-F238E27FC236}">
                <a16:creationId xmlns:a16="http://schemas.microsoft.com/office/drawing/2014/main" id="{CB414E11-8DDB-9A81-36AA-F210F08C7CFB}"/>
              </a:ext>
            </a:extLst>
          </p:cNvPr>
          <p:cNvSpPr txBox="1"/>
          <p:nvPr/>
        </p:nvSpPr>
        <p:spPr>
          <a:xfrm>
            <a:off x="4060926" y="1523571"/>
            <a:ext cx="1226618" cy="369332"/>
          </a:xfrm>
          <a:prstGeom prst="rect">
            <a:avLst/>
          </a:prstGeom>
          <a:noFill/>
        </p:spPr>
        <p:txBody>
          <a:bodyPr wrap="none" rtlCol="0">
            <a:spAutoFit/>
          </a:bodyPr>
          <a:lstStyle/>
          <a:p>
            <a:r>
              <a:rPr lang="en-US" dirty="0"/>
              <a:t>1610|0740</a:t>
            </a:r>
          </a:p>
        </p:txBody>
      </p:sp>
      <p:sp>
        <p:nvSpPr>
          <p:cNvPr id="13" name="TextBox 12">
            <a:extLst>
              <a:ext uri="{FF2B5EF4-FFF2-40B4-BE49-F238E27FC236}">
                <a16:creationId xmlns:a16="http://schemas.microsoft.com/office/drawing/2014/main" id="{97D993E8-63E3-039F-D903-33482EBB4A7C}"/>
              </a:ext>
            </a:extLst>
          </p:cNvPr>
          <p:cNvSpPr txBox="1"/>
          <p:nvPr/>
        </p:nvSpPr>
        <p:spPr>
          <a:xfrm>
            <a:off x="7688041" y="1516742"/>
            <a:ext cx="1226618" cy="369332"/>
          </a:xfrm>
          <a:prstGeom prst="rect">
            <a:avLst/>
          </a:prstGeom>
          <a:noFill/>
        </p:spPr>
        <p:txBody>
          <a:bodyPr wrap="none" rtlCol="0">
            <a:spAutoFit/>
          </a:bodyPr>
          <a:lstStyle/>
          <a:p>
            <a:r>
              <a:rPr lang="en-US" dirty="0"/>
              <a:t>1610|0740</a:t>
            </a:r>
          </a:p>
        </p:txBody>
      </p:sp>
      <p:sp>
        <p:nvSpPr>
          <p:cNvPr id="14" name="TextBox 13">
            <a:extLst>
              <a:ext uri="{FF2B5EF4-FFF2-40B4-BE49-F238E27FC236}">
                <a16:creationId xmlns:a16="http://schemas.microsoft.com/office/drawing/2014/main" id="{D61ECC6A-BDEF-5713-704B-F9E374F9740A}"/>
              </a:ext>
            </a:extLst>
          </p:cNvPr>
          <p:cNvSpPr txBox="1"/>
          <p:nvPr/>
        </p:nvSpPr>
        <p:spPr>
          <a:xfrm>
            <a:off x="5714031" y="1362854"/>
            <a:ext cx="1016560" cy="523220"/>
          </a:xfrm>
          <a:prstGeom prst="rect">
            <a:avLst/>
          </a:prstGeom>
          <a:noFill/>
        </p:spPr>
        <p:txBody>
          <a:bodyPr wrap="none" rtlCol="0">
            <a:spAutoFit/>
          </a:bodyPr>
          <a:lstStyle/>
          <a:p>
            <a:r>
              <a:rPr lang="en-US" sz="2800" b="1" dirty="0"/>
              <a:t>Day 2</a:t>
            </a:r>
          </a:p>
        </p:txBody>
      </p:sp>
      <p:sp>
        <p:nvSpPr>
          <p:cNvPr id="15" name="TextBox 14">
            <a:extLst>
              <a:ext uri="{FF2B5EF4-FFF2-40B4-BE49-F238E27FC236}">
                <a16:creationId xmlns:a16="http://schemas.microsoft.com/office/drawing/2014/main" id="{BE95B329-E0C0-7D38-D5A7-8BC922848F45}"/>
              </a:ext>
            </a:extLst>
          </p:cNvPr>
          <p:cNvSpPr txBox="1"/>
          <p:nvPr/>
        </p:nvSpPr>
        <p:spPr>
          <a:xfrm>
            <a:off x="9589792" y="1376382"/>
            <a:ext cx="1016560" cy="523220"/>
          </a:xfrm>
          <a:prstGeom prst="rect">
            <a:avLst/>
          </a:prstGeom>
          <a:noFill/>
        </p:spPr>
        <p:txBody>
          <a:bodyPr wrap="none" rtlCol="0">
            <a:spAutoFit/>
          </a:bodyPr>
          <a:lstStyle/>
          <a:p>
            <a:r>
              <a:rPr lang="en-US" sz="2800" b="1" dirty="0"/>
              <a:t>Day 3</a:t>
            </a:r>
          </a:p>
        </p:txBody>
      </p:sp>
      <p:cxnSp>
        <p:nvCxnSpPr>
          <p:cNvPr id="22" name="Straight Connector 21">
            <a:extLst>
              <a:ext uri="{FF2B5EF4-FFF2-40B4-BE49-F238E27FC236}">
                <a16:creationId xmlns:a16="http://schemas.microsoft.com/office/drawing/2014/main" id="{FA3B82B2-B5AC-DB51-3822-5A5CAFA6B086}"/>
              </a:ext>
            </a:extLst>
          </p:cNvPr>
          <p:cNvCxnSpPr>
            <a:cxnSpLocks/>
          </p:cNvCxnSpPr>
          <p:nvPr/>
        </p:nvCxnSpPr>
        <p:spPr>
          <a:xfrm>
            <a:off x="1632418" y="1945977"/>
            <a:ext cx="0" cy="827772"/>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55FF5794-B755-6DCA-52D8-EBE3A74E8054}"/>
              </a:ext>
            </a:extLst>
          </p:cNvPr>
          <p:cNvSpPr txBox="1"/>
          <p:nvPr/>
        </p:nvSpPr>
        <p:spPr>
          <a:xfrm>
            <a:off x="612139" y="2801513"/>
            <a:ext cx="2466607" cy="2031325"/>
          </a:xfrm>
          <a:prstGeom prst="rect">
            <a:avLst/>
          </a:prstGeom>
          <a:solidFill>
            <a:schemeClr val="bg1"/>
          </a:solidFill>
        </p:spPr>
        <p:txBody>
          <a:bodyPr wrap="square" rtlCol="0">
            <a:spAutoFit/>
          </a:bodyPr>
          <a:lstStyle/>
          <a:p>
            <a:r>
              <a:rPr lang="en-US" b="1" dirty="0"/>
              <a:t>0915</a:t>
            </a:r>
            <a:r>
              <a:rPr lang="en-US" dirty="0"/>
              <a:t> Began scanning </a:t>
            </a:r>
            <a:r>
              <a:rPr lang="en-US" b="1" dirty="0"/>
              <a:t>0945</a:t>
            </a:r>
            <a:r>
              <a:rPr lang="en-US" dirty="0"/>
              <a:t> most scans uploaded and processed </a:t>
            </a:r>
          </a:p>
          <a:p>
            <a:endParaRPr lang="en-US" dirty="0"/>
          </a:p>
          <a:p>
            <a:r>
              <a:rPr lang="en-US" dirty="0"/>
              <a:t>~10 minutes from scanner to </a:t>
            </a:r>
            <a:r>
              <a:rPr lang="en-US" dirty="0" err="1"/>
              <a:t>Gradescope</a:t>
            </a:r>
            <a:r>
              <a:rPr lang="en-US" dirty="0"/>
              <a:t> complete</a:t>
            </a:r>
          </a:p>
        </p:txBody>
      </p:sp>
      <p:sp>
        <p:nvSpPr>
          <p:cNvPr id="25" name="TextBox 24">
            <a:extLst>
              <a:ext uri="{FF2B5EF4-FFF2-40B4-BE49-F238E27FC236}">
                <a16:creationId xmlns:a16="http://schemas.microsoft.com/office/drawing/2014/main" id="{8697595B-249C-BF3C-90EF-4966FEBFC406}"/>
              </a:ext>
            </a:extLst>
          </p:cNvPr>
          <p:cNvSpPr txBox="1"/>
          <p:nvPr/>
        </p:nvSpPr>
        <p:spPr>
          <a:xfrm>
            <a:off x="3247424" y="5398889"/>
            <a:ext cx="2466607" cy="923330"/>
          </a:xfrm>
          <a:prstGeom prst="rect">
            <a:avLst/>
          </a:prstGeom>
          <a:noFill/>
        </p:spPr>
        <p:txBody>
          <a:bodyPr wrap="square" rtlCol="0">
            <a:spAutoFit/>
          </a:bodyPr>
          <a:lstStyle/>
          <a:p>
            <a:r>
              <a:rPr lang="en-US" b="1" dirty="0"/>
              <a:t>1430</a:t>
            </a:r>
            <a:r>
              <a:rPr lang="en-US" dirty="0"/>
              <a:t> </a:t>
            </a:r>
          </a:p>
          <a:p>
            <a:r>
              <a:rPr lang="en-US" dirty="0"/>
              <a:t>Caught up with administered exams</a:t>
            </a:r>
          </a:p>
        </p:txBody>
      </p:sp>
      <p:cxnSp>
        <p:nvCxnSpPr>
          <p:cNvPr id="26" name="Straight Connector 25">
            <a:extLst>
              <a:ext uri="{FF2B5EF4-FFF2-40B4-BE49-F238E27FC236}">
                <a16:creationId xmlns:a16="http://schemas.microsoft.com/office/drawing/2014/main" id="{45A3F188-896F-15FA-8811-F3B85B9D4749}"/>
              </a:ext>
            </a:extLst>
          </p:cNvPr>
          <p:cNvCxnSpPr>
            <a:cxnSpLocks/>
          </p:cNvCxnSpPr>
          <p:nvPr/>
        </p:nvCxnSpPr>
        <p:spPr>
          <a:xfrm>
            <a:off x="3536616" y="1931538"/>
            <a:ext cx="0" cy="34673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D43A7701-EF0F-866C-67E7-721E5699AE7D}"/>
              </a:ext>
            </a:extLst>
          </p:cNvPr>
          <p:cNvCxnSpPr>
            <a:cxnSpLocks/>
          </p:cNvCxnSpPr>
          <p:nvPr/>
        </p:nvCxnSpPr>
        <p:spPr>
          <a:xfrm>
            <a:off x="4674235" y="1945977"/>
            <a:ext cx="9950" cy="2109278"/>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716F6E6E-6663-BC2F-F9AE-ECD63CCC5DA7}"/>
              </a:ext>
            </a:extLst>
          </p:cNvPr>
          <p:cNvSpPr txBox="1"/>
          <p:nvPr/>
        </p:nvSpPr>
        <p:spPr>
          <a:xfrm>
            <a:off x="4362686" y="4055255"/>
            <a:ext cx="2009327" cy="923330"/>
          </a:xfrm>
          <a:prstGeom prst="rect">
            <a:avLst/>
          </a:prstGeom>
          <a:noFill/>
        </p:spPr>
        <p:txBody>
          <a:bodyPr wrap="square" rtlCol="0">
            <a:spAutoFit/>
          </a:bodyPr>
          <a:lstStyle/>
          <a:p>
            <a:r>
              <a:rPr lang="en-US" b="1" dirty="0"/>
              <a:t>1600</a:t>
            </a:r>
            <a:r>
              <a:rPr lang="en-US" dirty="0"/>
              <a:t> </a:t>
            </a:r>
          </a:p>
          <a:p>
            <a:r>
              <a:rPr lang="en-US" dirty="0"/>
              <a:t>All scans uploaded</a:t>
            </a:r>
          </a:p>
          <a:p>
            <a:r>
              <a:rPr lang="en-US" dirty="0"/>
              <a:t>Done for day</a:t>
            </a:r>
          </a:p>
        </p:txBody>
      </p:sp>
      <p:sp>
        <p:nvSpPr>
          <p:cNvPr id="35" name="TextBox 34">
            <a:extLst>
              <a:ext uri="{FF2B5EF4-FFF2-40B4-BE49-F238E27FC236}">
                <a16:creationId xmlns:a16="http://schemas.microsoft.com/office/drawing/2014/main" id="{1D0EDFF8-E17B-3EB8-067B-809C656A343C}"/>
              </a:ext>
            </a:extLst>
          </p:cNvPr>
          <p:cNvSpPr txBox="1"/>
          <p:nvPr/>
        </p:nvSpPr>
        <p:spPr>
          <a:xfrm>
            <a:off x="5078659" y="2834359"/>
            <a:ext cx="2232338" cy="923330"/>
          </a:xfrm>
          <a:prstGeom prst="rect">
            <a:avLst/>
          </a:prstGeom>
          <a:noFill/>
        </p:spPr>
        <p:txBody>
          <a:bodyPr wrap="square" rtlCol="0">
            <a:spAutoFit/>
          </a:bodyPr>
          <a:lstStyle/>
          <a:p>
            <a:r>
              <a:rPr lang="en-US" b="1" dirty="0"/>
              <a:t>0930</a:t>
            </a:r>
            <a:r>
              <a:rPr lang="en-US" dirty="0"/>
              <a:t> </a:t>
            </a:r>
          </a:p>
          <a:p>
            <a:r>
              <a:rPr lang="en-US" dirty="0"/>
              <a:t>Almost Caught up, new batch uploaded</a:t>
            </a:r>
          </a:p>
        </p:txBody>
      </p:sp>
      <p:cxnSp>
        <p:nvCxnSpPr>
          <p:cNvPr id="36" name="Straight Connector 35">
            <a:extLst>
              <a:ext uri="{FF2B5EF4-FFF2-40B4-BE49-F238E27FC236}">
                <a16:creationId xmlns:a16="http://schemas.microsoft.com/office/drawing/2014/main" id="{B63F9BB9-4AC0-DE30-B3DF-FA1E6B42DF63}"/>
              </a:ext>
            </a:extLst>
          </p:cNvPr>
          <p:cNvCxnSpPr>
            <a:cxnSpLocks/>
          </p:cNvCxnSpPr>
          <p:nvPr/>
        </p:nvCxnSpPr>
        <p:spPr>
          <a:xfrm>
            <a:off x="5443298" y="1945977"/>
            <a:ext cx="4191" cy="888382"/>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2EA2FB6-5DF1-F420-71A8-9A17E91AF46C}"/>
              </a:ext>
            </a:extLst>
          </p:cNvPr>
          <p:cNvCxnSpPr>
            <a:cxnSpLocks/>
          </p:cNvCxnSpPr>
          <p:nvPr/>
        </p:nvCxnSpPr>
        <p:spPr>
          <a:xfrm>
            <a:off x="8279519" y="1915672"/>
            <a:ext cx="4191" cy="888382"/>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9C5E026E-BA26-CD1C-A252-EF56F3A55FEE}"/>
              </a:ext>
            </a:extLst>
          </p:cNvPr>
          <p:cNvSpPr txBox="1"/>
          <p:nvPr/>
        </p:nvSpPr>
        <p:spPr>
          <a:xfrm>
            <a:off x="7850814" y="2742867"/>
            <a:ext cx="1752396" cy="1200329"/>
          </a:xfrm>
          <a:prstGeom prst="rect">
            <a:avLst/>
          </a:prstGeom>
          <a:noFill/>
        </p:spPr>
        <p:txBody>
          <a:bodyPr wrap="square" rtlCol="0">
            <a:spAutoFit/>
          </a:bodyPr>
          <a:lstStyle/>
          <a:p>
            <a:r>
              <a:rPr lang="en-US" b="1" dirty="0"/>
              <a:t>1615</a:t>
            </a:r>
            <a:r>
              <a:rPr lang="en-US" dirty="0"/>
              <a:t> </a:t>
            </a:r>
          </a:p>
          <a:p>
            <a:r>
              <a:rPr lang="en-US" dirty="0"/>
              <a:t>All scans uploaded</a:t>
            </a:r>
          </a:p>
          <a:p>
            <a:r>
              <a:rPr lang="en-US" dirty="0"/>
              <a:t>Done for day</a:t>
            </a:r>
          </a:p>
        </p:txBody>
      </p:sp>
      <p:cxnSp>
        <p:nvCxnSpPr>
          <p:cNvPr id="40" name="Straight Connector 39">
            <a:extLst>
              <a:ext uri="{FF2B5EF4-FFF2-40B4-BE49-F238E27FC236}">
                <a16:creationId xmlns:a16="http://schemas.microsoft.com/office/drawing/2014/main" id="{9B29C83D-1CF5-516E-4B05-218052ECDA65}"/>
              </a:ext>
            </a:extLst>
          </p:cNvPr>
          <p:cNvCxnSpPr>
            <a:cxnSpLocks/>
          </p:cNvCxnSpPr>
          <p:nvPr/>
        </p:nvCxnSpPr>
        <p:spPr>
          <a:xfrm>
            <a:off x="9409651" y="1945270"/>
            <a:ext cx="0" cy="2887568"/>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444E4002-9968-942B-98F7-5ED5F0139511}"/>
              </a:ext>
            </a:extLst>
          </p:cNvPr>
          <p:cNvSpPr txBox="1"/>
          <p:nvPr/>
        </p:nvSpPr>
        <p:spPr>
          <a:xfrm>
            <a:off x="9046877" y="4879213"/>
            <a:ext cx="2102390" cy="646331"/>
          </a:xfrm>
          <a:prstGeom prst="rect">
            <a:avLst/>
          </a:prstGeom>
          <a:noFill/>
        </p:spPr>
        <p:txBody>
          <a:bodyPr wrap="square" rtlCol="0">
            <a:spAutoFit/>
          </a:bodyPr>
          <a:lstStyle/>
          <a:p>
            <a:r>
              <a:rPr lang="en-US" b="1" dirty="0"/>
              <a:t>1015</a:t>
            </a:r>
            <a:r>
              <a:rPr lang="en-US" dirty="0"/>
              <a:t> </a:t>
            </a:r>
          </a:p>
          <a:p>
            <a:r>
              <a:rPr lang="en-US" dirty="0"/>
              <a:t>Grading complete</a:t>
            </a:r>
          </a:p>
        </p:txBody>
      </p:sp>
      <p:sp>
        <p:nvSpPr>
          <p:cNvPr id="19" name="Rectangle 18">
            <a:extLst>
              <a:ext uri="{FF2B5EF4-FFF2-40B4-BE49-F238E27FC236}">
                <a16:creationId xmlns:a16="http://schemas.microsoft.com/office/drawing/2014/main" id="{242F9977-C173-FF52-98BC-FF2AEC8AED1E}"/>
              </a:ext>
            </a:extLst>
          </p:cNvPr>
          <p:cNvSpPr/>
          <p:nvPr/>
        </p:nvSpPr>
        <p:spPr>
          <a:xfrm>
            <a:off x="1075036" y="2026180"/>
            <a:ext cx="7218299" cy="35292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Administered exams</a:t>
            </a:r>
          </a:p>
        </p:txBody>
      </p:sp>
      <p:sp>
        <p:nvSpPr>
          <p:cNvPr id="2" name="Star: 5 Points 1">
            <a:extLst>
              <a:ext uri="{FF2B5EF4-FFF2-40B4-BE49-F238E27FC236}">
                <a16:creationId xmlns:a16="http://schemas.microsoft.com/office/drawing/2014/main" id="{0B89EC88-FA06-3632-67A2-6FD23C7100E4}"/>
              </a:ext>
            </a:extLst>
          </p:cNvPr>
          <p:cNvSpPr/>
          <p:nvPr/>
        </p:nvSpPr>
        <p:spPr>
          <a:xfrm>
            <a:off x="9260558" y="1774852"/>
            <a:ext cx="313160" cy="261342"/>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tar: 5 Points 3">
            <a:extLst>
              <a:ext uri="{FF2B5EF4-FFF2-40B4-BE49-F238E27FC236}">
                <a16:creationId xmlns:a16="http://schemas.microsoft.com/office/drawing/2014/main" id="{0F068CEF-4DA4-B155-A626-C6ADDE1255FD}"/>
              </a:ext>
            </a:extLst>
          </p:cNvPr>
          <p:cNvSpPr/>
          <p:nvPr/>
        </p:nvSpPr>
        <p:spPr>
          <a:xfrm>
            <a:off x="3380036" y="1825456"/>
            <a:ext cx="313160" cy="261342"/>
          </a:xfrm>
          <a:prstGeom prst="star5">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622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834AC286-F7D9-C2F1-2CF2-B09EE4238F02}"/>
              </a:ext>
            </a:extLst>
          </p:cNvPr>
          <p:cNvSpPr>
            <a:spLocks noGrp="1"/>
          </p:cNvSpPr>
          <p:nvPr>
            <p:ph type="chart" sz="quarter" idx="15"/>
          </p:nvPr>
        </p:nvSpPr>
        <p:spPr/>
        <p:txBody>
          <a:bodyPr>
            <a:normAutofit lnSpcReduction="10000"/>
          </a:bodyPr>
          <a:lstStyle/>
          <a:p>
            <a:r>
              <a:rPr lang="en-US" sz="3200" dirty="0"/>
              <a:t>Scanning was easier than expected and was fast</a:t>
            </a:r>
          </a:p>
          <a:p>
            <a:r>
              <a:rPr lang="en-US" sz="3200" dirty="0"/>
              <a:t>More efficient and less mentally taxing </a:t>
            </a:r>
          </a:p>
          <a:p>
            <a:pPr lvl="1"/>
            <a:r>
              <a:rPr lang="en-US" sz="2800" dirty="0"/>
              <a:t>Both in grading and data management</a:t>
            </a:r>
          </a:p>
          <a:p>
            <a:pPr lvl="1"/>
            <a:r>
              <a:rPr lang="en-US" sz="2800" dirty="0"/>
              <a:t>easier to grade with rubric on your screen, adding for you</a:t>
            </a:r>
            <a:endParaRPr lang="en-US" sz="3200" dirty="0"/>
          </a:p>
          <a:p>
            <a:r>
              <a:rPr lang="en-US" sz="3200" dirty="0"/>
              <a:t>Cut data can help us identify learning objectives with much better resolution to improve next semesters</a:t>
            </a:r>
          </a:p>
          <a:p>
            <a:r>
              <a:rPr lang="en-US" sz="3200" dirty="0"/>
              <a:t>Feedback </a:t>
            </a:r>
            <a:r>
              <a:rPr lang="en-US" sz="3200" i="1" dirty="0"/>
              <a:t>could</a:t>
            </a:r>
            <a:r>
              <a:rPr lang="en-US" sz="3200" dirty="0"/>
              <a:t> be very specific</a:t>
            </a:r>
          </a:p>
          <a:p>
            <a:pPr marL="0" indent="0">
              <a:buNone/>
            </a:pPr>
            <a:endParaRPr lang="en-US" sz="3200" dirty="0"/>
          </a:p>
          <a:p>
            <a:pPr marL="0" indent="0">
              <a:buNone/>
            </a:pPr>
            <a:r>
              <a:rPr lang="en-US" sz="3200" b="1" dirty="0"/>
              <a:t>Next time (TEE):</a:t>
            </a:r>
          </a:p>
          <a:p>
            <a:r>
              <a:rPr lang="en-US" sz="3200" dirty="0"/>
              <a:t>Computer lab for grading on better monitors</a:t>
            </a:r>
          </a:p>
          <a:p>
            <a:r>
              <a:rPr lang="en-US" sz="3200" dirty="0"/>
              <a:t>Improved </a:t>
            </a:r>
            <a:r>
              <a:rPr lang="en-US" sz="3200" dirty="0" err="1"/>
              <a:t>Gradescope</a:t>
            </a:r>
            <a:r>
              <a:rPr lang="en-US" sz="3200" dirty="0"/>
              <a:t> rubric going into the exam</a:t>
            </a:r>
          </a:p>
          <a:p>
            <a:endParaRPr lang="en-US" sz="3200" dirty="0"/>
          </a:p>
        </p:txBody>
      </p:sp>
      <p:sp>
        <p:nvSpPr>
          <p:cNvPr id="3" name="Title 2">
            <a:extLst>
              <a:ext uri="{FF2B5EF4-FFF2-40B4-BE49-F238E27FC236}">
                <a16:creationId xmlns:a16="http://schemas.microsoft.com/office/drawing/2014/main" id="{4128AC6E-AE02-9B2B-C62F-60B4A00F0077}"/>
              </a:ext>
            </a:extLst>
          </p:cNvPr>
          <p:cNvSpPr>
            <a:spLocks noGrp="1"/>
          </p:cNvSpPr>
          <p:nvPr>
            <p:ph type="title"/>
          </p:nvPr>
        </p:nvSpPr>
        <p:spPr/>
        <p:txBody>
          <a:bodyPr/>
          <a:lstStyle/>
          <a:p>
            <a:r>
              <a:rPr lang="en-US" dirty="0" err="1"/>
              <a:t>Gradescope</a:t>
            </a:r>
            <a:r>
              <a:rPr lang="en-US" dirty="0"/>
              <a:t> Takeaways</a:t>
            </a:r>
          </a:p>
        </p:txBody>
      </p:sp>
    </p:spTree>
    <p:extLst>
      <p:ext uri="{BB962C8B-B14F-4D97-AF65-F5344CB8AC3E}">
        <p14:creationId xmlns:p14="http://schemas.microsoft.com/office/powerpoint/2010/main" val="4143547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05F1B4-F026-DD62-DB9B-3C43E65D0955}"/>
              </a:ext>
            </a:extLst>
          </p:cNvPr>
          <p:cNvSpPr>
            <a:spLocks noGrp="1"/>
          </p:cNvSpPr>
          <p:nvPr>
            <p:ph type="title"/>
          </p:nvPr>
        </p:nvSpPr>
        <p:spPr>
          <a:xfrm>
            <a:off x="-2" y="-99644"/>
            <a:ext cx="10578165" cy="797325"/>
          </a:xfrm>
        </p:spPr>
        <p:txBody>
          <a:bodyPr/>
          <a:lstStyle/>
          <a:p>
            <a:r>
              <a:rPr lang="en-US" dirty="0"/>
              <a:t>Example pdf to Cadet (Cover page summary + scanned copy of exam)</a:t>
            </a:r>
          </a:p>
        </p:txBody>
      </p:sp>
      <p:pic>
        <p:nvPicPr>
          <p:cNvPr id="9" name="Picture 8">
            <a:extLst>
              <a:ext uri="{FF2B5EF4-FFF2-40B4-BE49-F238E27FC236}">
                <a16:creationId xmlns:a16="http://schemas.microsoft.com/office/drawing/2014/main" id="{459C37DE-F33F-08EC-1E5D-A11CA1365D98}"/>
              </a:ext>
            </a:extLst>
          </p:cNvPr>
          <p:cNvPicPr>
            <a:picLocks noChangeAspect="1"/>
          </p:cNvPicPr>
          <p:nvPr/>
        </p:nvPicPr>
        <p:blipFill>
          <a:blip r:embed="rId2"/>
          <a:stretch>
            <a:fillRect/>
          </a:stretch>
        </p:blipFill>
        <p:spPr>
          <a:xfrm>
            <a:off x="77003" y="697681"/>
            <a:ext cx="4456898" cy="6398762"/>
          </a:xfrm>
          <a:prstGeom prst="rect">
            <a:avLst/>
          </a:prstGeom>
        </p:spPr>
      </p:pic>
      <p:pic>
        <p:nvPicPr>
          <p:cNvPr id="11" name="Picture 10">
            <a:extLst>
              <a:ext uri="{FF2B5EF4-FFF2-40B4-BE49-F238E27FC236}">
                <a16:creationId xmlns:a16="http://schemas.microsoft.com/office/drawing/2014/main" id="{B7782104-2752-1AF2-8C6F-9CCD3835073F}"/>
              </a:ext>
            </a:extLst>
          </p:cNvPr>
          <p:cNvPicPr>
            <a:picLocks noChangeAspect="1"/>
          </p:cNvPicPr>
          <p:nvPr/>
        </p:nvPicPr>
        <p:blipFill>
          <a:blip r:embed="rId3"/>
          <a:stretch>
            <a:fillRect/>
          </a:stretch>
        </p:blipFill>
        <p:spPr>
          <a:xfrm>
            <a:off x="5289080" y="752869"/>
            <a:ext cx="4942225" cy="6398762"/>
          </a:xfrm>
          <a:prstGeom prst="rect">
            <a:avLst/>
          </a:prstGeom>
        </p:spPr>
      </p:pic>
    </p:spTree>
    <p:extLst>
      <p:ext uri="{BB962C8B-B14F-4D97-AF65-F5344CB8AC3E}">
        <p14:creationId xmlns:p14="http://schemas.microsoft.com/office/powerpoint/2010/main" val="1759350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hart Placeholder 1">
            <a:extLst>
              <a:ext uri="{FF2B5EF4-FFF2-40B4-BE49-F238E27FC236}">
                <a16:creationId xmlns:a16="http://schemas.microsoft.com/office/drawing/2014/main" id="{25C5CA01-0DB0-2D51-4009-5E26E56BE35E}"/>
              </a:ext>
            </a:extLst>
          </p:cNvPr>
          <p:cNvSpPr>
            <a:spLocks noGrp="1"/>
          </p:cNvSpPr>
          <p:nvPr>
            <p:ph type="chart" sz="quarter" idx="15"/>
          </p:nvPr>
        </p:nvSpPr>
        <p:spPr>
          <a:xfrm>
            <a:off x="197600" y="1393309"/>
            <a:ext cx="5987300" cy="3527941"/>
          </a:xfrm>
        </p:spPr>
        <p:txBody>
          <a:bodyPr>
            <a:normAutofit lnSpcReduction="10000"/>
          </a:bodyPr>
          <a:lstStyle/>
          <a:p>
            <a:r>
              <a:rPr lang="en-US" sz="2800" dirty="0"/>
              <a:t>Of our instructors ~4 were unable to assist in a heavy grading load</a:t>
            </a:r>
          </a:p>
          <a:p>
            <a:r>
              <a:rPr lang="en-US" sz="2800" dirty="0"/>
              <a:t>This isn’t to call out personnel manning</a:t>
            </a:r>
          </a:p>
          <a:p>
            <a:r>
              <a:rPr lang="en-US" sz="2800" dirty="0"/>
              <a:t>This is to help quantify that we achieved this grading speed </a:t>
            </a:r>
            <a:r>
              <a:rPr lang="en-US" sz="2800" u="sng" dirty="0"/>
              <a:t>with</a:t>
            </a:r>
            <a:r>
              <a:rPr lang="en-US" sz="2800" dirty="0"/>
              <a:t> significant (~33%) manning shortfalls</a:t>
            </a:r>
          </a:p>
        </p:txBody>
      </p:sp>
      <p:sp>
        <p:nvSpPr>
          <p:cNvPr id="3" name="Title 2">
            <a:extLst>
              <a:ext uri="{FF2B5EF4-FFF2-40B4-BE49-F238E27FC236}">
                <a16:creationId xmlns:a16="http://schemas.microsoft.com/office/drawing/2014/main" id="{F071910C-5039-DCD1-0DAD-B5137415CB7C}"/>
              </a:ext>
            </a:extLst>
          </p:cNvPr>
          <p:cNvSpPr>
            <a:spLocks noGrp="1"/>
          </p:cNvSpPr>
          <p:nvPr>
            <p:ph type="title"/>
          </p:nvPr>
        </p:nvSpPr>
        <p:spPr/>
        <p:txBody>
          <a:bodyPr/>
          <a:lstStyle/>
          <a:p>
            <a:r>
              <a:rPr lang="en-US" dirty="0"/>
              <a:t>Grade actions by instructors</a:t>
            </a:r>
          </a:p>
        </p:txBody>
      </p:sp>
      <p:sp>
        <p:nvSpPr>
          <p:cNvPr id="6" name="TextBox 5">
            <a:extLst>
              <a:ext uri="{FF2B5EF4-FFF2-40B4-BE49-F238E27FC236}">
                <a16:creationId xmlns:a16="http://schemas.microsoft.com/office/drawing/2014/main" id="{C0899E58-B0A2-20DC-BD39-8476F390714F}"/>
              </a:ext>
            </a:extLst>
          </p:cNvPr>
          <p:cNvSpPr txBox="1"/>
          <p:nvPr/>
        </p:nvSpPr>
        <p:spPr>
          <a:xfrm>
            <a:off x="7600950" y="5262788"/>
            <a:ext cx="5108279" cy="1477328"/>
          </a:xfrm>
          <a:prstGeom prst="rect">
            <a:avLst/>
          </a:prstGeom>
          <a:noFill/>
        </p:spPr>
        <p:txBody>
          <a:bodyPr wrap="square">
            <a:spAutoFit/>
          </a:bodyPr>
          <a:lstStyle/>
          <a:p>
            <a:r>
              <a:rPr lang="en-US" sz="1800" i="1" dirty="0"/>
              <a:t>Questions graded summed by anonymized instructor for medium and long calculation problems. Multiple choice problems were omitted as they are extremely fast to grade and skew the data. The bottom five instructors graded </a:t>
            </a:r>
          </a:p>
        </p:txBody>
      </p:sp>
      <p:pic>
        <p:nvPicPr>
          <p:cNvPr id="8" name="Picture 7">
            <a:extLst>
              <a:ext uri="{FF2B5EF4-FFF2-40B4-BE49-F238E27FC236}">
                <a16:creationId xmlns:a16="http://schemas.microsoft.com/office/drawing/2014/main" id="{EF0C7494-2550-0D3F-92A9-8F9CB7F14481}"/>
              </a:ext>
            </a:extLst>
          </p:cNvPr>
          <p:cNvPicPr>
            <a:picLocks noChangeAspect="1"/>
          </p:cNvPicPr>
          <p:nvPr/>
        </p:nvPicPr>
        <p:blipFill>
          <a:blip r:embed="rId3"/>
          <a:stretch>
            <a:fillRect/>
          </a:stretch>
        </p:blipFill>
        <p:spPr>
          <a:xfrm>
            <a:off x="7186284" y="1150978"/>
            <a:ext cx="5522945" cy="4111810"/>
          </a:xfrm>
          <a:prstGeom prst="rect">
            <a:avLst/>
          </a:prstGeom>
        </p:spPr>
      </p:pic>
    </p:spTree>
    <p:extLst>
      <p:ext uri="{BB962C8B-B14F-4D97-AF65-F5344CB8AC3E}">
        <p14:creationId xmlns:p14="http://schemas.microsoft.com/office/powerpoint/2010/main" val="343071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77702" y="82519"/>
            <a:ext cx="8709292" cy="617733"/>
          </a:xfrm>
          <a:prstGeom prst="rect">
            <a:avLst/>
          </a:prstGeom>
          <a:noFill/>
        </p:spPr>
        <p:txBody>
          <a:bodyPr wrap="square" rtlCol="0">
            <a:spAutoFit/>
          </a:bodyPr>
          <a:lstStyle/>
          <a:p>
            <a:pPr algn="ctr" defTabSz="870953"/>
            <a:r>
              <a:rPr lang="en-US" sz="1707" dirty="0">
                <a:solidFill>
                  <a:prstClr val="black"/>
                </a:solidFill>
                <a:latin typeface="Arial" panose="020B0604020202020204" pitchFamily="34" charset="0"/>
                <a:cs typeface="Arial" panose="020B0604020202020204" pitchFamily="34" charset="0"/>
              </a:rPr>
              <a:t>PH201 WPR-2 Grades AY 25-1</a:t>
            </a:r>
          </a:p>
          <a:p>
            <a:pPr algn="ctr" defTabSz="870953"/>
            <a:r>
              <a:rPr lang="en-US" sz="1707" dirty="0">
                <a:solidFill>
                  <a:prstClr val="black"/>
                </a:solidFill>
                <a:latin typeface="Arial" panose="020B0604020202020204" pitchFamily="34" charset="0"/>
                <a:cs typeface="Arial" panose="020B0604020202020204" pitchFamily="34" charset="0"/>
              </a:rPr>
              <a:t>Fall 2024 - (Post-Exam Course OML Attached)</a:t>
            </a:r>
          </a:p>
        </p:txBody>
      </p:sp>
      <p:sp>
        <p:nvSpPr>
          <p:cNvPr id="8" name="TextBox 7"/>
          <p:cNvSpPr txBox="1"/>
          <p:nvPr/>
        </p:nvSpPr>
        <p:spPr>
          <a:xfrm>
            <a:off x="7070850" y="5870891"/>
            <a:ext cx="4668937" cy="1274195"/>
          </a:xfrm>
          <a:prstGeom prst="rect">
            <a:avLst/>
          </a:prstGeom>
          <a:noFill/>
        </p:spPr>
        <p:txBody>
          <a:bodyPr wrap="square" rtlCol="0">
            <a:spAutoFit/>
          </a:bodyPr>
          <a:lstStyle/>
          <a:p>
            <a:pPr defTabSz="870953"/>
            <a:r>
              <a:rPr lang="en-US" sz="1280" dirty="0">
                <a:solidFill>
                  <a:prstClr val="black"/>
                </a:solidFill>
                <a:latin typeface="Arial" panose="020B0604020202020204" pitchFamily="34" charset="0"/>
                <a:cs typeface="Arial" panose="020B0604020202020204" pitchFamily="34" charset="0"/>
              </a:rPr>
              <a:t>APPROVE / DISAPPROVE</a:t>
            </a:r>
          </a:p>
          <a:p>
            <a:pPr defTabSz="870953"/>
            <a:endParaRPr lang="en-US" sz="1280" dirty="0">
              <a:solidFill>
                <a:prstClr val="black"/>
              </a:solidFill>
              <a:latin typeface="Arial" panose="020B0604020202020204" pitchFamily="34" charset="0"/>
              <a:cs typeface="Arial" panose="020B0604020202020204" pitchFamily="34" charset="0"/>
            </a:endParaRPr>
          </a:p>
          <a:p>
            <a:pPr defTabSz="870953"/>
            <a:r>
              <a:rPr lang="en-US" sz="1280" dirty="0">
                <a:solidFill>
                  <a:prstClr val="black"/>
                </a:solidFill>
                <a:latin typeface="Arial" panose="020B0604020202020204" pitchFamily="34" charset="0"/>
                <a:cs typeface="Arial" panose="020B0604020202020204" pitchFamily="34" charset="0"/>
              </a:rPr>
              <a:t>PETER H CHAPMAN, Ph.D.  </a:t>
            </a:r>
          </a:p>
          <a:p>
            <a:pPr defTabSz="870953"/>
            <a:r>
              <a:rPr lang="en-US" sz="1280" dirty="0">
                <a:solidFill>
                  <a:prstClr val="black"/>
                </a:solidFill>
                <a:latin typeface="Arial" panose="020B0604020202020204" pitchFamily="34" charset="0"/>
                <a:cs typeface="Arial" panose="020B0604020202020204" pitchFamily="34" charset="0"/>
              </a:rPr>
              <a:t>COL, PR, USMA </a:t>
            </a:r>
          </a:p>
          <a:p>
            <a:pPr defTabSz="870953"/>
            <a:r>
              <a:rPr lang="en-US" sz="1280" dirty="0">
                <a:solidFill>
                  <a:prstClr val="black"/>
                </a:solidFill>
                <a:latin typeface="Arial" panose="020B0604020202020204" pitchFamily="34" charset="0"/>
                <a:cs typeface="Arial" panose="020B0604020202020204" pitchFamily="34" charset="0"/>
              </a:rPr>
              <a:t>Professor and Department of Physics and Nuclear Engineering</a:t>
            </a:r>
          </a:p>
        </p:txBody>
      </p:sp>
      <p:graphicFrame>
        <p:nvGraphicFramePr>
          <p:cNvPr id="6" name="Table 5">
            <a:extLst>
              <a:ext uri="{FF2B5EF4-FFF2-40B4-BE49-F238E27FC236}">
                <a16:creationId xmlns:a16="http://schemas.microsoft.com/office/drawing/2014/main" id="{5421072E-B88A-94EE-C3D5-1B37F380F025}"/>
              </a:ext>
            </a:extLst>
          </p:cNvPr>
          <p:cNvGraphicFramePr>
            <a:graphicFrameLocks noGrp="1"/>
          </p:cNvGraphicFramePr>
          <p:nvPr/>
        </p:nvGraphicFramePr>
        <p:xfrm>
          <a:off x="853404" y="1022544"/>
          <a:ext cx="10886386" cy="4676333"/>
        </p:xfrm>
        <a:graphic>
          <a:graphicData uri="http://schemas.openxmlformats.org/drawingml/2006/table">
            <a:tbl>
              <a:tblPr/>
              <a:tblGrid>
                <a:gridCol w="1479883">
                  <a:extLst>
                    <a:ext uri="{9D8B030D-6E8A-4147-A177-3AD203B41FA5}">
                      <a16:colId xmlns:a16="http://schemas.microsoft.com/office/drawing/2014/main" val="2682215056"/>
                    </a:ext>
                  </a:extLst>
                </a:gridCol>
                <a:gridCol w="739941">
                  <a:extLst>
                    <a:ext uri="{9D8B030D-6E8A-4147-A177-3AD203B41FA5}">
                      <a16:colId xmlns:a16="http://schemas.microsoft.com/office/drawing/2014/main" val="788760093"/>
                    </a:ext>
                  </a:extLst>
                </a:gridCol>
                <a:gridCol w="739941">
                  <a:extLst>
                    <a:ext uri="{9D8B030D-6E8A-4147-A177-3AD203B41FA5}">
                      <a16:colId xmlns:a16="http://schemas.microsoft.com/office/drawing/2014/main" val="1005138467"/>
                    </a:ext>
                  </a:extLst>
                </a:gridCol>
                <a:gridCol w="739941">
                  <a:extLst>
                    <a:ext uri="{9D8B030D-6E8A-4147-A177-3AD203B41FA5}">
                      <a16:colId xmlns:a16="http://schemas.microsoft.com/office/drawing/2014/main" val="3251365410"/>
                    </a:ext>
                  </a:extLst>
                </a:gridCol>
                <a:gridCol w="739941">
                  <a:extLst>
                    <a:ext uri="{9D8B030D-6E8A-4147-A177-3AD203B41FA5}">
                      <a16:colId xmlns:a16="http://schemas.microsoft.com/office/drawing/2014/main" val="3513110815"/>
                    </a:ext>
                  </a:extLst>
                </a:gridCol>
                <a:gridCol w="739941">
                  <a:extLst>
                    <a:ext uri="{9D8B030D-6E8A-4147-A177-3AD203B41FA5}">
                      <a16:colId xmlns:a16="http://schemas.microsoft.com/office/drawing/2014/main" val="3435255954"/>
                    </a:ext>
                  </a:extLst>
                </a:gridCol>
                <a:gridCol w="1507631">
                  <a:extLst>
                    <a:ext uri="{9D8B030D-6E8A-4147-A177-3AD203B41FA5}">
                      <a16:colId xmlns:a16="http://schemas.microsoft.com/office/drawing/2014/main" val="2901859570"/>
                    </a:ext>
                  </a:extLst>
                </a:gridCol>
                <a:gridCol w="1257900">
                  <a:extLst>
                    <a:ext uri="{9D8B030D-6E8A-4147-A177-3AD203B41FA5}">
                      <a16:colId xmlns:a16="http://schemas.microsoft.com/office/drawing/2014/main" val="151391821"/>
                    </a:ext>
                  </a:extLst>
                </a:gridCol>
                <a:gridCol w="1507631">
                  <a:extLst>
                    <a:ext uri="{9D8B030D-6E8A-4147-A177-3AD203B41FA5}">
                      <a16:colId xmlns:a16="http://schemas.microsoft.com/office/drawing/2014/main" val="3029392867"/>
                    </a:ext>
                  </a:extLst>
                </a:gridCol>
                <a:gridCol w="1433636">
                  <a:extLst>
                    <a:ext uri="{9D8B030D-6E8A-4147-A177-3AD203B41FA5}">
                      <a16:colId xmlns:a16="http://schemas.microsoft.com/office/drawing/2014/main" val="654413618"/>
                    </a:ext>
                  </a:extLst>
                </a:gridCol>
              </a:tblGrid>
              <a:tr h="439425">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 </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dirty="0">
                          <a:solidFill>
                            <a:srgbClr val="000000"/>
                          </a:solidFill>
                          <a:effectLst/>
                          <a:latin typeface="Arial" panose="020B0604020202020204" pitchFamily="34" charset="0"/>
                          <a:cs typeface="Arial" panose="020B0604020202020204" pitchFamily="34" charset="0"/>
                        </a:rPr>
                        <a:t>AY25-1</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dirty="0">
                          <a:solidFill>
                            <a:srgbClr val="000000"/>
                          </a:solidFill>
                          <a:effectLst/>
                          <a:latin typeface="Arial" panose="020B0604020202020204" pitchFamily="34" charset="0"/>
                          <a:cs typeface="Arial" panose="020B0604020202020204" pitchFamily="34" charset="0"/>
                        </a:rPr>
                        <a:t>AY 24-2​</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a:solidFill>
                            <a:srgbClr val="000000"/>
                          </a:solidFill>
                          <a:effectLst/>
                          <a:latin typeface="Arial" panose="020B0604020202020204" pitchFamily="34" charset="0"/>
                          <a:cs typeface="Arial" panose="020B0604020202020204" pitchFamily="34" charset="0"/>
                        </a:rPr>
                        <a:t>AY 24-1​</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a:solidFill>
                            <a:srgbClr val="000000"/>
                          </a:solidFill>
                          <a:effectLst/>
                          <a:latin typeface="Arial" panose="020B0604020202020204" pitchFamily="34" charset="0"/>
                          <a:cs typeface="Arial" panose="020B0604020202020204" pitchFamily="34" charset="0"/>
                        </a:rPr>
                        <a:t>AY 23-2​</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u="none" strike="noStrike">
                          <a:solidFill>
                            <a:srgbClr val="000000"/>
                          </a:solidFill>
                          <a:effectLst/>
                          <a:latin typeface="Arial" panose="020B0604020202020204" pitchFamily="34" charset="0"/>
                          <a:cs typeface="Arial" panose="020B0604020202020204" pitchFamily="34" charset="0"/>
                        </a:rPr>
                        <a:t>AY 23-1</a:t>
                      </a:r>
                      <a:r>
                        <a:rPr lang="en-US" sz="1200" b="1"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u="none" strike="noStrike">
                          <a:solidFill>
                            <a:srgbClr val="000000"/>
                          </a:solidFill>
                          <a:effectLst/>
                          <a:latin typeface="Arial" panose="020B0604020202020204" pitchFamily="34" charset="0"/>
                          <a:cs typeface="Arial" panose="020B0604020202020204" pitchFamily="34" charset="0"/>
                        </a:rPr>
                        <a:t>AY 22-2</a:t>
                      </a:r>
                      <a:r>
                        <a:rPr lang="en-US" sz="1200" b="1"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u="none" strike="noStrike">
                          <a:solidFill>
                            <a:srgbClr val="000000"/>
                          </a:solidFill>
                          <a:effectLst/>
                          <a:latin typeface="Arial" panose="020B0604020202020204" pitchFamily="34" charset="0"/>
                          <a:cs typeface="Arial" panose="020B0604020202020204" pitchFamily="34" charset="0"/>
                        </a:rPr>
                        <a:t>AY 22-1</a:t>
                      </a:r>
                      <a:r>
                        <a:rPr lang="en-US" sz="1200" b="1"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u="none" strike="noStrike">
                          <a:solidFill>
                            <a:srgbClr val="000000"/>
                          </a:solidFill>
                          <a:effectLst/>
                          <a:latin typeface="Arial" panose="020B0604020202020204" pitchFamily="34" charset="0"/>
                          <a:cs typeface="Arial" panose="020B0604020202020204" pitchFamily="34" charset="0"/>
                        </a:rPr>
                        <a:t>AY 21-2</a:t>
                      </a:r>
                      <a:r>
                        <a:rPr lang="en-US" sz="1200" b="1"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1" i="0" u="none" strike="noStrike" dirty="0">
                          <a:solidFill>
                            <a:srgbClr val="000000"/>
                          </a:solidFill>
                          <a:effectLst/>
                          <a:latin typeface="Arial" panose="020B0604020202020204" pitchFamily="34" charset="0"/>
                          <a:cs typeface="Arial" panose="020B0604020202020204" pitchFamily="34" charset="0"/>
                        </a:rPr>
                        <a:t>AY 21-1</a:t>
                      </a:r>
                      <a:r>
                        <a:rPr lang="en-US" sz="1200" b="1" i="0" dirty="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2621354"/>
                  </a:ext>
                </a:extLst>
              </a:tr>
              <a:tr h="261207">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Cadets</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595</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567​</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494​</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386​</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485</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428</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507</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441</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449</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2871658"/>
                  </a:ext>
                </a:extLst>
              </a:tr>
              <a:tr h="439425">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Pre-Exam AVG</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86.0%</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84.4 %​</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83.1%​</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85.27%​</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84.37%</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82.89%</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81.10%</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79.39%</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79.94%</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8885876"/>
                  </a:ext>
                </a:extLst>
              </a:tr>
              <a:tr h="261207">
                <a:tc rowSpan="10">
                  <a:txBody>
                    <a:bodyPr/>
                    <a:lstStyle/>
                    <a:p>
                      <a:pPr algn="ctr" fontAlgn="base"/>
                      <a:r>
                        <a:rPr lang="en-US" sz="1200" b="0" i="0" u="none" strike="noStrike" dirty="0">
                          <a:solidFill>
                            <a:srgbClr val="000000"/>
                          </a:solidFill>
                          <a:effectLst/>
                          <a:latin typeface="Arial" panose="020B0604020202020204" pitchFamily="34" charset="0"/>
                          <a:cs typeface="Arial" panose="020B0604020202020204" pitchFamily="34" charset="0"/>
                        </a:rPr>
                        <a:t>Exam AVG</a:t>
                      </a:r>
                      <a:r>
                        <a:rPr lang="en-US" sz="1200" b="0" i="0" dirty="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5">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79.5%</a:t>
                      </a:r>
                    </a:p>
                    <a:p>
                      <a:pPr algn="ctr" fontAlgn="base"/>
                      <a:r>
                        <a:rPr lang="en-US" sz="1200" b="0" i="0" dirty="0">
                          <a:solidFill>
                            <a:srgbClr val="000000"/>
                          </a:solidFill>
                          <a:effectLst/>
                          <a:latin typeface="Arial" panose="020B0604020202020204" pitchFamily="34" charset="0"/>
                          <a:cs typeface="Arial" panose="020B0604020202020204" pitchFamily="34" charset="0"/>
                        </a:rPr>
                        <a:t>(v1)</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noFill/>
                  </a:tcPr>
                </a:tc>
                <a:tc rowSpan="2">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79.0 %​</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5">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83.1%​</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5">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86.15%​</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5">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83.15</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83.45% (A)</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10">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83.75%</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6">
                  <a:txBody>
                    <a:bodyPr/>
                    <a:lstStyle/>
                    <a:p>
                      <a:pPr algn="ctr" fontAlgn="base"/>
                      <a:r>
                        <a:rPr lang="en-US" sz="1200" b="0" i="0" u="none" strike="noStrike" dirty="0">
                          <a:solidFill>
                            <a:srgbClr val="000000"/>
                          </a:solidFill>
                          <a:effectLst/>
                          <a:latin typeface="Arial" panose="020B0604020202020204" pitchFamily="34" charset="0"/>
                          <a:cs typeface="Arial" panose="020B0604020202020204" pitchFamily="34" charset="0"/>
                        </a:rPr>
                        <a:t>79.49%</a:t>
                      </a:r>
                      <a:r>
                        <a:rPr lang="en-US" sz="1200" b="0" i="0" dirty="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6">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91.58%</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132638"/>
                  </a:ext>
                </a:extLst>
              </a:tr>
              <a:tr h="17851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89.55% (B)</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70135510"/>
                  </a:ext>
                </a:extLst>
              </a:tr>
              <a:tr h="82691">
                <a:tc vMerge="1">
                  <a:txBody>
                    <a:bodyPr/>
                    <a:lstStyle/>
                    <a:p>
                      <a:endParaRPr lang="en-US"/>
                    </a:p>
                  </a:txBody>
                  <a:tcPr/>
                </a:tc>
                <a:tc vMerge="1">
                  <a:txBody>
                    <a:bodyPr/>
                    <a:lstStyle/>
                    <a:p>
                      <a:pPr algn="ctr" fontAlgn="base"/>
                      <a:endParaRPr lang="en-US" sz="1100" b="0" i="0" dirty="0">
                        <a:solidFill>
                          <a:srgbClr val="000000"/>
                        </a:solidFill>
                        <a:effectLst/>
                        <a:latin typeface="Arial" panose="020B0604020202020204" pitchFamily="34" charset="0"/>
                        <a:cs typeface="Arial" panose="020B0604020202020204" pitchFamily="34" charset="0"/>
                      </a:endParaRPr>
                    </a:p>
                  </a:txBody>
                  <a:tcPr marL="77243" marR="77243" marT="38621" marB="38621"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3">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77.7 %​</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05816153"/>
                  </a:ext>
                </a:extLst>
              </a:tr>
              <a:tr h="2612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80.25% (C)</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27761214"/>
                  </a:ext>
                </a:extLst>
              </a:tr>
              <a:tr h="9612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81.42% (D)</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37334359"/>
                  </a:ext>
                </a:extLst>
              </a:tr>
              <a:tr h="165084">
                <a:tc vMerge="1">
                  <a:txBody>
                    <a:bodyPr/>
                    <a:lstStyle/>
                    <a:p>
                      <a:endParaRPr lang="en-US"/>
                    </a:p>
                  </a:txBody>
                  <a:tcPr/>
                </a:tc>
                <a:tc rowSpan="5">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0" i="0" dirty="0">
                          <a:solidFill>
                            <a:srgbClr val="000000"/>
                          </a:solidFill>
                          <a:effectLst/>
                          <a:latin typeface="Arial" panose="020B0604020202020204" pitchFamily="34" charset="0"/>
                          <a:cs typeface="Arial" panose="020B0604020202020204" pitchFamily="34" charset="0"/>
                        </a:rPr>
                        <a:t>78.5%</a:t>
                      </a:r>
                    </a:p>
                    <a:p>
                      <a:pPr marL="0" marR="0" lvl="0" indent="0" algn="ctr" defTabSz="914400" rtl="0" eaLnBrk="1" fontAlgn="base" latinLnBrk="0" hangingPunct="1">
                        <a:lnSpc>
                          <a:spcPct val="100000"/>
                        </a:lnSpc>
                        <a:spcBef>
                          <a:spcPts val="0"/>
                        </a:spcBef>
                        <a:spcAft>
                          <a:spcPts val="0"/>
                        </a:spcAft>
                        <a:buClrTx/>
                        <a:buSzTx/>
                        <a:buFontTx/>
                        <a:buNone/>
                        <a:tabLst/>
                        <a:defRPr/>
                      </a:pPr>
                      <a:r>
                        <a:rPr lang="en-US" sz="1200" b="0" i="0" dirty="0">
                          <a:solidFill>
                            <a:srgbClr val="000000"/>
                          </a:solidFill>
                          <a:effectLst/>
                          <a:latin typeface="Arial" panose="020B0604020202020204" pitchFamily="34" charset="0"/>
                          <a:cs typeface="Arial" panose="020B0604020202020204" pitchFamily="34" charset="0"/>
                        </a:rPr>
                        <a:t>(v2)</a:t>
                      </a:r>
                    </a:p>
                    <a:p>
                      <a:pPr algn="ctr" fontAlgn="base"/>
                      <a:endParaRPr lang="en-US" sz="1200" b="0" i="0" dirty="0">
                        <a:solidFill>
                          <a:srgbClr val="000000"/>
                        </a:solidFill>
                        <a:effectLst/>
                        <a:latin typeface="Arial" panose="020B0604020202020204" pitchFamily="34" charset="0"/>
                        <a:cs typeface="Arial" panose="020B0604020202020204" pitchFamily="34" charset="0"/>
                      </a:endParaRP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noFill/>
                  </a:tcPr>
                </a:tc>
                <a:tc rowSpan="3">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78.8 %​</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5">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74.8%​</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5">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84.19%​</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5">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87.32​%​</a:t>
                      </a:r>
                    </a:p>
                    <a:p>
                      <a:pPr algn="ctr" fontAlgn="base"/>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50076110"/>
                  </a:ext>
                </a:extLst>
              </a:tr>
              <a:tr h="2612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79.51% (E)</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rowSpan="4">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77.00%</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4">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08440177"/>
                  </a:ext>
                </a:extLst>
              </a:tr>
              <a:tr h="68289">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81.65% (F)</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520266"/>
                  </a:ext>
                </a:extLst>
              </a:tr>
              <a:tr h="196826">
                <a:tc vMerge="1">
                  <a:txBody>
                    <a:bodyPr/>
                    <a:lstStyle/>
                    <a:p>
                      <a:endParaRPr lang="en-US"/>
                    </a:p>
                  </a:txBody>
                  <a:tcPr/>
                </a:tc>
                <a:tc vMerge="1">
                  <a:txBody>
                    <a:bodyPr/>
                    <a:lstStyle/>
                    <a:p>
                      <a:pPr algn="ctr" fontAlgn="base"/>
                      <a:endParaRPr lang="en-US" sz="1100" b="0" i="0" dirty="0">
                        <a:solidFill>
                          <a:srgbClr val="000000"/>
                        </a:solidFill>
                        <a:effectLst/>
                        <a:latin typeface="Arial" panose="020B0604020202020204" pitchFamily="34" charset="0"/>
                        <a:cs typeface="Arial" panose="020B0604020202020204" pitchFamily="34" charset="0"/>
                      </a:endParaRPr>
                    </a:p>
                  </a:txBody>
                  <a:tcPr marL="77243" marR="77243" marT="38621" marB="38621"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rowSpan="2">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83.6 %​</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81322676"/>
                  </a:ext>
                </a:extLst>
              </a:tr>
              <a:tr h="261207">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82.35 (Total)</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10360115"/>
                  </a:ext>
                </a:extLst>
              </a:tr>
              <a:tr h="617941">
                <a:tc>
                  <a:txBody>
                    <a:bodyPr/>
                    <a:lstStyle/>
                    <a:p>
                      <a:pPr algn="ctr" fontAlgn="base"/>
                      <a:r>
                        <a:rPr lang="en-US" sz="1200" b="0" i="0" u="none" strike="noStrike" dirty="0">
                          <a:solidFill>
                            <a:srgbClr val="000000"/>
                          </a:solidFill>
                          <a:effectLst/>
                          <a:latin typeface="Arial" panose="020B0604020202020204" pitchFamily="34" charset="0"/>
                          <a:cs typeface="Arial" panose="020B0604020202020204" pitchFamily="34" charset="0"/>
                        </a:rPr>
                        <a:t># Exam Failures</a:t>
                      </a:r>
                      <a:r>
                        <a:rPr lang="en-US" sz="1200" b="0" i="0" dirty="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84</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81​</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61​</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19​</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52</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40</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48</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67</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5</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8273007"/>
                  </a:ext>
                </a:extLst>
              </a:tr>
              <a:tr h="439425">
                <a:tc>
                  <a:txBody>
                    <a:bodyPr/>
                    <a:lstStyle/>
                    <a:p>
                      <a:pPr algn="ctr" fontAlgn="base"/>
                      <a:r>
                        <a:rPr lang="en-US" sz="1200" b="0" i="0" u="none" strike="noStrike" dirty="0">
                          <a:solidFill>
                            <a:srgbClr val="000000"/>
                          </a:solidFill>
                          <a:effectLst/>
                          <a:latin typeface="Arial" panose="020B0604020202020204" pitchFamily="34" charset="0"/>
                          <a:cs typeface="Arial" panose="020B0604020202020204" pitchFamily="34" charset="0"/>
                        </a:rPr>
                        <a:t>Post-Exam AVG</a:t>
                      </a:r>
                      <a:r>
                        <a:rPr lang="en-US" sz="1200" b="0" i="0" dirty="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84.1%</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83.5 %​</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82.2%​</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85.35%​</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84.10%</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82.70%</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81.85%</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79.86%</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83.46%</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6799659"/>
                  </a:ext>
                </a:extLst>
              </a:tr>
              <a:tr h="617941">
                <a:tc>
                  <a:txBody>
                    <a:bodyPr/>
                    <a:lstStyle/>
                    <a:p>
                      <a:pPr algn="ctr" fontAlgn="base"/>
                      <a:r>
                        <a:rPr lang="en-US" sz="1200" b="0" i="0" u="none" strike="noStrike" dirty="0">
                          <a:solidFill>
                            <a:srgbClr val="000000"/>
                          </a:solidFill>
                          <a:effectLst/>
                          <a:latin typeface="Arial" panose="020B0604020202020204" pitchFamily="34" charset="0"/>
                          <a:cs typeface="Arial" panose="020B0604020202020204" pitchFamily="34" charset="0"/>
                        </a:rPr>
                        <a:t># Course Failures</a:t>
                      </a:r>
                      <a:r>
                        <a:rPr lang="en-US" sz="1200" b="0" i="0" dirty="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7</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dirty="0">
                          <a:solidFill>
                            <a:srgbClr val="000000"/>
                          </a:solidFill>
                          <a:effectLst/>
                          <a:latin typeface="Arial" panose="020B0604020202020204" pitchFamily="34" charset="0"/>
                          <a:cs typeface="Arial" panose="020B0604020202020204" pitchFamily="34" charset="0"/>
                        </a:rPr>
                        <a:t>15​</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10​</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a:solidFill>
                            <a:srgbClr val="000000"/>
                          </a:solidFill>
                          <a:effectLst/>
                          <a:latin typeface="Arial" panose="020B0604020202020204" pitchFamily="34" charset="0"/>
                          <a:cs typeface="Arial" panose="020B0604020202020204" pitchFamily="34" charset="0"/>
                        </a:rPr>
                        <a:t>2​</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3</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14</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31</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a:solidFill>
                            <a:srgbClr val="000000"/>
                          </a:solidFill>
                          <a:effectLst/>
                          <a:latin typeface="Arial" panose="020B0604020202020204" pitchFamily="34" charset="0"/>
                          <a:cs typeface="Arial" panose="020B0604020202020204" pitchFamily="34" charset="0"/>
                        </a:rPr>
                        <a:t>27</a:t>
                      </a:r>
                      <a:r>
                        <a:rPr lang="en-US" sz="1200" b="0" i="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tc>
                  <a:txBody>
                    <a:bodyPr/>
                    <a:lstStyle/>
                    <a:p>
                      <a:pPr algn="ctr" fontAlgn="base"/>
                      <a:r>
                        <a:rPr lang="en-US" sz="1200" b="0" i="0" u="none" strike="noStrike" dirty="0">
                          <a:solidFill>
                            <a:srgbClr val="000000"/>
                          </a:solidFill>
                          <a:effectLst/>
                          <a:latin typeface="Arial" panose="020B0604020202020204" pitchFamily="34" charset="0"/>
                          <a:cs typeface="Arial" panose="020B0604020202020204" pitchFamily="34" charset="0"/>
                        </a:rPr>
                        <a:t>6</a:t>
                      </a:r>
                      <a:r>
                        <a:rPr lang="en-US" sz="1200" b="0" i="0" dirty="0">
                          <a:solidFill>
                            <a:srgbClr val="000000"/>
                          </a:solidFill>
                          <a:effectLst/>
                          <a:latin typeface="Arial" panose="020B0604020202020204" pitchFamily="34" charset="0"/>
                          <a:cs typeface="Arial" panose="020B0604020202020204" pitchFamily="34" charset="0"/>
                        </a:rPr>
                        <a:t>​​</a:t>
                      </a:r>
                    </a:p>
                  </a:txBody>
                  <a:tcPr marL="82393" marR="82393" marT="41196" marB="41196" anchor="ctr">
                    <a:lnL w="5456" cap="flat" cmpd="sng" algn="ctr">
                      <a:solidFill>
                        <a:srgbClr val="000000"/>
                      </a:solidFill>
                      <a:prstDash val="solid"/>
                      <a:round/>
                      <a:headEnd type="none" w="med" len="med"/>
                      <a:tailEnd type="none" w="med" len="med"/>
                    </a:lnL>
                    <a:lnR w="5456" cap="flat" cmpd="sng" algn="ctr">
                      <a:solidFill>
                        <a:srgbClr val="000000"/>
                      </a:solidFill>
                      <a:prstDash val="solid"/>
                      <a:round/>
                      <a:headEnd type="none" w="med" len="med"/>
                      <a:tailEnd type="none" w="med" len="med"/>
                    </a:lnR>
                    <a:lnT w="5456" cap="flat" cmpd="sng" algn="ctr">
                      <a:solidFill>
                        <a:srgbClr val="000000"/>
                      </a:solidFill>
                      <a:prstDash val="solid"/>
                      <a:round/>
                      <a:headEnd type="none" w="med" len="med"/>
                      <a:tailEnd type="none" w="med" len="med"/>
                    </a:lnT>
                    <a:lnB w="54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8477975"/>
                  </a:ext>
                </a:extLst>
              </a:tr>
            </a:tbl>
          </a:graphicData>
        </a:graphic>
      </p:graphicFrame>
      <p:sp>
        <p:nvSpPr>
          <p:cNvPr id="7" name="Rectangle 1">
            <a:extLst>
              <a:ext uri="{FF2B5EF4-FFF2-40B4-BE49-F238E27FC236}">
                <a16:creationId xmlns:a16="http://schemas.microsoft.com/office/drawing/2014/main" id="{53814995-7A69-3F74-E322-56AF58077D02}"/>
              </a:ext>
            </a:extLst>
          </p:cNvPr>
          <p:cNvSpPr>
            <a:spLocks noChangeArrowheads="1"/>
          </p:cNvSpPr>
          <p:nvPr/>
        </p:nvSpPr>
        <p:spPr bwMode="auto">
          <a:xfrm>
            <a:off x="2736427" y="1597544"/>
            <a:ext cx="13004800" cy="68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536" tIns="48768" rIns="97536" bIns="487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75390"/>
            <a:r>
              <a:rPr lang="en-US" altLang="en-US" sz="1920" dirty="0"/>
              <a:t> </a:t>
            </a:r>
          </a:p>
          <a:p>
            <a:pPr defTabSz="975390"/>
            <a:endParaRPr lang="en-US" altLang="en-US" sz="1920" dirty="0"/>
          </a:p>
        </p:txBody>
      </p:sp>
    </p:spTree>
    <p:extLst>
      <p:ext uri="{BB962C8B-B14F-4D97-AF65-F5344CB8AC3E}">
        <p14:creationId xmlns:p14="http://schemas.microsoft.com/office/powerpoint/2010/main" val="121802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502402" cy="797325"/>
          </a:xfrm>
        </p:spPr>
        <p:txBody>
          <a:bodyPr/>
          <a:lstStyle/>
          <a:p>
            <a:r>
              <a:t>Pre/Post Course Score Comparisons</a:t>
            </a:r>
          </a:p>
        </p:txBody>
      </p:sp>
      <p:pic>
        <p:nvPicPr>
          <p:cNvPr id="3" name="Content Placeholder 2"/>
          <p:cNvPicPr>
            <a:picLocks noGrp="1"/>
          </p:cNvPicPr>
          <p:nvPr>
            <p:ph/>
          </p:nvPr>
        </p:nvPicPr>
        <p:blipFill>
          <a:blip r:embed="rId2" cstate="print"/>
          <a:stretch>
            <a:fillRect/>
          </a:stretch>
        </p:blipFill>
        <p:spPr>
          <a:xfrm>
            <a:off x="91440" y="3657600"/>
            <a:ext cx="7315200" cy="3657600"/>
          </a:xfrm>
          <a:prstGeom prst="rect">
            <a:avLst/>
          </a:prstGeom>
        </p:spPr>
      </p:pic>
      <p:graphicFrame>
        <p:nvGraphicFramePr>
          <p:cNvPr id="4" name="Table 3"/>
          <p:cNvGraphicFramePr>
            <a:graphicFrameLocks noGrp="1"/>
          </p:cNvGraphicFramePr>
          <p:nvPr/>
        </p:nvGraphicFramePr>
        <p:xfrm>
          <a:off x="1828800" y="914400"/>
          <a:ext cx="10340535" cy="2708644"/>
        </p:xfrm>
        <a:graphic>
          <a:graphicData uri="http://schemas.openxmlformats.org/drawingml/2006/table">
            <a:tbl>
              <a:tblPr/>
              <a:tblGrid>
                <a:gridCol w="1912877">
                  <a:extLst>
                    <a:ext uri="{9D8B030D-6E8A-4147-A177-3AD203B41FA5}">
                      <a16:colId xmlns:a16="http://schemas.microsoft.com/office/drawing/2014/main" val="20000"/>
                    </a:ext>
                  </a:extLst>
                </a:gridCol>
                <a:gridCol w="845445">
                  <a:extLst>
                    <a:ext uri="{9D8B030D-6E8A-4147-A177-3AD203B41FA5}">
                      <a16:colId xmlns:a16="http://schemas.microsoft.com/office/drawing/2014/main" val="20001"/>
                    </a:ext>
                  </a:extLst>
                </a:gridCol>
                <a:gridCol w="845445">
                  <a:extLst>
                    <a:ext uri="{9D8B030D-6E8A-4147-A177-3AD203B41FA5}">
                      <a16:colId xmlns:a16="http://schemas.microsoft.com/office/drawing/2014/main" val="20002"/>
                    </a:ext>
                  </a:extLst>
                </a:gridCol>
                <a:gridCol w="718308">
                  <a:extLst>
                    <a:ext uri="{9D8B030D-6E8A-4147-A177-3AD203B41FA5}">
                      <a16:colId xmlns:a16="http://schemas.microsoft.com/office/drawing/2014/main" val="20003"/>
                    </a:ext>
                  </a:extLst>
                </a:gridCol>
                <a:gridCol w="718308">
                  <a:extLst>
                    <a:ext uri="{9D8B030D-6E8A-4147-A177-3AD203B41FA5}">
                      <a16:colId xmlns:a16="http://schemas.microsoft.com/office/drawing/2014/main" val="20004"/>
                    </a:ext>
                  </a:extLst>
                </a:gridCol>
                <a:gridCol w="794434">
                  <a:extLst>
                    <a:ext uri="{9D8B030D-6E8A-4147-A177-3AD203B41FA5}">
                      <a16:colId xmlns:a16="http://schemas.microsoft.com/office/drawing/2014/main" val="20005"/>
                    </a:ext>
                  </a:extLst>
                </a:gridCol>
                <a:gridCol w="718308">
                  <a:extLst>
                    <a:ext uri="{9D8B030D-6E8A-4147-A177-3AD203B41FA5}">
                      <a16:colId xmlns:a16="http://schemas.microsoft.com/office/drawing/2014/main" val="20006"/>
                    </a:ext>
                  </a:extLst>
                </a:gridCol>
                <a:gridCol w="718308">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794434">
                  <a:extLst>
                    <a:ext uri="{9D8B030D-6E8A-4147-A177-3AD203B41FA5}">
                      <a16:colId xmlns:a16="http://schemas.microsoft.com/office/drawing/2014/main" val="20009"/>
                    </a:ext>
                  </a:extLst>
                </a:gridCol>
                <a:gridCol w="794434">
                  <a:extLst>
                    <a:ext uri="{9D8B030D-6E8A-4147-A177-3AD203B41FA5}">
                      <a16:colId xmlns:a16="http://schemas.microsoft.com/office/drawing/2014/main" val="20010"/>
                    </a:ext>
                  </a:extLst>
                </a:gridCol>
                <a:gridCol w="794434">
                  <a:extLst>
                    <a:ext uri="{9D8B030D-6E8A-4147-A177-3AD203B41FA5}">
                      <a16:colId xmlns:a16="http://schemas.microsoft.com/office/drawing/2014/main" val="20011"/>
                    </a:ext>
                  </a:extLst>
                </a:gridCol>
              </a:tblGrid>
              <a:tr h="448793">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Grade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F</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C+</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B+</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A+</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29991">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Pre Count</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11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16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26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38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45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72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70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124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70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100000"/>
                      </a:srgbClr>
                    </a:solidFill>
                  </a:tcPr>
                </a:tc>
                <a:extLst>
                  <a:ext uri="{0D108BD9-81ED-4DB2-BD59-A6C34878D82A}">
                    <a16:rowId xmlns:a16="http://schemas.microsoft.com/office/drawing/2014/main" val="10001"/>
                  </a:ext>
                </a:extLst>
              </a:tr>
              <a:tr h="429991">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Post Count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26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23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31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34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57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81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65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105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100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 63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100000"/>
                      </a:srgbClr>
                    </a:solidFill>
                  </a:tcPr>
                </a:tc>
                <a:extLst>
                  <a:ext uri="{0D108BD9-81ED-4DB2-BD59-A6C34878D82A}">
                    <a16:rowId xmlns:a16="http://schemas.microsoft.com/office/drawing/2014/main" val="10002"/>
                  </a:ext>
                </a:extLst>
              </a:tr>
              <a:tr h="475309">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Percent Change</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100%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4F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136%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4F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44%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4F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19%</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4F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DE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27%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4F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4F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DE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DE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-19%</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DEFEF">
                        <a:alpha val="10000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DEFEF">
                        <a:alpha val="100000"/>
                      </a:srgbClr>
                    </a:solidFill>
                  </a:tcPr>
                </a:tc>
                <a:extLst>
                  <a:ext uri="{0D108BD9-81ED-4DB2-BD59-A6C34878D82A}">
                    <a16:rowId xmlns:a16="http://schemas.microsoft.com/office/drawing/2014/main" val="10003"/>
                  </a:ext>
                </a:extLst>
              </a:tr>
              <a:tr h="228600">
                <a:tc gridSpan="3">
                  <a:txBody>
                    <a:bodyPr/>
                    <a:lstStyle/>
                    <a:p>
                      <a:pPr marL="63500" marR="63500" algn="r">
                        <a:lnSpc>
                          <a:spcPct val="100000"/>
                        </a:lnSpc>
                        <a:spcBef>
                          <a:spcPts val="500"/>
                        </a:spcBef>
                        <a:spcAft>
                          <a:spcPts val="500"/>
                        </a:spcAft>
                        <a:buNone/>
                      </a:pPr>
                      <a:r>
                        <a:rPr sz="2200" b="1" i="0" u="none" cap="none">
                          <a:solidFill>
                            <a:srgbClr val="C21313">
                              <a:alpha val="100000"/>
                            </a:srgbClr>
                          </a:solidFill>
                          <a:latin typeface="Arial"/>
                          <a:cs typeface="Arial"/>
                          <a:sym typeface="Arial"/>
                        </a:rPr>
                        <a:t>PRE D/F's:</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PRE D/F's: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PRE D/F's: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gridSpan="3">
                  <a:txBody>
                    <a:bodyPr/>
                    <a:lstStyle/>
                    <a:p>
                      <a:pPr marL="63500" marR="63500" algn="l">
                        <a:lnSpc>
                          <a:spcPct val="100000"/>
                        </a:lnSpc>
                        <a:spcBef>
                          <a:spcPts val="500"/>
                        </a:spcBef>
                        <a:spcAft>
                          <a:spcPts val="500"/>
                        </a:spcAft>
                        <a:buNone/>
                      </a:pPr>
                      <a:r>
                        <a:rPr sz="2200" b="1" i="0" u="none" cap="none">
                          <a:solidFill>
                            <a:srgbClr val="C21313">
                              <a:alpha val="100000"/>
                            </a:srgbClr>
                          </a:solidFill>
                          <a:latin typeface="Arial"/>
                          <a:cs typeface="Arial"/>
                          <a:sym typeface="Arial"/>
                        </a:rPr>
                        <a:t>16 (2.7%)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16 (2.7%)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16 (2.7%)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gridSpan="3">
                  <a:txBody>
                    <a:bodyPr/>
                    <a:lstStyle/>
                    <a:p>
                      <a:pPr marL="63500" marR="63500" algn="r">
                        <a:lnSpc>
                          <a:spcPct val="100000"/>
                        </a:lnSpc>
                        <a:spcBef>
                          <a:spcPts val="500"/>
                        </a:spcBef>
                        <a:spcAft>
                          <a:spcPts val="500"/>
                        </a:spcAft>
                        <a:buNone/>
                      </a:pPr>
                      <a:r>
                        <a:rPr sz="2200" b="1" i="0" u="none" cap="none">
                          <a:solidFill>
                            <a:srgbClr val="228B22">
                              <a:alpha val="100000"/>
                            </a:srgbClr>
                          </a:solidFill>
                          <a:latin typeface="Arial"/>
                          <a:cs typeface="Arial"/>
                          <a:sym typeface="Arial"/>
                        </a:rPr>
                        <a:t>PRE A's:</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228B22">
                              <a:alpha val="100000"/>
                            </a:srgbClr>
                          </a:solidFill>
                          <a:latin typeface="Arial"/>
                          <a:cs typeface="Arial"/>
                          <a:sym typeface="Arial"/>
                        </a:rPr>
                        <a:t>PRE A's: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228B22">
                              <a:alpha val="100000"/>
                            </a:srgbClr>
                          </a:solidFill>
                          <a:latin typeface="Arial"/>
                          <a:cs typeface="Arial"/>
                          <a:sym typeface="Arial"/>
                        </a:rPr>
                        <a:t>PRE A's: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gridSpan="3">
                  <a:txBody>
                    <a:bodyPr/>
                    <a:lstStyle/>
                    <a:p>
                      <a:pPr marL="63500" marR="63500" algn="l">
                        <a:lnSpc>
                          <a:spcPct val="100000"/>
                        </a:lnSpc>
                        <a:spcBef>
                          <a:spcPts val="500"/>
                        </a:spcBef>
                        <a:spcAft>
                          <a:spcPts val="500"/>
                        </a:spcAft>
                        <a:buNone/>
                      </a:pPr>
                      <a:r>
                        <a:rPr sz="2200" b="1" i="0" u="none" cap="none">
                          <a:solidFill>
                            <a:srgbClr val="228B22">
                              <a:alpha val="100000"/>
                            </a:srgbClr>
                          </a:solidFill>
                          <a:latin typeface="Arial"/>
                          <a:cs typeface="Arial"/>
                          <a:sym typeface="Arial"/>
                        </a:rPr>
                        <a:t>312 (52.4%)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228B22">
                              <a:alpha val="100000"/>
                            </a:srgbClr>
                          </a:solidFill>
                          <a:latin typeface="Arial"/>
                          <a:cs typeface="Arial"/>
                          <a:sym typeface="Arial"/>
                        </a:rPr>
                        <a:t>312 (52.4%)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312 (52.4%)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228600">
                <a:tc gridSpan="3">
                  <a:txBody>
                    <a:bodyPr/>
                    <a:lstStyle/>
                    <a:p>
                      <a:pPr marL="63500" marR="63500" algn="r">
                        <a:lnSpc>
                          <a:spcPct val="100000"/>
                        </a:lnSpc>
                        <a:spcBef>
                          <a:spcPts val="500"/>
                        </a:spcBef>
                        <a:spcAft>
                          <a:spcPts val="500"/>
                        </a:spcAft>
                        <a:buNone/>
                      </a:pPr>
                      <a:r>
                        <a:rPr sz="2200" b="1" i="0" u="none" cap="none">
                          <a:solidFill>
                            <a:srgbClr val="C21313">
                              <a:alpha val="100000"/>
                            </a:srgbClr>
                          </a:solidFill>
                          <a:latin typeface="Arial"/>
                          <a:cs typeface="Arial"/>
                          <a:sym typeface="Arial"/>
                        </a:rPr>
                        <a:t>POST D/F's: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POST D/F's: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POST D/F's: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gridSpan="3">
                  <a:txBody>
                    <a:bodyPr/>
                    <a:lstStyle/>
                    <a:p>
                      <a:pPr marL="63500" marR="63500" algn="l">
                        <a:lnSpc>
                          <a:spcPct val="100000"/>
                        </a:lnSpc>
                        <a:spcBef>
                          <a:spcPts val="500"/>
                        </a:spcBef>
                        <a:spcAft>
                          <a:spcPts val="500"/>
                        </a:spcAft>
                        <a:buNone/>
                      </a:pPr>
                      <a:r>
                        <a:rPr sz="2200" b="1" i="0" u="none" cap="none">
                          <a:solidFill>
                            <a:srgbClr val="C21313">
                              <a:alpha val="100000"/>
                            </a:srgbClr>
                          </a:solidFill>
                          <a:latin typeface="Arial"/>
                          <a:cs typeface="Arial"/>
                          <a:sym typeface="Arial"/>
                        </a:rPr>
                        <a:t>36 (6.1%)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36 (6.1%)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36 (6.1%)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gridSpan="3">
                  <a:txBody>
                    <a:bodyPr/>
                    <a:lstStyle/>
                    <a:p>
                      <a:pPr marL="63500" marR="63500" algn="r">
                        <a:lnSpc>
                          <a:spcPct val="100000"/>
                        </a:lnSpc>
                        <a:spcBef>
                          <a:spcPts val="500"/>
                        </a:spcBef>
                        <a:spcAft>
                          <a:spcPts val="500"/>
                        </a:spcAft>
                        <a:buNone/>
                      </a:pPr>
                      <a:r>
                        <a:rPr sz="2200" b="1" i="0" u="none" cap="none">
                          <a:solidFill>
                            <a:srgbClr val="228B22">
                              <a:alpha val="100000"/>
                            </a:srgbClr>
                          </a:solidFill>
                          <a:latin typeface="Arial"/>
                          <a:cs typeface="Arial"/>
                          <a:sym typeface="Arial"/>
                        </a:rPr>
                        <a:t>POST A's: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228B22">
                              <a:alpha val="100000"/>
                            </a:srgbClr>
                          </a:solidFill>
                          <a:latin typeface="Arial"/>
                          <a:cs typeface="Arial"/>
                          <a:sym typeface="Arial"/>
                        </a:rPr>
                        <a:t>POST A's: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228B22">
                              <a:alpha val="100000"/>
                            </a:srgbClr>
                          </a:solidFill>
                          <a:latin typeface="Arial"/>
                          <a:cs typeface="Arial"/>
                          <a:sym typeface="Arial"/>
                        </a:rPr>
                        <a:t>POST A's: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gridSpan="3">
                  <a:txBody>
                    <a:bodyPr/>
                    <a:lstStyle/>
                    <a:p>
                      <a:pPr marL="63500" marR="63500" algn="l">
                        <a:lnSpc>
                          <a:spcPct val="100000"/>
                        </a:lnSpc>
                        <a:spcBef>
                          <a:spcPts val="500"/>
                        </a:spcBef>
                        <a:spcAft>
                          <a:spcPts val="500"/>
                        </a:spcAft>
                        <a:buNone/>
                      </a:pPr>
                      <a:r>
                        <a:rPr sz="2200" b="1" i="0" u="none" cap="none">
                          <a:solidFill>
                            <a:srgbClr val="228B22">
                              <a:alpha val="100000"/>
                            </a:srgbClr>
                          </a:solidFill>
                          <a:latin typeface="Arial"/>
                          <a:cs typeface="Arial"/>
                          <a:sym typeface="Arial"/>
                        </a:rPr>
                        <a:t>268 (45%)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228B22">
                              <a:alpha val="100000"/>
                            </a:srgbClr>
                          </a:solidFill>
                          <a:latin typeface="Arial"/>
                          <a:cs typeface="Arial"/>
                          <a:sym typeface="Arial"/>
                        </a:rPr>
                        <a:t>268 (45%)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2200" b="1" i="0" u="none" cap="none">
                          <a:solidFill>
                            <a:srgbClr val="000000">
                              <a:alpha val="100000"/>
                            </a:srgbClr>
                          </a:solidFill>
                          <a:latin typeface="Arial"/>
                          <a:cs typeface="Arial"/>
                          <a:sym typeface="Arial"/>
                        </a:rPr>
                        <a:t>268 (45%)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7772400" y="4572000"/>
          <a:ext cx="5327735" cy="1251631"/>
        </p:xfrm>
        <a:graphic>
          <a:graphicData uri="http://schemas.openxmlformats.org/drawingml/2006/table">
            <a:tbl>
              <a:tblPr/>
              <a:tblGrid>
                <a:gridCol w="712516">
                  <a:extLst>
                    <a:ext uri="{9D8B030D-6E8A-4147-A177-3AD203B41FA5}">
                      <a16:colId xmlns:a16="http://schemas.microsoft.com/office/drawing/2014/main" val="20000"/>
                    </a:ext>
                  </a:extLst>
                </a:gridCol>
                <a:gridCol w="983483">
                  <a:extLst>
                    <a:ext uri="{9D8B030D-6E8A-4147-A177-3AD203B41FA5}">
                      <a16:colId xmlns:a16="http://schemas.microsoft.com/office/drawing/2014/main" val="20001"/>
                    </a:ext>
                  </a:extLst>
                </a:gridCol>
                <a:gridCol w="1017614">
                  <a:extLst>
                    <a:ext uri="{9D8B030D-6E8A-4147-A177-3AD203B41FA5}">
                      <a16:colId xmlns:a16="http://schemas.microsoft.com/office/drawing/2014/main" val="20002"/>
                    </a:ext>
                  </a:extLst>
                </a:gridCol>
                <a:gridCol w="927226">
                  <a:extLst>
                    <a:ext uri="{9D8B030D-6E8A-4147-A177-3AD203B41FA5}">
                      <a16:colId xmlns:a16="http://schemas.microsoft.com/office/drawing/2014/main" val="20003"/>
                    </a:ext>
                  </a:extLst>
                </a:gridCol>
                <a:gridCol w="843448">
                  <a:extLst>
                    <a:ext uri="{9D8B030D-6E8A-4147-A177-3AD203B41FA5}">
                      <a16:colId xmlns:a16="http://schemas.microsoft.com/office/drawing/2014/main" val="20004"/>
                    </a:ext>
                  </a:extLst>
                </a:gridCol>
                <a:gridCol w="843448">
                  <a:extLst>
                    <a:ext uri="{9D8B030D-6E8A-4147-A177-3AD203B41FA5}">
                      <a16:colId xmlns:a16="http://schemas.microsoft.com/office/drawing/2014/main" val="20005"/>
                    </a:ext>
                  </a:extLst>
                </a:gridCol>
              </a:tblGrid>
              <a:tr h="448991">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Type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Number</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Average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Median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Min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Max</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62956">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Pre</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595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86.0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88.3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49.8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103.4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362956">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Post</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595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84.1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86.0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50.7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101.3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502402" cy="797325"/>
          </a:xfrm>
        </p:spPr>
        <p:txBody>
          <a:bodyPr/>
          <a:lstStyle/>
          <a:p>
            <a:r>
              <a:t>Pre Score Comparisons between versions</a:t>
            </a:r>
          </a:p>
        </p:txBody>
      </p:sp>
      <p:pic>
        <p:nvPicPr>
          <p:cNvPr id="3" name="Content Placeholder 2"/>
          <p:cNvPicPr>
            <a:picLocks noGrp="1"/>
          </p:cNvPicPr>
          <p:nvPr>
            <p:ph/>
          </p:nvPr>
        </p:nvPicPr>
        <p:blipFill>
          <a:blip r:embed="rId2" cstate="print"/>
          <a:stretch>
            <a:fillRect/>
          </a:stretch>
        </p:blipFill>
        <p:spPr>
          <a:xfrm>
            <a:off x="2743200" y="685800"/>
            <a:ext cx="7315200" cy="3657600"/>
          </a:xfrm>
          <a:prstGeom prst="rect">
            <a:avLst/>
          </a:prstGeom>
        </p:spPr>
      </p:pic>
      <p:graphicFrame>
        <p:nvGraphicFramePr>
          <p:cNvPr id="4" name="Table 3"/>
          <p:cNvGraphicFramePr>
            <a:graphicFrameLocks noGrp="1"/>
          </p:cNvGraphicFramePr>
          <p:nvPr/>
        </p:nvGraphicFramePr>
        <p:xfrm>
          <a:off x="1828800" y="4343400"/>
          <a:ext cx="9159402" cy="1449764"/>
        </p:xfrm>
        <a:graphic>
          <a:graphicData uri="http://schemas.openxmlformats.org/drawingml/2006/table">
            <a:tbl>
              <a:tblPr/>
              <a:tblGrid>
                <a:gridCol w="1226519">
                  <a:extLst>
                    <a:ext uri="{9D8B030D-6E8A-4147-A177-3AD203B41FA5}">
                      <a16:colId xmlns:a16="http://schemas.microsoft.com/office/drawing/2014/main" val="20000"/>
                    </a:ext>
                  </a:extLst>
                </a:gridCol>
                <a:gridCol w="938561">
                  <a:extLst>
                    <a:ext uri="{9D8B030D-6E8A-4147-A177-3AD203B41FA5}">
                      <a16:colId xmlns:a16="http://schemas.microsoft.com/office/drawing/2014/main" val="20001"/>
                    </a:ext>
                  </a:extLst>
                </a:gridCol>
                <a:gridCol w="1361729">
                  <a:extLst>
                    <a:ext uri="{9D8B030D-6E8A-4147-A177-3AD203B41FA5}">
                      <a16:colId xmlns:a16="http://schemas.microsoft.com/office/drawing/2014/main" val="20002"/>
                    </a:ext>
                  </a:extLst>
                </a:gridCol>
                <a:gridCol w="1559423">
                  <a:extLst>
                    <a:ext uri="{9D8B030D-6E8A-4147-A177-3AD203B41FA5}">
                      <a16:colId xmlns:a16="http://schemas.microsoft.com/office/drawing/2014/main" val="20003"/>
                    </a:ext>
                  </a:extLst>
                </a:gridCol>
                <a:gridCol w="1700437">
                  <a:extLst>
                    <a:ext uri="{9D8B030D-6E8A-4147-A177-3AD203B41FA5}">
                      <a16:colId xmlns:a16="http://schemas.microsoft.com/office/drawing/2014/main" val="20004"/>
                    </a:ext>
                  </a:extLst>
                </a:gridCol>
                <a:gridCol w="1057252">
                  <a:extLst>
                    <a:ext uri="{9D8B030D-6E8A-4147-A177-3AD203B41FA5}">
                      <a16:colId xmlns:a16="http://schemas.microsoft.com/office/drawing/2014/main" val="20005"/>
                    </a:ext>
                  </a:extLst>
                </a:gridCol>
                <a:gridCol w="1315481">
                  <a:extLst>
                    <a:ext uri="{9D8B030D-6E8A-4147-A177-3AD203B41FA5}">
                      <a16:colId xmlns:a16="http://schemas.microsoft.com/office/drawing/2014/main" val="20006"/>
                    </a:ext>
                  </a:extLst>
                </a:gridCol>
              </a:tblGrid>
              <a:tr h="499146">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Mean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Median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Std. Dev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75309">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Version 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86.6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88.7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9.5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FF0000">
                              <a:alpha val="100000"/>
                            </a:srgbClr>
                          </a:solidFill>
                          <a:latin typeface="Arial"/>
                          <a:cs typeface="Arial"/>
                          <a:sym typeface="Arial"/>
                        </a:rPr>
                        <a:t>8 (3%)</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228B22">
                              <a:alpha val="100000"/>
                            </a:srgbClr>
                          </a:solidFill>
                          <a:latin typeface="Arial"/>
                          <a:cs typeface="Arial"/>
                          <a:sym typeface="Arial"/>
                        </a:rPr>
                        <a:t>172 (54%)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75309">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Version 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85.4</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88.1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9.6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FF0000">
                              <a:alpha val="100000"/>
                            </a:srgbClr>
                          </a:solidFill>
                          <a:latin typeface="Arial"/>
                          <a:cs typeface="Arial"/>
                          <a:sym typeface="Arial"/>
                        </a:rPr>
                        <a:t>8 (3%)</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228B22">
                              <a:alpha val="100000"/>
                            </a:srgbClr>
                          </a:solidFill>
                          <a:latin typeface="Arial"/>
                          <a:cs typeface="Arial"/>
                          <a:sym typeface="Arial"/>
                        </a:rPr>
                        <a:t>140 (51%)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828800" y="5943600"/>
          <a:ext cx="7705992" cy="780415"/>
        </p:xfrm>
        <a:graphic>
          <a:graphicData uri="http://schemas.openxmlformats.org/drawingml/2006/table">
            <a:tbl>
              <a:tblPr/>
              <a:tblGrid>
                <a:gridCol w="1813435">
                  <a:extLst>
                    <a:ext uri="{9D8B030D-6E8A-4147-A177-3AD203B41FA5}">
                      <a16:colId xmlns:a16="http://schemas.microsoft.com/office/drawing/2014/main" val="20000"/>
                    </a:ext>
                  </a:extLst>
                </a:gridCol>
                <a:gridCol w="4369031">
                  <a:extLst>
                    <a:ext uri="{9D8B030D-6E8A-4147-A177-3AD203B41FA5}">
                      <a16:colId xmlns:a16="http://schemas.microsoft.com/office/drawing/2014/main" val="20001"/>
                    </a:ext>
                  </a:extLst>
                </a:gridCol>
                <a:gridCol w="711251">
                  <a:extLst>
                    <a:ext uri="{9D8B030D-6E8A-4147-A177-3AD203B41FA5}">
                      <a16:colId xmlns:a16="http://schemas.microsoft.com/office/drawing/2014/main" val="20002"/>
                    </a:ext>
                  </a:extLst>
                </a:gridCol>
                <a:gridCol w="812275">
                  <a:extLst>
                    <a:ext uri="{9D8B030D-6E8A-4147-A177-3AD203B41FA5}">
                      <a16:colId xmlns:a16="http://schemas.microsoft.com/office/drawing/2014/main" val="20003"/>
                    </a:ext>
                  </a:extLst>
                </a:gridCol>
              </a:tblGrid>
              <a:tr h="388536">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Method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result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t_value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p_value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391879">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Welch Two Sample t-test</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difference in means between group Version 1 and group Version 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1.527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1.27e-01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Cadets not accounted for in this brief</a:t>
            </a:r>
          </a:p>
        </p:txBody>
      </p:sp>
      <p:graphicFrame>
        <p:nvGraphicFramePr>
          <p:cNvPr id="3" name="Table 2"/>
          <p:cNvGraphicFramePr>
            <a:graphicFrameLocks noGrp="1"/>
          </p:cNvGraphicFramePr>
          <p:nvPr/>
        </p:nvGraphicFramePr>
        <p:xfrm>
          <a:off x="2286000" y="914400"/>
          <a:ext cx="9836420" cy="10891520"/>
        </p:xfrm>
        <a:graphic>
          <a:graphicData uri="http://schemas.openxmlformats.org/drawingml/2006/table">
            <a:tbl>
              <a:tblPr/>
              <a:tblGrid>
                <a:gridCol w="755193">
                  <a:extLst>
                    <a:ext uri="{9D8B030D-6E8A-4147-A177-3AD203B41FA5}">
                      <a16:colId xmlns:a16="http://schemas.microsoft.com/office/drawing/2014/main" val="20000"/>
                    </a:ext>
                  </a:extLst>
                </a:gridCol>
                <a:gridCol w="3650259">
                  <a:extLst>
                    <a:ext uri="{9D8B030D-6E8A-4147-A177-3AD203B41FA5}">
                      <a16:colId xmlns:a16="http://schemas.microsoft.com/office/drawing/2014/main" val="20001"/>
                    </a:ext>
                  </a:extLst>
                </a:gridCol>
                <a:gridCol w="853816">
                  <a:extLst>
                    <a:ext uri="{9D8B030D-6E8A-4147-A177-3AD203B41FA5}">
                      <a16:colId xmlns:a16="http://schemas.microsoft.com/office/drawing/2014/main" val="20002"/>
                    </a:ext>
                  </a:extLst>
                </a:gridCol>
                <a:gridCol w="2099111">
                  <a:extLst>
                    <a:ext uri="{9D8B030D-6E8A-4147-A177-3AD203B41FA5}">
                      <a16:colId xmlns:a16="http://schemas.microsoft.com/office/drawing/2014/main" val="20003"/>
                    </a:ext>
                  </a:extLst>
                </a:gridCol>
                <a:gridCol w="1061134">
                  <a:extLst>
                    <a:ext uri="{9D8B030D-6E8A-4147-A177-3AD203B41FA5}">
                      <a16:colId xmlns:a16="http://schemas.microsoft.com/office/drawing/2014/main" val="20004"/>
                    </a:ext>
                  </a:extLst>
                </a:gridCol>
                <a:gridCol w="1416907">
                  <a:extLst>
                    <a:ext uri="{9D8B030D-6E8A-4147-A177-3AD203B41FA5}">
                      <a16:colId xmlns:a16="http://schemas.microsoft.com/office/drawing/2014/main" val="20005"/>
                    </a:ext>
                  </a:extLst>
                </a:gridCol>
              </a:tblGrid>
              <a:tr h="20613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ID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Instructor</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Section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Name</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Course.ID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Assignment.ID</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7924</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Taylor Bruff</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Garcia, Manuel</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7515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162936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7947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Taylor Bruff</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Harris, Oliver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7515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162936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206175">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8754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LTC Jacob Capps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err="1">
                          <a:solidFill>
                            <a:srgbClr val="000000">
                              <a:alpha val="100000"/>
                            </a:srgbClr>
                          </a:solidFill>
                          <a:latin typeface="Arial"/>
                          <a:cs typeface="Arial"/>
                          <a:sym typeface="Arial"/>
                        </a:rPr>
                        <a:t>Yousefzadeh</a:t>
                      </a:r>
                      <a:r>
                        <a:rPr sz="1400" b="0" i="0" u="none" cap="none">
                          <a:solidFill>
                            <a:srgbClr val="000000">
                              <a:alpha val="100000"/>
                            </a:srgbClr>
                          </a:solidFill>
                          <a:latin typeface="Arial"/>
                          <a:cs typeface="Arial"/>
                          <a:sym typeface="Arial"/>
                        </a:rPr>
                        <a:t>, Christian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7516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155354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8104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Taylor Bruff</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Lyons, Gage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7515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162936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206175">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3733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LTC Jacob Capps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Mc </a:t>
                      </a:r>
                      <a:r>
                        <a:rPr sz="1400" b="0" i="0" u="none" cap="none" err="1">
                          <a:solidFill>
                            <a:srgbClr val="000000">
                              <a:alpha val="100000"/>
                            </a:srgbClr>
                          </a:solidFill>
                          <a:latin typeface="Arial"/>
                          <a:cs typeface="Arial"/>
                          <a:sym typeface="Arial"/>
                        </a:rPr>
                        <a:t>Cann</a:t>
                      </a:r>
                      <a:r>
                        <a:rPr sz="1400" b="0" i="0" u="none" cap="none">
                          <a:solidFill>
                            <a:srgbClr val="000000">
                              <a:alpha val="100000"/>
                            </a:srgbClr>
                          </a:solidFill>
                          <a:latin typeface="Arial"/>
                          <a:cs typeface="Arial"/>
                          <a:sym typeface="Arial"/>
                        </a:rPr>
                        <a:t>, Kota</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155480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8674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Erin Norton &amp; Dr Michael Pfenning</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Rhodes, Owen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155425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6"/>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8520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Simeroth</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Curry, Ryan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155230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7"/>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8346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Simeroth</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err="1">
                          <a:solidFill>
                            <a:srgbClr val="000000">
                              <a:alpha val="100000"/>
                            </a:srgbClr>
                          </a:solidFill>
                          <a:latin typeface="Arial"/>
                          <a:cs typeface="Arial"/>
                          <a:sym typeface="Arial"/>
                        </a:rPr>
                        <a:t>Slivka</a:t>
                      </a:r>
                      <a:r>
                        <a:rPr sz="1400" b="0" i="0" u="none" cap="none">
                          <a:solidFill>
                            <a:srgbClr val="000000">
                              <a:alpha val="100000"/>
                            </a:srgbClr>
                          </a:solidFill>
                          <a:latin typeface="Arial"/>
                          <a:cs typeface="Arial"/>
                          <a:sym typeface="Arial"/>
                        </a:rPr>
                        <a:t>, Bethany</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155230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8"/>
                  </a:ext>
                </a:extLst>
              </a:tr>
              <a:tr h="20613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8919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Dr Steven Vitale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McDermott, Benjamin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155381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9"/>
                  </a:ext>
                </a:extLst>
              </a:tr>
              <a:tr h="20125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8842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Dr Steven Vitale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Vilfan, Rok</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155381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0"/>
                  </a:ext>
                </a:extLst>
              </a:tr>
              <a:tr h="20125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8507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William Schmidt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err="1">
                          <a:solidFill>
                            <a:srgbClr val="000000">
                              <a:alpha val="100000"/>
                            </a:srgbClr>
                          </a:solidFill>
                          <a:latin typeface="Arial"/>
                          <a:cs typeface="Arial"/>
                          <a:sym typeface="Arial"/>
                        </a:rPr>
                        <a:t>Choldin</a:t>
                      </a:r>
                      <a:r>
                        <a:rPr sz="1400" b="0" i="0" u="none" cap="none">
                          <a:solidFill>
                            <a:srgbClr val="000000">
                              <a:alpha val="100000"/>
                            </a:srgbClr>
                          </a:solidFill>
                          <a:latin typeface="Arial"/>
                          <a:cs typeface="Arial"/>
                          <a:sym typeface="Arial"/>
                        </a:rPr>
                        <a:t>, David</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155428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1"/>
                  </a:ext>
                </a:extLst>
              </a:tr>
              <a:tr h="20020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7889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Pert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err="1">
                          <a:solidFill>
                            <a:srgbClr val="000000">
                              <a:alpha val="100000"/>
                            </a:srgbClr>
                          </a:solidFill>
                          <a:latin typeface="Arial"/>
                          <a:cs typeface="Arial"/>
                          <a:sym typeface="Arial"/>
                        </a:rPr>
                        <a:t>Fradelizio</a:t>
                      </a:r>
                      <a:r>
                        <a:rPr sz="1400" b="0" i="0" u="none" cap="none">
                          <a:solidFill>
                            <a:srgbClr val="000000">
                              <a:alpha val="100000"/>
                            </a:srgbClr>
                          </a:solidFill>
                          <a:latin typeface="Arial"/>
                          <a:cs typeface="Arial"/>
                          <a:sym typeface="Arial"/>
                        </a:rPr>
                        <a:t>, Frank</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155385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2"/>
                  </a:ext>
                </a:extLst>
              </a:tr>
              <a:tr h="206175">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8944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Pert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Williams, Christopher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7529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155385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3"/>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8129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Erin Norton &amp; Dr Kraig Sheetz</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err="1">
                          <a:solidFill>
                            <a:srgbClr val="000000">
                              <a:alpha val="100000"/>
                            </a:srgbClr>
                          </a:solidFill>
                          <a:latin typeface="Arial"/>
                          <a:cs typeface="Arial"/>
                          <a:sym typeface="Arial"/>
                        </a:rPr>
                        <a:t>Matlach</a:t>
                      </a:r>
                      <a:r>
                        <a:rPr sz="1400" b="0" i="0" u="none" cap="none">
                          <a:solidFill>
                            <a:srgbClr val="000000">
                              <a:alpha val="100000"/>
                            </a:srgbClr>
                          </a:solidFill>
                          <a:latin typeface="Arial"/>
                          <a:cs typeface="Arial"/>
                          <a:sym typeface="Arial"/>
                        </a:rPr>
                        <a:t>, Amber</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155610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4"/>
                  </a:ext>
                </a:extLst>
              </a:tr>
              <a:tr h="20125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7857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Theodore Thomas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Coats, Natas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155313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5"/>
                  </a:ext>
                </a:extLst>
              </a:tr>
              <a:tr h="206175">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7699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Kevin Filip</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Abalos, Leilani</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7517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155514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6"/>
                  </a:ext>
                </a:extLst>
              </a:tr>
              <a:tr h="206175">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8540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Kevin Filip</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err="1">
                          <a:solidFill>
                            <a:srgbClr val="000000">
                              <a:alpha val="100000"/>
                            </a:srgbClr>
                          </a:solidFill>
                          <a:latin typeface="Arial"/>
                          <a:cs typeface="Arial"/>
                          <a:sym typeface="Arial"/>
                        </a:rPr>
                        <a:t>Enman</a:t>
                      </a:r>
                      <a:r>
                        <a:rPr sz="1400" b="0" i="0" u="none" cap="none">
                          <a:solidFill>
                            <a:srgbClr val="000000">
                              <a:alpha val="100000"/>
                            </a:srgbClr>
                          </a:solidFill>
                          <a:latin typeface="Arial"/>
                          <a:cs typeface="Arial"/>
                          <a:sym typeface="Arial"/>
                        </a:rPr>
                        <a:t>, Jake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7517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155514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7"/>
                  </a:ext>
                </a:extLst>
              </a:tr>
              <a:tr h="206175">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7818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Kevin Filip</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Creedican, Grant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7517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155514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8"/>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7794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Simeroth</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Chandler, Mary</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155264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19"/>
                  </a:ext>
                </a:extLst>
              </a:tr>
              <a:tr h="20613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7956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Simeroth</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Haney, William</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155264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0"/>
                  </a:ext>
                </a:extLst>
              </a:tr>
              <a:tr h="20613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8001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Pert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Ingle, Brandon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155345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1"/>
                  </a:ext>
                </a:extLst>
              </a:tr>
              <a:tr h="20613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8622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Pert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Miller, Henry</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155345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2"/>
                  </a:ext>
                </a:extLst>
              </a:tr>
              <a:tr h="20020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8230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Pert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Painter, John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155345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3"/>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17871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MAJ David Pert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Reilly, Samuel</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155345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4"/>
                  </a:ext>
                </a:extLst>
              </a:tr>
              <a:tr h="20125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8405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Charles Starke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Storch, Rebecca</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7535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155546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5"/>
                  </a:ext>
                </a:extLst>
              </a:tr>
              <a:tr h="20613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17370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Richard Calvin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McKane, Angelina</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8341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166427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6"/>
                  </a:ext>
                </a:extLst>
              </a:tr>
              <a:tr h="206217">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8132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COL David Phillips &amp; MAJ William Schmidt</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Matthews, Iris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7552</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155386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7"/>
                  </a:ext>
                </a:extLst>
              </a:tr>
              <a:tr h="20020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8643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Dr Steven Vitale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Nicholson, Thomas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7556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155587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8"/>
                  </a:ext>
                </a:extLst>
              </a:tr>
              <a:tr h="200203">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8685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CPT Richard Calvin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Rothrock, Mercedes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8341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166427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29"/>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3991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LTC Brian Holloway &amp; Dr Michael Pfenning</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Benson, Mairead</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7757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155366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30"/>
                  </a:ext>
                </a:extLst>
              </a:tr>
              <a:tr h="207184">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7906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LTC Brian Holloway &amp; Dr Michael Pfenning</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11</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Eremita, Nicholas</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7757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400" b="0" i="0" u="none" cap="none">
                          <a:solidFill>
                            <a:srgbClr val="000000">
                              <a:alpha val="100000"/>
                            </a:srgbClr>
                          </a:solidFill>
                          <a:latin typeface="Arial"/>
                          <a:cs typeface="Arial"/>
                          <a:sym typeface="Arial"/>
                        </a:rPr>
                        <a:t>155366</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3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WPR 2 Version Comparisons</a:t>
            </a:r>
          </a:p>
        </p:txBody>
      </p:sp>
      <p:graphicFrame>
        <p:nvGraphicFramePr>
          <p:cNvPr id="3" name="Table 2"/>
          <p:cNvGraphicFramePr>
            <a:graphicFrameLocks noGrp="1"/>
          </p:cNvGraphicFramePr>
          <p:nvPr/>
        </p:nvGraphicFramePr>
        <p:xfrm>
          <a:off x="685800" y="5120640"/>
          <a:ext cx="11632334" cy="1449764"/>
        </p:xfrm>
        <a:graphic>
          <a:graphicData uri="http://schemas.openxmlformats.org/drawingml/2006/table">
            <a:tbl>
              <a:tblPr/>
              <a:tblGrid>
                <a:gridCol w="1226519">
                  <a:extLst>
                    <a:ext uri="{9D8B030D-6E8A-4147-A177-3AD203B41FA5}">
                      <a16:colId xmlns:a16="http://schemas.microsoft.com/office/drawing/2014/main" val="20000"/>
                    </a:ext>
                  </a:extLst>
                </a:gridCol>
                <a:gridCol w="938561">
                  <a:extLst>
                    <a:ext uri="{9D8B030D-6E8A-4147-A177-3AD203B41FA5}">
                      <a16:colId xmlns:a16="http://schemas.microsoft.com/office/drawing/2014/main" val="20001"/>
                    </a:ext>
                  </a:extLst>
                </a:gridCol>
                <a:gridCol w="1361729">
                  <a:extLst>
                    <a:ext uri="{9D8B030D-6E8A-4147-A177-3AD203B41FA5}">
                      <a16:colId xmlns:a16="http://schemas.microsoft.com/office/drawing/2014/main" val="20002"/>
                    </a:ext>
                  </a:extLst>
                </a:gridCol>
                <a:gridCol w="1559423">
                  <a:extLst>
                    <a:ext uri="{9D8B030D-6E8A-4147-A177-3AD203B41FA5}">
                      <a16:colId xmlns:a16="http://schemas.microsoft.com/office/drawing/2014/main" val="20003"/>
                    </a:ext>
                  </a:extLst>
                </a:gridCol>
                <a:gridCol w="1700437">
                  <a:extLst>
                    <a:ext uri="{9D8B030D-6E8A-4147-A177-3AD203B41FA5}">
                      <a16:colId xmlns:a16="http://schemas.microsoft.com/office/drawing/2014/main" val="20004"/>
                    </a:ext>
                  </a:extLst>
                </a:gridCol>
                <a:gridCol w="1135635">
                  <a:extLst>
                    <a:ext uri="{9D8B030D-6E8A-4147-A177-3AD203B41FA5}">
                      <a16:colId xmlns:a16="http://schemas.microsoft.com/office/drawing/2014/main" val="20005"/>
                    </a:ext>
                  </a:extLst>
                </a:gridCol>
                <a:gridCol w="1206204">
                  <a:extLst>
                    <a:ext uri="{9D8B030D-6E8A-4147-A177-3AD203B41FA5}">
                      <a16:colId xmlns:a16="http://schemas.microsoft.com/office/drawing/2014/main" val="20006"/>
                    </a:ext>
                  </a:extLst>
                </a:gridCol>
                <a:gridCol w="1188345">
                  <a:extLst>
                    <a:ext uri="{9D8B030D-6E8A-4147-A177-3AD203B41FA5}">
                      <a16:colId xmlns:a16="http://schemas.microsoft.com/office/drawing/2014/main" val="20007"/>
                    </a:ext>
                  </a:extLst>
                </a:gridCol>
                <a:gridCol w="1315481">
                  <a:extLst>
                    <a:ext uri="{9D8B030D-6E8A-4147-A177-3AD203B41FA5}">
                      <a16:colId xmlns:a16="http://schemas.microsoft.com/office/drawing/2014/main" val="20008"/>
                    </a:ext>
                  </a:extLst>
                </a:gridCol>
              </a:tblGrid>
              <a:tr h="499146">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Mean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Median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Std. Dev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Min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Max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75309">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Version 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79.5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82.8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15.8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30.0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100.0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FF0000">
                              <a:alpha val="100000"/>
                            </a:srgbClr>
                          </a:solidFill>
                          <a:latin typeface="Arial"/>
                          <a:cs typeface="Arial"/>
                          <a:sym typeface="Arial"/>
                        </a:rPr>
                        <a:t>50 (16%)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228B22">
                              <a:alpha val="100000"/>
                            </a:srgbClr>
                          </a:solidFill>
                          <a:latin typeface="Arial"/>
                          <a:cs typeface="Arial"/>
                          <a:sym typeface="Arial"/>
                        </a:rPr>
                        <a:t>126 (40%)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75309">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Version 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78.5</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83.0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16.8</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29.0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100.0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FF0000">
                              <a:alpha val="100000"/>
                            </a:srgbClr>
                          </a:solidFill>
                          <a:latin typeface="Arial"/>
                          <a:cs typeface="Arial"/>
                          <a:sym typeface="Arial"/>
                        </a:rPr>
                        <a:t>55 (20%)</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228B22">
                              <a:alpha val="100000"/>
                            </a:srgbClr>
                          </a:solidFill>
                          <a:latin typeface="Arial"/>
                          <a:cs typeface="Arial"/>
                          <a:sym typeface="Arial"/>
                        </a:rPr>
                        <a:t>115 (42%)</a:t>
                      </a:r>
                    </a:p>
                  </a:txBody>
                  <a:tcPr marL="0" marR="0" marT="63500" marB="63500" anchor="ctr">
                    <a:lnL w="0" cap="flat" cmpd="sng" algn="ctr">
                      <a:noFill/>
                      <a:prstDash val="solid"/>
                    </a:lnL>
                    <a:lnR w="0" cap="flat" cmpd="sng" algn="ctr">
                      <a:noFill/>
                      <a:prstDash val="solid"/>
                    </a:lnR>
                    <a:lnT w="0" cap="flat" cmpd="sng" algn="ctr">
                      <a:no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2"/>
                  </a:ext>
                </a:extLst>
              </a:tr>
            </a:tbl>
          </a:graphicData>
        </a:graphic>
      </p:graphicFrame>
      <p:pic>
        <p:nvPicPr>
          <p:cNvPr id="4" name="Content Placeholder 3"/>
          <p:cNvPicPr>
            <a:picLocks noGrp="1"/>
          </p:cNvPicPr>
          <p:nvPr>
            <p:ph/>
          </p:nvPr>
        </p:nvPicPr>
        <p:blipFill>
          <a:blip r:embed="rId2" cstate="print"/>
          <a:stretch>
            <a:fillRect/>
          </a:stretch>
        </p:blipFill>
        <p:spPr>
          <a:xfrm>
            <a:off x="1828800" y="731520"/>
            <a:ext cx="9144000" cy="4114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Version 1 Summary</a:t>
            </a:r>
          </a:p>
        </p:txBody>
      </p:sp>
      <p:graphicFrame>
        <p:nvGraphicFramePr>
          <p:cNvPr id="3" name="Table 2"/>
          <p:cNvGraphicFramePr>
            <a:graphicFrameLocks noGrp="1"/>
          </p:cNvGraphicFramePr>
          <p:nvPr/>
        </p:nvGraphicFramePr>
        <p:xfrm>
          <a:off x="914400" y="5486400"/>
          <a:ext cx="11632334" cy="974455"/>
        </p:xfrm>
        <a:graphic>
          <a:graphicData uri="http://schemas.openxmlformats.org/drawingml/2006/table">
            <a:tbl>
              <a:tblPr/>
              <a:tblGrid>
                <a:gridCol w="1226519">
                  <a:extLst>
                    <a:ext uri="{9D8B030D-6E8A-4147-A177-3AD203B41FA5}">
                      <a16:colId xmlns:a16="http://schemas.microsoft.com/office/drawing/2014/main" val="20000"/>
                    </a:ext>
                  </a:extLst>
                </a:gridCol>
                <a:gridCol w="938561">
                  <a:extLst>
                    <a:ext uri="{9D8B030D-6E8A-4147-A177-3AD203B41FA5}">
                      <a16:colId xmlns:a16="http://schemas.microsoft.com/office/drawing/2014/main" val="20001"/>
                    </a:ext>
                  </a:extLst>
                </a:gridCol>
                <a:gridCol w="1361729">
                  <a:extLst>
                    <a:ext uri="{9D8B030D-6E8A-4147-A177-3AD203B41FA5}">
                      <a16:colId xmlns:a16="http://schemas.microsoft.com/office/drawing/2014/main" val="20002"/>
                    </a:ext>
                  </a:extLst>
                </a:gridCol>
                <a:gridCol w="1559423">
                  <a:extLst>
                    <a:ext uri="{9D8B030D-6E8A-4147-A177-3AD203B41FA5}">
                      <a16:colId xmlns:a16="http://schemas.microsoft.com/office/drawing/2014/main" val="20003"/>
                    </a:ext>
                  </a:extLst>
                </a:gridCol>
                <a:gridCol w="1700437">
                  <a:extLst>
                    <a:ext uri="{9D8B030D-6E8A-4147-A177-3AD203B41FA5}">
                      <a16:colId xmlns:a16="http://schemas.microsoft.com/office/drawing/2014/main" val="20004"/>
                    </a:ext>
                  </a:extLst>
                </a:gridCol>
                <a:gridCol w="1135635">
                  <a:extLst>
                    <a:ext uri="{9D8B030D-6E8A-4147-A177-3AD203B41FA5}">
                      <a16:colId xmlns:a16="http://schemas.microsoft.com/office/drawing/2014/main" val="20005"/>
                    </a:ext>
                  </a:extLst>
                </a:gridCol>
                <a:gridCol w="1206204">
                  <a:extLst>
                    <a:ext uri="{9D8B030D-6E8A-4147-A177-3AD203B41FA5}">
                      <a16:colId xmlns:a16="http://schemas.microsoft.com/office/drawing/2014/main" val="20006"/>
                    </a:ext>
                  </a:extLst>
                </a:gridCol>
                <a:gridCol w="1188345">
                  <a:extLst>
                    <a:ext uri="{9D8B030D-6E8A-4147-A177-3AD203B41FA5}">
                      <a16:colId xmlns:a16="http://schemas.microsoft.com/office/drawing/2014/main" val="20007"/>
                    </a:ext>
                  </a:extLst>
                </a:gridCol>
                <a:gridCol w="1315481">
                  <a:extLst>
                    <a:ext uri="{9D8B030D-6E8A-4147-A177-3AD203B41FA5}">
                      <a16:colId xmlns:a16="http://schemas.microsoft.com/office/drawing/2014/main" val="20008"/>
                    </a:ext>
                  </a:extLst>
                </a:gridCol>
              </a:tblGrid>
              <a:tr h="499146">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Mean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Median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Std. Dev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Min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Max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75309">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Version 1</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318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79.5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82.8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15.8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FF0000">
                              <a:alpha val="100000"/>
                            </a:srgbClr>
                          </a:solidFill>
                          <a:latin typeface="Arial"/>
                          <a:cs typeface="Arial"/>
                          <a:sym typeface="Arial"/>
                        </a:rPr>
                        <a:t>30.0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228B22">
                              <a:alpha val="100000"/>
                            </a:srgbClr>
                          </a:solidFill>
                          <a:latin typeface="Arial"/>
                          <a:cs typeface="Arial"/>
                          <a:sym typeface="Arial"/>
                        </a:rPr>
                        <a:t>100.0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50 (16%)</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126 (40%)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bl>
          </a:graphicData>
        </a:graphic>
      </p:graphicFrame>
      <p:pic>
        <p:nvPicPr>
          <p:cNvPr id="4" name="Content Placeholder 3"/>
          <p:cNvPicPr>
            <a:picLocks noGrp="1"/>
          </p:cNvPicPr>
          <p:nvPr>
            <p:ph/>
          </p:nvPr>
        </p:nvPicPr>
        <p:blipFill>
          <a:blip r:embed="rId2" cstate="print"/>
          <a:stretch>
            <a:fillRect/>
          </a:stretch>
        </p:blipFill>
        <p:spPr>
          <a:xfrm>
            <a:off x="6400800" y="914400"/>
            <a:ext cx="6400800" cy="4114800"/>
          </a:xfrm>
          <a:prstGeom prst="rect">
            <a:avLst/>
          </a:prstGeom>
        </p:spPr>
      </p:pic>
      <p:pic>
        <p:nvPicPr>
          <p:cNvPr id="5" name="Content Placeholder 4"/>
          <p:cNvPicPr>
            <a:picLocks noGrp="1"/>
          </p:cNvPicPr>
          <p:nvPr>
            <p:ph/>
          </p:nvPr>
        </p:nvPicPr>
        <p:blipFill>
          <a:blip r:embed="rId3" cstate="print"/>
          <a:stretch>
            <a:fillRect/>
          </a:stretch>
        </p:blipFill>
        <p:spPr>
          <a:xfrm>
            <a:off x="0" y="914400"/>
            <a:ext cx="6400800" cy="4114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p:cNvSpPr>
            <a:spLocks noGrp="1"/>
          </p:cNvSpPr>
          <p:nvPr>
            <p:ph type="title"/>
          </p:nvPr>
        </p:nvSpPr>
        <p:spPr>
          <a:xfrm>
            <a:off x="-1" y="-99644"/>
            <a:ext cx="6308516" cy="797325"/>
          </a:xfrm>
        </p:spPr>
        <p:txBody>
          <a:bodyPr/>
          <a:lstStyle/>
          <a:p>
            <a:r>
              <a:t>Version 2 Summary</a:t>
            </a:r>
          </a:p>
        </p:txBody>
      </p:sp>
      <p:graphicFrame>
        <p:nvGraphicFramePr>
          <p:cNvPr id="3" name="Table 2"/>
          <p:cNvGraphicFramePr>
            <a:graphicFrameLocks noGrp="1"/>
          </p:cNvGraphicFramePr>
          <p:nvPr/>
        </p:nvGraphicFramePr>
        <p:xfrm>
          <a:off x="914400" y="5486400"/>
          <a:ext cx="11632334" cy="974455"/>
        </p:xfrm>
        <a:graphic>
          <a:graphicData uri="http://schemas.openxmlformats.org/drawingml/2006/table">
            <a:tbl>
              <a:tblPr/>
              <a:tblGrid>
                <a:gridCol w="1226519">
                  <a:extLst>
                    <a:ext uri="{9D8B030D-6E8A-4147-A177-3AD203B41FA5}">
                      <a16:colId xmlns:a16="http://schemas.microsoft.com/office/drawing/2014/main" val="20000"/>
                    </a:ext>
                  </a:extLst>
                </a:gridCol>
                <a:gridCol w="938561">
                  <a:extLst>
                    <a:ext uri="{9D8B030D-6E8A-4147-A177-3AD203B41FA5}">
                      <a16:colId xmlns:a16="http://schemas.microsoft.com/office/drawing/2014/main" val="20001"/>
                    </a:ext>
                  </a:extLst>
                </a:gridCol>
                <a:gridCol w="1361729">
                  <a:extLst>
                    <a:ext uri="{9D8B030D-6E8A-4147-A177-3AD203B41FA5}">
                      <a16:colId xmlns:a16="http://schemas.microsoft.com/office/drawing/2014/main" val="20002"/>
                    </a:ext>
                  </a:extLst>
                </a:gridCol>
                <a:gridCol w="1559423">
                  <a:extLst>
                    <a:ext uri="{9D8B030D-6E8A-4147-A177-3AD203B41FA5}">
                      <a16:colId xmlns:a16="http://schemas.microsoft.com/office/drawing/2014/main" val="20003"/>
                    </a:ext>
                  </a:extLst>
                </a:gridCol>
                <a:gridCol w="1700437">
                  <a:extLst>
                    <a:ext uri="{9D8B030D-6E8A-4147-A177-3AD203B41FA5}">
                      <a16:colId xmlns:a16="http://schemas.microsoft.com/office/drawing/2014/main" val="20004"/>
                    </a:ext>
                  </a:extLst>
                </a:gridCol>
                <a:gridCol w="1135635">
                  <a:extLst>
                    <a:ext uri="{9D8B030D-6E8A-4147-A177-3AD203B41FA5}">
                      <a16:colId xmlns:a16="http://schemas.microsoft.com/office/drawing/2014/main" val="20005"/>
                    </a:ext>
                  </a:extLst>
                </a:gridCol>
                <a:gridCol w="1206204">
                  <a:extLst>
                    <a:ext uri="{9D8B030D-6E8A-4147-A177-3AD203B41FA5}">
                      <a16:colId xmlns:a16="http://schemas.microsoft.com/office/drawing/2014/main" val="20006"/>
                    </a:ext>
                  </a:extLst>
                </a:gridCol>
                <a:gridCol w="1188345">
                  <a:extLst>
                    <a:ext uri="{9D8B030D-6E8A-4147-A177-3AD203B41FA5}">
                      <a16:colId xmlns:a16="http://schemas.microsoft.com/office/drawing/2014/main" val="20007"/>
                    </a:ext>
                  </a:extLst>
                </a:gridCol>
                <a:gridCol w="1315481">
                  <a:extLst>
                    <a:ext uri="{9D8B030D-6E8A-4147-A177-3AD203B41FA5}">
                      <a16:colId xmlns:a16="http://schemas.microsoft.com/office/drawing/2014/main" val="20008"/>
                    </a:ext>
                  </a:extLst>
                </a:gridCol>
              </a:tblGrid>
              <a:tr h="499146">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version</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Count</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Mean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Median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Std. Dev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Min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Max (%)</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 D/F's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2000" b="0" i="0" u="none" cap="none">
                          <a:solidFill>
                            <a:srgbClr val="000000">
                              <a:alpha val="100000"/>
                            </a:srgbClr>
                          </a:solidFill>
                          <a:latin typeface="Arial"/>
                          <a:cs typeface="Arial"/>
                          <a:sym typeface="Arial"/>
                        </a:rPr>
                        <a:t># A's</a:t>
                      </a:r>
                    </a:p>
                  </a:txBody>
                  <a:tcPr marL="0" marR="0" marT="63500" marB="63500" anchor="ctr">
                    <a:lnL w="0" cap="flat" cmpd="sng" algn="ctr">
                      <a:noFill/>
                      <a:prstDash val="solid"/>
                    </a:lnL>
                    <a:lnR w="0" cap="flat" cmpd="sng" algn="ctr">
                      <a:noFill/>
                      <a:prstDash val="solid"/>
                    </a:lnR>
                    <a:lnT w="19050" cap="flat" cmpd="sng" algn="ctr">
                      <a:solidFill>
                        <a:srgbClr val="666666">
                          <a:alpha val="100000"/>
                        </a:srgbClr>
                      </a:solidFill>
                      <a:prstDash val="soli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0"/>
                  </a:ext>
                </a:extLst>
              </a:tr>
              <a:tr h="475309">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Version 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277</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78.5</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83.0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16.8</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FF0000">
                              <a:alpha val="100000"/>
                            </a:srgbClr>
                          </a:solidFill>
                          <a:latin typeface="Arial"/>
                          <a:cs typeface="Arial"/>
                          <a:sym typeface="Arial"/>
                        </a:rPr>
                        <a:t>29.0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1" i="0" u="none" cap="none">
                          <a:solidFill>
                            <a:srgbClr val="228B22">
                              <a:alpha val="100000"/>
                            </a:srgbClr>
                          </a:solidFill>
                          <a:latin typeface="Arial"/>
                          <a:cs typeface="Arial"/>
                          <a:sym typeface="Arial"/>
                        </a:rPr>
                        <a:t>100.0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55 (20%)</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800" b="0" i="0" u="none" cap="none">
                          <a:solidFill>
                            <a:srgbClr val="000000">
                              <a:alpha val="100000"/>
                            </a:srgbClr>
                          </a:solidFill>
                          <a:latin typeface="Arial"/>
                          <a:cs typeface="Arial"/>
                          <a:sym typeface="Arial"/>
                        </a:rPr>
                        <a:t>115 (42%)</a:t>
                      </a:r>
                    </a:p>
                  </a:txBody>
                  <a:tcPr marL="0" marR="0" marT="63500" marB="63500" anchor="ctr">
                    <a:lnL w="0" cap="flat" cmpd="sng" algn="ctr">
                      <a:noFill/>
                      <a:prstDash val="solid"/>
                    </a:lnL>
                    <a:lnR w="0" cap="flat" cmpd="sng" algn="ctr">
                      <a:noFill/>
                      <a:prstDash val="solid"/>
                    </a:lnR>
                    <a:lnT w="19050" cap="flat" cmpd="sng" algn="ctr">
                      <a:solidFill>
                        <a:srgbClr val="666666"/>
                      </a:solidFill>
                      <a:prstDash val="solid"/>
                      <a:round/>
                      <a:headEnd type="none" w="med" len="med"/>
                      <a:tailEnd type="none" w="med" len="med"/>
                    </a:lnT>
                    <a:lnB w="19050" cap="flat" cmpd="sng" algn="ctr">
                      <a:solidFill>
                        <a:srgbClr val="666666">
                          <a:alpha val="100000"/>
                        </a:srgbClr>
                      </a:solidFill>
                      <a:prstDash val="solid"/>
                    </a:lnB>
                    <a:solidFill>
                      <a:srgbClr val="FFFFFF">
                        <a:alpha val="0"/>
                      </a:srgbClr>
                    </a:solidFill>
                  </a:tcPr>
                </a:tc>
                <a:extLst>
                  <a:ext uri="{0D108BD9-81ED-4DB2-BD59-A6C34878D82A}">
                    <a16:rowId xmlns:a16="http://schemas.microsoft.com/office/drawing/2014/main" val="10001"/>
                  </a:ext>
                </a:extLst>
              </a:tr>
            </a:tbl>
          </a:graphicData>
        </a:graphic>
      </p:graphicFrame>
      <p:pic>
        <p:nvPicPr>
          <p:cNvPr id="4" name="Content Placeholder 3"/>
          <p:cNvPicPr>
            <a:picLocks noGrp="1"/>
          </p:cNvPicPr>
          <p:nvPr>
            <p:ph/>
          </p:nvPr>
        </p:nvPicPr>
        <p:blipFill>
          <a:blip r:embed="rId2" cstate="print"/>
          <a:stretch>
            <a:fillRect/>
          </a:stretch>
        </p:blipFill>
        <p:spPr>
          <a:xfrm>
            <a:off x="6400800" y="914400"/>
            <a:ext cx="6400800" cy="4114800"/>
          </a:xfrm>
          <a:prstGeom prst="rect">
            <a:avLst/>
          </a:prstGeom>
        </p:spPr>
      </p:pic>
      <p:pic>
        <p:nvPicPr>
          <p:cNvPr id="5" name="Content Placeholder 4"/>
          <p:cNvPicPr>
            <a:picLocks noGrp="1"/>
          </p:cNvPicPr>
          <p:nvPr>
            <p:ph/>
          </p:nvPr>
        </p:nvPicPr>
        <p:blipFill>
          <a:blip r:embed="rId3" cstate="print"/>
          <a:stretch>
            <a:fillRect/>
          </a:stretch>
        </p:blipFill>
        <p:spPr>
          <a:xfrm>
            <a:off x="0" y="914400"/>
            <a:ext cx="64008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4050</Words>
  <Application>Microsoft Office PowerPoint</Application>
  <PresentationFormat>Custom</PresentationFormat>
  <Paragraphs>1652</Paragraphs>
  <Slides>26</Slides>
  <Notes>1</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Calibri</vt:lpstr>
      <vt:lpstr>Cambria Math</vt:lpstr>
      <vt:lpstr>Courier New</vt:lpstr>
      <vt:lpstr>Office Theme</vt:lpstr>
      <vt:lpstr>PH2X1: WPR1 Grade Brief</vt:lpstr>
      <vt:lpstr>PH2X1: WPR2 Grade Brief 26 NOV 24</vt:lpstr>
      <vt:lpstr>PowerPoint Presentation</vt:lpstr>
      <vt:lpstr>Pre/Post Course Score Comparisons</vt:lpstr>
      <vt:lpstr>Pre Score Comparisons between versions</vt:lpstr>
      <vt:lpstr>Cadets not accounted for in this brief</vt:lpstr>
      <vt:lpstr>WPR 2 Version Comparisons</vt:lpstr>
      <vt:lpstr>Version 1 Summary</vt:lpstr>
      <vt:lpstr>Version 2 Summary</vt:lpstr>
      <vt:lpstr>Rot. Kin. - MC Concept</vt:lpstr>
      <vt:lpstr>Rot. Kin. - MC Calc</vt:lpstr>
      <vt:lpstr>Moment of Inertia - MC Calc</vt:lpstr>
      <vt:lpstr>Torque - Magnitude</vt:lpstr>
      <vt:lpstr>Torque - Direction</vt:lpstr>
      <vt:lpstr>Rot. Kin. Med Calc</vt:lpstr>
      <vt:lpstr>Ang. Mom. Point Particle</vt:lpstr>
      <vt:lpstr>COAM</vt:lpstr>
      <vt:lpstr>N2LR</vt:lpstr>
      <vt:lpstr>COER</vt:lpstr>
      <vt:lpstr>COAM - MC</vt:lpstr>
      <vt:lpstr>Parallel Axis Thm - MC</vt:lpstr>
      <vt:lpstr>Units</vt:lpstr>
      <vt:lpstr>WPR2 Grading Timeline</vt:lpstr>
      <vt:lpstr>Gradescope Takeaways</vt:lpstr>
      <vt:lpstr>Example pdf to Cadet (Cover page summary + scanned copy of exam)</vt:lpstr>
      <vt:lpstr>Grade actions by instructors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WPR Outbrief</dc:title>
  <dc:creator>Kevin</dc:creator>
  <cp:keywords/>
  <cp:lastModifiedBy>Filip, Kevin T CPT</cp:lastModifiedBy>
  <cp:revision>32</cp:revision>
  <dcterms:created xsi:type="dcterms:W3CDTF">2023-09-28T02:09:22Z</dcterms:created>
  <dcterms:modified xsi:type="dcterms:W3CDTF">2024-11-26T01:59:30Z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9/27/2023</vt:lpwstr>
  </property>
  <property fmtid="{D5CDD505-2E9C-101B-9397-08002B2CF9AE}" pid="3" name="output">
    <vt:lpwstr/>
  </property>
</Properties>
</file>