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5" Type="http://schemas.openxmlformats.org/package/2006/relationships/metadata/extended-properties" Target="docProps/app0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12"/>
    <p:sldId id="257" r:id="rId13"/>
    <p:sldId id="258" r:id="rId14"/>
    <p:sldId id="259" r:id="rId15"/>
    <p:sldId id="260" r:id="rId1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7" Type="http://schemas.openxmlformats.org/officeDocument/2006/relationships/viewProps" Target="viewProps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11" Type="http://schemas.microsoft.com/office/2015/10/relationships/revisionInfo" Target="revisionInfo.xml"/>
<Relationship Id="rId5" Type="http://schemas.openxmlformats.org/officeDocument/2006/relationships/handoutMaster" Target="handoutMasters/handoutMaster1.xml"/>
<Relationship Id="rId10" Type="http://schemas.microsoft.com/office/2016/11/relationships/changesInfo" Target="changesInfos/changesInfo1.xml"/>
<Relationship Id="rId9" Type="http://schemas.openxmlformats.org/officeDocument/2006/relationships/tableStyles" Target="tableStyles.xml"/>
<Relationship Id="rId12" Type="http://schemas.openxmlformats.org/officeDocument/2006/relationships/slide" Target="slides/slide1.xml"/>
<Relationship Id="rId13" Type="http://schemas.openxmlformats.org/officeDocument/2006/relationships/slide" Target="slides/slide2.xml"/>
<Relationship Id="rId14" Type="http://schemas.openxmlformats.org/officeDocument/2006/relationships/slide" Target="slides/slide3.xml"/>
<Relationship Id="rId15" Type="http://schemas.openxmlformats.org/officeDocument/2006/relationships/slide" Target="slides/slide4.xml"/>
<Relationship Id="rId16" Type="http://schemas.openxmlformats.org/officeDocument/2006/relationships/slide" Target="slides/slide5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able 1">
            <a:extLst>
              <a:ext uri="{FF2B5EF4-FFF2-40B4-BE49-F238E27FC236}">
                <a16:creationId xmlns:a16="http://schemas.microsoft.com/office/drawing/2014/main" id="{1FD75B77-F761-CBBF-B9E8-61363365467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2055" y="764760"/>
            <a:ext cx="5972832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FD153-E55A-04F8-8493-FB1D19F39619}"/>
              </a:ext>
            </a:extLst>
          </p:cNvPr>
          <p:cNvSpPr/>
          <p:nvPr userDrawn="1"/>
        </p:nvSpPr>
        <p:spPr>
          <a:xfrm>
            <a:off x="0" y="507574"/>
            <a:ext cx="5486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DC5C8F4-2B82-ADD6-0C83-5D9CB20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36fed38c4efaa2bbbbf41cbfc621633ecd400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36fed38c4efaa2bbbbf41cbfc621633ecd400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36fed38c4efaa2bbbbf41cbfc621633ecd400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b88ab66db68b4fab150e1ff3d4c9f846e3a13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/>
          <a:p>
            <a:r>
              <a:rPr/>
              <a:t>PH2X1: WPR1 Grade Brief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Rot-Kin - Multiple Choice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594360"/>
            <a:ext cx="5486400" cy="27432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0" y="3451860"/>
          <a:ext cx="4411501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0" y="4703877"/>
          <a:ext cx="4601679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(22%)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496 (78%)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465 (84%)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182880"/>
          <a:ext cx="6400800" cy="6400800"/>
        </p:xfrm>
        <a:graphic>
          <a:graphicData uri="http://schemas.openxmlformats.org/drawingml/2006/table">
            <a:tbl>
              <a:tblPr/>
              <a:tblGrid>
                <a:gridCol w="742152"/>
                <a:gridCol w="462615"/>
                <a:gridCol w="1433148"/>
                <a:gridCol w="982875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Rot-Kin - Multiple Choice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594360"/>
            <a:ext cx="5486400" cy="27432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0" y="3451860"/>
          <a:ext cx="4411501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0" y="4703877"/>
          <a:ext cx="4601679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(22%)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496 (78%)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465 (84%)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Rot-Kin - Multiple Choice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594360"/>
            <a:ext cx="5486400" cy="27432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0" y="3451860"/>
          <a:ext cx="4411501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0" y="4703877"/>
          <a:ext cx="4601679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(22%)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496 (78%)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465 (84%)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182880"/>
          <a:ext cx="6400800" cy="6400800"/>
        </p:xfrm>
        <a:graphic>
          <a:graphicData uri="http://schemas.openxmlformats.org/drawingml/2006/table">
            <a:tbl>
              <a:tblPr/>
              <a:tblGrid>
                <a:gridCol w="742152"/>
                <a:gridCol w="462615"/>
                <a:gridCol w="1433148"/>
                <a:gridCol w="982875"/>
              </a:tblGrid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COAM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685800"/>
            <a:ext cx="6400800" cy="27432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" y="3429000"/>
          <a:ext cx="6400800" cy="182880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8541"/>
                <a:gridCol w="458541"/>
                <a:gridCol w="499084"/>
                <a:gridCol w="458541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0" y="5943600"/>
          <a:ext cx="6400800" cy="1371600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(14%)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 (63%)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168 (61%)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6629400" y="182880"/>
          <a:ext cx="6400800" cy="6400800"/>
        </p:xfrm>
        <a:graphic>
          <a:graphicData uri="http://schemas.openxmlformats.org/drawingml/2006/table">
            <a:tbl>
              <a:tblPr/>
              <a:tblGrid>
                <a:gridCol w="858659"/>
                <a:gridCol w="462615"/>
                <a:gridCol w="3894338"/>
                <a:gridCol w="982875"/>
              </a:tblGrid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Units or SF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24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24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 Sign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A: Incorrect 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Does not attempt algebraic solution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032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 3SF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Not Present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93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 Cross Product $$l = r p \sin(\theta)$$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WPR Outbrief</dc:title>
  <dc:creator>Kevin</dc:creator>
  <cp:keywords/>
  <cp:lastModifiedBy/>
  <cp:revision>6</cp:revision>
  <dcterms:created xsi:type="dcterms:W3CDTF">2023-09-28T02:09:22Z</dcterms:created>
  <dcterms:modified xsi:type="dcterms:W3CDTF">2024-11-25T19:37:09Z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