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7" r:id="rId2"/>
    <p:sldId id="256" r:id="rId3"/>
    <p:sldId id="258" r:id="rId4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able 1">
            <a:extLst>
              <a:ext uri="{FF2B5EF4-FFF2-40B4-BE49-F238E27FC236}">
                <a16:creationId xmlns:a16="http://schemas.microsoft.com/office/drawing/2014/main" id="{1FD75B77-F761-CBBF-B9E8-61363365467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2055" y="764760"/>
            <a:ext cx="5972832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FD153-E55A-04F8-8493-FB1D19F39619}"/>
              </a:ext>
            </a:extLst>
          </p:cNvPr>
          <p:cNvSpPr/>
          <p:nvPr userDrawn="1"/>
        </p:nvSpPr>
        <p:spPr>
          <a:xfrm>
            <a:off x="0" y="507574"/>
            <a:ext cx="5486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DC5C8F4-2B82-ADD6-0C83-5D9CB20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9D11AEE6-85A8-E7DC-B3EE-0816C7CE76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A5271D05-EEEA-6452-D76A-4F557AAC7DF6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CCDF21F-FC0C-FCBB-1A36-9A9E3B10E17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044267" y="0"/>
            <a:ext cx="5547956" cy="725238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EF25D7-6E54-8887-1181-F9A6373D7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03476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F6453-5A43-E30D-5810-48304F027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82764"/>
            <a:ext cx="6308516" cy="797325"/>
          </a:xfrm>
        </p:spPr>
        <p:txBody>
          <a:bodyPr/>
          <a:lstStyle/>
          <a:p>
            <a:r>
              <a:rPr lang="en-US" dirty="0"/>
              <a:t>This is a title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B3A1F99-8460-FB3E-1900-CFC8EFDCD2B9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6ABBA22-FCF6-5C7F-1BD1-98C171BD0D3A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403650" y="1319283"/>
            <a:ext cx="5904865" cy="289578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A859A964-C466-1C97-ED37-1388F822E4F7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15E971A7-31EE-8B9E-C968-5B458BDEBD2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696289" y="1319283"/>
            <a:ext cx="5904865" cy="274134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9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C624F9-2A41-7C32-6867-62B563C2C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2D2AE3A-EBAD-AE42-3090-88EC706565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7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 Outbrief</dc:title>
  <dc:creator>Kevin</dc:creator>
  <cp:keywords/>
  <cp:lastModifiedBy>Filip, Kevin T CPT</cp:lastModifiedBy>
  <cp:revision>6</cp:revision>
  <dcterms:created xsi:type="dcterms:W3CDTF">2023-09-28T02:09:22Z</dcterms:created>
  <dcterms:modified xsi:type="dcterms:W3CDTF">2024-11-26T00:23:31Z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