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officeDocument/2006/relationships/extended-properties" Target="docProps/app.xml"/>
<Relationship Id="rId2" Type="http://schemas.openxmlformats.org/package/2006/relationships/metadata/core-properties" Target="docProps/core.xml"/>
<Relationship Id="rId1" Type="http://schemas.openxmlformats.org/officeDocument/2006/relationships/officeDocument" Target="ppt/presentation.xml"/>
<Relationship Id="rId5" Type="http://schemas.openxmlformats.org/package/2006/relationships/metadata/extended-properties" Target="docProps/app0.xml"/>
<Relationship Id="rId4" Type="http://schemas.openxmlformats.org/officeDocument/2006/relationships/custom-properties" Target="docProps/custom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5"/>
  </p:handout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</p:sldIdLst>
  <p:sldSz cx="13004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AD15D8-AB4B-4E79-9109-18D18824EBED}" v="12" dt="2023-12-10T16:09:43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49" d="100"/>
          <a:sy n="149" d="100"/>
        </p:scale>
        <p:origin x="260" y="84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9" d="100"/>
          <a:sy n="119" d="100"/>
        </p:scale>
        <p:origin x="4992" y="76"/>
      </p:cViewPr>
      <p:guideLst/>
    </p:cSldViewPr>
  </p:notes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7" Type="http://schemas.openxmlformats.org/officeDocument/2006/relationships/viewProps" Target="viewProps.xml"/>
<Relationship Id="rId1" Type="http://schemas.openxmlformats.org/officeDocument/2006/relationships/slideMaster" Target="slideMasters/slideMaster1.xml"/>
<Relationship Id="rId6" Type="http://schemas.openxmlformats.org/officeDocument/2006/relationships/presProps" Target="presProps.xml"/>
<Relationship Id="rId11" Type="http://schemas.microsoft.com/office/2015/10/relationships/revisionInfo" Target="revisionInfo.xml"/>
<Relationship Id="rId5" Type="http://schemas.openxmlformats.org/officeDocument/2006/relationships/handoutMaster" Target="handoutMasters/handoutMaster1.xml"/>
<Relationship Id="rId10" Type="http://schemas.microsoft.com/office/2016/11/relationships/changesInfo" Target="changesInfos/changesInfo1.xml"/>
<Relationship Id="rId9" Type="http://schemas.openxmlformats.org/officeDocument/2006/relationships/tableStyles" Target="tableStyles.xml"/>
<Relationship Id="rId12" Type="http://schemas.openxmlformats.org/officeDocument/2006/relationships/slide" Target="slides/slide1.xml"/>
<Relationship Id="rId13" Type="http://schemas.openxmlformats.org/officeDocument/2006/relationships/slide" Target="slides/slide2.xml"/>
<Relationship Id="rId14" Type="http://schemas.openxmlformats.org/officeDocument/2006/relationships/slide" Target="slides/slide3.xml"/>
<Relationship Id="rId15" Type="http://schemas.openxmlformats.org/officeDocument/2006/relationships/slide" Target="slides/slide4.xml"/>
<Relationship Id="rId16" Type="http://schemas.openxmlformats.org/officeDocument/2006/relationships/slide" Target="slides/slide5.xml"/>
<Relationship Id="rId17" Type="http://schemas.openxmlformats.org/officeDocument/2006/relationships/slide" Target="slides/slide6.xml"/>
<Relationship Id="rId18" Type="http://schemas.openxmlformats.org/officeDocument/2006/relationships/slide" Target="slides/slide7.xml"/>
<Relationship Id="rId19" Type="http://schemas.openxmlformats.org/officeDocument/2006/relationships/slide" Target="slides/slide8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, Kevin T CPT" userId="266a80d5-ec9b-4b2a-84f6-2fa3f7fb34b8" providerId="ADAL" clId="{7AB97B23-0AD6-41E7-A457-150A112C2163}"/>
    <pc:docChg chg="custSel modMainMaster">
      <pc:chgData name="Filip, Kevin T CPT" userId="266a80d5-ec9b-4b2a-84f6-2fa3f7fb34b8" providerId="ADAL" clId="{7AB97B23-0AD6-41E7-A457-150A112C2163}" dt="2023-11-18T18:43:03.981" v="35"/>
      <pc:docMkLst>
        <pc:docMk/>
      </pc:docMkLst>
      <pc:sldMasterChg chg="modSldLayout">
        <pc:chgData name="Filip, Kevin T CPT" userId="266a80d5-ec9b-4b2a-84f6-2fa3f7fb34b8" providerId="ADAL" clId="{7AB97B23-0AD6-41E7-A457-150A112C2163}" dt="2023-11-18T18:43:03.981" v="35"/>
        <pc:sldMasterMkLst>
          <pc:docMk/>
          <pc:sldMasterMk cId="3676200875" sldId="2147483648"/>
        </pc:sldMasterMkLst>
        <pc:sldLayoutChg chg="addSp delSp modSp mod">
          <pc:chgData name="Filip, Kevin T CPT" userId="266a80d5-ec9b-4b2a-84f6-2fa3f7fb34b8" providerId="ADAL" clId="{7AB97B23-0AD6-41E7-A457-150A112C2163}" dt="2023-11-18T18:43:03.981" v="35"/>
          <pc:sldLayoutMkLst>
            <pc:docMk/>
            <pc:sldMasterMk cId="3676200875" sldId="2147483648"/>
            <pc:sldLayoutMk cId="338346009" sldId="2147483650"/>
          </pc:sldLayoutMkLst>
          <pc:spChg chg="add del mod">
            <ac:chgData name="Filip, Kevin T CPT" userId="266a80d5-ec9b-4b2a-84f6-2fa3f7fb34b8" providerId="ADAL" clId="{7AB97B23-0AD6-41E7-A457-150A112C2163}" dt="2023-11-18T18:43:01.449" v="33" actId="478"/>
            <ac:spMkLst>
              <pc:docMk/>
              <pc:sldMasterMk cId="3676200875" sldId="2147483648"/>
              <pc:sldLayoutMk cId="338346009" sldId="2147483650"/>
              <ac:spMk id="3" creationId="{04070087-9D2A-F870-6147-011171D994E8}"/>
            </ac:spMkLst>
          </pc:spChg>
          <pc:spChg chg="add mod">
            <ac:chgData name="Filip, Kevin T CPT" userId="266a80d5-ec9b-4b2a-84f6-2fa3f7fb34b8" providerId="ADAL" clId="{7AB97B23-0AD6-41E7-A457-150A112C2163}" dt="2023-11-18T18:43:03.981" v="35"/>
            <ac:spMkLst>
              <pc:docMk/>
              <pc:sldMasterMk cId="3676200875" sldId="2147483648"/>
              <pc:sldLayoutMk cId="338346009" sldId="2147483650"/>
              <ac:spMk id="4" creationId="{9590C332-4C75-FDE9-2BE4-9E2C2160067D}"/>
            </ac:spMkLst>
          </pc:spChg>
          <pc:spChg chg="add mod">
            <ac:chgData name="Filip, Kevin T CPT" userId="266a80d5-ec9b-4b2a-84f6-2fa3f7fb34b8" providerId="ADAL" clId="{7AB97B23-0AD6-41E7-A457-150A112C2163}" dt="2023-11-18T18:43:03.981" v="35"/>
            <ac:spMkLst>
              <pc:docMk/>
              <pc:sldMasterMk cId="3676200875" sldId="2147483648"/>
              <pc:sldLayoutMk cId="338346009" sldId="2147483650"/>
              <ac:spMk id="5" creationId="{6B52C83D-A38A-4053-C1C6-077492CB355D}"/>
            </ac:spMkLst>
          </pc:spChg>
          <pc:spChg chg="mod">
            <ac:chgData name="Filip, Kevin T CPT" userId="266a80d5-ec9b-4b2a-84f6-2fa3f7fb34b8" providerId="ADAL" clId="{7AB97B23-0AD6-41E7-A457-150A112C2163}" dt="2023-11-18T16:02:09.529" v="31" actId="14100"/>
            <ac:spMkLst>
              <pc:docMk/>
              <pc:sldMasterMk cId="3676200875" sldId="2147483648"/>
              <pc:sldLayoutMk cId="338346009" sldId="2147483650"/>
              <ac:spMk id="6" creationId="{053DF821-367B-B4A3-9DB7-2F7A07E70CD8}"/>
            </ac:spMkLst>
          </pc:spChg>
          <pc:spChg chg="del mod">
            <ac:chgData name="Filip, Kevin T CPT" userId="266a80d5-ec9b-4b2a-84f6-2fa3f7fb34b8" providerId="ADAL" clId="{7AB97B23-0AD6-41E7-A457-150A112C2163}" dt="2023-11-18T18:43:02.934" v="34" actId="478"/>
            <ac:spMkLst>
              <pc:docMk/>
              <pc:sldMasterMk cId="3676200875" sldId="2147483648"/>
              <pc:sldLayoutMk cId="338346009" sldId="2147483650"/>
              <ac:spMk id="18" creationId="{97D55C87-6A16-E105-674E-E0C810874FBD}"/>
            </ac:spMkLst>
          </pc:spChg>
          <pc:spChg chg="del">
            <ac:chgData name="Filip, Kevin T CPT" userId="266a80d5-ec9b-4b2a-84f6-2fa3f7fb34b8" providerId="ADAL" clId="{7AB97B23-0AD6-41E7-A457-150A112C2163}" dt="2023-11-18T16:02:12.623" v="32" actId="478"/>
            <ac:spMkLst>
              <pc:docMk/>
              <pc:sldMasterMk cId="3676200875" sldId="2147483648"/>
              <pc:sldLayoutMk cId="338346009" sldId="2147483650"/>
              <ac:spMk id="19" creationId="{27172C2A-9B91-6467-A36B-7FBFEB3CA24B}"/>
            </ac:spMkLst>
          </pc:spChg>
          <pc:cxnChg chg="del">
            <ac:chgData name="Filip, Kevin T CPT" userId="266a80d5-ec9b-4b2a-84f6-2fa3f7fb34b8" providerId="ADAL" clId="{7AB97B23-0AD6-41E7-A457-150A112C2163}" dt="2023-11-18T16:01:16.130" v="0" actId="478"/>
            <ac:cxnSpMkLst>
              <pc:docMk/>
              <pc:sldMasterMk cId="3676200875" sldId="2147483648"/>
              <pc:sldLayoutMk cId="338346009" sldId="2147483650"/>
              <ac:cxnSpMk id="4" creationId="{9BD994B2-1ACF-D9AB-86C1-39BD29C739B2}"/>
            </ac:cxnSpMkLst>
          </pc:cxnChg>
        </pc:sldLayoutChg>
      </pc:sldMasterChg>
    </pc:docChg>
  </pc:docChgLst>
  <pc:docChgLst>
    <pc:chgData name="Filip, Kevin T CPT" userId="266a80d5-ec9b-4b2a-84f6-2fa3f7fb34b8" providerId="ADAL" clId="{B5328AE5-5EBE-406D-BF52-0E0BF442922D}"/>
    <pc:docChg chg="undo custSel addSld modSld sldOrd modMainMaster">
      <pc:chgData name="Filip, Kevin T CPT" userId="266a80d5-ec9b-4b2a-84f6-2fa3f7fb34b8" providerId="ADAL" clId="{B5328AE5-5EBE-406D-BF52-0E0BF442922D}" dt="2023-10-10T00:00:33.018" v="629" actId="14100"/>
      <pc:docMkLst>
        <pc:docMk/>
      </pc:docMkLst>
      <pc:sldChg chg="addSp delSp modSp mod modClrScheme chgLayout">
        <pc:chgData name="Filip, Kevin T CPT" userId="266a80d5-ec9b-4b2a-84f6-2fa3f7fb34b8" providerId="ADAL" clId="{B5328AE5-5EBE-406D-BF52-0E0BF442922D}" dt="2023-10-09T15:21:43.076" v="422" actId="1036"/>
        <pc:sldMkLst>
          <pc:docMk/>
          <pc:sldMk cId="47979241" sldId="256"/>
        </pc:sldMkLst>
        <pc:spChg chg="del mod ord">
          <ac:chgData name="Filip, Kevin T CPT" userId="266a80d5-ec9b-4b2a-84f6-2fa3f7fb34b8" providerId="ADAL" clId="{B5328AE5-5EBE-406D-BF52-0E0BF442922D}" dt="2023-10-07T19:40:43.345" v="208" actId="700"/>
          <ac:spMkLst>
            <pc:docMk/>
            <pc:sldMk cId="47979241" sldId="256"/>
            <ac:spMk id="2" creationId="{9B6CC51A-9116-9D71-5BAE-F74B187892CE}"/>
          </ac:spMkLst>
        </pc:spChg>
        <pc:spChg chg="del">
          <ac:chgData name="Filip, Kevin T CPT" userId="266a80d5-ec9b-4b2a-84f6-2fa3f7fb34b8" providerId="ADAL" clId="{B5328AE5-5EBE-406D-BF52-0E0BF442922D}" dt="2023-10-07T19:40:43.345" v="208" actId="700"/>
          <ac:spMkLst>
            <pc:docMk/>
            <pc:sldMk cId="47979241" sldId="256"/>
            <ac:spMk id="3" creationId="{27E041DA-3887-61A3-EC9D-B26987DC1AE6}"/>
          </ac:spMkLst>
        </pc:spChg>
        <pc:spChg chg="add mod ord">
          <ac:chgData name="Filip, Kevin T CPT" userId="266a80d5-ec9b-4b2a-84f6-2fa3f7fb34b8" providerId="ADAL" clId="{B5328AE5-5EBE-406D-BF52-0E0BF442922D}" dt="2023-10-09T15:21:43.076" v="422" actId="1036"/>
          <ac:spMkLst>
            <pc:docMk/>
            <pc:sldMk cId="47979241" sldId="256"/>
            <ac:spMk id="4" creationId="{495F6453-5A43-E30D-5810-48304F027242}"/>
          </ac:spMkLst>
        </pc:spChg>
        <pc:spChg chg="add mod ord">
          <ac:chgData name="Filip, Kevin T CPT" userId="266a80d5-ec9b-4b2a-84f6-2fa3f7fb34b8" providerId="ADAL" clId="{B5328AE5-5EBE-406D-BF52-0E0BF442922D}" dt="2023-10-07T19:40:43.345" v="208" actId="700"/>
          <ac:spMkLst>
            <pc:docMk/>
            <pc:sldMk cId="47979241" sldId="256"/>
            <ac:spMk id="6" creationId="{CB3A1F99-8460-FB3E-1900-CFC8EFDCD2B9}"/>
          </ac:spMkLst>
        </pc:spChg>
        <pc:spChg chg="add mod ord">
          <ac:chgData name="Filip, Kevin T CPT" userId="266a80d5-ec9b-4b2a-84f6-2fa3f7fb34b8" providerId="ADAL" clId="{B5328AE5-5EBE-406D-BF52-0E0BF442922D}" dt="2023-10-07T21:05:44.316" v="331" actId="14100"/>
          <ac:spMkLst>
            <pc:docMk/>
            <pc:sldMk cId="47979241" sldId="256"/>
            <ac:spMk id="7" creationId="{26ABBA22-FCF6-5C7F-1BD1-98C171BD0D3A}"/>
          </ac:spMkLst>
        </pc:spChg>
        <pc:spChg chg="add mod ord">
          <ac:chgData name="Filip, Kevin T CPT" userId="266a80d5-ec9b-4b2a-84f6-2fa3f7fb34b8" providerId="ADAL" clId="{B5328AE5-5EBE-406D-BF52-0E0BF442922D}" dt="2023-10-07T19:40:43.345" v="208" actId="700"/>
          <ac:spMkLst>
            <pc:docMk/>
            <pc:sldMk cId="47979241" sldId="256"/>
            <ac:spMk id="8" creationId="{A859A964-C466-1C97-ED37-1388F822E4F7}"/>
          </ac:spMkLst>
        </pc:spChg>
        <pc:spChg chg="add mod ord">
          <ac:chgData name="Filip, Kevin T CPT" userId="266a80d5-ec9b-4b2a-84f6-2fa3f7fb34b8" providerId="ADAL" clId="{B5328AE5-5EBE-406D-BF52-0E0BF442922D}" dt="2023-10-07T21:05:46.566" v="333" actId="14100"/>
          <ac:spMkLst>
            <pc:docMk/>
            <pc:sldMk cId="47979241" sldId="256"/>
            <ac:spMk id="9" creationId="{15E971A7-31EE-8B9E-C968-5B458BDEBD2C}"/>
          </ac:spMkLst>
        </pc:spChg>
        <pc:picChg chg="del mod">
          <ac:chgData name="Filip, Kevin T CPT" userId="266a80d5-ec9b-4b2a-84f6-2fa3f7fb34b8" providerId="ADAL" clId="{B5328AE5-5EBE-406D-BF52-0E0BF442922D}" dt="2023-10-07T19:40:40.454" v="207" actId="478"/>
          <ac:picMkLst>
            <pc:docMk/>
            <pc:sldMk cId="47979241" sldId="256"/>
            <ac:picMk id="5" creationId="{4F21C1D4-3E39-FCE5-17B8-79AF071B7C93}"/>
          </ac:picMkLst>
        </pc:picChg>
      </pc:sldChg>
      <pc:sldChg chg="addSp delSp modSp new mod ord">
        <pc:chgData name="Filip, Kevin T CPT" userId="266a80d5-ec9b-4b2a-84f6-2fa3f7fb34b8" providerId="ADAL" clId="{B5328AE5-5EBE-406D-BF52-0E0BF442922D}" dt="2023-10-07T21:05:34.524" v="330"/>
        <pc:sldMkLst>
          <pc:docMk/>
          <pc:sldMk cId="3034766271" sldId="257"/>
        </pc:sldMkLst>
        <pc:spChg chg="add del mod">
          <ac:chgData name="Filip, Kevin T CPT" userId="266a80d5-ec9b-4b2a-84f6-2fa3f7fb34b8" providerId="ADAL" clId="{B5328AE5-5EBE-406D-BF52-0E0BF442922D}" dt="2023-10-07T21:05:34.524" v="330"/>
          <ac:spMkLst>
            <pc:docMk/>
            <pc:sldMk cId="3034766271" sldId="257"/>
            <ac:spMk id="2" creationId="{72EF25D7-6E54-8887-1181-F9A6373D7F8B}"/>
          </ac:spMkLst>
        </pc:spChg>
        <pc:spChg chg="mod">
          <ac:chgData name="Filip, Kevin T CPT" userId="266a80d5-ec9b-4b2a-84f6-2fa3f7fb34b8" providerId="ADAL" clId="{B5328AE5-5EBE-406D-BF52-0E0BF442922D}" dt="2023-10-07T21:05:34.524" v="330"/>
          <ac:spMkLst>
            <pc:docMk/>
            <pc:sldMk cId="3034766271" sldId="257"/>
            <ac:spMk id="3" creationId="{97527BC7-537E-EAFF-C324-323E1A6A216F}"/>
          </ac:spMkLst>
        </pc:spChg>
      </pc:sldChg>
      <pc:sldChg chg="addSp delSp modSp new mod modClrScheme chgLayout">
        <pc:chgData name="Filip, Kevin T CPT" userId="266a80d5-ec9b-4b2a-84f6-2fa3f7fb34b8" providerId="ADAL" clId="{B5328AE5-5EBE-406D-BF52-0E0BF442922D}" dt="2023-10-07T19:40:57.683" v="225" actId="700"/>
        <pc:sldMkLst>
          <pc:docMk/>
          <pc:sldMk cId="2346187785" sldId="258"/>
        </pc:sldMkLst>
        <pc:spChg chg="del mod ord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2" creationId="{24DCFC83-95EE-BBDD-F53F-9EDE32E4D226}"/>
          </ac:spMkLst>
        </pc:spChg>
        <pc:spChg chg="del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3" creationId="{649F6081-BBA5-236C-107B-AC5D18D23385}"/>
          </ac:spMkLst>
        </pc:spChg>
        <pc:spChg chg="del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4" creationId="{8810AB30-3FA3-0B0D-4522-3A8B70CAB9F9}"/>
          </ac:spMkLst>
        </pc:spChg>
        <pc:spChg chg="del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5" creationId="{B5AB2F96-1ADB-6ECE-D082-471D89A85C5A}"/>
          </ac:spMkLst>
        </pc:spChg>
        <pc:spChg chg="del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6" creationId="{E3EC1E0A-DA48-8A80-67A6-F6D857AAE38B}"/>
          </ac:spMkLst>
        </pc:spChg>
        <pc:spChg chg="add mod ord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7" creationId="{ECC624F9-2A41-7C32-6867-62B563C2C0A3}"/>
          </ac:spMkLst>
        </pc:spChg>
        <pc:spChg chg="add mod ord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8" creationId="{D2D2AE3A-EBAD-AE42-3090-88EC70656528}"/>
          </ac:spMkLst>
        </pc:spChg>
      </pc:sldChg>
      <pc:sldMasterChg chg="addSp delSp modSp mod addSldLayout delSldLayout modSldLayout">
        <pc:chgData name="Filip, Kevin T CPT" userId="266a80d5-ec9b-4b2a-84f6-2fa3f7fb34b8" providerId="ADAL" clId="{B5328AE5-5EBE-406D-BF52-0E0BF442922D}" dt="2023-10-10T00:00:33.018" v="629" actId="14100"/>
        <pc:sldMasterMkLst>
          <pc:docMk/>
          <pc:sldMasterMk cId="3676200875" sldId="2147483648"/>
        </pc:sldMasterMkLst>
        <pc:spChg chg="mod">
          <ac:chgData name="Filip, Kevin T CPT" userId="266a80d5-ec9b-4b2a-84f6-2fa3f7fb34b8" providerId="ADAL" clId="{B5328AE5-5EBE-406D-BF52-0E0BF442922D}" dt="2023-10-09T15:24:22.955" v="499" actId="1036"/>
          <ac:spMkLst>
            <pc:docMk/>
            <pc:sldMasterMk cId="3676200875" sldId="2147483648"/>
            <ac:spMk id="2" creationId="{00000000-0000-0000-0000-000000000000}"/>
          </ac:spMkLst>
        </pc:spChg>
        <pc:spChg chg="mod">
          <ac:chgData name="Filip, Kevin T CPT" userId="266a80d5-ec9b-4b2a-84f6-2fa3f7fb34b8" providerId="ADAL" clId="{B5328AE5-5EBE-406D-BF52-0E0BF442922D}" dt="2023-10-07T21:05:34.524" v="330"/>
          <ac:spMkLst>
            <pc:docMk/>
            <pc:sldMasterMk cId="3676200875" sldId="2147483648"/>
            <ac:spMk id="3" creationId="{00000000-0000-0000-0000-000000000000}"/>
          </ac:spMkLst>
        </pc:spChg>
        <pc:spChg chg="add del mod">
          <ac:chgData name="Filip, Kevin T CPT" userId="266a80d5-ec9b-4b2a-84f6-2fa3f7fb34b8" providerId="ADAL" clId="{B5328AE5-5EBE-406D-BF52-0E0BF442922D}" dt="2023-10-07T21:05:34.524" v="330"/>
          <ac:spMkLst>
            <pc:docMk/>
            <pc:sldMasterMk cId="3676200875" sldId="2147483648"/>
            <ac:spMk id="4" creationId="{00000000-0000-0000-0000-000000000000}"/>
          </ac:spMkLst>
        </pc:spChg>
        <pc:spChg chg="add del mod">
          <ac:chgData name="Filip, Kevin T CPT" userId="266a80d5-ec9b-4b2a-84f6-2fa3f7fb34b8" providerId="ADAL" clId="{B5328AE5-5EBE-406D-BF52-0E0BF442922D}" dt="2023-10-07T21:05:34.524" v="330"/>
          <ac:spMkLst>
            <pc:docMk/>
            <pc:sldMasterMk cId="3676200875" sldId="2147483648"/>
            <ac:spMk id="5" creationId="{00000000-0000-0000-0000-000000000000}"/>
          </ac:spMkLst>
        </pc:spChg>
        <pc:spChg chg="add del mod">
          <ac:chgData name="Filip, Kevin T CPT" userId="266a80d5-ec9b-4b2a-84f6-2fa3f7fb34b8" providerId="ADAL" clId="{B5328AE5-5EBE-406D-BF52-0E0BF442922D}" dt="2023-10-07T21:05:34.524" v="330"/>
          <ac:spMkLst>
            <pc:docMk/>
            <pc:sldMasterMk cId="3676200875" sldId="2147483648"/>
            <ac:spMk id="6" creationId="{00000000-0000-0000-0000-000000000000}"/>
          </ac:spMkLst>
        </pc:spChg>
        <pc:spChg chg="add del mod">
          <ac:chgData name="Filip, Kevin T CPT" userId="266a80d5-ec9b-4b2a-84f6-2fa3f7fb34b8" providerId="ADAL" clId="{B5328AE5-5EBE-406D-BF52-0E0BF442922D}" dt="2023-10-07T19:32:37.341" v="98"/>
          <ac:spMkLst>
            <pc:docMk/>
            <pc:sldMasterMk cId="3676200875" sldId="2147483648"/>
            <ac:spMk id="7" creationId="{2EE0C954-07E2-C467-3B3B-5C2E935D29AC}"/>
          </ac:spMkLst>
        </pc:spChg>
        <pc:spChg chg="add del mod">
          <ac:chgData name="Filip, Kevin T CPT" userId="266a80d5-ec9b-4b2a-84f6-2fa3f7fb34b8" providerId="ADAL" clId="{B5328AE5-5EBE-406D-BF52-0E0BF442922D}" dt="2023-10-07T19:32:37.341" v="98"/>
          <ac:spMkLst>
            <pc:docMk/>
            <pc:sldMasterMk cId="3676200875" sldId="2147483648"/>
            <ac:spMk id="8" creationId="{87340881-652B-1035-0C87-2F597E3F4A62}"/>
          </ac:spMkLst>
        </pc:spChg>
        <pc:spChg chg="add del mod">
          <ac:chgData name="Filip, Kevin T CPT" userId="266a80d5-ec9b-4b2a-84f6-2fa3f7fb34b8" providerId="ADAL" clId="{B5328AE5-5EBE-406D-BF52-0E0BF442922D}" dt="2023-10-07T19:32:37.341" v="98"/>
          <ac:spMkLst>
            <pc:docMk/>
            <pc:sldMasterMk cId="3676200875" sldId="2147483648"/>
            <ac:spMk id="9" creationId="{E33DA0DD-C8FF-039C-C2B6-17B23D9347AD}"/>
          </ac:spMkLst>
        </pc:spChg>
        <pc:spChg chg="add del mod">
          <ac:chgData name="Filip, Kevin T CPT" userId="266a80d5-ec9b-4b2a-84f6-2fa3f7fb34b8" providerId="ADAL" clId="{B5328AE5-5EBE-406D-BF52-0E0BF442922D}" dt="2023-10-08T01:19:51.122" v="398" actId="21"/>
          <ac:spMkLst>
            <pc:docMk/>
            <pc:sldMasterMk cId="3676200875" sldId="2147483648"/>
            <ac:spMk id="10" creationId="{BE966BB6-E39D-3B74-0457-F657987D0837}"/>
          </ac:spMkLst>
        </pc:spChg>
        <pc:picChg chg="del mod">
          <ac:chgData name="Filip, Kevin T CPT" userId="266a80d5-ec9b-4b2a-84f6-2fa3f7fb34b8" providerId="ADAL" clId="{B5328AE5-5EBE-406D-BF52-0E0BF442922D}" dt="2023-10-07T02:33:35.499" v="17" actId="478"/>
          <ac:picMkLst>
            <pc:docMk/>
            <pc:sldMasterMk cId="3676200875" sldId="2147483648"/>
            <ac:picMk id="7" creationId="{64400488-7B9F-3D99-873C-47CCD71BABC0}"/>
          </ac:picMkLst>
        </pc:picChg>
        <pc:picChg chg="del mod">
          <ac:chgData name="Filip, Kevin T CPT" userId="266a80d5-ec9b-4b2a-84f6-2fa3f7fb34b8" providerId="ADAL" clId="{B5328AE5-5EBE-406D-BF52-0E0BF442922D}" dt="2023-10-07T02:33:29.265" v="13" actId="478"/>
          <ac:picMkLst>
            <pc:docMk/>
            <pc:sldMasterMk cId="3676200875" sldId="2147483648"/>
            <ac:picMk id="8" creationId="{04F3316D-C13F-20FC-91B9-FCA1D795C19C}"/>
          </ac:picMkLst>
        </pc:picChg>
        <pc:picChg chg="del mod">
          <ac:chgData name="Filip, Kevin T CPT" userId="266a80d5-ec9b-4b2a-84f6-2fa3f7fb34b8" providerId="ADAL" clId="{B5328AE5-5EBE-406D-BF52-0E0BF442922D}" dt="2023-10-07T02:33:29.722" v="14" actId="478"/>
          <ac:picMkLst>
            <pc:docMk/>
            <pc:sldMasterMk cId="3676200875" sldId="2147483648"/>
            <ac:picMk id="9" creationId="{6FBE87CA-E751-DE42-11A3-2C5918F9228E}"/>
          </ac:picMkLst>
        </pc:picChg>
        <pc:sldLayoutChg chg="delSp modSp mod">
          <pc:chgData name="Filip, Kevin T CPT" userId="266a80d5-ec9b-4b2a-84f6-2fa3f7fb34b8" providerId="ADAL" clId="{B5328AE5-5EBE-406D-BF52-0E0BF442922D}" dt="2023-10-07T21:05:34.524" v="330"/>
          <pc:sldLayoutMkLst>
            <pc:docMk/>
            <pc:sldMasterMk cId="3676200875" sldId="2147483648"/>
            <pc:sldLayoutMk cId="1444357513" sldId="2147483649"/>
          </pc:sldLayoutMkLst>
          <pc:spChg chg="mod">
            <ac:chgData name="Filip, Kevin T CPT" userId="266a80d5-ec9b-4b2a-84f6-2fa3f7fb34b8" providerId="ADAL" clId="{B5328AE5-5EBE-406D-BF52-0E0BF442922D}" dt="2023-10-07T21:05:34.524" v="330"/>
            <ac:spMkLst>
              <pc:docMk/>
              <pc:sldMasterMk cId="3676200875" sldId="2147483648"/>
              <pc:sldLayoutMk cId="1444357513" sldId="2147483649"/>
              <ac:spMk id="2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21:05:34.524" v="330"/>
            <ac:spMkLst>
              <pc:docMk/>
              <pc:sldMasterMk cId="3676200875" sldId="2147483648"/>
              <pc:sldLayoutMk cId="1444357513" sldId="2147483649"/>
              <ac:spMk id="3" creationId="{00000000-0000-0000-0000-000000000000}"/>
            </ac:spMkLst>
          </pc:spChg>
          <pc:spChg chg="del mod">
            <ac:chgData name="Filip, Kevin T CPT" userId="266a80d5-ec9b-4b2a-84f6-2fa3f7fb34b8" providerId="ADAL" clId="{B5328AE5-5EBE-406D-BF52-0E0BF442922D}" dt="2023-10-07T19:33:35.749" v="117" actId="478"/>
            <ac:spMkLst>
              <pc:docMk/>
              <pc:sldMasterMk cId="3676200875" sldId="2147483648"/>
              <pc:sldLayoutMk cId="1444357513" sldId="2147483649"/>
              <ac:spMk id="4" creationId="{00000000-0000-0000-0000-000000000000}"/>
            </ac:spMkLst>
          </pc:spChg>
          <pc:spChg chg="del">
            <ac:chgData name="Filip, Kevin T CPT" userId="266a80d5-ec9b-4b2a-84f6-2fa3f7fb34b8" providerId="ADAL" clId="{B5328AE5-5EBE-406D-BF52-0E0BF442922D}" dt="2023-10-07T19:33:36.222" v="118" actId="478"/>
            <ac:spMkLst>
              <pc:docMk/>
              <pc:sldMasterMk cId="3676200875" sldId="2147483648"/>
              <pc:sldLayoutMk cId="1444357513" sldId="2147483649"/>
              <ac:spMk id="5" creationId="{00000000-0000-0000-0000-000000000000}"/>
            </ac:spMkLst>
          </pc:spChg>
          <pc:spChg chg="del">
            <ac:chgData name="Filip, Kevin T CPT" userId="266a80d5-ec9b-4b2a-84f6-2fa3f7fb34b8" providerId="ADAL" clId="{B5328AE5-5EBE-406D-BF52-0E0BF442922D}" dt="2023-10-07T19:33:37.054" v="119" actId="478"/>
            <ac:spMkLst>
              <pc:docMk/>
              <pc:sldMasterMk cId="3676200875" sldId="2147483648"/>
              <pc:sldLayoutMk cId="1444357513" sldId="2147483649"/>
              <ac:spMk id="6" creationId="{00000000-0000-0000-0000-000000000000}"/>
            </ac:spMkLst>
          </pc:spChg>
        </pc:sldLayoutChg>
        <pc:sldLayoutChg chg="addSp delSp modSp mod">
          <pc:chgData name="Filip, Kevin T CPT" userId="266a80d5-ec9b-4b2a-84f6-2fa3f7fb34b8" providerId="ADAL" clId="{B5328AE5-5EBE-406D-BF52-0E0BF442922D}" dt="2023-10-09T20:38:28.758" v="621" actId="1036"/>
          <pc:sldLayoutMkLst>
            <pc:docMk/>
            <pc:sldMasterMk cId="3676200875" sldId="2147483648"/>
            <pc:sldLayoutMk cId="338346009" sldId="2147483650"/>
          </pc:sldLayoutMkLst>
          <pc:spChg chg="del mod">
            <ac:chgData name="Filip, Kevin T CPT" userId="266a80d5-ec9b-4b2a-84f6-2fa3f7fb34b8" providerId="ADAL" clId="{B5328AE5-5EBE-406D-BF52-0E0BF442922D}" dt="2023-10-07T19:34:16.924" v="124" actId="478"/>
            <ac:spMkLst>
              <pc:docMk/>
              <pc:sldMasterMk cId="3676200875" sldId="2147483648"/>
              <pc:sldLayoutMk cId="338346009" sldId="2147483650"/>
              <ac:spMk id="2" creationId="{00000000-0000-0000-0000-000000000000}"/>
            </ac:spMkLst>
          </pc:spChg>
          <pc:spChg chg="add del">
            <ac:chgData name="Filip, Kevin T CPT" userId="266a80d5-ec9b-4b2a-84f6-2fa3f7fb34b8" providerId="ADAL" clId="{B5328AE5-5EBE-406D-BF52-0E0BF442922D}" dt="2023-10-07T20:06:47.025" v="259" actId="11529"/>
            <ac:spMkLst>
              <pc:docMk/>
              <pc:sldMasterMk cId="3676200875" sldId="2147483648"/>
              <pc:sldLayoutMk cId="338346009" sldId="2147483650"/>
              <ac:spMk id="2" creationId="{0AF4F357-A77E-F613-A573-1525BF9D420A}"/>
            </ac:spMkLst>
          </pc:spChg>
          <pc:spChg chg="add mod">
            <ac:chgData name="Filip, Kevin T CPT" userId="266a80d5-ec9b-4b2a-84f6-2fa3f7fb34b8" providerId="ADAL" clId="{B5328AE5-5EBE-406D-BF52-0E0BF442922D}" dt="2023-10-09T19:17:15.677" v="563" actId="1076"/>
            <ac:spMkLst>
              <pc:docMk/>
              <pc:sldMasterMk cId="3676200875" sldId="2147483648"/>
              <pc:sldLayoutMk cId="338346009" sldId="2147483650"/>
              <ac:spMk id="2" creationId="{C0FCACE7-492B-427E-5707-AA32DBBA2469}"/>
            </ac:spMkLst>
          </pc:spChg>
          <pc:spChg chg="del mod">
            <ac:chgData name="Filip, Kevin T CPT" userId="266a80d5-ec9b-4b2a-84f6-2fa3f7fb34b8" providerId="ADAL" clId="{B5328AE5-5EBE-406D-BF52-0E0BF442922D}" dt="2023-10-07T19:38:44.267" v="187" actId="478"/>
            <ac:spMkLst>
              <pc:docMk/>
              <pc:sldMasterMk cId="3676200875" sldId="2147483648"/>
              <pc:sldLayoutMk cId="338346009" sldId="2147483650"/>
              <ac:spMk id="3" creationId="{00000000-0000-0000-0000-000000000000}"/>
            </ac:spMkLst>
          </pc:spChg>
          <pc:spChg chg="add del mod">
            <ac:chgData name="Filip, Kevin T CPT" userId="266a80d5-ec9b-4b2a-84f6-2fa3f7fb34b8" providerId="ADAL" clId="{B5328AE5-5EBE-406D-BF52-0E0BF442922D}" dt="2023-10-09T17:07:18.999" v="528" actId="478"/>
            <ac:spMkLst>
              <pc:docMk/>
              <pc:sldMasterMk cId="3676200875" sldId="2147483648"/>
              <pc:sldLayoutMk cId="338346009" sldId="2147483650"/>
              <ac:spMk id="3" creationId="{794A5B1F-B613-8CFE-6450-A9CA79F1B02D}"/>
            </ac:spMkLst>
          </pc:spChg>
          <pc:spChg chg="add del mod">
            <ac:chgData name="Filip, Kevin T CPT" userId="266a80d5-ec9b-4b2a-84f6-2fa3f7fb34b8" providerId="ADAL" clId="{B5328AE5-5EBE-406D-BF52-0E0BF442922D}" dt="2023-10-07T20:53:37.511" v="264" actId="478"/>
            <ac:spMkLst>
              <pc:docMk/>
              <pc:sldMasterMk cId="3676200875" sldId="2147483648"/>
              <pc:sldLayoutMk cId="338346009" sldId="2147483650"/>
              <ac:spMk id="3" creationId="{EA44DE10-A2C7-A666-78A9-21623120C094}"/>
            </ac:spMkLst>
          </pc:spChg>
          <pc:spChg chg="del mod">
            <ac:chgData name="Filip, Kevin T CPT" userId="266a80d5-ec9b-4b2a-84f6-2fa3f7fb34b8" providerId="ADAL" clId="{B5328AE5-5EBE-406D-BF52-0E0BF442922D}" dt="2023-10-07T19:37:03.121" v="145"/>
            <ac:spMkLst>
              <pc:docMk/>
              <pc:sldMasterMk cId="3676200875" sldId="2147483648"/>
              <pc:sldLayoutMk cId="338346009" sldId="2147483650"/>
              <ac:spMk id="4" creationId="{00000000-0000-0000-0000-000000000000}"/>
            </ac:spMkLst>
          </pc:spChg>
          <pc:spChg chg="del mod">
            <ac:chgData name="Filip, Kevin T CPT" userId="266a80d5-ec9b-4b2a-84f6-2fa3f7fb34b8" providerId="ADAL" clId="{B5328AE5-5EBE-406D-BF52-0E0BF442922D}" dt="2023-10-07T19:37:03.121" v="145"/>
            <ac:spMkLst>
              <pc:docMk/>
              <pc:sldMasterMk cId="3676200875" sldId="2147483648"/>
              <pc:sldLayoutMk cId="338346009" sldId="2147483650"/>
              <ac:spMk id="5" creationId="{00000000-0000-0000-0000-000000000000}"/>
            </ac:spMkLst>
          </pc:spChg>
          <pc:spChg chg="add del mod">
            <ac:chgData name="Filip, Kevin T CPT" userId="266a80d5-ec9b-4b2a-84f6-2fa3f7fb34b8" providerId="ADAL" clId="{B5328AE5-5EBE-406D-BF52-0E0BF442922D}" dt="2023-10-09T15:22:42.190" v="436" actId="21"/>
            <ac:spMkLst>
              <pc:docMk/>
              <pc:sldMasterMk cId="3676200875" sldId="2147483648"/>
              <pc:sldLayoutMk cId="338346009" sldId="2147483650"/>
              <ac:spMk id="5" creationId="{773A8420-EEA8-DEB9-45C2-D72FD85F61C7}"/>
            </ac:spMkLst>
          </pc:spChg>
          <pc:spChg chg="del">
            <ac:chgData name="Filip, Kevin T CPT" userId="266a80d5-ec9b-4b2a-84f6-2fa3f7fb34b8" providerId="ADAL" clId="{B5328AE5-5EBE-406D-BF52-0E0BF442922D}" dt="2023-10-07T19:37:03.121" v="145"/>
            <ac:spMkLst>
              <pc:docMk/>
              <pc:sldMasterMk cId="3676200875" sldId="2147483648"/>
              <pc:sldLayoutMk cId="338346009" sldId="2147483650"/>
              <ac:spMk id="6" creationId="{00000000-0000-0000-0000-000000000000}"/>
            </ac:spMkLst>
          </pc:spChg>
          <pc:spChg chg="add mod">
            <ac:chgData name="Filip, Kevin T CPT" userId="266a80d5-ec9b-4b2a-84f6-2fa3f7fb34b8" providerId="ADAL" clId="{B5328AE5-5EBE-406D-BF52-0E0BF442922D}" dt="2023-10-09T19:17:22.510" v="565" actId="14100"/>
            <ac:spMkLst>
              <pc:docMk/>
              <pc:sldMasterMk cId="3676200875" sldId="2147483648"/>
              <pc:sldLayoutMk cId="338346009" sldId="2147483650"/>
              <ac:spMk id="6" creationId="{053DF821-367B-B4A3-9DB7-2F7A07E70CD8}"/>
            </ac:spMkLst>
          </pc:spChg>
          <pc:spChg chg="add del mod">
            <ac:chgData name="Filip, Kevin T CPT" userId="266a80d5-ec9b-4b2a-84f6-2fa3f7fb34b8" providerId="ADAL" clId="{B5328AE5-5EBE-406D-BF52-0E0BF442922D}" dt="2023-10-09T16:39:37.670" v="515" actId="478"/>
            <ac:spMkLst>
              <pc:docMk/>
              <pc:sldMasterMk cId="3676200875" sldId="2147483648"/>
              <pc:sldLayoutMk cId="338346009" sldId="2147483650"/>
              <ac:spMk id="7" creationId="{7692CBDE-15ED-C758-CBF1-A8EC1DD6E0CE}"/>
            </ac:spMkLst>
          </pc:spChg>
          <pc:spChg chg="add del mod">
            <ac:chgData name="Filip, Kevin T CPT" userId="266a80d5-ec9b-4b2a-84f6-2fa3f7fb34b8" providerId="ADAL" clId="{B5328AE5-5EBE-406D-BF52-0E0BF442922D}" dt="2023-10-07T19:34:55.466" v="131" actId="478"/>
            <ac:spMkLst>
              <pc:docMk/>
              <pc:sldMasterMk cId="3676200875" sldId="2147483648"/>
              <pc:sldLayoutMk cId="338346009" sldId="2147483650"/>
              <ac:spMk id="7" creationId="{7C10DB2E-B965-EF09-A2C0-0ECCAC0FFD6E}"/>
            </ac:spMkLst>
          </pc:spChg>
          <pc:spChg chg="add del">
            <ac:chgData name="Filip, Kevin T CPT" userId="266a80d5-ec9b-4b2a-84f6-2fa3f7fb34b8" providerId="ADAL" clId="{B5328AE5-5EBE-406D-BF52-0E0BF442922D}" dt="2023-10-07T19:35:12.503" v="132" actId="11529"/>
            <ac:spMkLst>
              <pc:docMk/>
              <pc:sldMasterMk cId="3676200875" sldId="2147483648"/>
              <pc:sldLayoutMk cId="338346009" sldId="2147483650"/>
              <ac:spMk id="8" creationId="{9F063796-7252-5079-E160-BB24E6039718}"/>
            </ac:spMkLst>
          </pc:spChg>
          <pc:spChg chg="add del mod">
            <ac:chgData name="Filip, Kevin T CPT" userId="266a80d5-ec9b-4b2a-84f6-2fa3f7fb34b8" providerId="ADAL" clId="{B5328AE5-5EBE-406D-BF52-0E0BF442922D}" dt="2023-10-09T17:07:18.513" v="527" actId="478"/>
            <ac:spMkLst>
              <pc:docMk/>
              <pc:sldMasterMk cId="3676200875" sldId="2147483648"/>
              <pc:sldLayoutMk cId="338346009" sldId="2147483650"/>
              <ac:spMk id="8" creationId="{AF2DC987-7404-6FC7-3E8B-C593A73A79F1}"/>
            </ac:spMkLst>
          </pc:spChg>
          <pc:spChg chg="add del mod">
            <ac:chgData name="Filip, Kevin T CPT" userId="266a80d5-ec9b-4b2a-84f6-2fa3f7fb34b8" providerId="ADAL" clId="{B5328AE5-5EBE-406D-BF52-0E0BF442922D}" dt="2023-10-07T19:35:32.614" v="139" actId="478"/>
            <ac:spMkLst>
              <pc:docMk/>
              <pc:sldMasterMk cId="3676200875" sldId="2147483648"/>
              <pc:sldLayoutMk cId="338346009" sldId="2147483650"/>
              <ac:spMk id="9" creationId="{79F3525A-EA18-E708-64C0-79BAC4BAF5EC}"/>
            </ac:spMkLst>
          </pc:spChg>
          <pc:spChg chg="add del mod ord">
            <ac:chgData name="Filip, Kevin T CPT" userId="266a80d5-ec9b-4b2a-84f6-2fa3f7fb34b8" providerId="ADAL" clId="{B5328AE5-5EBE-406D-BF52-0E0BF442922D}" dt="2023-10-09T15:24:24.928" v="500"/>
            <ac:spMkLst>
              <pc:docMk/>
              <pc:sldMasterMk cId="3676200875" sldId="2147483648"/>
              <pc:sldLayoutMk cId="338346009" sldId="2147483650"/>
              <ac:spMk id="10" creationId="{E26D0192-4B8A-DCD5-1D4F-5DE4763D7834}"/>
            </ac:spMkLst>
          </pc:spChg>
          <pc:spChg chg="add mod">
            <ac:chgData name="Filip, Kevin T CPT" userId="266a80d5-ec9b-4b2a-84f6-2fa3f7fb34b8" providerId="ADAL" clId="{B5328AE5-5EBE-406D-BF52-0E0BF442922D}" dt="2023-10-07T19:37:03.674" v="146"/>
            <ac:spMkLst>
              <pc:docMk/>
              <pc:sldMasterMk cId="3676200875" sldId="2147483648"/>
              <pc:sldLayoutMk cId="338346009" sldId="2147483650"/>
              <ac:spMk id="11" creationId="{39162F79-613A-3970-4ECA-A58914703F90}"/>
            </ac:spMkLst>
          </pc:spChg>
          <pc:spChg chg="add mod">
            <ac:chgData name="Filip, Kevin T CPT" userId="266a80d5-ec9b-4b2a-84f6-2fa3f7fb34b8" providerId="ADAL" clId="{B5328AE5-5EBE-406D-BF52-0E0BF442922D}" dt="2023-10-07T19:37:03.674" v="146"/>
            <ac:spMkLst>
              <pc:docMk/>
              <pc:sldMasterMk cId="3676200875" sldId="2147483648"/>
              <pc:sldLayoutMk cId="338346009" sldId="2147483650"/>
              <ac:spMk id="12" creationId="{F35A5A1B-EA47-4147-5C7B-A1DB8B757A6F}"/>
            </ac:spMkLst>
          </pc:spChg>
          <pc:spChg chg="add mod">
            <ac:chgData name="Filip, Kevin T CPT" userId="266a80d5-ec9b-4b2a-84f6-2fa3f7fb34b8" providerId="ADAL" clId="{B5328AE5-5EBE-406D-BF52-0E0BF442922D}" dt="2023-10-07T19:37:03.674" v="146"/>
            <ac:spMkLst>
              <pc:docMk/>
              <pc:sldMasterMk cId="3676200875" sldId="2147483648"/>
              <pc:sldLayoutMk cId="338346009" sldId="2147483650"/>
              <ac:spMk id="13" creationId="{DBD13862-3CF9-0341-073B-2B459BA71603}"/>
            </ac:spMkLst>
          </pc:spChg>
          <pc:spChg chg="add del">
            <ac:chgData name="Filip, Kevin T CPT" userId="266a80d5-ec9b-4b2a-84f6-2fa3f7fb34b8" providerId="ADAL" clId="{B5328AE5-5EBE-406D-BF52-0E0BF442922D}" dt="2023-10-07T19:37:30.839" v="150" actId="11529"/>
            <ac:spMkLst>
              <pc:docMk/>
              <pc:sldMasterMk cId="3676200875" sldId="2147483648"/>
              <pc:sldLayoutMk cId="338346009" sldId="2147483650"/>
              <ac:spMk id="14" creationId="{4FA88B50-2FFE-77DF-6B89-025F9E2510BE}"/>
            </ac:spMkLst>
          </pc:spChg>
          <pc:spChg chg="add mod">
            <ac:chgData name="Filip, Kevin T CPT" userId="266a80d5-ec9b-4b2a-84f6-2fa3f7fb34b8" providerId="ADAL" clId="{B5328AE5-5EBE-406D-BF52-0E0BF442922D}" dt="2023-10-09T20:38:25.320" v="600" actId="1035"/>
            <ac:spMkLst>
              <pc:docMk/>
              <pc:sldMasterMk cId="3676200875" sldId="2147483648"/>
              <pc:sldLayoutMk cId="338346009" sldId="2147483650"/>
              <ac:spMk id="15" creationId="{83893AF4-ACCF-D7D2-3118-0038A480C610}"/>
            </ac:spMkLst>
          </pc:spChg>
          <pc:spChg chg="add del">
            <ac:chgData name="Filip, Kevin T CPT" userId="266a80d5-ec9b-4b2a-84f6-2fa3f7fb34b8" providerId="ADAL" clId="{B5328AE5-5EBE-406D-BF52-0E0BF442922D}" dt="2023-10-07T19:37:48.156" v="152" actId="11529"/>
            <ac:spMkLst>
              <pc:docMk/>
              <pc:sldMasterMk cId="3676200875" sldId="2147483648"/>
              <pc:sldLayoutMk cId="338346009" sldId="2147483650"/>
              <ac:spMk id="16" creationId="{2EEE5A6E-BF5A-5512-80A1-2EBE79A0A8CB}"/>
            </ac:spMkLst>
          </pc:spChg>
          <pc:spChg chg="add del mod">
            <ac:chgData name="Filip, Kevin T CPT" userId="266a80d5-ec9b-4b2a-84f6-2fa3f7fb34b8" providerId="ADAL" clId="{B5328AE5-5EBE-406D-BF52-0E0BF442922D}" dt="2023-10-07T20:06:49.364" v="261" actId="478"/>
            <ac:spMkLst>
              <pc:docMk/>
              <pc:sldMasterMk cId="3676200875" sldId="2147483648"/>
              <pc:sldLayoutMk cId="338346009" sldId="2147483650"/>
              <ac:spMk id="17" creationId="{1FD75B77-F761-CBBF-B9E8-613633654670}"/>
            </ac:spMkLst>
          </pc:spChg>
          <pc:spChg chg="add mod ord">
            <ac:chgData name="Filip, Kevin T CPT" userId="266a80d5-ec9b-4b2a-84f6-2fa3f7fb34b8" providerId="ADAL" clId="{B5328AE5-5EBE-406D-BF52-0E0BF442922D}" dt="2023-10-09T17:07:22.989" v="529" actId="1076"/>
            <ac:spMkLst>
              <pc:docMk/>
              <pc:sldMasterMk cId="3676200875" sldId="2147483648"/>
              <pc:sldLayoutMk cId="338346009" sldId="2147483650"/>
              <ac:spMk id="18" creationId="{97D55C87-6A16-E105-674E-E0C810874FBD}"/>
            </ac:spMkLst>
          </pc:spChg>
          <pc:spChg chg="add mod ord">
            <ac:chgData name="Filip, Kevin T CPT" userId="266a80d5-ec9b-4b2a-84f6-2fa3f7fb34b8" providerId="ADAL" clId="{B5328AE5-5EBE-406D-BF52-0E0BF442922D}" dt="2023-10-09T17:07:26.912" v="530" actId="1076"/>
            <ac:spMkLst>
              <pc:docMk/>
              <pc:sldMasterMk cId="3676200875" sldId="2147483648"/>
              <pc:sldLayoutMk cId="338346009" sldId="2147483650"/>
              <ac:spMk id="19" creationId="{27172C2A-9B91-6467-A36B-7FBFEB3CA24B}"/>
            </ac:spMkLst>
          </pc:spChg>
          <pc:spChg chg="add del mod">
            <ac:chgData name="Filip, Kevin T CPT" userId="266a80d5-ec9b-4b2a-84f6-2fa3f7fb34b8" providerId="ADAL" clId="{B5328AE5-5EBE-406D-BF52-0E0BF442922D}" dt="2023-10-07T19:39:09.016" v="195" actId="478"/>
            <ac:spMkLst>
              <pc:docMk/>
              <pc:sldMasterMk cId="3676200875" sldId="2147483648"/>
              <pc:sldLayoutMk cId="338346009" sldId="2147483650"/>
              <ac:spMk id="20" creationId="{35843A40-FF59-6887-F9DF-EA64ABA7CB51}"/>
            </ac:spMkLst>
          </pc:spChg>
          <pc:spChg chg="add del mod">
            <ac:chgData name="Filip, Kevin T CPT" userId="266a80d5-ec9b-4b2a-84f6-2fa3f7fb34b8" providerId="ADAL" clId="{B5328AE5-5EBE-406D-BF52-0E0BF442922D}" dt="2023-10-07T19:39:08.633" v="194" actId="478"/>
            <ac:spMkLst>
              <pc:docMk/>
              <pc:sldMasterMk cId="3676200875" sldId="2147483648"/>
              <pc:sldLayoutMk cId="338346009" sldId="2147483650"/>
              <ac:spMk id="21" creationId="{A3210A2F-5CCA-BB34-B164-9F410D1A670B}"/>
            </ac:spMkLst>
          </pc:spChg>
          <pc:spChg chg="add mod">
            <ac:chgData name="Filip, Kevin T CPT" userId="266a80d5-ec9b-4b2a-84f6-2fa3f7fb34b8" providerId="ADAL" clId="{B5328AE5-5EBE-406D-BF52-0E0BF442922D}" dt="2023-10-09T20:38:28.758" v="621" actId="1036"/>
            <ac:spMkLst>
              <pc:docMk/>
              <pc:sldMasterMk cId="3676200875" sldId="2147483648"/>
              <pc:sldLayoutMk cId="338346009" sldId="2147483650"/>
              <ac:spMk id="22" creationId="{39CC487C-E99C-8C7C-1D1F-1309FBC678FC}"/>
            </ac:spMkLst>
          </pc:spChg>
          <pc:spChg chg="add mod ord">
            <ac:chgData name="Filip, Kevin T CPT" userId="266a80d5-ec9b-4b2a-84f6-2fa3f7fb34b8" providerId="ADAL" clId="{B5328AE5-5EBE-406D-BF52-0E0BF442922D}" dt="2023-10-09T19:17:14.214" v="562" actId="1076"/>
            <ac:spMkLst>
              <pc:docMk/>
              <pc:sldMasterMk cId="3676200875" sldId="2147483648"/>
              <pc:sldLayoutMk cId="338346009" sldId="2147483650"/>
              <ac:spMk id="23" creationId="{1CDC9A46-D626-6A72-7B6E-681066B692F5}"/>
            </ac:spMkLst>
          </pc:spChg>
          <pc:cxnChg chg="add mod">
            <ac:chgData name="Filip, Kevin T CPT" userId="266a80d5-ec9b-4b2a-84f6-2fa3f7fb34b8" providerId="ADAL" clId="{B5328AE5-5EBE-406D-BF52-0E0BF442922D}" dt="2023-10-07T21:06:35.057" v="389" actId="208"/>
            <ac:cxnSpMkLst>
              <pc:docMk/>
              <pc:sldMasterMk cId="3676200875" sldId="2147483648"/>
              <pc:sldLayoutMk cId="338346009" sldId="2147483650"/>
              <ac:cxnSpMk id="4" creationId="{9BD994B2-1ACF-D9AB-86C1-39BD29C739B2}"/>
            </ac:cxnSpMkLst>
          </pc:cxnChg>
        </pc:sldLayoutChg>
        <pc:sldLayoutChg chg="addSp delSp modSp del">
          <pc:chgData name="Filip, Kevin T CPT" userId="266a80d5-ec9b-4b2a-84f6-2fa3f7fb34b8" providerId="ADAL" clId="{B5328AE5-5EBE-406D-BF52-0E0BF442922D}" dt="2023-10-07T19:37:13.755" v="149" actId="2696"/>
          <pc:sldLayoutMkLst>
            <pc:docMk/>
            <pc:sldMasterMk cId="3676200875" sldId="2147483648"/>
            <pc:sldLayoutMk cId="1073069076" sldId="2147483651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1073069076" sldId="2147483651"/>
              <ac:spMk id="2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1073069076" sldId="2147483651"/>
              <ac:spMk id="3" creationId="{00000000-0000-0000-0000-000000000000}"/>
            </ac:spMkLst>
          </pc:spChg>
          <pc:spChg chg="del">
            <ac:chgData name="Filip, Kevin T CPT" userId="266a80d5-ec9b-4b2a-84f6-2fa3f7fb34b8" providerId="ADAL" clId="{B5328AE5-5EBE-406D-BF52-0E0BF442922D}" dt="2023-10-07T19:37:07.588" v="147"/>
            <ac:spMkLst>
              <pc:docMk/>
              <pc:sldMasterMk cId="3676200875" sldId="2147483648"/>
              <pc:sldLayoutMk cId="1073069076" sldId="2147483651"/>
              <ac:spMk id="4" creationId="{00000000-0000-0000-0000-000000000000}"/>
            </ac:spMkLst>
          </pc:spChg>
          <pc:spChg chg="del">
            <ac:chgData name="Filip, Kevin T CPT" userId="266a80d5-ec9b-4b2a-84f6-2fa3f7fb34b8" providerId="ADAL" clId="{B5328AE5-5EBE-406D-BF52-0E0BF442922D}" dt="2023-10-07T19:37:07.588" v="147"/>
            <ac:spMkLst>
              <pc:docMk/>
              <pc:sldMasterMk cId="3676200875" sldId="2147483648"/>
              <pc:sldLayoutMk cId="1073069076" sldId="2147483651"/>
              <ac:spMk id="5" creationId="{00000000-0000-0000-0000-000000000000}"/>
            </ac:spMkLst>
          </pc:spChg>
          <pc:spChg chg="del">
            <ac:chgData name="Filip, Kevin T CPT" userId="266a80d5-ec9b-4b2a-84f6-2fa3f7fb34b8" providerId="ADAL" clId="{B5328AE5-5EBE-406D-BF52-0E0BF442922D}" dt="2023-10-07T19:37:07.588" v="147"/>
            <ac:spMkLst>
              <pc:docMk/>
              <pc:sldMasterMk cId="3676200875" sldId="2147483648"/>
              <pc:sldLayoutMk cId="1073069076" sldId="2147483651"/>
              <ac:spMk id="6" creationId="{00000000-0000-0000-0000-000000000000}"/>
            </ac:spMkLst>
          </pc:spChg>
          <pc:spChg chg="add mod">
            <ac:chgData name="Filip, Kevin T CPT" userId="266a80d5-ec9b-4b2a-84f6-2fa3f7fb34b8" providerId="ADAL" clId="{B5328AE5-5EBE-406D-BF52-0E0BF442922D}" dt="2023-10-07T19:37:08.032" v="148"/>
            <ac:spMkLst>
              <pc:docMk/>
              <pc:sldMasterMk cId="3676200875" sldId="2147483648"/>
              <pc:sldLayoutMk cId="1073069076" sldId="2147483651"/>
              <ac:spMk id="7" creationId="{04FB70FB-98C9-AAF2-978A-55464517F75C}"/>
            </ac:spMkLst>
          </pc:spChg>
          <pc:spChg chg="add mod">
            <ac:chgData name="Filip, Kevin T CPT" userId="266a80d5-ec9b-4b2a-84f6-2fa3f7fb34b8" providerId="ADAL" clId="{B5328AE5-5EBE-406D-BF52-0E0BF442922D}" dt="2023-10-07T19:37:08.032" v="148"/>
            <ac:spMkLst>
              <pc:docMk/>
              <pc:sldMasterMk cId="3676200875" sldId="2147483648"/>
              <pc:sldLayoutMk cId="1073069076" sldId="2147483651"/>
              <ac:spMk id="8" creationId="{685283CC-F10A-17CF-498C-B04C06D39EC3}"/>
            </ac:spMkLst>
          </pc:spChg>
          <pc:spChg chg="add mod">
            <ac:chgData name="Filip, Kevin T CPT" userId="266a80d5-ec9b-4b2a-84f6-2fa3f7fb34b8" providerId="ADAL" clId="{B5328AE5-5EBE-406D-BF52-0E0BF442922D}" dt="2023-10-07T19:37:08.032" v="148"/>
            <ac:spMkLst>
              <pc:docMk/>
              <pc:sldMasterMk cId="3676200875" sldId="2147483648"/>
              <pc:sldLayoutMk cId="1073069076" sldId="2147483651"/>
              <ac:spMk id="9" creationId="{F093D610-E2F9-6EA7-A868-A1A4359476D1}"/>
            </ac:spMkLst>
          </pc:spChg>
        </pc:sldLayoutChg>
        <pc:sldLayoutChg chg="modSp del mod">
          <pc:chgData name="Filip, Kevin T CPT" userId="266a80d5-ec9b-4b2a-84f6-2fa3f7fb34b8" providerId="ADAL" clId="{B5328AE5-5EBE-406D-BF52-0E0BF442922D}" dt="2023-10-07T20:56:12.544" v="301" actId="2696"/>
          <pc:sldLayoutMkLst>
            <pc:docMk/>
            <pc:sldMasterMk cId="3676200875" sldId="2147483648"/>
            <pc:sldLayoutMk cId="2619886245" sldId="2147483652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619886245" sldId="2147483652"/>
              <ac:spMk id="3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37:50.618" v="31" actId="14100"/>
            <ac:spMkLst>
              <pc:docMk/>
              <pc:sldMasterMk cId="3676200875" sldId="2147483648"/>
              <pc:sldLayoutMk cId="2619886245" sldId="2147483652"/>
              <ac:spMk id="4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39:21.524" v="41" actId="14100"/>
            <ac:spMkLst>
              <pc:docMk/>
              <pc:sldMasterMk cId="3676200875" sldId="2147483648"/>
              <pc:sldLayoutMk cId="2619886245" sldId="2147483652"/>
              <ac:spMk id="5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39:19.018" v="40" actId="1076"/>
            <ac:spMkLst>
              <pc:docMk/>
              <pc:sldMasterMk cId="3676200875" sldId="2147483648"/>
              <pc:sldLayoutMk cId="2619886245" sldId="2147483652"/>
              <ac:spMk id="6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39:23.788" v="42" actId="14100"/>
            <ac:spMkLst>
              <pc:docMk/>
              <pc:sldMasterMk cId="3676200875" sldId="2147483648"/>
              <pc:sldLayoutMk cId="2619886245" sldId="2147483652"/>
              <ac:spMk id="7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43:22.556" v="91" actId="120"/>
            <ac:spMkLst>
              <pc:docMk/>
              <pc:sldMasterMk cId="3676200875" sldId="2147483648"/>
              <pc:sldLayoutMk cId="2619886245" sldId="2147483652"/>
              <ac:spMk id="8" creationId="{6A429443-EE67-06EA-4D42-3F5970EA0192}"/>
            </ac:spMkLst>
          </pc:spChg>
        </pc:sldLayoutChg>
        <pc:sldLayoutChg chg="addSp delSp modSp add mod modTransition">
          <pc:chgData name="Filip, Kevin T CPT" userId="266a80d5-ec9b-4b2a-84f6-2fa3f7fb34b8" providerId="ADAL" clId="{B5328AE5-5EBE-406D-BF52-0E0BF442922D}" dt="2023-10-09T15:26:42.697" v="508" actId="962"/>
          <pc:sldLayoutMkLst>
            <pc:docMk/>
            <pc:sldMasterMk cId="3676200875" sldId="2147483648"/>
            <pc:sldLayoutMk cId="207408016" sldId="2147483653"/>
          </pc:sldLayoutMkLst>
          <pc:spChg chg="add del mod">
            <ac:chgData name="Filip, Kevin T CPT" userId="266a80d5-ec9b-4b2a-84f6-2fa3f7fb34b8" providerId="ADAL" clId="{B5328AE5-5EBE-406D-BF52-0E0BF442922D}" dt="2023-10-07T20:55:43.420" v="291" actId="478"/>
            <ac:spMkLst>
              <pc:docMk/>
              <pc:sldMasterMk cId="3676200875" sldId="2147483648"/>
              <pc:sldLayoutMk cId="207408016" sldId="2147483653"/>
              <ac:spMk id="2" creationId="{35FEFC61-CF64-3947-56C8-14ECB95B302F}"/>
            </ac:spMkLst>
          </pc:spChg>
          <pc:spChg chg="add mod">
            <ac:chgData name="Filip, Kevin T CPT" userId="266a80d5-ec9b-4b2a-84f6-2fa3f7fb34b8" providerId="ADAL" clId="{B5328AE5-5EBE-406D-BF52-0E0BF442922D}" dt="2023-10-08T01:19:54.059" v="400"/>
            <ac:spMkLst>
              <pc:docMk/>
              <pc:sldMasterMk cId="3676200875" sldId="2147483648"/>
              <pc:sldLayoutMk cId="207408016" sldId="2147483653"/>
              <ac:spMk id="2" creationId="{5D516423-23B8-8BAC-4230-5952A1BBA694}"/>
            </ac:spMkLst>
          </pc:spChg>
          <pc:spChg chg="add del mod">
            <ac:chgData name="Filip, Kevin T CPT" userId="266a80d5-ec9b-4b2a-84f6-2fa3f7fb34b8" providerId="ADAL" clId="{B5328AE5-5EBE-406D-BF52-0E0BF442922D}" dt="2023-10-09T15:23:20.592" v="471" actId="478"/>
            <ac:spMkLst>
              <pc:docMk/>
              <pc:sldMasterMk cId="3676200875" sldId="2147483648"/>
              <pc:sldLayoutMk cId="207408016" sldId="2147483653"/>
              <ac:spMk id="3" creationId="{E7A5016A-DCE9-70BC-9359-3FD8B4451C76}"/>
            </ac:spMkLst>
          </pc:spChg>
          <pc:spChg chg="add mod">
            <ac:chgData name="Filip, Kevin T CPT" userId="266a80d5-ec9b-4b2a-84f6-2fa3f7fb34b8" providerId="ADAL" clId="{B5328AE5-5EBE-406D-BF52-0E0BF442922D}" dt="2023-10-09T15:26:42.697" v="508" actId="962"/>
            <ac:spMkLst>
              <pc:docMk/>
              <pc:sldMasterMk cId="3676200875" sldId="2147483648"/>
              <pc:sldLayoutMk cId="207408016" sldId="2147483653"/>
              <ac:spMk id="4" creationId="{588CB9CD-8C4B-BDAC-C8E0-C38B8D2249AB}"/>
            </ac:spMkLst>
          </pc:spChg>
          <pc:spChg chg="del ord">
            <ac:chgData name="Filip, Kevin T CPT" userId="266a80d5-ec9b-4b2a-84f6-2fa3f7fb34b8" providerId="ADAL" clId="{B5328AE5-5EBE-406D-BF52-0E0BF442922D}" dt="2023-10-09T15:24:19.199" v="482" actId="478"/>
            <ac:spMkLst>
              <pc:docMk/>
              <pc:sldMasterMk cId="3676200875" sldId="2147483648"/>
              <pc:sldLayoutMk cId="207408016" sldId="2147483653"/>
              <ac:spMk id="10" creationId="{E26D0192-4B8A-DCD5-1D4F-5DE4763D7834}"/>
            </ac:spMkLst>
          </pc:spChg>
          <pc:spChg chg="del">
            <ac:chgData name="Filip, Kevin T CPT" userId="266a80d5-ec9b-4b2a-84f6-2fa3f7fb34b8" providerId="ADAL" clId="{B5328AE5-5EBE-406D-BF52-0E0BF442922D}" dt="2023-10-07T20:54:16.030" v="273" actId="478"/>
            <ac:spMkLst>
              <pc:docMk/>
              <pc:sldMasterMk cId="3676200875" sldId="2147483648"/>
              <pc:sldLayoutMk cId="207408016" sldId="2147483653"/>
              <ac:spMk id="15" creationId="{83893AF4-ACCF-D7D2-3118-0038A480C610}"/>
            </ac:spMkLst>
          </pc:spChg>
          <pc:spChg chg="del mod ord">
            <ac:chgData name="Filip, Kevin T CPT" userId="266a80d5-ec9b-4b2a-84f6-2fa3f7fb34b8" providerId="ADAL" clId="{B5328AE5-5EBE-406D-BF52-0E0BF442922D}" dt="2023-10-09T15:23:19.732" v="470" actId="478"/>
            <ac:spMkLst>
              <pc:docMk/>
              <pc:sldMasterMk cId="3676200875" sldId="2147483648"/>
              <pc:sldLayoutMk cId="207408016" sldId="2147483653"/>
              <ac:spMk id="17" creationId="{1FD75B77-F761-CBBF-B9E8-613633654670}"/>
            </ac:spMkLst>
          </pc:spChg>
          <pc:spChg chg="del">
            <ac:chgData name="Filip, Kevin T CPT" userId="266a80d5-ec9b-4b2a-84f6-2fa3f7fb34b8" providerId="ADAL" clId="{B5328AE5-5EBE-406D-BF52-0E0BF442922D}" dt="2023-10-07T20:53:59.268" v="268" actId="478"/>
            <ac:spMkLst>
              <pc:docMk/>
              <pc:sldMasterMk cId="3676200875" sldId="2147483648"/>
              <pc:sldLayoutMk cId="207408016" sldId="2147483653"/>
              <ac:spMk id="18" creationId="{97D55C87-6A16-E105-674E-E0C810874FBD}"/>
            </ac:spMkLst>
          </pc:spChg>
          <pc:spChg chg="del">
            <ac:chgData name="Filip, Kevin T CPT" userId="266a80d5-ec9b-4b2a-84f6-2fa3f7fb34b8" providerId="ADAL" clId="{B5328AE5-5EBE-406D-BF52-0E0BF442922D}" dt="2023-10-07T20:54:01.474" v="269" actId="478"/>
            <ac:spMkLst>
              <pc:docMk/>
              <pc:sldMasterMk cId="3676200875" sldId="2147483648"/>
              <pc:sldLayoutMk cId="207408016" sldId="2147483653"/>
              <ac:spMk id="19" creationId="{27172C2A-9B91-6467-A36B-7FBFEB3CA24B}"/>
            </ac:spMkLst>
          </pc:spChg>
          <pc:spChg chg="mod">
            <ac:chgData name="Filip, Kevin T CPT" userId="266a80d5-ec9b-4b2a-84f6-2fa3f7fb34b8" providerId="ADAL" clId="{B5328AE5-5EBE-406D-BF52-0E0BF442922D}" dt="2023-10-09T15:23:23.690" v="472" actId="14100"/>
            <ac:spMkLst>
              <pc:docMk/>
              <pc:sldMasterMk cId="3676200875" sldId="2147483648"/>
              <pc:sldLayoutMk cId="207408016" sldId="2147483653"/>
              <ac:spMk id="22" creationId="{39CC487C-E99C-8C7C-1D1F-1309FBC678FC}"/>
            </ac:spMkLst>
          </pc:spChg>
          <pc:spChg chg="del mod">
            <ac:chgData name="Filip, Kevin T CPT" userId="266a80d5-ec9b-4b2a-84f6-2fa3f7fb34b8" providerId="ADAL" clId="{B5328AE5-5EBE-406D-BF52-0E0BF442922D}" dt="2023-10-07T20:54:41.635" v="278" actId="478"/>
            <ac:spMkLst>
              <pc:docMk/>
              <pc:sldMasterMk cId="3676200875" sldId="2147483648"/>
              <pc:sldLayoutMk cId="207408016" sldId="2147483653"/>
              <ac:spMk id="23" creationId="{1CDC9A46-D626-6A72-7B6E-681066B692F5}"/>
            </ac:spMkLst>
          </pc:spChg>
          <pc:cxnChg chg="add del mod">
            <ac:chgData name="Filip, Kevin T CPT" userId="266a80d5-ec9b-4b2a-84f6-2fa3f7fb34b8" providerId="ADAL" clId="{B5328AE5-5EBE-406D-BF52-0E0BF442922D}" dt="2023-10-07T21:06:48.742" v="392" actId="478"/>
            <ac:cxnSpMkLst>
              <pc:docMk/>
              <pc:sldMasterMk cId="3676200875" sldId="2147483648"/>
              <pc:sldLayoutMk cId="207408016" sldId="2147483653"/>
              <ac:cxnSpMk id="2" creationId="{8CE88392-62E0-45C1-CC12-CE74D56C77BF}"/>
            </ac:cxnSpMkLst>
          </pc:cxnChg>
        </pc:sldLayoutChg>
        <pc:sldLayoutChg chg="new del mod">
          <pc:chgData name="Filip, Kevin T CPT" userId="266a80d5-ec9b-4b2a-84f6-2fa3f7fb34b8" providerId="ADAL" clId="{B5328AE5-5EBE-406D-BF52-0E0BF442922D}" dt="2023-10-07T19:36:02.907" v="141" actId="2696"/>
          <pc:sldLayoutMkLst>
            <pc:docMk/>
            <pc:sldMasterMk cId="3676200875" sldId="2147483648"/>
            <pc:sldLayoutMk cId="470794257" sldId="2147483653"/>
          </pc:sldLayoutMkLst>
        </pc:sldLayoutChg>
        <pc:sldLayoutChg chg="modSp del">
          <pc:chgData name="Filip, Kevin T CPT" userId="266a80d5-ec9b-4b2a-84f6-2fa3f7fb34b8" providerId="ADAL" clId="{B5328AE5-5EBE-406D-BF52-0E0BF442922D}" dt="2023-10-07T02:38:26.766" v="32" actId="2696"/>
          <pc:sldLayoutMkLst>
            <pc:docMk/>
            <pc:sldMasterMk cId="3676200875" sldId="2147483648"/>
            <pc:sldLayoutMk cId="2535793967" sldId="2147483653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35793967" sldId="2147483653"/>
              <ac:spMk id="3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35793967" sldId="2147483653"/>
              <ac:spMk id="4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35793967" sldId="2147483653"/>
              <ac:spMk id="5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35793967" sldId="2147483653"/>
              <ac:spMk id="6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35793967" sldId="2147483653"/>
              <ac:spMk id="10" creationId="{3BA10804-B912-8FB8-6058-F083F7B82D7E}"/>
            </ac:spMkLst>
          </pc:spChg>
        </pc:sldLayoutChg>
        <pc:sldLayoutChg chg="addSp delSp modSp add mod modTransition">
          <pc:chgData name="Filip, Kevin T CPT" userId="266a80d5-ec9b-4b2a-84f6-2fa3f7fb34b8" providerId="ADAL" clId="{B5328AE5-5EBE-406D-BF52-0E0BF442922D}" dt="2023-10-10T00:00:33.018" v="629" actId="14100"/>
          <pc:sldLayoutMkLst>
            <pc:docMk/>
            <pc:sldMasterMk cId="3676200875" sldId="2147483648"/>
            <pc:sldLayoutMk cId="868477439" sldId="2147483654"/>
          </pc:sldLayoutMkLst>
          <pc:spChg chg="add del">
            <ac:chgData name="Filip, Kevin T CPT" userId="266a80d5-ec9b-4b2a-84f6-2fa3f7fb34b8" providerId="ADAL" clId="{B5328AE5-5EBE-406D-BF52-0E0BF442922D}" dt="2023-10-07T20:58:35.615" v="317" actId="11529"/>
            <ac:spMkLst>
              <pc:docMk/>
              <pc:sldMasterMk cId="3676200875" sldId="2147483648"/>
              <pc:sldLayoutMk cId="868477439" sldId="2147483654"/>
              <ac:spMk id="2" creationId="{B97CBA70-0D72-ABA1-0DB0-1E01111963CF}"/>
            </ac:spMkLst>
          </pc:spChg>
          <pc:spChg chg="add mod">
            <ac:chgData name="Filip, Kevin T CPT" userId="266a80d5-ec9b-4b2a-84f6-2fa3f7fb34b8" providerId="ADAL" clId="{B5328AE5-5EBE-406D-BF52-0E0BF442922D}" dt="2023-10-08T01:19:54.667" v="401"/>
            <ac:spMkLst>
              <pc:docMk/>
              <pc:sldMasterMk cId="3676200875" sldId="2147483648"/>
              <pc:sldLayoutMk cId="868477439" sldId="2147483654"/>
              <ac:spMk id="3" creationId="{39EFD153-E55A-04F8-8493-FB1D19F39619}"/>
            </ac:spMkLst>
          </pc:spChg>
          <pc:spChg chg="del mod">
            <ac:chgData name="Filip, Kevin T CPT" userId="266a80d5-ec9b-4b2a-84f6-2fa3f7fb34b8" providerId="ADAL" clId="{B5328AE5-5EBE-406D-BF52-0E0BF442922D}" dt="2023-10-07T20:58:40.380" v="325" actId="478"/>
            <ac:spMkLst>
              <pc:docMk/>
              <pc:sldMasterMk cId="3676200875" sldId="2147483648"/>
              <pc:sldLayoutMk cId="868477439" sldId="2147483654"/>
              <ac:spMk id="3" creationId="{E7A5016A-DCE9-70BC-9359-3FD8B4451C76}"/>
            </ac:spMkLst>
          </pc:spChg>
          <pc:spChg chg="add mod">
            <ac:chgData name="Filip, Kevin T CPT" userId="266a80d5-ec9b-4b2a-84f6-2fa3f7fb34b8" providerId="ADAL" clId="{B5328AE5-5EBE-406D-BF52-0E0BF442922D}" dt="2023-10-10T00:00:33.018" v="629" actId="14100"/>
            <ac:spMkLst>
              <pc:docMk/>
              <pc:sldMasterMk cId="3676200875" sldId="2147483648"/>
              <pc:sldLayoutMk cId="868477439" sldId="2147483654"/>
              <ac:spMk id="4" creationId="{752F6A3F-9974-7EBC-1276-7345EC54E150}"/>
            </ac:spMkLst>
          </pc:spChg>
          <pc:spChg chg="add mod">
            <ac:chgData name="Filip, Kevin T CPT" userId="266a80d5-ec9b-4b2a-84f6-2fa3f7fb34b8" providerId="ADAL" clId="{B5328AE5-5EBE-406D-BF52-0E0BF442922D}" dt="2023-10-09T15:26:50.907" v="510" actId="962"/>
            <ac:spMkLst>
              <pc:docMk/>
              <pc:sldMasterMk cId="3676200875" sldId="2147483648"/>
              <pc:sldLayoutMk cId="868477439" sldId="2147483654"/>
              <ac:spMk id="5" creationId="{5DC5C8F4-2B82-ADD6-0C83-5D9CB203D0EC}"/>
            </ac:spMkLst>
          </pc:spChg>
          <pc:spChg chg="del ord">
            <ac:chgData name="Filip, Kevin T CPT" userId="266a80d5-ec9b-4b2a-84f6-2fa3f7fb34b8" providerId="ADAL" clId="{B5328AE5-5EBE-406D-BF52-0E0BF442922D}" dt="2023-10-09T15:24:30.959" v="505"/>
            <ac:spMkLst>
              <pc:docMk/>
              <pc:sldMasterMk cId="3676200875" sldId="2147483648"/>
              <pc:sldLayoutMk cId="868477439" sldId="2147483654"/>
              <ac:spMk id="10" creationId="{E26D0192-4B8A-DCD5-1D4F-5DE4763D7834}"/>
            </ac:spMkLst>
          </pc:spChg>
          <pc:spChg chg="mod">
            <ac:chgData name="Filip, Kevin T CPT" userId="266a80d5-ec9b-4b2a-84f6-2fa3f7fb34b8" providerId="ADAL" clId="{B5328AE5-5EBE-406D-BF52-0E0BF442922D}" dt="2023-10-09T20:14:48.271" v="570" actId="1076"/>
            <ac:spMkLst>
              <pc:docMk/>
              <pc:sldMasterMk cId="3676200875" sldId="2147483648"/>
              <pc:sldLayoutMk cId="868477439" sldId="2147483654"/>
              <ac:spMk id="17" creationId="{1FD75B77-F761-CBBF-B9E8-613633654670}"/>
            </ac:spMkLst>
          </pc:spChg>
          <pc:spChg chg="mod">
            <ac:chgData name="Filip, Kevin T CPT" userId="266a80d5-ec9b-4b2a-84f6-2fa3f7fb34b8" providerId="ADAL" clId="{B5328AE5-5EBE-406D-BF52-0E0BF442922D}" dt="2023-10-09T21:24:20.594" v="626" actId="1076"/>
            <ac:spMkLst>
              <pc:docMk/>
              <pc:sldMasterMk cId="3676200875" sldId="2147483648"/>
              <pc:sldLayoutMk cId="868477439" sldId="2147483654"/>
              <ac:spMk id="22" creationId="{39CC487C-E99C-8C7C-1D1F-1309FBC678FC}"/>
            </ac:spMkLst>
          </pc:spChg>
          <pc:cxnChg chg="add mod">
            <ac:chgData name="Filip, Kevin T CPT" userId="266a80d5-ec9b-4b2a-84f6-2fa3f7fb34b8" providerId="ADAL" clId="{B5328AE5-5EBE-406D-BF52-0E0BF442922D}" dt="2023-10-07T21:06:49.844" v="393"/>
            <ac:cxnSpMkLst>
              <pc:docMk/>
              <pc:sldMasterMk cId="3676200875" sldId="2147483648"/>
              <pc:sldLayoutMk cId="868477439" sldId="2147483654"/>
              <ac:cxnSpMk id="2" creationId="{DF124CF1-1194-5278-FB66-1E1E8970784D}"/>
            </ac:cxnSpMkLst>
          </pc:cxnChg>
        </pc:sldLayoutChg>
        <pc:sldLayoutChg chg="modSp del">
          <pc:chgData name="Filip, Kevin T CPT" userId="266a80d5-ec9b-4b2a-84f6-2fa3f7fb34b8" providerId="ADAL" clId="{B5328AE5-5EBE-406D-BF52-0E0BF442922D}" dt="2023-10-07T02:38:28.157" v="33" actId="2696"/>
          <pc:sldLayoutMkLst>
            <pc:docMk/>
            <pc:sldMasterMk cId="3676200875" sldId="2147483648"/>
            <pc:sldLayoutMk cId="3472721253" sldId="2147483654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472721253" sldId="2147483654"/>
              <ac:spMk id="6" creationId="{CE288CB8-A2C2-2BD7-E131-1AD02520F760}"/>
            </ac:spMkLst>
          </pc:spChg>
        </pc:sldLayoutChg>
        <pc:sldLayoutChg chg="addSp delSp modSp add mod modTransition">
          <pc:chgData name="Filip, Kevin T CPT" userId="266a80d5-ec9b-4b2a-84f6-2fa3f7fb34b8" providerId="ADAL" clId="{B5328AE5-5EBE-406D-BF52-0E0BF442922D}" dt="2023-10-09T15:26:46.850" v="509" actId="962"/>
          <pc:sldLayoutMkLst>
            <pc:docMk/>
            <pc:sldMasterMk cId="3676200875" sldId="2147483648"/>
            <pc:sldLayoutMk cId="1543268093" sldId="2147483655"/>
          </pc:sldLayoutMkLst>
          <pc:spChg chg="add mod">
            <ac:chgData name="Filip, Kevin T CPT" userId="266a80d5-ec9b-4b2a-84f6-2fa3f7fb34b8" providerId="ADAL" clId="{B5328AE5-5EBE-406D-BF52-0E0BF442922D}" dt="2023-10-09T15:24:06.321" v="480" actId="962"/>
            <ac:spMkLst>
              <pc:docMk/>
              <pc:sldMasterMk cId="3676200875" sldId="2147483648"/>
              <pc:sldLayoutMk cId="1543268093" sldId="2147483655"/>
              <ac:spMk id="3" creationId="{9ABE98AF-09AD-838C-CE54-4CDFF0CDD57B}"/>
            </ac:spMkLst>
          </pc:spChg>
          <pc:spChg chg="add mod">
            <ac:chgData name="Filip, Kevin T CPT" userId="266a80d5-ec9b-4b2a-84f6-2fa3f7fb34b8" providerId="ADAL" clId="{B5328AE5-5EBE-406D-BF52-0E0BF442922D}" dt="2023-10-09T15:26:46.850" v="509" actId="962"/>
            <ac:spMkLst>
              <pc:docMk/>
              <pc:sldMasterMk cId="3676200875" sldId="2147483648"/>
              <pc:sldLayoutMk cId="1543268093" sldId="2147483655"/>
              <ac:spMk id="4" creationId="{DE439703-6062-557B-5AE7-8033E141E380}"/>
            </ac:spMkLst>
          </pc:spChg>
          <pc:spChg chg="del">
            <ac:chgData name="Filip, Kevin T CPT" userId="266a80d5-ec9b-4b2a-84f6-2fa3f7fb34b8" providerId="ADAL" clId="{B5328AE5-5EBE-406D-BF52-0E0BF442922D}" dt="2023-10-09T15:24:28.626" v="503"/>
            <ac:spMkLst>
              <pc:docMk/>
              <pc:sldMasterMk cId="3676200875" sldId="2147483648"/>
              <pc:sldLayoutMk cId="1543268093" sldId="2147483655"/>
              <ac:spMk id="10" creationId="{E26D0192-4B8A-DCD5-1D4F-5DE4763D7834}"/>
            </ac:spMkLst>
          </pc:spChg>
          <pc:spChg chg="mod">
            <ac:chgData name="Filip, Kevin T CPT" userId="266a80d5-ec9b-4b2a-84f6-2fa3f7fb34b8" providerId="ADAL" clId="{B5328AE5-5EBE-406D-BF52-0E0BF442922D}" dt="2023-10-09T15:24:09.029" v="481" actId="962"/>
            <ac:spMkLst>
              <pc:docMk/>
              <pc:sldMasterMk cId="3676200875" sldId="2147483648"/>
              <pc:sldLayoutMk cId="1543268093" sldId="2147483655"/>
              <ac:spMk id="22" creationId="{39CC487C-E99C-8C7C-1D1F-1309FBC678FC}"/>
            </ac:spMkLst>
          </pc:spChg>
        </pc:sldLayoutChg>
        <pc:sldLayoutChg chg="del">
          <pc:chgData name="Filip, Kevin T CPT" userId="266a80d5-ec9b-4b2a-84f6-2fa3f7fb34b8" providerId="ADAL" clId="{B5328AE5-5EBE-406D-BF52-0E0BF442922D}" dt="2023-10-07T02:38:28.965" v="34" actId="2696"/>
          <pc:sldLayoutMkLst>
            <pc:docMk/>
            <pc:sldMasterMk cId="3676200875" sldId="2147483648"/>
            <pc:sldLayoutMk cId="2130901097" sldId="2147483655"/>
          </pc:sldLayoutMkLst>
        </pc:sldLayoutChg>
        <pc:sldLayoutChg chg="modSp del">
          <pc:chgData name="Filip, Kevin T CPT" userId="266a80d5-ec9b-4b2a-84f6-2fa3f7fb34b8" providerId="ADAL" clId="{B5328AE5-5EBE-406D-BF52-0E0BF442922D}" dt="2023-10-07T02:38:41.611" v="35" actId="2696"/>
          <pc:sldLayoutMkLst>
            <pc:docMk/>
            <pc:sldMasterMk cId="3676200875" sldId="2147483648"/>
            <pc:sldLayoutMk cId="3540895647" sldId="2147483656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40895647" sldId="2147483656"/>
              <ac:spMk id="2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40895647" sldId="2147483656"/>
              <ac:spMk id="3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40895647" sldId="2147483656"/>
              <ac:spMk id="4" creationId="{00000000-0000-0000-0000-000000000000}"/>
            </ac:spMkLst>
          </pc:spChg>
        </pc:sldLayoutChg>
        <pc:sldLayoutChg chg="addSp delSp modSp add mod modTransition">
          <pc:chgData name="Filip, Kevin T CPT" userId="266a80d5-ec9b-4b2a-84f6-2fa3f7fb34b8" providerId="ADAL" clId="{B5328AE5-5EBE-406D-BF52-0E0BF442922D}" dt="2023-10-09T19:16:02.194" v="561" actId="14100"/>
          <pc:sldLayoutMkLst>
            <pc:docMk/>
            <pc:sldMasterMk cId="3676200875" sldId="2147483648"/>
            <pc:sldLayoutMk cId="3989097588" sldId="2147483656"/>
          </pc:sldLayoutMkLst>
          <pc:spChg chg="add del">
            <ac:chgData name="Filip, Kevin T CPT" userId="266a80d5-ec9b-4b2a-84f6-2fa3f7fb34b8" providerId="ADAL" clId="{B5328AE5-5EBE-406D-BF52-0E0BF442922D}" dt="2023-10-09T18:23:41.249" v="541" actId="11529"/>
            <ac:spMkLst>
              <pc:docMk/>
              <pc:sldMasterMk cId="3676200875" sldId="2147483648"/>
              <pc:sldLayoutMk cId="3989097588" sldId="2147483656"/>
              <ac:spMk id="3" creationId="{5F75F92C-A0CC-5964-BD2A-513CCFFAEC0B}"/>
            </ac:spMkLst>
          </pc:spChg>
          <pc:spChg chg="add mod">
            <ac:chgData name="Filip, Kevin T CPT" userId="266a80d5-ec9b-4b2a-84f6-2fa3f7fb34b8" providerId="ADAL" clId="{B5328AE5-5EBE-406D-BF52-0E0BF442922D}" dt="2023-10-09T19:16:02.194" v="561" actId="14100"/>
            <ac:spMkLst>
              <pc:docMk/>
              <pc:sldMasterMk cId="3676200875" sldId="2147483648"/>
              <pc:sldLayoutMk cId="3989097588" sldId="2147483656"/>
              <ac:spMk id="5" creationId="{068C70A1-C7A2-530A-94D4-4C0130FD44CC}"/>
            </ac:spMkLst>
          </pc:spChg>
          <pc:spChg chg="mod">
            <ac:chgData name="Filip, Kevin T CPT" userId="266a80d5-ec9b-4b2a-84f6-2fa3f7fb34b8" providerId="ADAL" clId="{B5328AE5-5EBE-406D-BF52-0E0BF442922D}" dt="2023-10-09T18:23:35.519" v="540" actId="14100"/>
            <ac:spMkLst>
              <pc:docMk/>
              <pc:sldMasterMk cId="3676200875" sldId="2147483648"/>
              <pc:sldLayoutMk cId="3989097588" sldId="2147483656"/>
              <ac:spMk id="22" creationId="{39CC487C-E99C-8C7C-1D1F-1309FBC678FC}"/>
            </ac:spMkLst>
          </pc:spChg>
        </pc:sldLayoutChg>
        <pc:sldLayoutChg chg="modSp del">
          <pc:chgData name="Filip, Kevin T CPT" userId="266a80d5-ec9b-4b2a-84f6-2fa3f7fb34b8" providerId="ADAL" clId="{B5328AE5-5EBE-406D-BF52-0E0BF442922D}" dt="2023-10-07T02:39:36.152" v="43" actId="2696"/>
          <pc:sldLayoutMkLst>
            <pc:docMk/>
            <pc:sldMasterMk cId="3676200875" sldId="2147483648"/>
            <pc:sldLayoutMk cId="3566899855" sldId="2147483657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66899855" sldId="2147483657"/>
              <ac:spMk id="2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66899855" sldId="2147483657"/>
              <ac:spMk id="3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66899855" sldId="2147483657"/>
              <ac:spMk id="4" creationId="{00000000-0000-0000-0000-000000000000}"/>
            </ac:spMkLst>
          </pc:spChg>
        </pc:sldLayoutChg>
        <pc:sldLayoutChg chg="addSp delSp modSp mod">
          <pc:chgData name="Filip, Kevin T CPT" userId="266a80d5-ec9b-4b2a-84f6-2fa3f7fb34b8" providerId="ADAL" clId="{B5328AE5-5EBE-406D-BF52-0E0BF442922D}" dt="2023-10-09T20:14:34.073" v="569" actId="1076"/>
          <pc:sldLayoutMkLst>
            <pc:docMk/>
            <pc:sldMasterMk cId="3676200875" sldId="2147483648"/>
            <pc:sldLayoutMk cId="3640757731" sldId="2147483657"/>
          </pc:sldLayoutMkLst>
          <pc:spChg chg="mod ord">
            <ac:chgData name="Filip, Kevin T CPT" userId="266a80d5-ec9b-4b2a-84f6-2fa3f7fb34b8" providerId="ADAL" clId="{B5328AE5-5EBE-406D-BF52-0E0BF442922D}" dt="2023-10-09T18:38:30.396" v="559"/>
            <ac:spMkLst>
              <pc:docMk/>
              <pc:sldMasterMk cId="3676200875" sldId="2147483648"/>
              <pc:sldLayoutMk cId="3640757731" sldId="2147483657"/>
              <ac:spMk id="3" creationId="{9ABE98AF-09AD-838C-CE54-4CDFF0CDD57B}"/>
            </ac:spMkLst>
          </pc:spChg>
          <pc:spChg chg="add mod">
            <ac:chgData name="Filip, Kevin T CPT" userId="266a80d5-ec9b-4b2a-84f6-2fa3f7fb34b8" providerId="ADAL" clId="{B5328AE5-5EBE-406D-BF52-0E0BF442922D}" dt="2023-10-09T18:38:24.350" v="556" actId="962"/>
            <ac:spMkLst>
              <pc:docMk/>
              <pc:sldMasterMk cId="3676200875" sldId="2147483648"/>
              <pc:sldLayoutMk cId="3640757731" sldId="2147483657"/>
              <ac:spMk id="5" creationId="{9419D272-FF84-4DCC-AC3B-50540CB61EE7}"/>
            </ac:spMkLst>
          </pc:spChg>
          <pc:spChg chg="add mod ord">
            <ac:chgData name="Filip, Kevin T CPT" userId="266a80d5-ec9b-4b2a-84f6-2fa3f7fb34b8" providerId="ADAL" clId="{B5328AE5-5EBE-406D-BF52-0E0BF442922D}" dt="2023-10-09T20:14:34.073" v="569" actId="1076"/>
            <ac:spMkLst>
              <pc:docMk/>
              <pc:sldMasterMk cId="3676200875" sldId="2147483648"/>
              <pc:sldLayoutMk cId="3640757731" sldId="2147483657"/>
              <ac:spMk id="6" creationId="{B98AEDDE-1DB9-08C1-86C5-4F55A3C1A70D}"/>
            </ac:spMkLst>
          </pc:spChg>
          <pc:spChg chg="add mod">
            <ac:chgData name="Filip, Kevin T CPT" userId="266a80d5-ec9b-4b2a-84f6-2fa3f7fb34b8" providerId="ADAL" clId="{B5328AE5-5EBE-406D-BF52-0E0BF442922D}" dt="2023-10-09T20:14:29.613" v="568" actId="1076"/>
            <ac:spMkLst>
              <pc:docMk/>
              <pc:sldMasterMk cId="3676200875" sldId="2147483648"/>
              <pc:sldLayoutMk cId="3640757731" sldId="2147483657"/>
              <ac:spMk id="7" creationId="{04B3B4AC-7D99-FD29-C7DA-192947555F02}"/>
            </ac:spMkLst>
          </pc:spChg>
          <pc:spChg chg="del">
            <ac:chgData name="Filip, Kevin T CPT" userId="266a80d5-ec9b-4b2a-84f6-2fa3f7fb34b8" providerId="ADAL" clId="{B5328AE5-5EBE-406D-BF52-0E0BF442922D}" dt="2023-10-09T18:35:58.810" v="548" actId="478"/>
            <ac:spMkLst>
              <pc:docMk/>
              <pc:sldMasterMk cId="3676200875" sldId="2147483648"/>
              <pc:sldLayoutMk cId="3640757731" sldId="2147483657"/>
              <ac:spMk id="22" creationId="{39CC487C-E99C-8C7C-1D1F-1309FBC678FC}"/>
            </ac:spMkLst>
          </pc:spChg>
        </pc:sldLayoutChg>
        <pc:sldLayoutChg chg="del">
          <pc:chgData name="Filip, Kevin T CPT" userId="266a80d5-ec9b-4b2a-84f6-2fa3f7fb34b8" providerId="ADAL" clId="{B5328AE5-5EBE-406D-BF52-0E0BF442922D}" dt="2023-10-07T02:39:37.118" v="44" actId="2696"/>
          <pc:sldLayoutMkLst>
            <pc:docMk/>
            <pc:sldMasterMk cId="3676200875" sldId="2147483648"/>
            <pc:sldLayoutMk cId="313914798" sldId="2147483658"/>
          </pc:sldLayoutMkLst>
        </pc:sldLayoutChg>
        <pc:sldLayoutChg chg="modSp del">
          <pc:chgData name="Filip, Kevin T CPT" userId="266a80d5-ec9b-4b2a-84f6-2fa3f7fb34b8" providerId="ADAL" clId="{B5328AE5-5EBE-406D-BF52-0E0BF442922D}" dt="2023-10-07T02:39:38.222" v="45" actId="2696"/>
          <pc:sldLayoutMkLst>
            <pc:docMk/>
            <pc:sldMasterMk cId="3676200875" sldId="2147483648"/>
            <pc:sldLayoutMk cId="2581529045" sldId="2147483659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81529045" sldId="2147483659"/>
              <ac:spMk id="2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81529045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Filip, Kevin T CPT" userId="266a80d5-ec9b-4b2a-84f6-2fa3f7fb34b8" providerId="ADAL" clId="{ABAD15D8-AB4B-4E79-9109-18D18824EBED}"/>
    <pc:docChg chg="modMainMaster">
      <pc:chgData name="Filip, Kevin T CPT" userId="266a80d5-ec9b-4b2a-84f6-2fa3f7fb34b8" providerId="ADAL" clId="{ABAD15D8-AB4B-4E79-9109-18D18824EBED}" dt="2023-12-10T16:09:43.329" v="13" actId="404"/>
      <pc:docMkLst>
        <pc:docMk/>
      </pc:docMkLst>
      <pc:sldMasterChg chg="modSldLayout">
        <pc:chgData name="Filip, Kevin T CPT" userId="266a80d5-ec9b-4b2a-84f6-2fa3f7fb34b8" providerId="ADAL" clId="{ABAD15D8-AB4B-4E79-9109-18D18824EBED}" dt="2023-12-10T16:09:43.329" v="13" actId="404"/>
        <pc:sldMasterMkLst>
          <pc:docMk/>
          <pc:sldMasterMk cId="3676200875" sldId="2147483648"/>
        </pc:sldMasterMkLst>
        <pc:sldLayoutChg chg="modSp mod">
          <pc:chgData name="Filip, Kevin T CPT" userId="266a80d5-ec9b-4b2a-84f6-2fa3f7fb34b8" providerId="ADAL" clId="{ABAD15D8-AB4B-4E79-9109-18D18824EBED}" dt="2023-12-10T16:09:22.261" v="3" actId="404"/>
          <pc:sldLayoutMkLst>
            <pc:docMk/>
            <pc:sldMasterMk cId="3676200875" sldId="2147483648"/>
            <pc:sldLayoutMk cId="338346009" sldId="2147483650"/>
          </pc:sldLayoutMkLst>
          <pc:spChg chg="mod">
            <ac:chgData name="Filip, Kevin T CPT" userId="266a80d5-ec9b-4b2a-84f6-2fa3f7fb34b8" providerId="ADAL" clId="{ABAD15D8-AB4B-4E79-9109-18D18824EBED}" dt="2023-12-10T16:09:22.261" v="3" actId="404"/>
            <ac:spMkLst>
              <pc:docMk/>
              <pc:sldMasterMk cId="3676200875" sldId="2147483648"/>
              <pc:sldLayoutMk cId="338346009" sldId="2147483650"/>
              <ac:spMk id="5" creationId="{6B52C83D-A38A-4053-C1C6-077492CB355D}"/>
            </ac:spMkLst>
          </pc:spChg>
        </pc:sldLayoutChg>
        <pc:sldLayoutChg chg="modSp">
          <pc:chgData name="Filip, Kevin T CPT" userId="266a80d5-ec9b-4b2a-84f6-2fa3f7fb34b8" providerId="ADAL" clId="{ABAD15D8-AB4B-4E79-9109-18D18824EBED}" dt="2023-12-10T16:09:27.744" v="5" actId="404"/>
          <pc:sldLayoutMkLst>
            <pc:docMk/>
            <pc:sldMasterMk cId="3676200875" sldId="2147483648"/>
            <pc:sldLayoutMk cId="207408016" sldId="2147483653"/>
          </pc:sldLayoutMkLst>
          <pc:spChg chg="mod">
            <ac:chgData name="Filip, Kevin T CPT" userId="266a80d5-ec9b-4b2a-84f6-2fa3f7fb34b8" providerId="ADAL" clId="{ABAD15D8-AB4B-4E79-9109-18D18824EBED}" dt="2023-12-10T16:09:27.744" v="5" actId="404"/>
            <ac:spMkLst>
              <pc:docMk/>
              <pc:sldMasterMk cId="3676200875" sldId="2147483648"/>
              <pc:sldLayoutMk cId="207408016" sldId="2147483653"/>
              <ac:spMk id="4" creationId="{588CB9CD-8C4B-BDAC-C8E0-C38B8D2249AB}"/>
            </ac:spMkLst>
          </pc:spChg>
        </pc:sldLayoutChg>
        <pc:sldLayoutChg chg="modSp">
          <pc:chgData name="Filip, Kevin T CPT" userId="266a80d5-ec9b-4b2a-84f6-2fa3f7fb34b8" providerId="ADAL" clId="{ABAD15D8-AB4B-4E79-9109-18D18824EBED}" dt="2023-12-10T16:09:43.329" v="13" actId="404"/>
          <pc:sldLayoutMkLst>
            <pc:docMk/>
            <pc:sldMasterMk cId="3676200875" sldId="2147483648"/>
            <pc:sldLayoutMk cId="868477439" sldId="2147483654"/>
          </pc:sldLayoutMkLst>
          <pc:spChg chg="mod">
            <ac:chgData name="Filip, Kevin T CPT" userId="266a80d5-ec9b-4b2a-84f6-2fa3f7fb34b8" providerId="ADAL" clId="{ABAD15D8-AB4B-4E79-9109-18D18824EBED}" dt="2023-12-10T16:09:43.329" v="13" actId="404"/>
            <ac:spMkLst>
              <pc:docMk/>
              <pc:sldMasterMk cId="3676200875" sldId="2147483648"/>
              <pc:sldLayoutMk cId="868477439" sldId="2147483654"/>
              <ac:spMk id="5" creationId="{5DC5C8F4-2B82-ADD6-0C83-5D9CB203D0EC}"/>
            </ac:spMkLst>
          </pc:spChg>
        </pc:sldLayoutChg>
        <pc:sldLayoutChg chg="modSp">
          <pc:chgData name="Filip, Kevin T CPT" userId="266a80d5-ec9b-4b2a-84f6-2fa3f7fb34b8" providerId="ADAL" clId="{ABAD15D8-AB4B-4E79-9109-18D18824EBED}" dt="2023-12-10T16:09:34.898" v="9" actId="404"/>
          <pc:sldLayoutMkLst>
            <pc:docMk/>
            <pc:sldMasterMk cId="3676200875" sldId="2147483648"/>
            <pc:sldLayoutMk cId="1543268093" sldId="2147483655"/>
          </pc:sldLayoutMkLst>
          <pc:spChg chg="mod">
            <ac:chgData name="Filip, Kevin T CPT" userId="266a80d5-ec9b-4b2a-84f6-2fa3f7fb34b8" providerId="ADAL" clId="{ABAD15D8-AB4B-4E79-9109-18D18824EBED}" dt="2023-12-10T16:09:34.898" v="9" actId="404"/>
            <ac:spMkLst>
              <pc:docMk/>
              <pc:sldMasterMk cId="3676200875" sldId="2147483648"/>
              <pc:sldLayoutMk cId="1543268093" sldId="2147483655"/>
              <ac:spMk id="4" creationId="{DE439703-6062-557B-5AE7-8033E141E380}"/>
            </ac:spMkLst>
          </pc:spChg>
        </pc:sldLayoutChg>
        <pc:sldLayoutChg chg="modSp">
          <pc:chgData name="Filip, Kevin T CPT" userId="266a80d5-ec9b-4b2a-84f6-2fa3f7fb34b8" providerId="ADAL" clId="{ABAD15D8-AB4B-4E79-9109-18D18824EBED}" dt="2023-12-10T16:09:31.372" v="7" actId="404"/>
          <pc:sldLayoutMkLst>
            <pc:docMk/>
            <pc:sldMasterMk cId="3676200875" sldId="2147483648"/>
            <pc:sldLayoutMk cId="3989097588" sldId="2147483656"/>
          </pc:sldLayoutMkLst>
          <pc:spChg chg="mod">
            <ac:chgData name="Filip, Kevin T CPT" userId="266a80d5-ec9b-4b2a-84f6-2fa3f7fb34b8" providerId="ADAL" clId="{ABAD15D8-AB4B-4E79-9109-18D18824EBED}" dt="2023-12-10T16:09:31.372" v="7" actId="404"/>
            <ac:spMkLst>
              <pc:docMk/>
              <pc:sldMasterMk cId="3676200875" sldId="2147483648"/>
              <pc:sldLayoutMk cId="3989097588" sldId="2147483656"/>
              <ac:spMk id="4" creationId="{588CB9CD-8C4B-BDAC-C8E0-C38B8D2249AB}"/>
            </ac:spMkLst>
          </pc:spChg>
        </pc:sldLayoutChg>
        <pc:sldLayoutChg chg="modSp">
          <pc:chgData name="Filip, Kevin T CPT" userId="266a80d5-ec9b-4b2a-84f6-2fa3f7fb34b8" providerId="ADAL" clId="{ABAD15D8-AB4B-4E79-9109-18D18824EBED}" dt="2023-12-10T16:09:38.896" v="11" actId="404"/>
          <pc:sldLayoutMkLst>
            <pc:docMk/>
            <pc:sldMasterMk cId="3676200875" sldId="2147483648"/>
            <pc:sldLayoutMk cId="3640757731" sldId="2147483657"/>
          </pc:sldLayoutMkLst>
          <pc:spChg chg="mod">
            <ac:chgData name="Filip, Kevin T CPT" userId="266a80d5-ec9b-4b2a-84f6-2fa3f7fb34b8" providerId="ADAL" clId="{ABAD15D8-AB4B-4E79-9109-18D18824EBED}" dt="2023-12-10T16:09:38.896" v="11" actId="404"/>
            <ac:spMkLst>
              <pc:docMk/>
              <pc:sldMasterMk cId="3676200875" sldId="2147483648"/>
              <pc:sldLayoutMk cId="3640757731" sldId="2147483657"/>
              <ac:spMk id="4" creationId="{DE439703-6062-557B-5AE7-8033E141E38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DB774D-9C8D-0074-95C0-4A0B8961EB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24D81-0937-74B5-5559-690E6BB4DD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0C003-3642-430D-A15A-E96480130D5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05010-09FA-8783-C7F6-2AD0BDA688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9387E-47B3-A752-CE8E-0202FD8410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4F7F1-5571-4F73-A03B-911F432A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70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75360" y="2272456"/>
            <a:ext cx="11054080" cy="1568027"/>
          </a:xfrm>
        </p:spPr>
        <p:txBody>
          <a:bodyPr/>
          <a:lstStyle>
            <a:lvl1pPr algn="ctr">
              <a:defRPr sz="6502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950720" y="4145280"/>
            <a:ext cx="910336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0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21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8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42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02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63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2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84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post-table sum">
            <a:extLst>
              <a:ext uri="{FF2B5EF4-FFF2-40B4-BE49-F238E27FC236}">
                <a16:creationId xmlns:a16="http://schemas.microsoft.com/office/drawing/2014/main" id="{1CDC9A46-D626-6A72-7B6E-681066B692F5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9334381" y="1911792"/>
            <a:ext cx="2942033" cy="1363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pre-chart">
            <a:extLst>
              <a:ext uri="{FF2B5EF4-FFF2-40B4-BE49-F238E27FC236}">
                <a16:creationId xmlns:a16="http://schemas.microsoft.com/office/drawing/2014/main" id="{83893AF4-ACCF-D7D2-3118-0038A480C61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03648" y="4390045"/>
            <a:ext cx="5904865" cy="2684463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ost-chart">
            <a:extLst>
              <a:ext uri="{FF2B5EF4-FFF2-40B4-BE49-F238E27FC236}">
                <a16:creationId xmlns:a16="http://schemas.microsoft.com/office/drawing/2014/main" id="{39CC487C-E99C-8C7C-1D1F-1309FBC678FC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696286" y="4397524"/>
            <a:ext cx="5904865" cy="268446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pre-table sum">
            <a:extLst>
              <a:ext uri="{FF2B5EF4-FFF2-40B4-BE49-F238E27FC236}">
                <a16:creationId xmlns:a16="http://schemas.microsoft.com/office/drawing/2014/main" id="{C0FCACE7-492B-427E-5707-AA32DBBA246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16596" y="2087198"/>
            <a:ext cx="2942034" cy="13723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mp table">
            <a:extLst>
              <a:ext uri="{FF2B5EF4-FFF2-40B4-BE49-F238E27FC236}">
                <a16:creationId xmlns:a16="http://schemas.microsoft.com/office/drawing/2014/main" id="{053DF821-367B-B4A3-9DB7-2F7A07E70CD8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516595" y="628547"/>
            <a:ext cx="11840623" cy="37689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90C332-4C75-FDE9-2BE4-9E2C2160067D}"/>
              </a:ext>
            </a:extLst>
          </p:cNvPr>
          <p:cNvSpPr/>
          <p:nvPr userDrawn="1"/>
        </p:nvSpPr>
        <p:spPr>
          <a:xfrm>
            <a:off x="0" y="628118"/>
            <a:ext cx="630851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6B52C83D-A38A-4053-C1C6-077492CB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99644"/>
            <a:ext cx="6502402" cy="7973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hart">
            <a:extLst>
              <a:ext uri="{FF2B5EF4-FFF2-40B4-BE49-F238E27FC236}">
                <a16:creationId xmlns:a16="http://schemas.microsoft.com/office/drawing/2014/main" id="{39CC487C-E99C-8C7C-1D1F-1309FBC678FC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1001262" y="942250"/>
            <a:ext cx="10874950" cy="6028218"/>
          </a:xfrm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516423-23B8-8BAC-4230-5952A1BBA694}"/>
              </a:ext>
            </a:extLst>
          </p:cNvPr>
          <p:cNvSpPr/>
          <p:nvPr userDrawn="1"/>
        </p:nvSpPr>
        <p:spPr>
          <a:xfrm>
            <a:off x="0" y="628118"/>
            <a:ext cx="630851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8CB9CD-8C4B-BDAC-C8E0-C38B8D22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40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hart">
            <a:extLst>
              <a:ext uri="{FF2B5EF4-FFF2-40B4-BE49-F238E27FC236}">
                <a16:creationId xmlns:a16="http://schemas.microsoft.com/office/drawing/2014/main" id="{39CC487C-E99C-8C7C-1D1F-1309FBC678FC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308515" y="942250"/>
            <a:ext cx="6540087" cy="6028218"/>
          </a:xfrm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516423-23B8-8BAC-4230-5952A1BBA694}"/>
              </a:ext>
            </a:extLst>
          </p:cNvPr>
          <p:cNvSpPr/>
          <p:nvPr userDrawn="1"/>
        </p:nvSpPr>
        <p:spPr>
          <a:xfrm>
            <a:off x="0" y="628118"/>
            <a:ext cx="630851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8CB9CD-8C4B-BDAC-C8E0-C38B8D22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able">
            <a:extLst>
              <a:ext uri="{FF2B5EF4-FFF2-40B4-BE49-F238E27FC236}">
                <a16:creationId xmlns:a16="http://schemas.microsoft.com/office/drawing/2014/main" id="{068C70A1-C7A2-530A-94D4-4C0130FD44CC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161925" y="2726107"/>
            <a:ext cx="5867400" cy="212363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9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hart left">
            <a:extLst>
              <a:ext uri="{FF2B5EF4-FFF2-40B4-BE49-F238E27FC236}">
                <a16:creationId xmlns:a16="http://schemas.microsoft.com/office/drawing/2014/main" id="{39CC487C-E99C-8C7C-1D1F-1309FBC678FC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101568" y="942250"/>
            <a:ext cx="6308515" cy="6028218"/>
          </a:xfrm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516423-23B8-8BAC-4230-5952A1BBA694}"/>
              </a:ext>
            </a:extLst>
          </p:cNvPr>
          <p:cNvSpPr/>
          <p:nvPr userDrawn="1"/>
        </p:nvSpPr>
        <p:spPr>
          <a:xfrm>
            <a:off x="0" y="628118"/>
            <a:ext cx="630851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3" name="chart right">
            <a:extLst>
              <a:ext uri="{FF2B5EF4-FFF2-40B4-BE49-F238E27FC236}">
                <a16:creationId xmlns:a16="http://schemas.microsoft.com/office/drawing/2014/main" id="{9ABE98AF-09AD-838C-CE54-4CDFF0CDD57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502400" y="942250"/>
            <a:ext cx="6308515" cy="602821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E439703-6062-557B-5AE7-8033E141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326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516423-23B8-8BAC-4230-5952A1BBA694}"/>
              </a:ext>
            </a:extLst>
          </p:cNvPr>
          <p:cNvSpPr/>
          <p:nvPr userDrawn="1"/>
        </p:nvSpPr>
        <p:spPr>
          <a:xfrm>
            <a:off x="0" y="628118"/>
            <a:ext cx="630851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E439703-6062-557B-5AE7-8033E141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hart 2">
            <a:extLst>
              <a:ext uri="{FF2B5EF4-FFF2-40B4-BE49-F238E27FC236}">
                <a16:creationId xmlns:a16="http://schemas.microsoft.com/office/drawing/2014/main" id="{9419D272-FF84-4DCC-AC3B-50540CB61EE7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08514" y="4013264"/>
            <a:ext cx="6502401" cy="282644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hart 1">
            <a:extLst>
              <a:ext uri="{FF2B5EF4-FFF2-40B4-BE49-F238E27FC236}">
                <a16:creationId xmlns:a16="http://schemas.microsoft.com/office/drawing/2014/main" id="{9ABE98AF-09AD-838C-CE54-4CDFF0CDD57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308514" y="942250"/>
            <a:ext cx="6502401" cy="282644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able 2">
            <a:extLst>
              <a:ext uri="{FF2B5EF4-FFF2-40B4-BE49-F238E27FC236}">
                <a16:creationId xmlns:a16="http://schemas.microsoft.com/office/drawing/2014/main" id="{04B3B4AC-7D99-FD29-C7DA-192947555F02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1464888" y="3189973"/>
            <a:ext cx="4070647" cy="25558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able 1">
            <a:extLst>
              <a:ext uri="{FF2B5EF4-FFF2-40B4-BE49-F238E27FC236}">
                <a16:creationId xmlns:a16="http://schemas.microsoft.com/office/drawing/2014/main" id="{B98AEDDE-1DB9-08C1-86C5-4F55A3C1A70D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434264" y="823987"/>
            <a:ext cx="4131893" cy="2555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5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hart">
            <a:extLst>
              <a:ext uri="{FF2B5EF4-FFF2-40B4-BE49-F238E27FC236}">
                <a16:creationId xmlns:a16="http://schemas.microsoft.com/office/drawing/2014/main" id="{39CC487C-E99C-8C7C-1D1F-1309FBC678FC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188676" y="4667458"/>
            <a:ext cx="5972832" cy="2555875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table 1">
            <a:extLst>
              <a:ext uri="{FF2B5EF4-FFF2-40B4-BE49-F238E27FC236}">
                <a16:creationId xmlns:a16="http://schemas.microsoft.com/office/drawing/2014/main" id="{1FD75B77-F761-CBBF-B9E8-613633654670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62055" y="764760"/>
            <a:ext cx="5972832" cy="25558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ut sheet">
            <a:extLst>
              <a:ext uri="{FF2B5EF4-FFF2-40B4-BE49-F238E27FC236}">
                <a16:creationId xmlns:a16="http://schemas.microsoft.com/office/drawing/2014/main" id="{752F6A3F-9974-7EBC-1276-7345EC54E1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49406" y="0"/>
            <a:ext cx="5942817" cy="72523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EFD153-E55A-04F8-8493-FB1D19F39619}"/>
              </a:ext>
            </a:extLst>
          </p:cNvPr>
          <p:cNvSpPr/>
          <p:nvPr userDrawn="1"/>
        </p:nvSpPr>
        <p:spPr>
          <a:xfrm>
            <a:off x="0" y="507574"/>
            <a:ext cx="54864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5DC5C8F4-2B82-ADD6-0C83-5D9CB203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847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1706882"/>
            <a:ext cx="11704320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1" y="7063100"/>
            <a:ext cx="1441120" cy="252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1119" y="7063100"/>
            <a:ext cx="4118187" cy="252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70347" y="7131466"/>
            <a:ext cx="3034453" cy="183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6" r:id="rId4"/>
    <p:sldLayoutId id="2147483655" r:id="rId5"/>
    <p:sldLayoutId id="2147483657" r:id="rId6"/>
    <p:sldLayoutId id="2147483654" r:id="rId7"/>
  </p:sldLayoutIdLst>
  <p:txStyles>
    <p:titleStyle>
      <a:lvl1pPr algn="l" defTabSz="660583" rtl="0" eaLnBrk="1" latinLnBrk="0" hangingPunct="1">
        <a:spcBef>
          <a:spcPct val="0"/>
        </a:spcBef>
        <a:buNone/>
        <a:defRPr sz="32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5437" indent="-495437" algn="l" defTabSz="660583" rtl="0" eaLnBrk="1" latinLnBrk="0" hangingPunct="1">
        <a:spcBef>
          <a:spcPct val="20000"/>
        </a:spcBef>
        <a:buFont typeface="Arial"/>
        <a:buChar char="•"/>
        <a:defRPr sz="4623" kern="1200">
          <a:solidFill>
            <a:schemeClr val="tx1"/>
          </a:solidFill>
          <a:latin typeface="+mn-lt"/>
          <a:ea typeface="+mn-ea"/>
          <a:cs typeface="+mn-cs"/>
        </a:defRPr>
      </a:lvl1pPr>
      <a:lvl2pPr marL="1073448" indent="-412865" algn="l" defTabSz="660583" rtl="0" eaLnBrk="1" latinLnBrk="0" hangingPunct="1">
        <a:spcBef>
          <a:spcPct val="20000"/>
        </a:spcBef>
        <a:buFont typeface="Arial"/>
        <a:buChar char="–"/>
        <a:defRPr sz="4046" kern="1200">
          <a:solidFill>
            <a:schemeClr val="tx1"/>
          </a:solidFill>
          <a:latin typeface="+mn-lt"/>
          <a:ea typeface="+mn-ea"/>
          <a:cs typeface="+mn-cs"/>
        </a:defRPr>
      </a:lvl2pPr>
      <a:lvl3pPr marL="1651458" indent="-330292" algn="l" defTabSz="660583" rtl="0" eaLnBrk="1" latinLnBrk="0" hangingPunct="1">
        <a:spcBef>
          <a:spcPct val="20000"/>
        </a:spcBef>
        <a:buFont typeface="Arial"/>
        <a:buChar char="•"/>
        <a:defRPr sz="3468" kern="1200">
          <a:solidFill>
            <a:schemeClr val="tx1"/>
          </a:solidFill>
          <a:latin typeface="+mn-lt"/>
          <a:ea typeface="+mn-ea"/>
          <a:cs typeface="+mn-cs"/>
        </a:defRPr>
      </a:lvl3pPr>
      <a:lvl4pPr marL="2312041" indent="-330292" algn="l" defTabSz="660583" rtl="0" eaLnBrk="1" latinLnBrk="0" hangingPunct="1">
        <a:spcBef>
          <a:spcPct val="20000"/>
        </a:spcBef>
        <a:buFont typeface="Arial"/>
        <a:buChar char="–"/>
        <a:defRPr sz="2889" kern="1200">
          <a:solidFill>
            <a:schemeClr val="tx1"/>
          </a:solidFill>
          <a:latin typeface="+mn-lt"/>
          <a:ea typeface="+mn-ea"/>
          <a:cs typeface="+mn-cs"/>
        </a:defRPr>
      </a:lvl4pPr>
      <a:lvl5pPr marL="2972625" indent="-330292" algn="l" defTabSz="660583" rtl="0" eaLnBrk="1" latinLnBrk="0" hangingPunct="1">
        <a:spcBef>
          <a:spcPct val="20000"/>
        </a:spcBef>
        <a:buFont typeface="Arial"/>
        <a:buChar char="»"/>
        <a:defRPr sz="2889" kern="1200">
          <a:solidFill>
            <a:schemeClr val="tx1"/>
          </a:solidFill>
          <a:latin typeface="+mn-lt"/>
          <a:ea typeface="+mn-ea"/>
          <a:cs typeface="+mn-cs"/>
        </a:defRPr>
      </a:lvl5pPr>
      <a:lvl6pPr marL="3633208" indent="-330292" algn="l" defTabSz="660583" rtl="0" eaLnBrk="1" latinLnBrk="0" hangingPunct="1">
        <a:spcBef>
          <a:spcPct val="20000"/>
        </a:spcBef>
        <a:buFont typeface="Arial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6pPr>
      <a:lvl7pPr marL="4293791" indent="-330292" algn="l" defTabSz="660583" rtl="0" eaLnBrk="1" latinLnBrk="0" hangingPunct="1">
        <a:spcBef>
          <a:spcPct val="20000"/>
        </a:spcBef>
        <a:buFont typeface="Arial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7pPr>
      <a:lvl8pPr marL="4954374" indent="-330292" algn="l" defTabSz="660583" rtl="0" eaLnBrk="1" latinLnBrk="0" hangingPunct="1">
        <a:spcBef>
          <a:spcPct val="20000"/>
        </a:spcBef>
        <a:buFont typeface="Arial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8pPr>
      <a:lvl9pPr marL="5614958" indent="-330292" algn="l" defTabSz="660583" rtl="0" eaLnBrk="1" latinLnBrk="0" hangingPunct="1">
        <a:spcBef>
          <a:spcPct val="20000"/>
        </a:spcBef>
        <a:buFont typeface="Arial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1pPr>
      <a:lvl2pPr marL="660583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2pPr>
      <a:lvl3pPr marL="1321166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3pPr>
      <a:lvl4pPr marL="1981750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4pPr>
      <a:lvl5pPr marL="2642333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5pPr>
      <a:lvl6pPr marL="3302916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9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7pPr>
      <a:lvl8pPr marL="4624083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8pPr>
      <a:lvl9pPr marL="5284666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93cdc09ce5c2c889d68fd8f321fadaacbc828a85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1b26bb4c904193b76adc3e5c2d9f42b0de6effcb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d068b62cd2003de4446398d825417368a7a6dc7c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Relationship Id="rId2" Type="http://schemas.openxmlformats.org/officeDocument/2006/relationships/image" Target="../media/156cd4eee27e20563ff331debcf1e3e320cc8b9a.png"/>
<Relationship Id="rId3" Type="http://schemas.openxmlformats.org/officeDocument/2006/relationships/image" Target="../media/d508b517aa4c2a08f6869a0a726c58c28a25af95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Relationship Id="rId2" Type="http://schemas.openxmlformats.org/officeDocument/2006/relationships/image" Target="../media/106c2018fba4ee95224b1e408e6a4a4938aa4e09.png"/>
<Relationship Id="rId3" Type="http://schemas.openxmlformats.org/officeDocument/2006/relationships/image" Target="../media/2bfa0005141947933eba546d4d521e330c04f731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e6205887e56514b2ce205dc07e29f1ddacc46fe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75360" y="2272456"/>
            <a:ext cx="11054080" cy="1568027"/>
          </a:xfrm>
        </p:spPr>
        <p:txBody>
          <a:bodyPr/>
          <a:lstStyle/>
          <a:p>
            <a:r>
              <a:rPr/>
              <a:t>PH2XX: WPRX Grade Brief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502402" cy="797325"/>
          </a:xfrm>
        </p:spPr>
        <p:txBody>
          <a:bodyPr/>
          <a:lstStyle/>
          <a:p>
            <a:r>
              <a:rPr/>
              <a:t>Pre/Post Course Score Comparisons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91440" y="3657600"/>
            <a:ext cx="7315200" cy="3657600"/>
          </a:xfrm>
          <a:prstGeom prst="rect">
            <a:avLst/>
          </a:prstGeom>
        </p:spPr>
      </p:pic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18288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2116139"/>
                <a:gridCol w="718197"/>
                <a:gridCol w="845445"/>
                <a:gridCol w="781821"/>
                <a:gridCol w="794434"/>
                <a:gridCol w="781821"/>
                <a:gridCol w="794434"/>
                <a:gridCol w="794434"/>
                <a:gridCol w="718197"/>
                <a:gridCol w="794434"/>
                <a:gridCol w="794434"/>
                <a:gridCol w="781821"/>
              </a:tblGrid>
              <a:tr h="44879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Grade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999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 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999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Post 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7530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Percent Change%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Inf%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4F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4F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67%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D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-33%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4F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20%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D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-11%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D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-18%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4F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0%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D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-13%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D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-33%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4F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20%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C21313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 D/F's: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 D/F's: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 D/F's: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C21313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(1.4%)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(1.4%)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(1.4%)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 A's: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 A's: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 A's: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 (33.3%)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 (33.3%)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 (33.3%)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C21313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POST D/F's: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POST D/F's: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POST D/F's: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C21313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(4%)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(4%)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(4%)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POST A's: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POST A's: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POST A's: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 (30%)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 (30%)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 (30%)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true"/>
          </p:cNvGraphicFramePr>
          <p:nvPr/>
        </p:nvGraphicFramePr>
        <p:xfrm rot="0">
          <a:off x="7772400" y="4572000"/>
          <a:ext cx="3657600" cy="2743200"/>
        </p:xfrm>
        <a:graphic>
          <a:graphicData uri="http://schemas.openxmlformats.org/drawingml/2006/table">
            <a:tbl>
              <a:tblPr/>
              <a:tblGrid>
                <a:gridCol w="712516"/>
                <a:gridCol w="983483"/>
                <a:gridCol w="1017614"/>
                <a:gridCol w="927226"/>
                <a:gridCol w="843448"/>
                <a:gridCol w="843448"/>
              </a:tblGrid>
              <a:tr h="44899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Type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Number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Average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502402" cy="797325"/>
          </a:xfrm>
        </p:spPr>
        <p:txBody>
          <a:bodyPr/>
          <a:lstStyle/>
          <a:p>
            <a:r>
              <a:rPr/>
              <a:t>Pre Score Comparisons between versions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2743200" y="685800"/>
            <a:ext cx="7315200" cy="3657600"/>
          </a:xfrm>
          <a:prstGeom prst="rect">
            <a:avLst/>
          </a:prstGeom>
        </p:spPr>
      </p:pic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1828800" y="4343400"/>
          <a:ext cx="7315200" cy="1828800"/>
        </p:xfrm>
        <a:graphic>
          <a:graphicData uri="http://schemas.openxmlformats.org/drawingml/2006/table">
            <a:tbl>
              <a:tblPr/>
              <a:tblGrid>
                <a:gridCol w="1079576"/>
                <a:gridCol w="938561"/>
                <a:gridCol w="1361729"/>
                <a:gridCol w="1559423"/>
                <a:gridCol w="1700437"/>
                <a:gridCol w="1057252"/>
                <a:gridCol w="1188345"/>
              </a:tblGrid>
              <a:tr h="499146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Std. Dev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7530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 (0%)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 (39%)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7530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(6%)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(50%)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true"/>
          </p:cNvGraphicFramePr>
          <p:nvPr/>
        </p:nvGraphicFramePr>
        <p:xfrm rot="0">
          <a:off x="1828800" y="5943600"/>
          <a:ext cx="7315200" cy="914400"/>
        </p:xfrm>
        <a:graphic>
          <a:graphicData uri="http://schemas.openxmlformats.org/drawingml/2006/table">
            <a:tbl>
              <a:tblPr/>
              <a:tblGrid>
                <a:gridCol w="1813435"/>
                <a:gridCol w="3344064"/>
                <a:gridCol w="711251"/>
                <a:gridCol w="812275"/>
              </a:tblGrid>
              <a:tr h="388536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Method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result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t_value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p_value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Welch Two Sample t-test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difference in means between group 1 and group 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2.38e-01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</p:spPr>
        <p:txBody>
          <a:bodyPr/>
          <a:lstStyle/>
          <a:p>
            <a:r>
              <a:rPr/>
              <a:t>Cadets not accounted for in this brief</a:t>
            </a:r>
          </a:p>
        </p:txBody>
      </p:sp>
      <p:graphicFrame>
        <p:nvGraphicFramePr>
          <p:cNvPr id="3" name=""/>
          <p:cNvGraphicFramePr>
            <a:graphicFrameLocks noGrp="true"/>
          </p:cNvGraphicFramePr>
          <p:nvPr/>
        </p:nvGraphicFramePr>
        <p:xfrm rot="0">
          <a:off x="2286000" y="914400"/>
          <a:ext cx="7315200" cy="3657600"/>
        </p:xfrm>
        <a:graphic>
          <a:graphicData uri="http://schemas.openxmlformats.org/drawingml/2006/table">
            <a:tbl>
              <a:tblPr/>
              <a:tblGrid>
                <a:gridCol w="1836491"/>
                <a:gridCol w="1480569"/>
                <a:gridCol w="769096"/>
              </a:tblGrid>
              <a:tr h="37358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Cadet Name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Instructor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Section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379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Garcia, Manuel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MAJ Taylor Bruff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A1B1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379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Harris, Oliver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MAJ Taylor Bruff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A1B1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201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Yousefzadeh, Christian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LTC Jacob Capps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A1B1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379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Lyons, Gage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MAJ Taylor Bruff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A2B2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</p:spPr>
        <p:txBody>
          <a:bodyPr/>
          <a:lstStyle/>
          <a:p>
            <a:r>
              <a:rPr/>
              <a:t>WPR  Version Comparisons</a:t>
            </a:r>
          </a:p>
        </p:txBody>
      </p:sp>
      <p:graphicFrame>
        <p:nvGraphicFramePr>
          <p:cNvPr id="3" name=""/>
          <p:cNvGraphicFramePr>
            <a:graphicFrameLocks noGrp="true"/>
          </p:cNvGraphicFramePr>
          <p:nvPr/>
        </p:nvGraphicFramePr>
        <p:xfrm rot="0">
          <a:off x="685800" y="5120640"/>
          <a:ext cx="7315200" cy="2743200"/>
        </p:xfrm>
        <a:graphic>
          <a:graphicData uri="http://schemas.openxmlformats.org/drawingml/2006/table">
            <a:tbl>
              <a:tblPr/>
              <a:tblGrid>
                <a:gridCol w="1079576"/>
                <a:gridCol w="938561"/>
                <a:gridCol w="1361729"/>
                <a:gridCol w="1559423"/>
                <a:gridCol w="1700437"/>
                <a:gridCol w="1135635"/>
                <a:gridCol w="1206204"/>
                <a:gridCol w="1188345"/>
                <a:gridCol w="1188345"/>
              </a:tblGrid>
              <a:tr h="499146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Std. Dev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Max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7530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(22%)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(25%)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7530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 (28%)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 (28%)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4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1828800" y="731520"/>
            <a:ext cx="9144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</p:spPr>
        <p:txBody>
          <a:bodyPr/>
          <a:lstStyle/>
          <a:p>
            <a:r>
              <a:rPr/>
              <a:t>Version 1 Summary</a:t>
            </a:r>
          </a:p>
        </p:txBody>
      </p:sp>
      <p:graphicFrame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5486400"/>
          <a:ext cx="7315200" cy="1371600"/>
        </p:xfrm>
        <a:graphic>
          <a:graphicData uri="http://schemas.openxmlformats.org/drawingml/2006/table">
            <a:tbl>
              <a:tblPr/>
              <a:tblGrid>
                <a:gridCol w="1079576"/>
                <a:gridCol w="938561"/>
                <a:gridCol w="1361729"/>
                <a:gridCol w="1559423"/>
                <a:gridCol w="1700437"/>
                <a:gridCol w="1135635"/>
                <a:gridCol w="1206204"/>
                <a:gridCol w="1057252"/>
                <a:gridCol w="817515"/>
              </a:tblGrid>
              <a:tr h="499146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Std. Dev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Max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4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6400800" y="914400"/>
            <a:ext cx="6400800" cy="4114800"/>
          </a:xfrm>
          <a:prstGeom prst="rect">
            <a:avLst/>
          </a:prstGeom>
        </p:spPr>
      </p:pic>
      <p:pic>
        <p:nvPicPr>
          <p:cNvPr id="5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914400"/>
            <a:ext cx="6400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</p:spPr>
        <p:txBody>
          <a:bodyPr/>
          <a:lstStyle/>
          <a:p>
            <a:r>
              <a:rPr/>
              <a:t>Version 2 Summary</a:t>
            </a:r>
          </a:p>
        </p:txBody>
      </p:sp>
      <p:graphicFrame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5486400"/>
          <a:ext cx="7315200" cy="1371600"/>
        </p:xfrm>
        <a:graphic>
          <a:graphicData uri="http://schemas.openxmlformats.org/drawingml/2006/table">
            <a:tbl>
              <a:tblPr/>
              <a:tblGrid>
                <a:gridCol w="1079576"/>
                <a:gridCol w="938561"/>
                <a:gridCol w="1361729"/>
                <a:gridCol w="1559423"/>
                <a:gridCol w="1700437"/>
                <a:gridCol w="1135635"/>
                <a:gridCol w="1206204"/>
                <a:gridCol w="1057252"/>
                <a:gridCol w="817515"/>
              </a:tblGrid>
              <a:tr h="499146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Std. Dev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Max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4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6400800" y="914400"/>
            <a:ext cx="6400800" cy="4114800"/>
          </a:xfrm>
          <a:prstGeom prst="rect">
            <a:avLst/>
          </a:prstGeom>
        </p:spPr>
      </p:pic>
      <p:pic>
        <p:nvPicPr>
          <p:cNvPr id="5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914400"/>
            <a:ext cx="6400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</p:spPr>
        <p:txBody>
          <a:bodyPr/>
          <a:lstStyle/>
          <a:p>
            <a:r>
              <a:rPr/>
              <a:t>a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715000" y="91440"/>
            <a:ext cx="7200900" cy="3429000"/>
          </a:xfrm>
          <a:prstGeom prst="rect">
            <a:avLst/>
          </a:prstGeom>
        </p:spPr>
      </p:pic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45720" y="3200400"/>
          <a:ext cx="5486400" cy="909030"/>
        </p:xfrm>
        <a:graphic>
          <a:graphicData uri="http://schemas.openxmlformats.org/drawingml/2006/table">
            <a:tbl>
              <a:tblPr/>
              <a:tblGrid>
                <a:gridCol w="448557"/>
                <a:gridCol w="458541"/>
                <a:gridCol w="398346"/>
                <a:gridCol w="461784"/>
                <a:gridCol w="398346"/>
                <a:gridCol w="509595"/>
                <a:gridCol w="451273"/>
                <a:gridCol w="387835"/>
                <a:gridCol w="499084"/>
                <a:gridCol w="451273"/>
                <a:gridCol w="387835"/>
                <a:gridCol w="557425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73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true"/>
          </p:cNvGraphicFramePr>
          <p:nvPr/>
        </p:nvGraphicFramePr>
        <p:xfrm rot="0">
          <a:off x="263203" y="4795230"/>
          <a:ext cx="3657600" cy="982737"/>
        </p:xfrm>
        <a:graphic>
          <a:graphicData uri="http://schemas.openxmlformats.org/drawingml/2006/table">
            <a:tbl>
              <a:tblPr/>
              <a:tblGrid>
                <a:gridCol w="874875"/>
                <a:gridCol w="769114"/>
                <a:gridCol w="737302"/>
                <a:gridCol w="606824"/>
                <a:gridCol w="982218"/>
                <a:gridCol w="1081102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 (25%)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238 (75%)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(27%)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203 (73%)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true"/>
          </p:cNvGraphicFramePr>
          <p:nvPr/>
        </p:nvGraphicFramePr>
        <p:xfrm rot="0">
          <a:off x="5715000" y="3634740"/>
          <a:ext cx="7200900" cy="2743200"/>
        </p:xfrm>
        <a:graphic>
          <a:graphicData uri="http://schemas.openxmlformats.org/drawingml/2006/table">
            <a:tbl>
              <a:tblPr/>
              <a:tblGrid>
                <a:gridCol w="829675"/>
                <a:gridCol w="517694"/>
                <a:gridCol w="1646307"/>
                <a:gridCol w="1168743"/>
              </a:tblGrid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Pts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Applied (%)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(D)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(Option D)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(Option C)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(A)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(Option A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(B)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</Words>
  <Application>Microsoft Office PowerPoint</Application>
  <PresentationFormat>Custom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Test</vt:lpstr>
      <vt:lpstr>This is a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WPR Outbrief</dc:title>
  <dc:creator>Kevin</dc:creator>
  <cp:keywords/>
  <cp:lastModifiedBy/>
  <cp:revision>6</cp:revision>
  <dcterms:created xsi:type="dcterms:W3CDTF">2023-09-28T02:09:22Z</dcterms:created>
  <dcterms:modified xsi:type="dcterms:W3CDTF">2024-12-15T09:19:46Z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9/27/2023</vt:lpwstr>
  </property>
  <property fmtid="{D5CDD505-2E9C-101B-9397-08002B2CF9AE}" pid="3" name="output">
    <vt:lpwstr/>
  </property>
</Properties>
</file>