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9" r:id="rId2"/>
    <p:sldId id="256" r:id="rId3"/>
    <p:sldId id="258" r:id="rId4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15D8-AB4B-4E79-9109-18D18824EBED}" v="12" dt="2023-12-10T16:0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49" d="100"/>
          <a:sy n="149" d="100"/>
        </p:scale>
        <p:origin x="260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99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, Kevin T CPT" userId="266a80d5-ec9b-4b2a-84f6-2fa3f7fb34b8" providerId="ADAL" clId="{7AB97B23-0AD6-41E7-A457-150A112C2163}"/>
    <pc:docChg chg="custSel modMainMaster">
      <pc:chgData name="Filip, Kevin T CPT" userId="266a80d5-ec9b-4b2a-84f6-2fa3f7fb34b8" providerId="ADAL" clId="{7AB97B23-0AD6-41E7-A457-150A112C2163}" dt="2023-11-18T18:43:03.981" v="35"/>
      <pc:docMkLst>
        <pc:docMk/>
      </pc:docMkLst>
      <pc:sldMasterChg chg="modSldLayout">
        <pc:chgData name="Filip, Kevin T CPT" userId="266a80d5-ec9b-4b2a-84f6-2fa3f7fb34b8" providerId="ADAL" clId="{7AB97B23-0AD6-41E7-A457-150A112C2163}" dt="2023-11-18T18:43:03.981" v="35"/>
        <pc:sldMasterMkLst>
          <pc:docMk/>
          <pc:sldMasterMk cId="3676200875" sldId="2147483648"/>
        </pc:sldMasterMkLst>
        <pc:sldLayoutChg chg="addSp delSp modSp mod">
          <pc:chgData name="Filip, Kevin T CPT" userId="266a80d5-ec9b-4b2a-84f6-2fa3f7fb34b8" providerId="ADAL" clId="{7AB97B23-0AD6-41E7-A457-150A112C2163}" dt="2023-11-18T18:43:03.981" v="35"/>
          <pc:sldLayoutMkLst>
            <pc:docMk/>
            <pc:sldMasterMk cId="3676200875" sldId="2147483648"/>
            <pc:sldLayoutMk cId="338346009" sldId="2147483650"/>
          </pc:sldLayoutMkLst>
          <pc:spChg chg="add del mod">
            <ac:chgData name="Filip, Kevin T CPT" userId="266a80d5-ec9b-4b2a-84f6-2fa3f7fb34b8" providerId="ADAL" clId="{7AB97B23-0AD6-41E7-A457-150A112C2163}" dt="2023-11-18T18:43:01.449" v="33" actId="478"/>
            <ac:spMkLst>
              <pc:docMk/>
              <pc:sldMasterMk cId="3676200875" sldId="2147483648"/>
              <pc:sldLayoutMk cId="338346009" sldId="2147483650"/>
              <ac:spMk id="3" creationId="{04070087-9D2A-F870-6147-011171D994E8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4" creationId="{9590C332-4C75-FDE9-2BE4-9E2C2160067D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  <pc:spChg chg="mod">
            <ac:chgData name="Filip, Kevin T CPT" userId="266a80d5-ec9b-4b2a-84f6-2fa3f7fb34b8" providerId="ADAL" clId="{7AB97B23-0AD6-41E7-A457-150A112C2163}" dt="2023-11-18T16:02:09.529" v="31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del mod">
            <ac:chgData name="Filip, Kevin T CPT" userId="266a80d5-ec9b-4b2a-84f6-2fa3f7fb34b8" providerId="ADAL" clId="{7AB97B23-0AD6-41E7-A457-150A112C2163}" dt="2023-11-18T18:43:02.934" v="34" actId="478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7AB97B23-0AD6-41E7-A457-150A112C2163}" dt="2023-11-18T16:02:12.623" v="32" actId="478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cxnChg chg="del">
            <ac:chgData name="Filip, Kevin T CPT" userId="266a80d5-ec9b-4b2a-84f6-2fa3f7fb34b8" providerId="ADAL" clId="{7AB97B23-0AD6-41E7-A457-150A112C2163}" dt="2023-11-18T16:01:16.130" v="0" actId="47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</pc:sldMasterChg>
    </pc:docChg>
  </pc:docChgLst>
  <pc:docChgLst>
    <pc:chgData name="Filip, Kevin T CPT" userId="266a80d5-ec9b-4b2a-84f6-2fa3f7fb34b8" providerId="ADAL" clId="{B5328AE5-5EBE-406D-BF52-0E0BF442922D}"/>
    <pc:docChg chg="undo custSel addSld modSld sldOrd modMainMaster">
      <pc:chgData name="Filip, Kevin T CPT" userId="266a80d5-ec9b-4b2a-84f6-2fa3f7fb34b8" providerId="ADAL" clId="{B5328AE5-5EBE-406D-BF52-0E0BF442922D}" dt="2023-10-10T00:00:33.018" v="629" actId="14100"/>
      <pc:docMkLst>
        <pc:docMk/>
      </pc:docMkLst>
      <pc:sldChg chg="addSp delSp modSp mod modClrScheme chgLayout">
        <pc:chgData name="Filip, Kevin T CPT" userId="266a80d5-ec9b-4b2a-84f6-2fa3f7fb34b8" providerId="ADAL" clId="{B5328AE5-5EBE-406D-BF52-0E0BF442922D}" dt="2023-10-09T15:21:43.076" v="422" actId="1036"/>
        <pc:sldMkLst>
          <pc:docMk/>
          <pc:sldMk cId="47979241" sldId="256"/>
        </pc:sldMkLst>
        <pc:spChg chg="del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2" creationId="{9B6CC51A-9116-9D71-5BAE-F74B187892CE}"/>
          </ac:spMkLst>
        </pc:spChg>
        <pc:spChg chg="del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3" creationId="{27E041DA-3887-61A3-EC9D-B26987DC1AE6}"/>
          </ac:spMkLst>
        </pc:spChg>
        <pc:spChg chg="add mod ord">
          <ac:chgData name="Filip, Kevin T CPT" userId="266a80d5-ec9b-4b2a-84f6-2fa3f7fb34b8" providerId="ADAL" clId="{B5328AE5-5EBE-406D-BF52-0E0BF442922D}" dt="2023-10-09T15:21:43.076" v="422" actId="1036"/>
          <ac:spMkLst>
            <pc:docMk/>
            <pc:sldMk cId="47979241" sldId="256"/>
            <ac:spMk id="4" creationId="{495F6453-5A43-E30D-5810-48304F027242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6" creationId="{CB3A1F99-8460-FB3E-1900-CFC8EFDCD2B9}"/>
          </ac:spMkLst>
        </pc:spChg>
        <pc:spChg chg="add mod ord">
          <ac:chgData name="Filip, Kevin T CPT" userId="266a80d5-ec9b-4b2a-84f6-2fa3f7fb34b8" providerId="ADAL" clId="{B5328AE5-5EBE-406D-BF52-0E0BF442922D}" dt="2023-10-07T21:05:44.316" v="331" actId="14100"/>
          <ac:spMkLst>
            <pc:docMk/>
            <pc:sldMk cId="47979241" sldId="256"/>
            <ac:spMk id="7" creationId="{26ABBA22-FCF6-5C7F-1BD1-98C171BD0D3A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8" creationId="{A859A964-C466-1C97-ED37-1388F822E4F7}"/>
          </ac:spMkLst>
        </pc:spChg>
        <pc:spChg chg="add mod ord">
          <ac:chgData name="Filip, Kevin T CPT" userId="266a80d5-ec9b-4b2a-84f6-2fa3f7fb34b8" providerId="ADAL" clId="{B5328AE5-5EBE-406D-BF52-0E0BF442922D}" dt="2023-10-07T21:05:46.566" v="333" actId="14100"/>
          <ac:spMkLst>
            <pc:docMk/>
            <pc:sldMk cId="47979241" sldId="256"/>
            <ac:spMk id="9" creationId="{15E971A7-31EE-8B9E-C968-5B458BDEBD2C}"/>
          </ac:spMkLst>
        </pc:spChg>
        <pc:picChg chg="del mod">
          <ac:chgData name="Filip, Kevin T CPT" userId="266a80d5-ec9b-4b2a-84f6-2fa3f7fb34b8" providerId="ADAL" clId="{B5328AE5-5EBE-406D-BF52-0E0BF442922D}" dt="2023-10-07T19:40:40.454" v="207" actId="478"/>
          <ac:picMkLst>
            <pc:docMk/>
            <pc:sldMk cId="47979241" sldId="256"/>
            <ac:picMk id="5" creationId="{4F21C1D4-3E39-FCE5-17B8-79AF071B7C93}"/>
          </ac:picMkLst>
        </pc:picChg>
      </pc:sldChg>
      <pc:sldChg chg="addSp delSp modSp new mod ord">
        <pc:chgData name="Filip, Kevin T CPT" userId="266a80d5-ec9b-4b2a-84f6-2fa3f7fb34b8" providerId="ADAL" clId="{B5328AE5-5EBE-406D-BF52-0E0BF442922D}" dt="2023-10-07T21:05:34.524" v="330"/>
        <pc:sldMkLst>
          <pc:docMk/>
          <pc:sldMk cId="3034766271" sldId="257"/>
        </pc:sldMkLst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2" creationId="{72EF25D7-6E54-8887-1181-F9A6373D7F8B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3" creationId="{97527BC7-537E-EAFF-C324-323E1A6A216F}"/>
          </ac:spMkLst>
        </pc:spChg>
      </pc:sldChg>
      <pc:sldChg chg="addSp delSp modSp new mod modClrScheme chgLayout">
        <pc:chgData name="Filip, Kevin T CPT" userId="266a80d5-ec9b-4b2a-84f6-2fa3f7fb34b8" providerId="ADAL" clId="{B5328AE5-5EBE-406D-BF52-0E0BF442922D}" dt="2023-10-07T19:40:57.683" v="225" actId="700"/>
        <pc:sldMkLst>
          <pc:docMk/>
          <pc:sldMk cId="2346187785" sldId="258"/>
        </pc:sldMkLst>
        <pc:spChg chg="del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2" creationId="{24DCFC83-95EE-BBDD-F53F-9EDE32E4D226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3" creationId="{649F6081-BBA5-236C-107B-AC5D18D23385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4" creationId="{8810AB30-3FA3-0B0D-4522-3A8B70CAB9F9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5" creationId="{B5AB2F96-1ADB-6ECE-D082-471D89A85C5A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6" creationId="{E3EC1E0A-DA48-8A80-67A6-F6D857AAE38B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7" creationId="{ECC624F9-2A41-7C32-6867-62B563C2C0A3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8" creationId="{D2D2AE3A-EBAD-AE42-3090-88EC70656528}"/>
          </ac:spMkLst>
        </pc:spChg>
      </pc:sldChg>
      <pc:sldMasterChg chg="addSp delSp modSp mod addSldLayout delSldLayout modSldLayout">
        <pc:chgData name="Filip, Kevin T CPT" userId="266a80d5-ec9b-4b2a-84f6-2fa3f7fb34b8" providerId="ADAL" clId="{B5328AE5-5EBE-406D-BF52-0E0BF442922D}" dt="2023-10-10T00:00:33.018" v="629" actId="14100"/>
        <pc:sldMasterMkLst>
          <pc:docMk/>
          <pc:sldMasterMk cId="3676200875" sldId="2147483648"/>
        </pc:sldMasterMkLst>
        <pc:spChg chg="mod">
          <ac:chgData name="Filip, Kevin T CPT" userId="266a80d5-ec9b-4b2a-84f6-2fa3f7fb34b8" providerId="ADAL" clId="{B5328AE5-5EBE-406D-BF52-0E0BF442922D}" dt="2023-10-09T15:24:22.955" v="499" actId="1036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3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4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5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7" creationId="{2EE0C954-07E2-C467-3B3B-5C2E935D29AC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8" creationId="{87340881-652B-1035-0C87-2F597E3F4A62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9" creationId="{E33DA0DD-C8FF-039C-C2B6-17B23D9347AD}"/>
          </ac:spMkLst>
        </pc:spChg>
        <pc:spChg chg="add del mod">
          <ac:chgData name="Filip, Kevin T CPT" userId="266a80d5-ec9b-4b2a-84f6-2fa3f7fb34b8" providerId="ADAL" clId="{B5328AE5-5EBE-406D-BF52-0E0BF442922D}" dt="2023-10-08T01:19:51.122" v="398" actId="21"/>
          <ac:spMkLst>
            <pc:docMk/>
            <pc:sldMasterMk cId="3676200875" sldId="2147483648"/>
            <ac:spMk id="10" creationId="{BE966BB6-E39D-3B74-0457-F657987D0837}"/>
          </ac:spMkLst>
        </pc:spChg>
        <pc:picChg chg="del mod">
          <ac:chgData name="Filip, Kevin T CPT" userId="266a80d5-ec9b-4b2a-84f6-2fa3f7fb34b8" providerId="ADAL" clId="{B5328AE5-5EBE-406D-BF52-0E0BF442922D}" dt="2023-10-07T02:33:35.499" v="17" actId="478"/>
          <ac:picMkLst>
            <pc:docMk/>
            <pc:sldMasterMk cId="3676200875" sldId="2147483648"/>
            <ac:picMk id="7" creationId="{64400488-7B9F-3D99-873C-47CCD71BABC0}"/>
          </ac:picMkLst>
        </pc:picChg>
        <pc:picChg chg="del mod">
          <ac:chgData name="Filip, Kevin T CPT" userId="266a80d5-ec9b-4b2a-84f6-2fa3f7fb34b8" providerId="ADAL" clId="{B5328AE5-5EBE-406D-BF52-0E0BF442922D}" dt="2023-10-07T02:33:29.265" v="13" actId="478"/>
          <ac:picMkLst>
            <pc:docMk/>
            <pc:sldMasterMk cId="3676200875" sldId="2147483648"/>
            <ac:picMk id="8" creationId="{04F3316D-C13F-20FC-91B9-FCA1D795C19C}"/>
          </ac:picMkLst>
        </pc:picChg>
        <pc:picChg chg="del mod">
          <ac:chgData name="Filip, Kevin T CPT" userId="266a80d5-ec9b-4b2a-84f6-2fa3f7fb34b8" providerId="ADAL" clId="{B5328AE5-5EBE-406D-BF52-0E0BF442922D}" dt="2023-10-07T02:33:29.722" v="14" actId="478"/>
          <ac:picMkLst>
            <pc:docMk/>
            <pc:sldMasterMk cId="3676200875" sldId="2147483648"/>
            <ac:picMk id="9" creationId="{6FBE87CA-E751-DE42-11A3-2C5918F9228E}"/>
          </ac:picMkLst>
        </pc:picChg>
        <pc:sldLayoutChg chg="delSp modSp mod">
          <pc:chgData name="Filip, Kevin T CPT" userId="266a80d5-ec9b-4b2a-84f6-2fa3f7fb34b8" providerId="ADAL" clId="{B5328AE5-5EBE-406D-BF52-0E0BF442922D}" dt="2023-10-07T21:05:34.524" v="33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3:35.749" v="117" actId="478"/>
            <ac:spMkLst>
              <pc:docMk/>
              <pc:sldMasterMk cId="3676200875" sldId="2147483648"/>
              <pc:sldLayoutMk cId="1444357513" sldId="2147483649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6.222" v="118" actId="478"/>
            <ac:spMkLst>
              <pc:docMk/>
              <pc:sldMasterMk cId="3676200875" sldId="2147483648"/>
              <pc:sldLayoutMk cId="1444357513" sldId="2147483649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7.054" v="119" actId="478"/>
            <ac:spMkLst>
              <pc:docMk/>
              <pc:sldMasterMk cId="3676200875" sldId="2147483648"/>
              <pc:sldLayoutMk cId="1444357513" sldId="2147483649"/>
              <ac:spMk id="6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38:28.758" v="621" actId="1036"/>
          <pc:sldLayoutMkLst>
            <pc:docMk/>
            <pc:sldMasterMk cId="3676200875" sldId="2147483648"/>
            <pc:sldLayoutMk cId="338346009" sldId="2147483650"/>
          </pc:sldLayoutMkLst>
          <pc:spChg chg="del mod">
            <ac:chgData name="Filip, Kevin T CPT" userId="266a80d5-ec9b-4b2a-84f6-2fa3f7fb34b8" providerId="ADAL" clId="{B5328AE5-5EBE-406D-BF52-0E0BF442922D}" dt="2023-10-07T19:34:16.924" v="124" actId="478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add del">
            <ac:chgData name="Filip, Kevin T CPT" userId="266a80d5-ec9b-4b2a-84f6-2fa3f7fb34b8" providerId="ADAL" clId="{B5328AE5-5EBE-406D-BF52-0E0BF442922D}" dt="2023-10-07T20:06:47.025" v="259" actId="11529"/>
            <ac:spMkLst>
              <pc:docMk/>
              <pc:sldMasterMk cId="3676200875" sldId="2147483648"/>
              <pc:sldLayoutMk cId="338346009" sldId="2147483650"/>
              <ac:spMk id="2" creationId="{0AF4F357-A77E-F613-A573-1525BF9D420A}"/>
            </ac:spMkLst>
          </pc:spChg>
          <pc:spChg chg="add mod">
            <ac:chgData name="Filip, Kevin T CPT" userId="266a80d5-ec9b-4b2a-84f6-2fa3f7fb34b8" providerId="ADAL" clId="{B5328AE5-5EBE-406D-BF52-0E0BF442922D}" dt="2023-10-09T19:17:15.677" v="563" actId="1076"/>
            <ac:spMkLst>
              <pc:docMk/>
              <pc:sldMasterMk cId="3676200875" sldId="2147483648"/>
              <pc:sldLayoutMk cId="338346009" sldId="2147483650"/>
              <ac:spMk id="2" creationId="{C0FCACE7-492B-427E-5707-AA32DBBA2469}"/>
            </ac:spMkLst>
          </pc:spChg>
          <pc:spChg chg="del mod">
            <ac:chgData name="Filip, Kevin T CPT" userId="266a80d5-ec9b-4b2a-84f6-2fa3f7fb34b8" providerId="ADAL" clId="{B5328AE5-5EBE-406D-BF52-0E0BF442922D}" dt="2023-10-07T19:38:44.267" v="187" actId="478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7:07:18.999" v="528" actId="478"/>
            <ac:spMkLst>
              <pc:docMk/>
              <pc:sldMasterMk cId="3676200875" sldId="2147483648"/>
              <pc:sldLayoutMk cId="338346009" sldId="2147483650"/>
              <ac:spMk id="3" creationId="{794A5B1F-B613-8CFE-6450-A9CA79F1B02D}"/>
            </ac:spMkLst>
          </pc:spChg>
          <pc:spChg chg="add del mod">
            <ac:chgData name="Filip, Kevin T CPT" userId="266a80d5-ec9b-4b2a-84f6-2fa3f7fb34b8" providerId="ADAL" clId="{B5328AE5-5EBE-406D-BF52-0E0BF442922D}" dt="2023-10-07T20:53:37.511" v="264" actId="478"/>
            <ac:spMkLst>
              <pc:docMk/>
              <pc:sldMasterMk cId="3676200875" sldId="2147483648"/>
              <pc:sldLayoutMk cId="338346009" sldId="2147483650"/>
              <ac:spMk id="3" creationId="{EA44DE10-A2C7-A666-78A9-21623120C094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4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5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5:22:42.190" v="436" actId="21"/>
            <ac:spMkLst>
              <pc:docMk/>
              <pc:sldMasterMk cId="3676200875" sldId="2147483648"/>
              <pc:sldLayoutMk cId="338346009" sldId="2147483650"/>
              <ac:spMk id="5" creationId="{773A8420-EEA8-DEB9-45C2-D72FD85F61C7}"/>
            </ac:spMkLst>
          </pc:spChg>
          <pc:spChg chg="del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9T19:17:22.510" v="565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add del mod">
            <ac:chgData name="Filip, Kevin T CPT" userId="266a80d5-ec9b-4b2a-84f6-2fa3f7fb34b8" providerId="ADAL" clId="{B5328AE5-5EBE-406D-BF52-0E0BF442922D}" dt="2023-10-09T16:39:37.670" v="515" actId="478"/>
            <ac:spMkLst>
              <pc:docMk/>
              <pc:sldMasterMk cId="3676200875" sldId="2147483648"/>
              <pc:sldLayoutMk cId="338346009" sldId="2147483650"/>
              <ac:spMk id="7" creationId="{7692CBDE-15ED-C758-CBF1-A8EC1DD6E0CE}"/>
            </ac:spMkLst>
          </pc:spChg>
          <pc:spChg chg="add del mod">
            <ac:chgData name="Filip, Kevin T CPT" userId="266a80d5-ec9b-4b2a-84f6-2fa3f7fb34b8" providerId="ADAL" clId="{B5328AE5-5EBE-406D-BF52-0E0BF442922D}" dt="2023-10-07T19:34:55.466" v="131" actId="478"/>
            <ac:spMkLst>
              <pc:docMk/>
              <pc:sldMasterMk cId="3676200875" sldId="2147483648"/>
              <pc:sldLayoutMk cId="338346009" sldId="2147483650"/>
              <ac:spMk id="7" creationId="{7C10DB2E-B965-EF09-A2C0-0ECCAC0FFD6E}"/>
            </ac:spMkLst>
          </pc:spChg>
          <pc:spChg chg="add del">
            <ac:chgData name="Filip, Kevin T CPT" userId="266a80d5-ec9b-4b2a-84f6-2fa3f7fb34b8" providerId="ADAL" clId="{B5328AE5-5EBE-406D-BF52-0E0BF442922D}" dt="2023-10-07T19:35:12.503" v="132" actId="11529"/>
            <ac:spMkLst>
              <pc:docMk/>
              <pc:sldMasterMk cId="3676200875" sldId="2147483648"/>
              <pc:sldLayoutMk cId="338346009" sldId="2147483650"/>
              <ac:spMk id="8" creationId="{9F063796-7252-5079-E160-BB24E6039718}"/>
            </ac:spMkLst>
          </pc:spChg>
          <pc:spChg chg="add del mod">
            <ac:chgData name="Filip, Kevin T CPT" userId="266a80d5-ec9b-4b2a-84f6-2fa3f7fb34b8" providerId="ADAL" clId="{B5328AE5-5EBE-406D-BF52-0E0BF442922D}" dt="2023-10-09T17:07:18.513" v="527" actId="478"/>
            <ac:spMkLst>
              <pc:docMk/>
              <pc:sldMasterMk cId="3676200875" sldId="2147483648"/>
              <pc:sldLayoutMk cId="338346009" sldId="2147483650"/>
              <ac:spMk id="8" creationId="{AF2DC987-7404-6FC7-3E8B-C593A73A79F1}"/>
            </ac:spMkLst>
          </pc:spChg>
          <pc:spChg chg="add del mod">
            <ac:chgData name="Filip, Kevin T CPT" userId="266a80d5-ec9b-4b2a-84f6-2fa3f7fb34b8" providerId="ADAL" clId="{B5328AE5-5EBE-406D-BF52-0E0BF442922D}" dt="2023-10-07T19:35:32.614" v="139" actId="478"/>
            <ac:spMkLst>
              <pc:docMk/>
              <pc:sldMasterMk cId="3676200875" sldId="2147483648"/>
              <pc:sldLayoutMk cId="338346009" sldId="2147483650"/>
              <ac:spMk id="9" creationId="{79F3525A-EA18-E708-64C0-79BAC4BAF5EC}"/>
            </ac:spMkLst>
          </pc:spChg>
          <pc:spChg chg="add del mod ord">
            <ac:chgData name="Filip, Kevin T CPT" userId="266a80d5-ec9b-4b2a-84f6-2fa3f7fb34b8" providerId="ADAL" clId="{B5328AE5-5EBE-406D-BF52-0E0BF442922D}" dt="2023-10-09T15:24:24.928" v="500"/>
            <ac:spMkLst>
              <pc:docMk/>
              <pc:sldMasterMk cId="3676200875" sldId="2147483648"/>
              <pc:sldLayoutMk cId="338346009" sldId="2147483650"/>
              <ac:spMk id="10" creationId="{E26D0192-4B8A-DCD5-1D4F-5DE4763D7834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1" creationId="{39162F79-613A-3970-4ECA-A58914703F90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2" creationId="{F35A5A1B-EA47-4147-5C7B-A1DB8B757A6F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3" creationId="{DBD13862-3CF9-0341-073B-2B459BA71603}"/>
            </ac:spMkLst>
          </pc:spChg>
          <pc:spChg chg="add del">
            <ac:chgData name="Filip, Kevin T CPT" userId="266a80d5-ec9b-4b2a-84f6-2fa3f7fb34b8" providerId="ADAL" clId="{B5328AE5-5EBE-406D-BF52-0E0BF442922D}" dt="2023-10-07T19:37:30.839" v="150" actId="11529"/>
            <ac:spMkLst>
              <pc:docMk/>
              <pc:sldMasterMk cId="3676200875" sldId="2147483648"/>
              <pc:sldLayoutMk cId="338346009" sldId="2147483650"/>
              <ac:spMk id="14" creationId="{4FA88B50-2FFE-77DF-6B89-025F9E2510BE}"/>
            </ac:spMkLst>
          </pc:spChg>
          <pc:spChg chg="add mod">
            <ac:chgData name="Filip, Kevin T CPT" userId="266a80d5-ec9b-4b2a-84f6-2fa3f7fb34b8" providerId="ADAL" clId="{B5328AE5-5EBE-406D-BF52-0E0BF442922D}" dt="2023-10-09T20:38:25.320" v="600" actId="1035"/>
            <ac:spMkLst>
              <pc:docMk/>
              <pc:sldMasterMk cId="3676200875" sldId="2147483648"/>
              <pc:sldLayoutMk cId="338346009" sldId="2147483650"/>
              <ac:spMk id="15" creationId="{83893AF4-ACCF-D7D2-3118-0038A480C610}"/>
            </ac:spMkLst>
          </pc:spChg>
          <pc:spChg chg="add del">
            <ac:chgData name="Filip, Kevin T CPT" userId="266a80d5-ec9b-4b2a-84f6-2fa3f7fb34b8" providerId="ADAL" clId="{B5328AE5-5EBE-406D-BF52-0E0BF442922D}" dt="2023-10-07T19:37:48.156" v="152" actId="11529"/>
            <ac:spMkLst>
              <pc:docMk/>
              <pc:sldMasterMk cId="3676200875" sldId="2147483648"/>
              <pc:sldLayoutMk cId="338346009" sldId="2147483650"/>
              <ac:spMk id="16" creationId="{2EEE5A6E-BF5A-5512-80A1-2EBE79A0A8CB}"/>
            </ac:spMkLst>
          </pc:spChg>
          <pc:spChg chg="add del mod">
            <ac:chgData name="Filip, Kevin T CPT" userId="266a80d5-ec9b-4b2a-84f6-2fa3f7fb34b8" providerId="ADAL" clId="{B5328AE5-5EBE-406D-BF52-0E0BF442922D}" dt="2023-10-07T20:06:49.364" v="261" actId="478"/>
            <ac:spMkLst>
              <pc:docMk/>
              <pc:sldMasterMk cId="3676200875" sldId="2147483648"/>
              <pc:sldLayoutMk cId="338346009" sldId="2147483650"/>
              <ac:spMk id="17" creationId="{1FD75B77-F761-CBBF-B9E8-613633654670}"/>
            </ac:spMkLst>
          </pc:spChg>
          <pc:spChg chg="add mod ord">
            <ac:chgData name="Filip, Kevin T CPT" userId="266a80d5-ec9b-4b2a-84f6-2fa3f7fb34b8" providerId="ADAL" clId="{B5328AE5-5EBE-406D-BF52-0E0BF442922D}" dt="2023-10-09T17:07:22.989" v="529" actId="1076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add mod ord">
            <ac:chgData name="Filip, Kevin T CPT" userId="266a80d5-ec9b-4b2a-84f6-2fa3f7fb34b8" providerId="ADAL" clId="{B5328AE5-5EBE-406D-BF52-0E0BF442922D}" dt="2023-10-09T17:07:26.912" v="530" actId="1076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spChg chg="add del mod">
            <ac:chgData name="Filip, Kevin T CPT" userId="266a80d5-ec9b-4b2a-84f6-2fa3f7fb34b8" providerId="ADAL" clId="{B5328AE5-5EBE-406D-BF52-0E0BF442922D}" dt="2023-10-07T19:39:09.016" v="195" actId="478"/>
            <ac:spMkLst>
              <pc:docMk/>
              <pc:sldMasterMk cId="3676200875" sldId="2147483648"/>
              <pc:sldLayoutMk cId="338346009" sldId="2147483650"/>
              <ac:spMk id="20" creationId="{35843A40-FF59-6887-F9DF-EA64ABA7CB51}"/>
            </ac:spMkLst>
          </pc:spChg>
          <pc:spChg chg="add del mod">
            <ac:chgData name="Filip, Kevin T CPT" userId="266a80d5-ec9b-4b2a-84f6-2fa3f7fb34b8" providerId="ADAL" clId="{B5328AE5-5EBE-406D-BF52-0E0BF442922D}" dt="2023-10-07T19:39:08.633" v="194" actId="478"/>
            <ac:spMkLst>
              <pc:docMk/>
              <pc:sldMasterMk cId="3676200875" sldId="2147483648"/>
              <pc:sldLayoutMk cId="338346009" sldId="2147483650"/>
              <ac:spMk id="21" creationId="{A3210A2F-5CCA-BB34-B164-9F410D1A670B}"/>
            </ac:spMkLst>
          </pc:spChg>
          <pc:spChg chg="add mod">
            <ac:chgData name="Filip, Kevin T CPT" userId="266a80d5-ec9b-4b2a-84f6-2fa3f7fb34b8" providerId="ADAL" clId="{B5328AE5-5EBE-406D-BF52-0E0BF442922D}" dt="2023-10-09T20:38:28.758" v="621" actId="1036"/>
            <ac:spMkLst>
              <pc:docMk/>
              <pc:sldMasterMk cId="3676200875" sldId="2147483648"/>
              <pc:sldLayoutMk cId="338346009" sldId="2147483650"/>
              <ac:spMk id="22" creationId="{39CC487C-E99C-8C7C-1D1F-1309FBC678FC}"/>
            </ac:spMkLst>
          </pc:spChg>
          <pc:spChg chg="add mod ord">
            <ac:chgData name="Filip, Kevin T CPT" userId="266a80d5-ec9b-4b2a-84f6-2fa3f7fb34b8" providerId="ADAL" clId="{B5328AE5-5EBE-406D-BF52-0E0BF442922D}" dt="2023-10-09T19:17:14.214" v="562" actId="1076"/>
            <ac:spMkLst>
              <pc:docMk/>
              <pc:sldMasterMk cId="3676200875" sldId="2147483648"/>
              <pc:sldLayoutMk cId="338346009" sldId="2147483650"/>
              <ac:spMk id="23" creationId="{1CDC9A46-D626-6A72-7B6E-681066B692F5}"/>
            </ac:spMkLst>
          </pc:spChg>
          <pc:cxnChg chg="add mod">
            <ac:chgData name="Filip, Kevin T CPT" userId="266a80d5-ec9b-4b2a-84f6-2fa3f7fb34b8" providerId="ADAL" clId="{B5328AE5-5EBE-406D-BF52-0E0BF442922D}" dt="2023-10-07T21:06:35.057" v="389" actId="20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  <pc:sldLayoutChg chg="addSp delSp modSp del">
          <pc:chgData name="Filip, Kevin T CPT" userId="266a80d5-ec9b-4b2a-84f6-2fa3f7fb34b8" providerId="ADAL" clId="{B5328AE5-5EBE-406D-BF52-0E0BF442922D}" dt="2023-10-07T19:37:13.755" v="149" actId="2696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7" creationId="{04FB70FB-98C9-AAF2-978A-55464517F75C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8" creationId="{685283CC-F10A-17CF-498C-B04C06D39EC3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9" creationId="{F093D610-E2F9-6EA7-A868-A1A4359476D1}"/>
            </ac:spMkLst>
          </pc:spChg>
        </pc:sldLayoutChg>
        <pc:sldLayoutChg chg="modSp del mod">
          <pc:chgData name="Filip, Kevin T CPT" userId="266a80d5-ec9b-4b2a-84f6-2fa3f7fb34b8" providerId="ADAL" clId="{B5328AE5-5EBE-406D-BF52-0E0BF442922D}" dt="2023-10-07T20:56:12.544" v="301" actId="2696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7:50.618" v="31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1.524" v="41" actId="14100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19.018" v="40" actId="1076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3.788" v="42" actId="14100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43:22.556" v="91" actId="120"/>
            <ac:spMkLst>
              <pc:docMk/>
              <pc:sldMasterMk cId="3676200875" sldId="2147483648"/>
              <pc:sldLayoutMk cId="2619886245" sldId="2147483652"/>
              <ac:spMk id="8" creationId="{6A429443-EE67-06EA-4D42-3F5970EA0192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2.697" v="508" actId="962"/>
          <pc:sldLayoutMkLst>
            <pc:docMk/>
            <pc:sldMasterMk cId="3676200875" sldId="2147483648"/>
            <pc:sldLayoutMk cId="207408016" sldId="2147483653"/>
          </pc:sldLayoutMkLst>
          <pc:spChg chg="add del mod">
            <ac:chgData name="Filip, Kevin T CPT" userId="266a80d5-ec9b-4b2a-84f6-2fa3f7fb34b8" providerId="ADAL" clId="{B5328AE5-5EBE-406D-BF52-0E0BF442922D}" dt="2023-10-07T20:55:43.420" v="291" actId="478"/>
            <ac:spMkLst>
              <pc:docMk/>
              <pc:sldMasterMk cId="3676200875" sldId="2147483648"/>
              <pc:sldLayoutMk cId="207408016" sldId="2147483653"/>
              <ac:spMk id="2" creationId="{35FEFC61-CF64-3947-56C8-14ECB95B302F}"/>
            </ac:spMkLst>
          </pc:spChg>
          <pc:spChg chg="add mod">
            <ac:chgData name="Filip, Kevin T CPT" userId="266a80d5-ec9b-4b2a-84f6-2fa3f7fb34b8" providerId="ADAL" clId="{B5328AE5-5EBE-406D-BF52-0E0BF442922D}" dt="2023-10-08T01:19:54.059" v="400"/>
            <ac:spMkLst>
              <pc:docMk/>
              <pc:sldMasterMk cId="3676200875" sldId="2147483648"/>
              <pc:sldLayoutMk cId="207408016" sldId="2147483653"/>
              <ac:spMk id="2" creationId="{5D516423-23B8-8BAC-4230-5952A1BBA694}"/>
            </ac:spMkLst>
          </pc:spChg>
          <pc:spChg chg="add del mod">
            <ac:chgData name="Filip, Kevin T CPT" userId="266a80d5-ec9b-4b2a-84f6-2fa3f7fb34b8" providerId="ADAL" clId="{B5328AE5-5EBE-406D-BF52-0E0BF442922D}" dt="2023-10-09T15:23:20.592" v="471" actId="478"/>
            <ac:spMkLst>
              <pc:docMk/>
              <pc:sldMasterMk cId="3676200875" sldId="2147483648"/>
              <pc:sldLayoutMk cId="207408016" sldId="2147483653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09T15:26:42.697" v="508" actId="962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  <pc:spChg chg="del ord">
            <ac:chgData name="Filip, Kevin T CPT" userId="266a80d5-ec9b-4b2a-84f6-2fa3f7fb34b8" providerId="ADAL" clId="{B5328AE5-5EBE-406D-BF52-0E0BF442922D}" dt="2023-10-09T15:24:19.199" v="482" actId="478"/>
            <ac:spMkLst>
              <pc:docMk/>
              <pc:sldMasterMk cId="3676200875" sldId="2147483648"/>
              <pc:sldLayoutMk cId="207408016" sldId="2147483653"/>
              <ac:spMk id="10" creationId="{E26D0192-4B8A-DCD5-1D4F-5DE4763D7834}"/>
            </ac:spMkLst>
          </pc:spChg>
          <pc:spChg chg="del">
            <ac:chgData name="Filip, Kevin T CPT" userId="266a80d5-ec9b-4b2a-84f6-2fa3f7fb34b8" providerId="ADAL" clId="{B5328AE5-5EBE-406D-BF52-0E0BF442922D}" dt="2023-10-07T20:54:16.030" v="273" actId="478"/>
            <ac:spMkLst>
              <pc:docMk/>
              <pc:sldMasterMk cId="3676200875" sldId="2147483648"/>
              <pc:sldLayoutMk cId="207408016" sldId="2147483653"/>
              <ac:spMk id="15" creationId="{83893AF4-ACCF-D7D2-3118-0038A480C610}"/>
            </ac:spMkLst>
          </pc:spChg>
          <pc:spChg chg="del mod ord">
            <ac:chgData name="Filip, Kevin T CPT" userId="266a80d5-ec9b-4b2a-84f6-2fa3f7fb34b8" providerId="ADAL" clId="{B5328AE5-5EBE-406D-BF52-0E0BF442922D}" dt="2023-10-09T15:23:19.732" v="470" actId="478"/>
            <ac:spMkLst>
              <pc:docMk/>
              <pc:sldMasterMk cId="3676200875" sldId="2147483648"/>
              <pc:sldLayoutMk cId="207408016" sldId="2147483653"/>
              <ac:spMk id="17" creationId="{1FD75B77-F761-CBBF-B9E8-613633654670}"/>
            </ac:spMkLst>
          </pc:spChg>
          <pc:spChg chg="del">
            <ac:chgData name="Filip, Kevin T CPT" userId="266a80d5-ec9b-4b2a-84f6-2fa3f7fb34b8" providerId="ADAL" clId="{B5328AE5-5EBE-406D-BF52-0E0BF442922D}" dt="2023-10-07T20:53:59.268" v="268" actId="478"/>
            <ac:spMkLst>
              <pc:docMk/>
              <pc:sldMasterMk cId="3676200875" sldId="2147483648"/>
              <pc:sldLayoutMk cId="207408016" sldId="2147483653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B5328AE5-5EBE-406D-BF52-0E0BF442922D}" dt="2023-10-07T20:54:01.474" v="269" actId="478"/>
            <ac:spMkLst>
              <pc:docMk/>
              <pc:sldMasterMk cId="3676200875" sldId="2147483648"/>
              <pc:sldLayoutMk cId="207408016" sldId="2147483653"/>
              <ac:spMk id="19" creationId="{27172C2A-9B91-6467-A36B-7FBFEB3CA24B}"/>
            </ac:spMkLst>
          </pc:spChg>
          <pc:spChg chg="mod">
            <ac:chgData name="Filip, Kevin T CPT" userId="266a80d5-ec9b-4b2a-84f6-2fa3f7fb34b8" providerId="ADAL" clId="{B5328AE5-5EBE-406D-BF52-0E0BF442922D}" dt="2023-10-09T15:23:23.690" v="472" actId="14100"/>
            <ac:spMkLst>
              <pc:docMk/>
              <pc:sldMasterMk cId="3676200875" sldId="2147483648"/>
              <pc:sldLayoutMk cId="207408016" sldId="2147483653"/>
              <ac:spMk id="22" creationId="{39CC487C-E99C-8C7C-1D1F-1309FBC678FC}"/>
            </ac:spMkLst>
          </pc:spChg>
          <pc:spChg chg="del mod">
            <ac:chgData name="Filip, Kevin T CPT" userId="266a80d5-ec9b-4b2a-84f6-2fa3f7fb34b8" providerId="ADAL" clId="{B5328AE5-5EBE-406D-BF52-0E0BF442922D}" dt="2023-10-07T20:54:41.635" v="278" actId="478"/>
            <ac:spMkLst>
              <pc:docMk/>
              <pc:sldMasterMk cId="3676200875" sldId="2147483648"/>
              <pc:sldLayoutMk cId="207408016" sldId="2147483653"/>
              <ac:spMk id="23" creationId="{1CDC9A46-D626-6A72-7B6E-681066B692F5}"/>
            </ac:spMkLst>
          </pc:spChg>
          <pc:cxnChg chg="add del mod">
            <ac:chgData name="Filip, Kevin T CPT" userId="266a80d5-ec9b-4b2a-84f6-2fa3f7fb34b8" providerId="ADAL" clId="{B5328AE5-5EBE-406D-BF52-0E0BF442922D}" dt="2023-10-07T21:06:48.742" v="392" actId="478"/>
            <ac:cxnSpMkLst>
              <pc:docMk/>
              <pc:sldMasterMk cId="3676200875" sldId="2147483648"/>
              <pc:sldLayoutMk cId="207408016" sldId="2147483653"/>
              <ac:cxnSpMk id="2" creationId="{8CE88392-62E0-45C1-CC12-CE74D56C77BF}"/>
            </ac:cxnSpMkLst>
          </pc:cxnChg>
        </pc:sldLayoutChg>
        <pc:sldLayoutChg chg="new del mod">
          <pc:chgData name="Filip, Kevin T CPT" userId="266a80d5-ec9b-4b2a-84f6-2fa3f7fb34b8" providerId="ADAL" clId="{B5328AE5-5EBE-406D-BF52-0E0BF442922D}" dt="2023-10-07T19:36:02.907" v="141" actId="2696"/>
          <pc:sldLayoutMkLst>
            <pc:docMk/>
            <pc:sldMasterMk cId="3676200875" sldId="2147483648"/>
            <pc:sldLayoutMk cId="470794257" sldId="2147483653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26.766" v="32" actId="2696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10" creationId="{3BA10804-B912-8FB8-6058-F083F7B82D7E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10T00:00:33.018" v="629" actId="14100"/>
          <pc:sldLayoutMkLst>
            <pc:docMk/>
            <pc:sldMasterMk cId="3676200875" sldId="2147483648"/>
            <pc:sldLayoutMk cId="868477439" sldId="2147483654"/>
          </pc:sldLayoutMkLst>
          <pc:spChg chg="add del">
            <ac:chgData name="Filip, Kevin T CPT" userId="266a80d5-ec9b-4b2a-84f6-2fa3f7fb34b8" providerId="ADAL" clId="{B5328AE5-5EBE-406D-BF52-0E0BF442922D}" dt="2023-10-07T20:58:35.615" v="317" actId="11529"/>
            <ac:spMkLst>
              <pc:docMk/>
              <pc:sldMasterMk cId="3676200875" sldId="2147483648"/>
              <pc:sldLayoutMk cId="868477439" sldId="2147483654"/>
              <ac:spMk id="2" creationId="{B97CBA70-0D72-ABA1-0DB0-1E01111963CF}"/>
            </ac:spMkLst>
          </pc:spChg>
          <pc:spChg chg="add mod">
            <ac:chgData name="Filip, Kevin T CPT" userId="266a80d5-ec9b-4b2a-84f6-2fa3f7fb34b8" providerId="ADAL" clId="{B5328AE5-5EBE-406D-BF52-0E0BF442922D}" dt="2023-10-08T01:19:54.667" v="401"/>
            <ac:spMkLst>
              <pc:docMk/>
              <pc:sldMasterMk cId="3676200875" sldId="2147483648"/>
              <pc:sldLayoutMk cId="868477439" sldId="2147483654"/>
              <ac:spMk id="3" creationId="{39EFD153-E55A-04F8-8493-FB1D19F39619}"/>
            </ac:spMkLst>
          </pc:spChg>
          <pc:spChg chg="del mod">
            <ac:chgData name="Filip, Kevin T CPT" userId="266a80d5-ec9b-4b2a-84f6-2fa3f7fb34b8" providerId="ADAL" clId="{B5328AE5-5EBE-406D-BF52-0E0BF442922D}" dt="2023-10-07T20:58:40.380" v="325" actId="478"/>
            <ac:spMkLst>
              <pc:docMk/>
              <pc:sldMasterMk cId="3676200875" sldId="2147483648"/>
              <pc:sldLayoutMk cId="868477439" sldId="2147483654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10T00:00:33.018" v="629" actId="14100"/>
            <ac:spMkLst>
              <pc:docMk/>
              <pc:sldMasterMk cId="3676200875" sldId="2147483648"/>
              <pc:sldLayoutMk cId="868477439" sldId="2147483654"/>
              <ac:spMk id="4" creationId="{752F6A3F-9974-7EBC-1276-7345EC54E150}"/>
            </ac:spMkLst>
          </pc:spChg>
          <pc:spChg chg="add mod">
            <ac:chgData name="Filip, Kevin T CPT" userId="266a80d5-ec9b-4b2a-84f6-2fa3f7fb34b8" providerId="ADAL" clId="{B5328AE5-5EBE-406D-BF52-0E0BF442922D}" dt="2023-10-09T15:26:50.907" v="510" actId="962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  <pc:spChg chg="del ord">
            <ac:chgData name="Filip, Kevin T CPT" userId="266a80d5-ec9b-4b2a-84f6-2fa3f7fb34b8" providerId="ADAL" clId="{B5328AE5-5EBE-406D-BF52-0E0BF442922D}" dt="2023-10-09T15:24:30.959" v="505"/>
            <ac:spMkLst>
              <pc:docMk/>
              <pc:sldMasterMk cId="3676200875" sldId="2147483648"/>
              <pc:sldLayoutMk cId="868477439" sldId="2147483654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20:14:48.271" v="570" actId="1076"/>
            <ac:spMkLst>
              <pc:docMk/>
              <pc:sldMasterMk cId="3676200875" sldId="2147483648"/>
              <pc:sldLayoutMk cId="868477439" sldId="2147483654"/>
              <ac:spMk id="17" creationId="{1FD75B77-F761-CBBF-B9E8-613633654670}"/>
            </ac:spMkLst>
          </pc:spChg>
          <pc:spChg chg="mod">
            <ac:chgData name="Filip, Kevin T CPT" userId="266a80d5-ec9b-4b2a-84f6-2fa3f7fb34b8" providerId="ADAL" clId="{B5328AE5-5EBE-406D-BF52-0E0BF442922D}" dt="2023-10-09T21:24:20.594" v="626" actId="1076"/>
            <ac:spMkLst>
              <pc:docMk/>
              <pc:sldMasterMk cId="3676200875" sldId="2147483648"/>
              <pc:sldLayoutMk cId="868477439" sldId="2147483654"/>
              <ac:spMk id="22" creationId="{39CC487C-E99C-8C7C-1D1F-1309FBC678FC}"/>
            </ac:spMkLst>
          </pc:spChg>
          <pc:cxnChg chg="add mod">
            <ac:chgData name="Filip, Kevin T CPT" userId="266a80d5-ec9b-4b2a-84f6-2fa3f7fb34b8" providerId="ADAL" clId="{B5328AE5-5EBE-406D-BF52-0E0BF442922D}" dt="2023-10-07T21:06:49.844" v="393"/>
            <ac:cxnSpMkLst>
              <pc:docMk/>
              <pc:sldMasterMk cId="3676200875" sldId="2147483648"/>
              <pc:sldLayoutMk cId="868477439" sldId="2147483654"/>
              <ac:cxnSpMk id="2" creationId="{DF124CF1-1194-5278-FB66-1E1E8970784D}"/>
            </ac:cxnSpMkLst>
          </pc:cxnChg>
        </pc:sldLayoutChg>
        <pc:sldLayoutChg chg="modSp del">
          <pc:chgData name="Filip, Kevin T CPT" userId="266a80d5-ec9b-4b2a-84f6-2fa3f7fb34b8" providerId="ADAL" clId="{B5328AE5-5EBE-406D-BF52-0E0BF442922D}" dt="2023-10-07T02:38:28.157" v="33" actId="2696"/>
          <pc:sldLayoutMkLst>
            <pc:docMk/>
            <pc:sldMasterMk cId="3676200875" sldId="2147483648"/>
            <pc:sldLayoutMk cId="3472721253" sldId="2147483654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472721253" sldId="2147483654"/>
              <ac:spMk id="6" creationId="{CE288CB8-A2C2-2BD7-E131-1AD02520F76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6.850" v="509" actId="962"/>
          <pc:sldLayoutMkLst>
            <pc:docMk/>
            <pc:sldMasterMk cId="3676200875" sldId="2147483648"/>
            <pc:sldLayoutMk cId="1543268093" sldId="2147483655"/>
          </pc:sldLayoutMkLst>
          <pc:spChg chg="add mod">
            <ac:chgData name="Filip, Kevin T CPT" userId="266a80d5-ec9b-4b2a-84f6-2fa3f7fb34b8" providerId="ADAL" clId="{B5328AE5-5EBE-406D-BF52-0E0BF442922D}" dt="2023-10-09T15:24:06.321" v="480" actId="962"/>
            <ac:spMkLst>
              <pc:docMk/>
              <pc:sldMasterMk cId="3676200875" sldId="2147483648"/>
              <pc:sldLayoutMk cId="1543268093" sldId="2147483655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5:26:46.850" v="509" actId="962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  <pc:spChg chg="del">
            <ac:chgData name="Filip, Kevin T CPT" userId="266a80d5-ec9b-4b2a-84f6-2fa3f7fb34b8" providerId="ADAL" clId="{B5328AE5-5EBE-406D-BF52-0E0BF442922D}" dt="2023-10-09T15:24:28.626" v="503"/>
            <ac:spMkLst>
              <pc:docMk/>
              <pc:sldMasterMk cId="3676200875" sldId="2147483648"/>
              <pc:sldLayoutMk cId="1543268093" sldId="2147483655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15:24:09.029" v="481" actId="962"/>
            <ac:spMkLst>
              <pc:docMk/>
              <pc:sldMasterMk cId="3676200875" sldId="2147483648"/>
              <pc:sldLayoutMk cId="1543268093" sldId="2147483655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8:28.965" v="34" actId="2696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41.611" v="35" actId="2696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9:16:02.194" v="561" actId="14100"/>
          <pc:sldLayoutMkLst>
            <pc:docMk/>
            <pc:sldMasterMk cId="3676200875" sldId="2147483648"/>
            <pc:sldLayoutMk cId="3989097588" sldId="2147483656"/>
          </pc:sldLayoutMkLst>
          <pc:spChg chg="add del">
            <ac:chgData name="Filip, Kevin T CPT" userId="266a80d5-ec9b-4b2a-84f6-2fa3f7fb34b8" providerId="ADAL" clId="{B5328AE5-5EBE-406D-BF52-0E0BF442922D}" dt="2023-10-09T18:23:41.249" v="541" actId="11529"/>
            <ac:spMkLst>
              <pc:docMk/>
              <pc:sldMasterMk cId="3676200875" sldId="2147483648"/>
              <pc:sldLayoutMk cId="3989097588" sldId="2147483656"/>
              <ac:spMk id="3" creationId="{5F75F92C-A0CC-5964-BD2A-513CCFFAEC0B}"/>
            </ac:spMkLst>
          </pc:spChg>
          <pc:spChg chg="add mod">
            <ac:chgData name="Filip, Kevin T CPT" userId="266a80d5-ec9b-4b2a-84f6-2fa3f7fb34b8" providerId="ADAL" clId="{B5328AE5-5EBE-406D-BF52-0E0BF442922D}" dt="2023-10-09T19:16:02.194" v="561" actId="14100"/>
            <ac:spMkLst>
              <pc:docMk/>
              <pc:sldMasterMk cId="3676200875" sldId="2147483648"/>
              <pc:sldLayoutMk cId="3989097588" sldId="2147483656"/>
              <ac:spMk id="5" creationId="{068C70A1-C7A2-530A-94D4-4C0130FD44CC}"/>
            </ac:spMkLst>
          </pc:spChg>
          <pc:spChg chg="mod">
            <ac:chgData name="Filip, Kevin T CPT" userId="266a80d5-ec9b-4b2a-84f6-2fa3f7fb34b8" providerId="ADAL" clId="{B5328AE5-5EBE-406D-BF52-0E0BF442922D}" dt="2023-10-09T18:23:35.519" v="540" actId="14100"/>
            <ac:spMkLst>
              <pc:docMk/>
              <pc:sldMasterMk cId="3676200875" sldId="2147483648"/>
              <pc:sldLayoutMk cId="3989097588" sldId="2147483656"/>
              <ac:spMk id="22" creationId="{39CC487C-E99C-8C7C-1D1F-1309FBC678FC}"/>
            </ac:spMkLst>
          </pc:spChg>
        </pc:sldLayoutChg>
        <pc:sldLayoutChg chg="modSp del">
          <pc:chgData name="Filip, Kevin T CPT" userId="266a80d5-ec9b-4b2a-84f6-2fa3f7fb34b8" providerId="ADAL" clId="{B5328AE5-5EBE-406D-BF52-0E0BF442922D}" dt="2023-10-07T02:39:36.152" v="43" actId="2696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14:34.073" v="569" actId="1076"/>
          <pc:sldLayoutMkLst>
            <pc:docMk/>
            <pc:sldMasterMk cId="3676200875" sldId="2147483648"/>
            <pc:sldLayoutMk cId="3640757731" sldId="2147483657"/>
          </pc:sldLayoutMkLst>
          <pc:spChg chg="mod ord">
            <ac:chgData name="Filip, Kevin T CPT" userId="266a80d5-ec9b-4b2a-84f6-2fa3f7fb34b8" providerId="ADAL" clId="{B5328AE5-5EBE-406D-BF52-0E0BF442922D}" dt="2023-10-09T18:38:30.396" v="559"/>
            <ac:spMkLst>
              <pc:docMk/>
              <pc:sldMasterMk cId="3676200875" sldId="2147483648"/>
              <pc:sldLayoutMk cId="3640757731" sldId="2147483657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8:38:24.350" v="556" actId="962"/>
            <ac:spMkLst>
              <pc:docMk/>
              <pc:sldMasterMk cId="3676200875" sldId="2147483648"/>
              <pc:sldLayoutMk cId="3640757731" sldId="2147483657"/>
              <ac:spMk id="5" creationId="{9419D272-FF84-4DCC-AC3B-50540CB61EE7}"/>
            </ac:spMkLst>
          </pc:spChg>
          <pc:spChg chg="add mod ord">
            <ac:chgData name="Filip, Kevin T CPT" userId="266a80d5-ec9b-4b2a-84f6-2fa3f7fb34b8" providerId="ADAL" clId="{B5328AE5-5EBE-406D-BF52-0E0BF442922D}" dt="2023-10-09T20:14:34.073" v="569" actId="1076"/>
            <ac:spMkLst>
              <pc:docMk/>
              <pc:sldMasterMk cId="3676200875" sldId="2147483648"/>
              <pc:sldLayoutMk cId="3640757731" sldId="2147483657"/>
              <ac:spMk id="6" creationId="{B98AEDDE-1DB9-08C1-86C5-4F55A3C1A70D}"/>
            </ac:spMkLst>
          </pc:spChg>
          <pc:spChg chg="add mod">
            <ac:chgData name="Filip, Kevin T CPT" userId="266a80d5-ec9b-4b2a-84f6-2fa3f7fb34b8" providerId="ADAL" clId="{B5328AE5-5EBE-406D-BF52-0E0BF442922D}" dt="2023-10-09T20:14:29.613" v="568" actId="1076"/>
            <ac:spMkLst>
              <pc:docMk/>
              <pc:sldMasterMk cId="3676200875" sldId="2147483648"/>
              <pc:sldLayoutMk cId="3640757731" sldId="2147483657"/>
              <ac:spMk id="7" creationId="{04B3B4AC-7D99-FD29-C7DA-192947555F02}"/>
            </ac:spMkLst>
          </pc:spChg>
          <pc:spChg chg="del">
            <ac:chgData name="Filip, Kevin T CPT" userId="266a80d5-ec9b-4b2a-84f6-2fa3f7fb34b8" providerId="ADAL" clId="{B5328AE5-5EBE-406D-BF52-0E0BF442922D}" dt="2023-10-09T18:35:58.810" v="548" actId="478"/>
            <ac:spMkLst>
              <pc:docMk/>
              <pc:sldMasterMk cId="3676200875" sldId="2147483648"/>
              <pc:sldLayoutMk cId="3640757731" sldId="2147483657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9:37.118" v="44" actId="2696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9:38.222" v="45" actId="2696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Filip, Kevin T CPT" userId="266a80d5-ec9b-4b2a-84f6-2fa3f7fb34b8" providerId="ADAL" clId="{ABAD15D8-AB4B-4E79-9109-18D18824EBED}"/>
    <pc:docChg chg="modMainMaster">
      <pc:chgData name="Filip, Kevin T CPT" userId="266a80d5-ec9b-4b2a-84f6-2fa3f7fb34b8" providerId="ADAL" clId="{ABAD15D8-AB4B-4E79-9109-18D18824EBED}" dt="2023-12-10T16:09:43.329" v="13" actId="404"/>
      <pc:docMkLst>
        <pc:docMk/>
      </pc:docMkLst>
      <pc:sldMasterChg chg="modSldLayout">
        <pc:chgData name="Filip, Kevin T CPT" userId="266a80d5-ec9b-4b2a-84f6-2fa3f7fb34b8" providerId="ADAL" clId="{ABAD15D8-AB4B-4E79-9109-18D18824EBED}" dt="2023-12-10T16:09:43.329" v="13" actId="404"/>
        <pc:sldMasterMkLst>
          <pc:docMk/>
          <pc:sldMasterMk cId="3676200875" sldId="2147483648"/>
        </pc:sldMasterMkLst>
        <pc:sldLayoutChg chg="modSp mod">
          <pc:chgData name="Filip, Kevin T CPT" userId="266a80d5-ec9b-4b2a-84f6-2fa3f7fb34b8" providerId="ADAL" clId="{ABAD15D8-AB4B-4E79-9109-18D18824EBED}" dt="2023-12-10T16:09:22.261" v="3" actId="404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Filip, Kevin T CPT" userId="266a80d5-ec9b-4b2a-84f6-2fa3f7fb34b8" providerId="ADAL" clId="{ABAD15D8-AB4B-4E79-9109-18D18824EBED}" dt="2023-12-10T16:09:22.261" v="3" actId="404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27.744" v="5" actId="404"/>
          <pc:sldLayoutMkLst>
            <pc:docMk/>
            <pc:sldMasterMk cId="3676200875" sldId="2147483648"/>
            <pc:sldLayoutMk cId="207408016" sldId="2147483653"/>
          </pc:sldLayoutMkLst>
          <pc:spChg chg="mod">
            <ac:chgData name="Filip, Kevin T CPT" userId="266a80d5-ec9b-4b2a-84f6-2fa3f7fb34b8" providerId="ADAL" clId="{ABAD15D8-AB4B-4E79-9109-18D18824EBED}" dt="2023-12-10T16:09:27.744" v="5" actId="404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43.329" v="13" actId="404"/>
          <pc:sldLayoutMkLst>
            <pc:docMk/>
            <pc:sldMasterMk cId="3676200875" sldId="2147483648"/>
            <pc:sldLayoutMk cId="868477439" sldId="2147483654"/>
          </pc:sldLayoutMkLst>
          <pc:spChg chg="mod">
            <ac:chgData name="Filip, Kevin T CPT" userId="266a80d5-ec9b-4b2a-84f6-2fa3f7fb34b8" providerId="ADAL" clId="{ABAD15D8-AB4B-4E79-9109-18D18824EBED}" dt="2023-12-10T16:09:43.329" v="13" actId="404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4.898" v="9" actId="404"/>
          <pc:sldLayoutMkLst>
            <pc:docMk/>
            <pc:sldMasterMk cId="3676200875" sldId="2147483648"/>
            <pc:sldLayoutMk cId="1543268093" sldId="2147483655"/>
          </pc:sldLayoutMkLst>
          <pc:spChg chg="mod">
            <ac:chgData name="Filip, Kevin T CPT" userId="266a80d5-ec9b-4b2a-84f6-2fa3f7fb34b8" providerId="ADAL" clId="{ABAD15D8-AB4B-4E79-9109-18D18824EBED}" dt="2023-12-10T16:09:34.898" v="9" actId="404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1.372" v="7" actId="404"/>
          <pc:sldLayoutMkLst>
            <pc:docMk/>
            <pc:sldMasterMk cId="3676200875" sldId="2147483648"/>
            <pc:sldLayoutMk cId="3989097588" sldId="2147483656"/>
          </pc:sldLayoutMkLst>
          <pc:spChg chg="mod">
            <ac:chgData name="Filip, Kevin T CPT" userId="266a80d5-ec9b-4b2a-84f6-2fa3f7fb34b8" providerId="ADAL" clId="{ABAD15D8-AB4B-4E79-9109-18D18824EBED}" dt="2023-12-10T16:09:31.372" v="7" actId="404"/>
            <ac:spMkLst>
              <pc:docMk/>
              <pc:sldMasterMk cId="3676200875" sldId="2147483648"/>
              <pc:sldLayoutMk cId="3989097588" sldId="2147483656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8.896" v="11" actId="404"/>
          <pc:sldLayoutMkLst>
            <pc:docMk/>
            <pc:sldMasterMk cId="3676200875" sldId="2147483648"/>
            <pc:sldLayoutMk cId="3640757731" sldId="2147483657"/>
          </pc:sldLayoutMkLst>
          <pc:spChg chg="mod">
            <ac:chgData name="Filip, Kevin T CPT" userId="266a80d5-ec9b-4b2a-84f6-2fa3f7fb34b8" providerId="ADAL" clId="{ABAD15D8-AB4B-4E79-9109-18D18824EBED}" dt="2023-12-10T16:09:38.896" v="11" actId="404"/>
            <ac:spMkLst>
              <pc:docMk/>
              <pc:sldMasterMk cId="3676200875" sldId="2147483648"/>
              <pc:sldLayoutMk cId="3640757731" sldId="2147483657"/>
              <ac:spMk id="4" creationId="{DE439703-6062-557B-5AE7-8033E141E38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DB774D-9C8D-0074-95C0-4A0B8961E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4D81-0937-74B5-5559-690E6BB4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C003-3642-430D-A15A-E96480130D5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5010-09FA-8783-C7F6-2AD0BDA68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387E-47B3-A752-CE8E-0202FD84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7F1-5571-4F73-A03B-911F432A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>
            <a:lvl1pPr algn="ctr">
              <a:defRPr sz="650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2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3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ost-table sum">
            <a:extLst>
              <a:ext uri="{FF2B5EF4-FFF2-40B4-BE49-F238E27FC236}">
                <a16:creationId xmlns:a16="http://schemas.microsoft.com/office/drawing/2014/main" id="{1CDC9A46-D626-6A72-7B6E-681066B692F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334381" y="1911792"/>
            <a:ext cx="2942033" cy="1363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re-chart">
            <a:extLst>
              <a:ext uri="{FF2B5EF4-FFF2-40B4-BE49-F238E27FC236}">
                <a16:creationId xmlns:a16="http://schemas.microsoft.com/office/drawing/2014/main" id="{83893AF4-ACCF-D7D2-3118-0038A480C6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3648" y="4390045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ost-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96286" y="4397524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re-table sum">
            <a:extLst>
              <a:ext uri="{FF2B5EF4-FFF2-40B4-BE49-F238E27FC236}">
                <a16:creationId xmlns:a16="http://schemas.microsoft.com/office/drawing/2014/main" id="{C0FCACE7-492B-427E-5707-AA32DBBA246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6596" y="2087198"/>
            <a:ext cx="2942034" cy="1372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mp table">
            <a:extLst>
              <a:ext uri="{FF2B5EF4-FFF2-40B4-BE49-F238E27FC236}">
                <a16:creationId xmlns:a16="http://schemas.microsoft.com/office/drawing/2014/main" id="{053DF821-367B-B4A3-9DB7-2F7A07E70CD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16595" y="628547"/>
            <a:ext cx="11840623" cy="37689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0C332-4C75-FDE9-2BE4-9E2C2160067D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B52C83D-A38A-4053-C1C6-077492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01262" y="942250"/>
            <a:ext cx="10874950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08515" y="942250"/>
            <a:ext cx="6540087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">
            <a:extLst>
              <a:ext uri="{FF2B5EF4-FFF2-40B4-BE49-F238E27FC236}">
                <a16:creationId xmlns:a16="http://schemas.microsoft.com/office/drawing/2014/main" id="{068C70A1-C7A2-530A-94D4-4C0130FD44C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1925" y="2726107"/>
            <a:ext cx="5867400" cy="21236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 lef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1568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3" name="chart right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2400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hart 2">
            <a:extLst>
              <a:ext uri="{FF2B5EF4-FFF2-40B4-BE49-F238E27FC236}">
                <a16:creationId xmlns:a16="http://schemas.microsoft.com/office/drawing/2014/main" id="{9419D272-FF84-4DCC-AC3B-50540CB61EE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8514" y="4013264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art 1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308514" y="942250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able 2">
            <a:extLst>
              <a:ext uri="{FF2B5EF4-FFF2-40B4-BE49-F238E27FC236}">
                <a16:creationId xmlns:a16="http://schemas.microsoft.com/office/drawing/2014/main" id="{04B3B4AC-7D99-FD29-C7DA-192947555F0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64888" y="3189973"/>
            <a:ext cx="4070647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1">
            <a:extLst>
              <a:ext uri="{FF2B5EF4-FFF2-40B4-BE49-F238E27FC236}">
                <a16:creationId xmlns:a16="http://schemas.microsoft.com/office/drawing/2014/main" id="{B98AEDDE-1DB9-08C1-86C5-4F55A3C1A70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34264" y="823987"/>
            <a:ext cx="4131893" cy="2555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8676" y="4667458"/>
            <a:ext cx="5972832" cy="25558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ut sheet">
            <a:extLst>
              <a:ext uri="{FF2B5EF4-FFF2-40B4-BE49-F238E27FC236}">
                <a16:creationId xmlns:a16="http://schemas.microsoft.com/office/drawing/2014/main" id="{752F6A3F-9974-7EBC-1276-7345EC54E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9406" y="0"/>
            <a:ext cx="5942817" cy="7252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CC9FF3BF-1B07-7840-75CC-47E5792A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5483751" cy="58072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9EAD3-67AC-04C6-974F-FD0D92881FA0}"/>
              </a:ext>
            </a:extLst>
          </p:cNvPr>
          <p:cNvSpPr/>
          <p:nvPr userDrawn="1"/>
        </p:nvSpPr>
        <p:spPr>
          <a:xfrm>
            <a:off x="73856" y="580722"/>
            <a:ext cx="5409894" cy="233488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Add your question text and/or image here.</a:t>
            </a:r>
            <a:br>
              <a:rPr lang="en-US" sz="600" dirty="0"/>
            </a:br>
            <a:r>
              <a:rPr lang="en-US" sz="600" dirty="0"/>
              <a:t>It is recommended you provide a printed cut sheet to accompany this slide.</a:t>
            </a:r>
          </a:p>
        </p:txBody>
      </p:sp>
    </p:spTree>
    <p:extLst>
      <p:ext uri="{BB962C8B-B14F-4D97-AF65-F5344CB8AC3E}">
        <p14:creationId xmlns:p14="http://schemas.microsoft.com/office/powerpoint/2010/main" val="868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7063100"/>
            <a:ext cx="1441120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119" y="7063100"/>
            <a:ext cx="4118187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0347" y="7131466"/>
            <a:ext cx="3034453" cy="183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5" r:id="rId5"/>
    <p:sldLayoutId id="2147483657" r:id="rId6"/>
    <p:sldLayoutId id="2147483654" r:id="rId7"/>
  </p:sldLayoutIdLst>
  <p:txStyles>
    <p:titleStyle>
      <a:lvl1pPr algn="l" defTabSz="660583" rtl="0" eaLnBrk="1" latinLnBrk="0" hangingPunct="1">
        <a:spcBef>
          <a:spcPct val="0"/>
        </a:spcBef>
        <a:buNone/>
        <a:defRPr sz="3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437" indent="-495437" algn="l" defTabSz="660583" rtl="0" eaLnBrk="1" latinLnBrk="0" hangingPunct="1">
        <a:spcBef>
          <a:spcPct val="20000"/>
        </a:spcBef>
        <a:buFont typeface="Arial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1pPr>
      <a:lvl2pPr marL="1073448" indent="-412865" algn="l" defTabSz="660583" rtl="0" eaLnBrk="1" latinLnBrk="0" hangingPunct="1">
        <a:spcBef>
          <a:spcPct val="20000"/>
        </a:spcBef>
        <a:buFont typeface="Arial"/>
        <a:buChar char="–"/>
        <a:defRPr sz="4046" kern="1200">
          <a:solidFill>
            <a:schemeClr val="tx1"/>
          </a:solidFill>
          <a:latin typeface="+mn-lt"/>
          <a:ea typeface="+mn-ea"/>
          <a:cs typeface="+mn-cs"/>
        </a:defRPr>
      </a:lvl2pPr>
      <a:lvl3pPr marL="1651458" indent="-330292" algn="l" defTabSz="660583" rtl="0" eaLnBrk="1" latinLnBrk="0" hangingPunct="1">
        <a:spcBef>
          <a:spcPct val="20000"/>
        </a:spcBef>
        <a:buFont typeface="Arial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312041" indent="-330292" algn="l" defTabSz="660583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2625" indent="-330292" algn="l" defTabSz="660583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320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3791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4374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495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5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1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75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33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291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9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0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46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8CE46C69-CCBC-1EAD-B905-E0A47454BEC1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41668-F1F2-2615-7C19-1C270E2EDE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9E5C7-5FF9-C65E-546A-8F9D7D81F57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856" y="583464"/>
            <a:ext cx="5409894" cy="23321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5A54F6-3201-E161-94F5-0BE2BAD0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F6453-5A43-E30D-5810-48304F02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82764"/>
            <a:ext cx="6308516" cy="797325"/>
          </a:xfrm>
        </p:spPr>
        <p:txBody>
          <a:bodyPr/>
          <a:lstStyle/>
          <a:p>
            <a:r>
              <a:rPr lang="en-US" dirty="0"/>
              <a:t>This is a title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B3A1F99-8460-FB3E-1900-CFC8EFDCD2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6ABBA22-FCF6-5C7F-1BD1-98C171BD0D3A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403650" y="1319283"/>
            <a:ext cx="5904865" cy="28957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859A964-C466-1C97-ED37-1388F822E4F7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15E971A7-31EE-8B9E-C968-5B458BDEBD2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696289" y="1319283"/>
            <a:ext cx="5904865" cy="27413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C624F9-2A41-7C32-6867-62B563C2C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D2AE3A-EBAD-AE42-3090-88EC70656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This is a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 Outbrief</dc:title>
  <dc:creator>Kevin</dc:creator>
  <cp:keywords/>
  <cp:lastModifiedBy>Filip, Kevin T CPT</cp:lastModifiedBy>
  <cp:revision>10</cp:revision>
  <dcterms:created xsi:type="dcterms:W3CDTF">2023-09-28T02:09:22Z</dcterms:created>
  <dcterms:modified xsi:type="dcterms:W3CDTF">2024-12-15T17:39:32Z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9/27/2023</vt:lpwstr>
  </property>
  <property fmtid="{D5CDD505-2E9C-101B-9397-08002B2CF9AE}" pid="3" name="output">
    <vt:lpwstr/>
  </property>
</Properties>
</file>