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udiowide"/>
      <p:regular r:id="rId16"/>
    </p:embeddedFont>
    <p:embeddedFont>
      <p:font typeface="Raleway"/>
      <p:regular r:id="rId17"/>
      <p:bold r:id="rId18"/>
      <p:italic r:id="rId19"/>
      <p:boldItalic r:id="rId20"/>
    </p:embeddedFont>
    <p:embeddedFont>
      <p:font typeface="Bebas Neue"/>
      <p:regular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OpenSans-regular.fntdata"/><Relationship Id="rId21" Type="http://schemas.openxmlformats.org/officeDocument/2006/relationships/font" Target="fonts/BebasNeue-regular.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font" Target="fonts/Audiowide-regular.fntdata"/><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6edc57af6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6edc57af6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ce48cf2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ce48cf2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B3359"/>
                </a:solidFill>
              </a:rPr>
              <a:t>Genres are not based on quantifiable characteristics or features like those examined in our dataset</a:t>
            </a:r>
            <a:endParaRPr>
              <a:solidFill>
                <a:srgbClr val="1B3359"/>
              </a:solidFill>
            </a:endParaRPr>
          </a:p>
          <a:p>
            <a:pPr indent="0" lvl="0" marL="0" rtl="0" algn="l">
              <a:spcBef>
                <a:spcPts val="0"/>
              </a:spcBef>
              <a:spcAft>
                <a:spcPts val="0"/>
              </a:spcAft>
              <a:buNone/>
            </a:pPr>
            <a:r>
              <a:rPr lang="en">
                <a:solidFill>
                  <a:srgbClr val="1B3359"/>
                </a:solidFill>
              </a:rPr>
              <a:t>K-means did not see any correlation between said characteristics and existing genre, the clusters were well distributed including (for the most part) similar proportions of each genre</a:t>
            </a:r>
            <a:endParaRPr>
              <a:solidFill>
                <a:srgbClr val="1B3359"/>
              </a:solidFill>
            </a:endParaRPr>
          </a:p>
          <a:p>
            <a:pPr indent="0" lvl="0" marL="0" rtl="0" algn="l">
              <a:spcBef>
                <a:spcPts val="0"/>
              </a:spcBef>
              <a:spcAft>
                <a:spcPts val="0"/>
              </a:spcAft>
              <a:buNone/>
            </a:pPr>
            <a:r>
              <a:rPr lang="en">
                <a:solidFill>
                  <a:srgbClr val="1B3359"/>
                </a:solidFill>
              </a:rPr>
              <a:t>Hierarchical complete clustering often saw entirely pop type genres within higher numbers of clusters, but this is likely due to the overwhelming imbalance of pop within the dataset, leading to some skew</a:t>
            </a:r>
            <a:endParaRPr>
              <a:solidFill>
                <a:srgbClr val="1B3359"/>
              </a:solidFill>
            </a:endParaRPr>
          </a:p>
          <a:p>
            <a:pPr indent="0" lvl="0" marL="0" rtl="0" algn="l">
              <a:spcBef>
                <a:spcPts val="0"/>
              </a:spcBef>
              <a:spcAft>
                <a:spcPts val="0"/>
              </a:spcAft>
              <a:buNone/>
            </a:pPr>
            <a:r>
              <a:rPr lang="en">
                <a:solidFill>
                  <a:srgbClr val="1B3359"/>
                </a:solidFill>
              </a:rPr>
              <a:t>	It would be beneficial to include more equally distributed amount of genres to further test the best type of clustering</a:t>
            </a:r>
            <a:endParaRPr>
              <a:solidFill>
                <a:srgbClr val="1B3359"/>
              </a:solidFill>
            </a:endParaRPr>
          </a:p>
          <a:p>
            <a:pPr indent="0" lvl="0" marL="0" rtl="0" algn="l">
              <a:spcBef>
                <a:spcPts val="0"/>
              </a:spcBef>
              <a:spcAft>
                <a:spcPts val="0"/>
              </a:spcAft>
              <a:buNone/>
            </a:pPr>
            <a:r>
              <a:rPr lang="en"/>
              <a:t>Single - separates more based on genre and each has more distinct clusters - (i.e. we saw that latin was a well-defined genre, likely because it’s origin and style is so distinct from the otherwise American genres)</a:t>
            </a:r>
            <a:endParaRPr/>
          </a:p>
          <a:p>
            <a:pPr indent="0" lvl="0" marL="0" rtl="0" algn="l">
              <a:spcBef>
                <a:spcPts val="0"/>
              </a:spcBef>
              <a:spcAft>
                <a:spcPts val="0"/>
              </a:spcAft>
              <a:buNone/>
            </a:pPr>
            <a:r>
              <a:rPr lang="en"/>
              <a:t>Many groupings based on features don’t line up with the clusters, similar songs are not reflected in those genres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6edc57ae8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6edc57ae8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edc57ae8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edc57ae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rPr lang="en" sz="1200">
                <a:solidFill>
                  <a:schemeClr val="dk1"/>
                </a:solidFill>
              </a:rPr>
              <a:t>problem: we wanted to play specific genres in our playlists, but didn’t know the genres of songs. So, we grouped by genre per playlist. What is a genre anyway? it is based on vibes. </a:t>
            </a:r>
            <a:endParaRPr sz="1200">
              <a:solidFill>
                <a:schemeClr val="dk1"/>
              </a:solidFill>
            </a:endParaRPr>
          </a:p>
          <a:p>
            <a:pPr indent="-228600" lvl="0" marL="457200" rtl="0" algn="l">
              <a:lnSpc>
                <a:spcPct val="115000"/>
              </a:lnSpc>
              <a:spcBef>
                <a:spcPts val="0"/>
              </a:spcBef>
              <a:spcAft>
                <a:spcPts val="0"/>
              </a:spcAft>
              <a:buNone/>
            </a:pPr>
            <a:r>
              <a:rPr lang="en" sz="1200">
                <a:solidFill>
                  <a:schemeClr val="dk1"/>
                </a:solidFill>
              </a:rPr>
              <a:t>helps people categorize the songs that they like, self identify, point of comparison for songs and musicians</a:t>
            </a:r>
            <a:endParaRPr sz="1200">
              <a:solidFill>
                <a:schemeClr val="dk1"/>
              </a:solidFill>
            </a:endParaRPr>
          </a:p>
          <a:p>
            <a:pPr indent="-228600" lvl="0" marL="457200" rtl="0" algn="l">
              <a:lnSpc>
                <a:spcPct val="115000"/>
              </a:lnSpc>
              <a:spcBef>
                <a:spcPts val="0"/>
              </a:spcBef>
              <a:spcAft>
                <a:spcPts val="0"/>
              </a:spcAft>
              <a:buNone/>
            </a:pPr>
            <a:r>
              <a:rPr lang="en" sz="1200">
                <a:solidFill>
                  <a:schemeClr val="dk1"/>
                </a:solidFill>
              </a:rPr>
              <a:t>There was no classification based on genre, so we are making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6edc57ae8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6edc57ae8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6edc57af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6edc57af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Perrie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edc57ae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edc57ae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ce51d6a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ce51d6a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rPr lang="en" sz="1200">
                <a:solidFill>
                  <a:schemeClr val="dk1"/>
                </a:solidFill>
              </a:rPr>
              <a:t>How did the presenter solve the problem that was described? </a:t>
            </a:r>
            <a:endParaRPr sz="1200">
              <a:solidFill>
                <a:schemeClr val="dk1"/>
              </a:solidFill>
            </a:endParaRPr>
          </a:p>
          <a:p>
            <a:pPr indent="-228600" lvl="0" marL="457200" rtl="0" algn="l">
              <a:lnSpc>
                <a:spcPct val="115000"/>
              </a:lnSpc>
              <a:spcBef>
                <a:spcPts val="0"/>
              </a:spcBef>
              <a:spcAft>
                <a:spcPts val="0"/>
              </a:spcAft>
              <a:buNone/>
            </a:pPr>
            <a:r>
              <a:rPr lang="en" sz="1200">
                <a:solidFill>
                  <a:schemeClr val="dk1"/>
                </a:solidFill>
              </a:rPr>
              <a:t>What was/were the solution(s) that they have proposed? </a:t>
            </a:r>
            <a:endParaRPr sz="1200">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rPr>
              <a:t>What was so innovative about the proposed solutions?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edc57ae8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edc57ae8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6edc57af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6edc57af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68075" y="-1084549"/>
            <a:ext cx="2980848" cy="2842432"/>
            <a:chOff x="-1068075" y="-1084549"/>
            <a:chExt cx="2980848" cy="2842432"/>
          </a:xfrm>
        </p:grpSpPr>
        <p:sp>
          <p:nvSpPr>
            <p:cNvPr id="10" name="Google Shape;10;p2"/>
            <p:cNvSpPr/>
            <p:nvPr/>
          </p:nvSpPr>
          <p:spPr>
            <a:xfrm rot="-2014302">
              <a:off x="-751385" y="-590085"/>
              <a:ext cx="2347469" cy="1853503"/>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2014335">
              <a:off x="-531927" y="-377762"/>
              <a:ext cx="1809650" cy="1428855"/>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7178917" y="-1177477"/>
            <a:ext cx="2911372" cy="2990965"/>
            <a:chOff x="7178917" y="-1177477"/>
            <a:chExt cx="2911372" cy="2990965"/>
          </a:xfrm>
        </p:grpSpPr>
        <p:sp>
          <p:nvSpPr>
            <p:cNvPr id="13" name="Google Shape;13;p2"/>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13225" y="1027722"/>
            <a:ext cx="5120700" cy="27432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b="0"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1" type="subTitle"/>
          </p:nvPr>
        </p:nvSpPr>
        <p:spPr>
          <a:xfrm>
            <a:off x="713225" y="3847135"/>
            <a:ext cx="3657600" cy="457200"/>
          </a:xfrm>
          <a:prstGeom prst="rect">
            <a:avLst/>
          </a:prstGeom>
          <a:gradFill>
            <a:gsLst>
              <a:gs pos="0">
                <a:schemeClr val="dk1"/>
              </a:gs>
              <a:gs pos="78000">
                <a:schemeClr val="dk2"/>
              </a:gs>
              <a:gs pos="100000">
                <a:schemeClr val="lt2"/>
              </a:gs>
            </a:gsLst>
            <a:lin ang="0"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7" name="Google Shape;17;p2"/>
          <p:cNvGrpSpPr/>
          <p:nvPr/>
        </p:nvGrpSpPr>
        <p:grpSpPr>
          <a:xfrm>
            <a:off x="4334574" y="2925522"/>
            <a:ext cx="6080867" cy="3496027"/>
            <a:chOff x="4334574" y="2925522"/>
            <a:chExt cx="6080867" cy="3496027"/>
          </a:xfrm>
        </p:grpSpPr>
        <p:sp>
          <p:nvSpPr>
            <p:cNvPr id="18" name="Google Shape;18;p2"/>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284000" y="1393700"/>
            <a:ext cx="6576000" cy="15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1284000" y="29678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 name="Shape 72"/>
        <p:cNvGrpSpPr/>
        <p:nvPr/>
      </p:nvGrpSpPr>
      <p:grpSpPr>
        <a:xfrm>
          <a:off x="0" y="0"/>
          <a:ext cx="0" cy="0"/>
          <a:chOff x="0" y="0"/>
          <a:chExt cx="0" cy="0"/>
        </a:xfrm>
      </p:grpSpPr>
      <p:grpSp>
        <p:nvGrpSpPr>
          <p:cNvPr id="73" name="Google Shape;73;p13"/>
          <p:cNvGrpSpPr/>
          <p:nvPr/>
        </p:nvGrpSpPr>
        <p:grpSpPr>
          <a:xfrm>
            <a:off x="4334574" y="2925522"/>
            <a:ext cx="6080867" cy="3496027"/>
            <a:chOff x="4334574" y="2925522"/>
            <a:chExt cx="6080867" cy="3496027"/>
          </a:xfrm>
        </p:grpSpPr>
        <p:sp>
          <p:nvSpPr>
            <p:cNvPr id="74" name="Google Shape;74;p13"/>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3"/>
          <p:cNvGrpSpPr/>
          <p:nvPr/>
        </p:nvGrpSpPr>
        <p:grpSpPr>
          <a:xfrm>
            <a:off x="7178917" y="-1177477"/>
            <a:ext cx="2911372" cy="2990965"/>
            <a:chOff x="7178917" y="-1177477"/>
            <a:chExt cx="2911372" cy="2990965"/>
          </a:xfrm>
        </p:grpSpPr>
        <p:sp>
          <p:nvSpPr>
            <p:cNvPr id="77" name="Google Shape;77;p13"/>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3"/>
          <p:cNvGrpSpPr/>
          <p:nvPr/>
        </p:nvGrpSpPr>
        <p:grpSpPr>
          <a:xfrm rot="10800000">
            <a:off x="-924640" y="3430575"/>
            <a:ext cx="2911372" cy="2990965"/>
            <a:chOff x="4911967" y="-1177477"/>
            <a:chExt cx="2911372" cy="2990965"/>
          </a:xfrm>
        </p:grpSpPr>
        <p:sp>
          <p:nvSpPr>
            <p:cNvPr id="80" name="Google Shape;80;p13"/>
            <p:cNvSpPr/>
            <p:nvPr/>
          </p:nvSpPr>
          <p:spPr>
            <a:xfrm rot="3092539">
              <a:off x="519392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333667">
              <a:off x="521710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 name="Google Shape;83;p13"/>
          <p:cNvSpPr txBox="1"/>
          <p:nvPr>
            <p:ph hasCustomPrompt="1" idx="2" type="title"/>
          </p:nvPr>
        </p:nvSpPr>
        <p:spPr>
          <a:xfrm>
            <a:off x="716613" y="1411058"/>
            <a:ext cx="10974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3" type="title"/>
          </p:nvPr>
        </p:nvSpPr>
        <p:spPr>
          <a:xfrm>
            <a:off x="716613" y="2761891"/>
            <a:ext cx="10974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4" type="title"/>
          </p:nvPr>
        </p:nvSpPr>
        <p:spPr>
          <a:xfrm>
            <a:off x="3337500" y="1411058"/>
            <a:ext cx="10974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5" type="title"/>
          </p:nvPr>
        </p:nvSpPr>
        <p:spPr>
          <a:xfrm>
            <a:off x="3337500" y="2761891"/>
            <a:ext cx="10974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6" type="title"/>
          </p:nvPr>
        </p:nvSpPr>
        <p:spPr>
          <a:xfrm>
            <a:off x="5958388" y="1411058"/>
            <a:ext cx="1097400" cy="640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 type="subTitle"/>
          </p:nvPr>
        </p:nvSpPr>
        <p:spPr>
          <a:xfrm>
            <a:off x="716613" y="1962150"/>
            <a:ext cx="2469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 name="Google Shape;89;p13"/>
          <p:cNvSpPr txBox="1"/>
          <p:nvPr>
            <p:ph idx="7" type="subTitle"/>
          </p:nvPr>
        </p:nvSpPr>
        <p:spPr>
          <a:xfrm>
            <a:off x="3337500" y="1962150"/>
            <a:ext cx="2469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 name="Google Shape;90;p13"/>
          <p:cNvSpPr txBox="1"/>
          <p:nvPr>
            <p:ph idx="8" type="subTitle"/>
          </p:nvPr>
        </p:nvSpPr>
        <p:spPr>
          <a:xfrm>
            <a:off x="5958388" y="1962150"/>
            <a:ext cx="2469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 name="Google Shape;91;p13"/>
          <p:cNvSpPr txBox="1"/>
          <p:nvPr>
            <p:ph idx="9" type="subTitle"/>
          </p:nvPr>
        </p:nvSpPr>
        <p:spPr>
          <a:xfrm>
            <a:off x="716613" y="3313050"/>
            <a:ext cx="2469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 name="Google Shape;92;p13"/>
          <p:cNvSpPr txBox="1"/>
          <p:nvPr>
            <p:ph idx="13" type="subTitle"/>
          </p:nvPr>
        </p:nvSpPr>
        <p:spPr>
          <a:xfrm>
            <a:off x="3337500" y="3313050"/>
            <a:ext cx="2469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3" name="Shape 93"/>
        <p:cNvGrpSpPr/>
        <p:nvPr/>
      </p:nvGrpSpPr>
      <p:grpSpPr>
        <a:xfrm>
          <a:off x="0" y="0"/>
          <a:ext cx="0" cy="0"/>
          <a:chOff x="0" y="0"/>
          <a:chExt cx="0" cy="0"/>
        </a:xfrm>
      </p:grpSpPr>
      <p:sp>
        <p:nvSpPr>
          <p:cNvPr id="94" name="Google Shape;9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95" name="Google Shape;95;p14"/>
          <p:cNvGrpSpPr/>
          <p:nvPr/>
        </p:nvGrpSpPr>
        <p:grpSpPr>
          <a:xfrm flipH="1" rot="10800000">
            <a:off x="6479553" y="-734754"/>
            <a:ext cx="3661898" cy="2105308"/>
            <a:chOff x="4334574" y="2925522"/>
            <a:chExt cx="6080867" cy="3496027"/>
          </a:xfrm>
        </p:grpSpPr>
        <p:sp>
          <p:nvSpPr>
            <p:cNvPr id="96" name="Google Shape;96;p14"/>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 name="Shape 98"/>
        <p:cNvGrpSpPr/>
        <p:nvPr/>
      </p:nvGrpSpPr>
      <p:grpSpPr>
        <a:xfrm>
          <a:off x="0" y="0"/>
          <a:ext cx="0" cy="0"/>
          <a:chOff x="0" y="0"/>
          <a:chExt cx="0" cy="0"/>
        </a:xfrm>
      </p:grpSpPr>
      <p:sp>
        <p:nvSpPr>
          <p:cNvPr id="99" name="Google Shape;99;p15"/>
          <p:cNvSpPr txBox="1"/>
          <p:nvPr>
            <p:ph type="title"/>
          </p:nvPr>
        </p:nvSpPr>
        <p:spPr>
          <a:xfrm>
            <a:off x="2565175" y="448000"/>
            <a:ext cx="2844300" cy="457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100" name="Google Shape;100;p15"/>
          <p:cNvGrpSpPr/>
          <p:nvPr/>
        </p:nvGrpSpPr>
        <p:grpSpPr>
          <a:xfrm flipH="1" rot="10800000">
            <a:off x="7487379" y="3758638"/>
            <a:ext cx="2603349" cy="2674521"/>
            <a:chOff x="7178917" y="-1177477"/>
            <a:chExt cx="2911372" cy="2990965"/>
          </a:xfrm>
        </p:grpSpPr>
        <p:sp>
          <p:nvSpPr>
            <p:cNvPr id="101" name="Google Shape;101;p15"/>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3" name="Shape 103"/>
        <p:cNvGrpSpPr/>
        <p:nvPr/>
      </p:nvGrpSpPr>
      <p:grpSpPr>
        <a:xfrm>
          <a:off x="0" y="0"/>
          <a:ext cx="0" cy="0"/>
          <a:chOff x="0" y="0"/>
          <a:chExt cx="0" cy="0"/>
        </a:xfrm>
      </p:grpSpPr>
      <p:sp>
        <p:nvSpPr>
          <p:cNvPr id="104" name="Google Shape;104;p16"/>
          <p:cNvSpPr/>
          <p:nvPr>
            <p:ph idx="2" type="pic"/>
          </p:nvPr>
        </p:nvSpPr>
        <p:spPr>
          <a:xfrm>
            <a:off x="4441525" y="609725"/>
            <a:ext cx="914400" cy="914400"/>
          </a:xfrm>
          <a:prstGeom prst="roundRect">
            <a:avLst>
              <a:gd fmla="val 16667" name="adj"/>
            </a:avLst>
          </a:prstGeom>
          <a:noFill/>
          <a:ln>
            <a:noFill/>
          </a:ln>
        </p:spPr>
      </p:sp>
      <p:sp>
        <p:nvSpPr>
          <p:cNvPr id="105" name="Google Shape;105;p16"/>
          <p:cNvSpPr txBox="1"/>
          <p:nvPr>
            <p:ph type="title"/>
          </p:nvPr>
        </p:nvSpPr>
        <p:spPr>
          <a:xfrm>
            <a:off x="713225" y="1794450"/>
            <a:ext cx="27705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6" name="Google Shape;106;p16"/>
          <p:cNvSpPr txBox="1"/>
          <p:nvPr>
            <p:ph idx="1" type="subTitle"/>
          </p:nvPr>
        </p:nvSpPr>
        <p:spPr>
          <a:xfrm>
            <a:off x="713225" y="2251650"/>
            <a:ext cx="2770500" cy="109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107" name="Google Shape;107;p16"/>
          <p:cNvGrpSpPr/>
          <p:nvPr/>
        </p:nvGrpSpPr>
        <p:grpSpPr>
          <a:xfrm flipH="1">
            <a:off x="-1263275" y="-1177477"/>
            <a:ext cx="2911372" cy="2990965"/>
            <a:chOff x="7178917" y="-1177477"/>
            <a:chExt cx="2911372" cy="2990965"/>
          </a:xfrm>
        </p:grpSpPr>
        <p:sp>
          <p:nvSpPr>
            <p:cNvPr id="108" name="Google Shape;108;p16"/>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6"/>
          <p:cNvGrpSpPr/>
          <p:nvPr/>
        </p:nvGrpSpPr>
        <p:grpSpPr>
          <a:xfrm rot="10800000">
            <a:off x="-924640" y="3430575"/>
            <a:ext cx="2911372" cy="2990965"/>
            <a:chOff x="4911967" y="-1177477"/>
            <a:chExt cx="2911372" cy="2990965"/>
          </a:xfrm>
        </p:grpSpPr>
        <p:sp>
          <p:nvSpPr>
            <p:cNvPr id="111" name="Google Shape;111;p16"/>
            <p:cNvSpPr/>
            <p:nvPr/>
          </p:nvSpPr>
          <p:spPr>
            <a:xfrm rot="3092539">
              <a:off x="519392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333667">
              <a:off x="521710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6"/>
          <p:cNvSpPr/>
          <p:nvPr>
            <p:ph idx="3" type="pic"/>
          </p:nvPr>
        </p:nvSpPr>
        <p:spPr>
          <a:xfrm>
            <a:off x="5953913" y="609725"/>
            <a:ext cx="914400" cy="914400"/>
          </a:xfrm>
          <a:prstGeom prst="roundRect">
            <a:avLst>
              <a:gd fmla="val 16667" name="adj"/>
            </a:avLst>
          </a:prstGeom>
          <a:noFill/>
          <a:ln>
            <a:noFill/>
          </a:ln>
        </p:spPr>
      </p:sp>
      <p:sp>
        <p:nvSpPr>
          <p:cNvPr id="114" name="Google Shape;114;p16"/>
          <p:cNvSpPr/>
          <p:nvPr>
            <p:ph idx="4" type="pic"/>
          </p:nvPr>
        </p:nvSpPr>
        <p:spPr>
          <a:xfrm>
            <a:off x="7459056" y="609725"/>
            <a:ext cx="914400" cy="914400"/>
          </a:xfrm>
          <a:prstGeom prst="roundRect">
            <a:avLst>
              <a:gd fmla="val 16667" name="adj"/>
            </a:avLst>
          </a:prstGeom>
          <a:noFill/>
          <a:ln>
            <a:noFill/>
          </a:ln>
        </p:spPr>
      </p:sp>
      <p:sp>
        <p:nvSpPr>
          <p:cNvPr id="115" name="Google Shape;115;p16"/>
          <p:cNvSpPr/>
          <p:nvPr>
            <p:ph idx="5" type="pic"/>
          </p:nvPr>
        </p:nvSpPr>
        <p:spPr>
          <a:xfrm>
            <a:off x="4441525" y="1988102"/>
            <a:ext cx="914400" cy="914400"/>
          </a:xfrm>
          <a:prstGeom prst="roundRect">
            <a:avLst>
              <a:gd fmla="val 16667" name="adj"/>
            </a:avLst>
          </a:prstGeom>
          <a:noFill/>
          <a:ln>
            <a:noFill/>
          </a:ln>
        </p:spPr>
      </p:sp>
      <p:sp>
        <p:nvSpPr>
          <p:cNvPr id="116" name="Google Shape;116;p16"/>
          <p:cNvSpPr/>
          <p:nvPr>
            <p:ph idx="6" type="pic"/>
          </p:nvPr>
        </p:nvSpPr>
        <p:spPr>
          <a:xfrm>
            <a:off x="5953913" y="1988102"/>
            <a:ext cx="914400" cy="914400"/>
          </a:xfrm>
          <a:prstGeom prst="roundRect">
            <a:avLst>
              <a:gd fmla="val 16667" name="adj"/>
            </a:avLst>
          </a:prstGeom>
          <a:noFill/>
          <a:ln>
            <a:noFill/>
          </a:ln>
        </p:spPr>
      </p:sp>
      <p:sp>
        <p:nvSpPr>
          <p:cNvPr id="117" name="Google Shape;117;p16"/>
          <p:cNvSpPr/>
          <p:nvPr>
            <p:ph idx="7" type="pic"/>
          </p:nvPr>
        </p:nvSpPr>
        <p:spPr>
          <a:xfrm>
            <a:off x="7459056" y="1988102"/>
            <a:ext cx="914400" cy="914400"/>
          </a:xfrm>
          <a:prstGeom prst="roundRect">
            <a:avLst>
              <a:gd fmla="val 16667" name="adj"/>
            </a:avLst>
          </a:prstGeom>
          <a:noFill/>
          <a:ln>
            <a:noFill/>
          </a:ln>
        </p:spPr>
      </p:sp>
      <p:sp>
        <p:nvSpPr>
          <p:cNvPr id="118" name="Google Shape;118;p16"/>
          <p:cNvSpPr/>
          <p:nvPr>
            <p:ph idx="8" type="pic"/>
          </p:nvPr>
        </p:nvSpPr>
        <p:spPr>
          <a:xfrm>
            <a:off x="4441525" y="3366238"/>
            <a:ext cx="914400" cy="914400"/>
          </a:xfrm>
          <a:prstGeom prst="roundRect">
            <a:avLst>
              <a:gd fmla="val 16667" name="adj"/>
            </a:avLst>
          </a:prstGeom>
          <a:noFill/>
          <a:ln>
            <a:noFill/>
          </a:ln>
        </p:spPr>
      </p:sp>
      <p:sp>
        <p:nvSpPr>
          <p:cNvPr id="119" name="Google Shape;119;p16"/>
          <p:cNvSpPr/>
          <p:nvPr>
            <p:ph idx="9" type="pic"/>
          </p:nvPr>
        </p:nvSpPr>
        <p:spPr>
          <a:xfrm>
            <a:off x="5953913" y="3366238"/>
            <a:ext cx="914400" cy="914400"/>
          </a:xfrm>
          <a:prstGeom prst="roundRect">
            <a:avLst>
              <a:gd fmla="val 16667" name="adj"/>
            </a:avLst>
          </a:prstGeom>
          <a:noFill/>
          <a:ln>
            <a:noFill/>
          </a:ln>
        </p:spPr>
      </p:sp>
      <p:sp>
        <p:nvSpPr>
          <p:cNvPr id="120" name="Google Shape;120;p16"/>
          <p:cNvSpPr/>
          <p:nvPr>
            <p:ph idx="13" type="pic"/>
          </p:nvPr>
        </p:nvSpPr>
        <p:spPr>
          <a:xfrm>
            <a:off x="7459056" y="3366238"/>
            <a:ext cx="914400" cy="9144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1" name="Shape 121"/>
        <p:cNvGrpSpPr/>
        <p:nvPr/>
      </p:nvGrpSpPr>
      <p:grpSpPr>
        <a:xfrm>
          <a:off x="0" y="0"/>
          <a:ext cx="0" cy="0"/>
          <a:chOff x="0" y="0"/>
          <a:chExt cx="0" cy="0"/>
        </a:xfrm>
      </p:grpSpPr>
      <p:sp>
        <p:nvSpPr>
          <p:cNvPr id="122" name="Google Shape;122;p17"/>
          <p:cNvSpPr txBox="1"/>
          <p:nvPr>
            <p:ph type="title"/>
          </p:nvPr>
        </p:nvSpPr>
        <p:spPr>
          <a:xfrm>
            <a:off x="713225" y="539500"/>
            <a:ext cx="3858900" cy="5028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3" name="Google Shape;123;p17"/>
          <p:cNvSpPr txBox="1"/>
          <p:nvPr>
            <p:ph idx="1" type="subTitle"/>
          </p:nvPr>
        </p:nvSpPr>
        <p:spPr>
          <a:xfrm>
            <a:off x="713225" y="966100"/>
            <a:ext cx="38589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124" name="Google Shape;124;p17"/>
          <p:cNvGrpSpPr/>
          <p:nvPr/>
        </p:nvGrpSpPr>
        <p:grpSpPr>
          <a:xfrm rot="10674147">
            <a:off x="-506395" y="-959699"/>
            <a:ext cx="2296202" cy="2398581"/>
            <a:chOff x="7420576" y="3650252"/>
            <a:chExt cx="2296271" cy="2398653"/>
          </a:xfrm>
        </p:grpSpPr>
        <p:sp>
          <p:nvSpPr>
            <p:cNvPr id="125" name="Google Shape;125;p17"/>
            <p:cNvSpPr/>
            <p:nvPr/>
          </p:nvSpPr>
          <p:spPr>
            <a:xfrm flipH="1" rot="7573858">
              <a:off x="7618904" y="4118926"/>
              <a:ext cx="1899616" cy="1454822"/>
            </a:xfrm>
            <a:custGeom>
              <a:rect b="b" l="l" r="r" t="t"/>
              <a:pathLst>
                <a:path extrusionOk="0" h="18228" w="23801">
                  <a:moveTo>
                    <a:pt x="18138" y="8551"/>
                  </a:moveTo>
                  <a:cubicBezTo>
                    <a:pt x="18599" y="8636"/>
                    <a:pt x="19031" y="8720"/>
                    <a:pt x="19420" y="8745"/>
                  </a:cubicBezTo>
                  <a:cubicBezTo>
                    <a:pt x="19783" y="8768"/>
                    <a:pt x="20153" y="8734"/>
                    <a:pt x="20525" y="8639"/>
                  </a:cubicBezTo>
                  <a:cubicBezTo>
                    <a:pt x="22105" y="8236"/>
                    <a:pt x="23407" y="6846"/>
                    <a:pt x="23620" y="5336"/>
                  </a:cubicBezTo>
                  <a:cubicBezTo>
                    <a:pt x="23800" y="4059"/>
                    <a:pt x="23116" y="2463"/>
                    <a:pt x="21957" y="1455"/>
                  </a:cubicBezTo>
                  <a:cubicBezTo>
                    <a:pt x="20720" y="379"/>
                    <a:pt x="18948" y="0"/>
                    <a:pt x="17216" y="442"/>
                  </a:cubicBezTo>
                  <a:cubicBezTo>
                    <a:pt x="16598" y="599"/>
                    <a:pt x="16022" y="856"/>
                    <a:pt x="15509" y="1200"/>
                  </a:cubicBezTo>
                  <a:cubicBezTo>
                    <a:pt x="14586" y="1820"/>
                    <a:pt x="13788" y="2697"/>
                    <a:pt x="13048" y="3541"/>
                  </a:cubicBezTo>
                  <a:lnTo>
                    <a:pt x="12863" y="3754"/>
                  </a:lnTo>
                  <a:cubicBezTo>
                    <a:pt x="12199" y="4515"/>
                    <a:pt x="11512" y="5304"/>
                    <a:pt x="10647" y="5981"/>
                  </a:cubicBezTo>
                  <a:cubicBezTo>
                    <a:pt x="9622" y="6784"/>
                    <a:pt x="8570" y="7073"/>
                    <a:pt x="7642" y="7330"/>
                  </a:cubicBezTo>
                  <a:cubicBezTo>
                    <a:pt x="7323" y="7420"/>
                    <a:pt x="7023" y="7503"/>
                    <a:pt x="6724" y="7605"/>
                  </a:cubicBezTo>
                  <a:cubicBezTo>
                    <a:pt x="5769" y="7931"/>
                    <a:pt x="4784" y="8266"/>
                    <a:pt x="3896" y="8713"/>
                  </a:cubicBezTo>
                  <a:cubicBezTo>
                    <a:pt x="2078" y="9624"/>
                    <a:pt x="905" y="10852"/>
                    <a:pt x="405" y="12367"/>
                  </a:cubicBezTo>
                  <a:cubicBezTo>
                    <a:pt x="1" y="13593"/>
                    <a:pt x="884" y="14992"/>
                    <a:pt x="1844" y="15894"/>
                  </a:cubicBezTo>
                  <a:lnTo>
                    <a:pt x="2089" y="16123"/>
                  </a:lnTo>
                  <a:cubicBezTo>
                    <a:pt x="3172" y="17143"/>
                    <a:pt x="3824" y="17758"/>
                    <a:pt x="5031" y="18068"/>
                  </a:cubicBezTo>
                  <a:cubicBezTo>
                    <a:pt x="5653" y="18228"/>
                    <a:pt x="6329" y="18223"/>
                    <a:pt x="6990" y="18055"/>
                  </a:cubicBezTo>
                  <a:cubicBezTo>
                    <a:pt x="7756" y="17860"/>
                    <a:pt x="8452" y="17453"/>
                    <a:pt x="8952" y="16907"/>
                  </a:cubicBezTo>
                  <a:cubicBezTo>
                    <a:pt x="9692" y="16100"/>
                    <a:pt x="10129" y="14958"/>
                    <a:pt x="10591" y="13750"/>
                  </a:cubicBezTo>
                  <a:cubicBezTo>
                    <a:pt x="11012" y="12654"/>
                    <a:pt x="11445" y="11523"/>
                    <a:pt x="12155" y="10468"/>
                  </a:cubicBezTo>
                  <a:cubicBezTo>
                    <a:pt x="12631" y="9758"/>
                    <a:pt x="13147" y="9245"/>
                    <a:pt x="13730" y="8898"/>
                  </a:cubicBezTo>
                  <a:cubicBezTo>
                    <a:pt x="14068" y="8694"/>
                    <a:pt x="14438" y="8542"/>
                    <a:pt x="14826" y="8442"/>
                  </a:cubicBezTo>
                  <a:cubicBezTo>
                    <a:pt x="15985" y="8148"/>
                    <a:pt x="17128" y="8361"/>
                    <a:pt x="18138" y="85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flipH="1" rot="7573846">
              <a:off x="7746073" y="4359353"/>
              <a:ext cx="1668578" cy="1277881"/>
            </a:xfrm>
            <a:custGeom>
              <a:rect b="b" l="l" r="r" t="t"/>
              <a:pathLst>
                <a:path extrusionOk="0" h="18228" w="23801">
                  <a:moveTo>
                    <a:pt x="18138" y="8551"/>
                  </a:moveTo>
                  <a:cubicBezTo>
                    <a:pt x="18599" y="8636"/>
                    <a:pt x="19031" y="8720"/>
                    <a:pt x="19420" y="8745"/>
                  </a:cubicBezTo>
                  <a:cubicBezTo>
                    <a:pt x="19783" y="8768"/>
                    <a:pt x="20153" y="8734"/>
                    <a:pt x="20525" y="8639"/>
                  </a:cubicBezTo>
                  <a:cubicBezTo>
                    <a:pt x="22105" y="8236"/>
                    <a:pt x="23407" y="6846"/>
                    <a:pt x="23620" y="5336"/>
                  </a:cubicBezTo>
                  <a:cubicBezTo>
                    <a:pt x="23800" y="4059"/>
                    <a:pt x="23116" y="2463"/>
                    <a:pt x="21957" y="1455"/>
                  </a:cubicBezTo>
                  <a:cubicBezTo>
                    <a:pt x="20720" y="379"/>
                    <a:pt x="18948" y="0"/>
                    <a:pt x="17216" y="442"/>
                  </a:cubicBezTo>
                  <a:cubicBezTo>
                    <a:pt x="16598" y="599"/>
                    <a:pt x="16022" y="856"/>
                    <a:pt x="15509" y="1200"/>
                  </a:cubicBezTo>
                  <a:cubicBezTo>
                    <a:pt x="14586" y="1820"/>
                    <a:pt x="13788" y="2697"/>
                    <a:pt x="13048" y="3541"/>
                  </a:cubicBezTo>
                  <a:lnTo>
                    <a:pt x="12863" y="3754"/>
                  </a:lnTo>
                  <a:cubicBezTo>
                    <a:pt x="12199" y="4515"/>
                    <a:pt x="11512" y="5304"/>
                    <a:pt x="10647" y="5981"/>
                  </a:cubicBezTo>
                  <a:cubicBezTo>
                    <a:pt x="9622" y="6784"/>
                    <a:pt x="8570" y="7073"/>
                    <a:pt x="7642" y="7330"/>
                  </a:cubicBezTo>
                  <a:cubicBezTo>
                    <a:pt x="7323" y="7420"/>
                    <a:pt x="7023" y="7503"/>
                    <a:pt x="6724" y="7605"/>
                  </a:cubicBezTo>
                  <a:cubicBezTo>
                    <a:pt x="5769" y="7931"/>
                    <a:pt x="4784" y="8266"/>
                    <a:pt x="3896" y="8713"/>
                  </a:cubicBezTo>
                  <a:cubicBezTo>
                    <a:pt x="2078" y="9624"/>
                    <a:pt x="905" y="10852"/>
                    <a:pt x="405" y="12367"/>
                  </a:cubicBezTo>
                  <a:cubicBezTo>
                    <a:pt x="1" y="13593"/>
                    <a:pt x="884" y="14992"/>
                    <a:pt x="1844" y="15894"/>
                  </a:cubicBezTo>
                  <a:lnTo>
                    <a:pt x="2089" y="16123"/>
                  </a:lnTo>
                  <a:cubicBezTo>
                    <a:pt x="3172" y="17143"/>
                    <a:pt x="3824" y="17758"/>
                    <a:pt x="5031" y="18068"/>
                  </a:cubicBezTo>
                  <a:cubicBezTo>
                    <a:pt x="5653" y="18228"/>
                    <a:pt x="6329" y="18223"/>
                    <a:pt x="6990" y="18055"/>
                  </a:cubicBezTo>
                  <a:cubicBezTo>
                    <a:pt x="7756" y="17860"/>
                    <a:pt x="8452" y="17453"/>
                    <a:pt x="8952" y="16907"/>
                  </a:cubicBezTo>
                  <a:cubicBezTo>
                    <a:pt x="9692" y="16100"/>
                    <a:pt x="10129" y="14958"/>
                    <a:pt x="10591" y="13750"/>
                  </a:cubicBezTo>
                  <a:cubicBezTo>
                    <a:pt x="11012" y="12654"/>
                    <a:pt x="11445" y="11523"/>
                    <a:pt x="12155" y="10468"/>
                  </a:cubicBezTo>
                  <a:cubicBezTo>
                    <a:pt x="12631" y="9758"/>
                    <a:pt x="13147" y="9245"/>
                    <a:pt x="13730" y="8898"/>
                  </a:cubicBezTo>
                  <a:cubicBezTo>
                    <a:pt x="14068" y="8694"/>
                    <a:pt x="14438" y="8542"/>
                    <a:pt x="14826" y="8442"/>
                  </a:cubicBezTo>
                  <a:cubicBezTo>
                    <a:pt x="15985" y="8148"/>
                    <a:pt x="17128" y="8361"/>
                    <a:pt x="18138" y="85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127" name="Shape 127"/>
        <p:cNvGrpSpPr/>
        <p:nvPr/>
      </p:nvGrpSpPr>
      <p:grpSpPr>
        <a:xfrm>
          <a:off x="0" y="0"/>
          <a:ext cx="0" cy="0"/>
          <a:chOff x="0" y="0"/>
          <a:chExt cx="0" cy="0"/>
        </a:xfrm>
      </p:grpSpPr>
      <p:sp>
        <p:nvSpPr>
          <p:cNvPr id="128" name="Google Shape;128;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9" name="Google Shape;129;p18"/>
          <p:cNvSpPr txBox="1"/>
          <p:nvPr>
            <p:ph idx="1" type="body"/>
          </p:nvPr>
        </p:nvSpPr>
        <p:spPr>
          <a:xfrm>
            <a:off x="713250" y="1383000"/>
            <a:ext cx="7717500" cy="2377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30" name="Google Shape;130;p18"/>
          <p:cNvGrpSpPr/>
          <p:nvPr/>
        </p:nvGrpSpPr>
        <p:grpSpPr>
          <a:xfrm flipH="1">
            <a:off x="-1363056" y="3270569"/>
            <a:ext cx="5199141" cy="2989103"/>
            <a:chOff x="4334574" y="2925522"/>
            <a:chExt cx="6080867" cy="3496027"/>
          </a:xfrm>
        </p:grpSpPr>
        <p:sp>
          <p:nvSpPr>
            <p:cNvPr id="131" name="Google Shape;131;p18"/>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8"/>
          <p:cNvGrpSpPr/>
          <p:nvPr/>
        </p:nvGrpSpPr>
        <p:grpSpPr>
          <a:xfrm>
            <a:off x="-915623" y="-989901"/>
            <a:ext cx="2262551" cy="2157494"/>
            <a:chOff x="-1115700" y="-1189983"/>
            <a:chExt cx="2639775" cy="2517202"/>
          </a:xfrm>
        </p:grpSpPr>
        <p:sp>
          <p:nvSpPr>
            <p:cNvPr id="134" name="Google Shape;134;p18"/>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6" name="Shape 136"/>
        <p:cNvGrpSpPr/>
        <p:nvPr/>
      </p:nvGrpSpPr>
      <p:grpSpPr>
        <a:xfrm>
          <a:off x="0" y="0"/>
          <a:ext cx="0" cy="0"/>
          <a:chOff x="0" y="0"/>
          <a:chExt cx="0" cy="0"/>
        </a:xfrm>
      </p:grpSpPr>
      <p:sp>
        <p:nvSpPr>
          <p:cNvPr id="137" name="Google Shape;13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8" name="Google Shape;138;p19"/>
          <p:cNvSpPr txBox="1"/>
          <p:nvPr>
            <p:ph idx="1" type="subTitle"/>
          </p:nvPr>
        </p:nvSpPr>
        <p:spPr>
          <a:xfrm>
            <a:off x="948600" y="2912298"/>
            <a:ext cx="2020500" cy="14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19"/>
          <p:cNvSpPr txBox="1"/>
          <p:nvPr>
            <p:ph idx="2" type="subTitle"/>
          </p:nvPr>
        </p:nvSpPr>
        <p:spPr>
          <a:xfrm>
            <a:off x="3561746" y="2912298"/>
            <a:ext cx="2020500" cy="14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19"/>
          <p:cNvSpPr txBox="1"/>
          <p:nvPr>
            <p:ph idx="3" type="subTitle"/>
          </p:nvPr>
        </p:nvSpPr>
        <p:spPr>
          <a:xfrm>
            <a:off x="6174891" y="2912300"/>
            <a:ext cx="2020500" cy="14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19"/>
          <p:cNvSpPr txBox="1"/>
          <p:nvPr>
            <p:ph idx="4" type="subTitle"/>
          </p:nvPr>
        </p:nvSpPr>
        <p:spPr>
          <a:xfrm>
            <a:off x="948600" y="2180600"/>
            <a:ext cx="20205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 name="Google Shape;142;p19"/>
          <p:cNvSpPr txBox="1"/>
          <p:nvPr>
            <p:ph idx="5" type="subTitle"/>
          </p:nvPr>
        </p:nvSpPr>
        <p:spPr>
          <a:xfrm>
            <a:off x="3561749" y="2180600"/>
            <a:ext cx="20205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 name="Google Shape;143;p19"/>
          <p:cNvSpPr txBox="1"/>
          <p:nvPr>
            <p:ph idx="6" type="subTitle"/>
          </p:nvPr>
        </p:nvSpPr>
        <p:spPr>
          <a:xfrm>
            <a:off x="6174891" y="2180600"/>
            <a:ext cx="20205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 name="Google Shape;144;p19"/>
          <p:cNvGrpSpPr/>
          <p:nvPr/>
        </p:nvGrpSpPr>
        <p:grpSpPr>
          <a:xfrm>
            <a:off x="-915623" y="-989901"/>
            <a:ext cx="2262551" cy="2157494"/>
            <a:chOff x="-1115700" y="-1189983"/>
            <a:chExt cx="2639775" cy="2517202"/>
          </a:xfrm>
        </p:grpSpPr>
        <p:sp>
          <p:nvSpPr>
            <p:cNvPr id="145" name="Google Shape;145;p19"/>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9"/>
          <p:cNvGrpSpPr/>
          <p:nvPr/>
        </p:nvGrpSpPr>
        <p:grpSpPr>
          <a:xfrm flipH="1" rot="10800000">
            <a:off x="7178917" y="3442148"/>
            <a:ext cx="2911372" cy="2990965"/>
            <a:chOff x="7178917" y="-1177477"/>
            <a:chExt cx="2911372" cy="2990965"/>
          </a:xfrm>
        </p:grpSpPr>
        <p:sp>
          <p:nvSpPr>
            <p:cNvPr id="148" name="Google Shape;148;p19"/>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0" name="Shape 150"/>
        <p:cNvGrpSpPr/>
        <p:nvPr/>
      </p:nvGrpSpPr>
      <p:grpSpPr>
        <a:xfrm>
          <a:off x="0" y="0"/>
          <a:ext cx="0" cy="0"/>
          <a:chOff x="0" y="0"/>
          <a:chExt cx="0" cy="0"/>
        </a:xfrm>
      </p:grpSpPr>
      <p:sp>
        <p:nvSpPr>
          <p:cNvPr id="151" name="Google Shape;15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2" name="Google Shape;152;p20"/>
          <p:cNvSpPr txBox="1"/>
          <p:nvPr>
            <p:ph idx="1" type="subTitle"/>
          </p:nvPr>
        </p:nvSpPr>
        <p:spPr>
          <a:xfrm>
            <a:off x="1517862" y="1825100"/>
            <a:ext cx="29262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3" name="Google Shape;153;p20"/>
          <p:cNvSpPr txBox="1"/>
          <p:nvPr>
            <p:ph idx="2" type="subTitle"/>
          </p:nvPr>
        </p:nvSpPr>
        <p:spPr>
          <a:xfrm>
            <a:off x="5398264" y="1825100"/>
            <a:ext cx="29262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4" name="Google Shape;154;p20"/>
          <p:cNvSpPr txBox="1"/>
          <p:nvPr>
            <p:ph idx="3" type="subTitle"/>
          </p:nvPr>
        </p:nvSpPr>
        <p:spPr>
          <a:xfrm>
            <a:off x="1517862" y="3485675"/>
            <a:ext cx="29262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5" name="Google Shape;155;p20"/>
          <p:cNvSpPr txBox="1"/>
          <p:nvPr>
            <p:ph idx="4" type="subTitle"/>
          </p:nvPr>
        </p:nvSpPr>
        <p:spPr>
          <a:xfrm>
            <a:off x="5398263" y="3485675"/>
            <a:ext cx="29262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6" name="Google Shape;156;p20"/>
          <p:cNvSpPr txBox="1"/>
          <p:nvPr>
            <p:ph idx="5" type="subTitle"/>
          </p:nvPr>
        </p:nvSpPr>
        <p:spPr>
          <a:xfrm>
            <a:off x="1517861" y="1531750"/>
            <a:ext cx="2926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 name="Google Shape;157;p20"/>
          <p:cNvSpPr txBox="1"/>
          <p:nvPr>
            <p:ph idx="6" type="subTitle"/>
          </p:nvPr>
        </p:nvSpPr>
        <p:spPr>
          <a:xfrm>
            <a:off x="1517861" y="3192400"/>
            <a:ext cx="2926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8" name="Google Shape;158;p20"/>
          <p:cNvSpPr txBox="1"/>
          <p:nvPr>
            <p:ph idx="7" type="subTitle"/>
          </p:nvPr>
        </p:nvSpPr>
        <p:spPr>
          <a:xfrm>
            <a:off x="5398236" y="1531750"/>
            <a:ext cx="2926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 name="Google Shape;159;p20"/>
          <p:cNvSpPr txBox="1"/>
          <p:nvPr>
            <p:ph idx="8" type="subTitle"/>
          </p:nvPr>
        </p:nvSpPr>
        <p:spPr>
          <a:xfrm>
            <a:off x="5398237" y="3192400"/>
            <a:ext cx="2926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0" name="Google Shape;160;p20"/>
          <p:cNvGrpSpPr/>
          <p:nvPr/>
        </p:nvGrpSpPr>
        <p:grpSpPr>
          <a:xfrm flipH="1" rot="10800000">
            <a:off x="-839423" y="3970818"/>
            <a:ext cx="2262551" cy="2157494"/>
            <a:chOff x="-1115700" y="-1189983"/>
            <a:chExt cx="2639775" cy="2517202"/>
          </a:xfrm>
        </p:grpSpPr>
        <p:sp>
          <p:nvSpPr>
            <p:cNvPr id="161" name="Google Shape;161;p20"/>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7255117" y="-1294701"/>
            <a:ext cx="2911372" cy="2990965"/>
            <a:chOff x="7178917" y="-1177477"/>
            <a:chExt cx="2911372" cy="2990965"/>
          </a:xfrm>
        </p:grpSpPr>
        <p:sp>
          <p:nvSpPr>
            <p:cNvPr id="164" name="Google Shape;164;p20"/>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334574" y="2925522"/>
            <a:ext cx="6080867" cy="3496027"/>
            <a:chOff x="4334574" y="2925522"/>
            <a:chExt cx="6080867" cy="3496027"/>
          </a:xfrm>
        </p:grpSpPr>
        <p:sp>
          <p:nvSpPr>
            <p:cNvPr id="22" name="Google Shape;22;p3"/>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4190975" y="2279400"/>
            <a:ext cx="4239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4190975" y="1182008"/>
            <a:ext cx="1828800" cy="10974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p:nvPr>
            <p:ph idx="3" type="pic"/>
          </p:nvPr>
        </p:nvSpPr>
        <p:spPr>
          <a:xfrm>
            <a:off x="408428" y="349910"/>
            <a:ext cx="3324600" cy="4443600"/>
          </a:xfrm>
          <a:prstGeom prst="roundRect">
            <a:avLst>
              <a:gd fmla="val 16667" name="adj"/>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6" name="Shape 166"/>
        <p:cNvGrpSpPr/>
        <p:nvPr/>
      </p:nvGrpSpPr>
      <p:grpSpPr>
        <a:xfrm>
          <a:off x="0" y="0"/>
          <a:ext cx="0" cy="0"/>
          <a:chOff x="0" y="0"/>
          <a:chExt cx="0" cy="0"/>
        </a:xfrm>
      </p:grpSpPr>
      <p:sp>
        <p:nvSpPr>
          <p:cNvPr id="167" name="Google Shape;16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68" name="Google Shape;168;p21"/>
          <p:cNvSpPr txBox="1"/>
          <p:nvPr>
            <p:ph idx="1" type="subTitle"/>
          </p:nvPr>
        </p:nvSpPr>
        <p:spPr>
          <a:xfrm>
            <a:off x="712900" y="1855050"/>
            <a:ext cx="24693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 name="Google Shape;169;p21"/>
          <p:cNvSpPr txBox="1"/>
          <p:nvPr>
            <p:ph idx="2" type="subTitle"/>
          </p:nvPr>
        </p:nvSpPr>
        <p:spPr>
          <a:xfrm>
            <a:off x="3281976" y="1855058"/>
            <a:ext cx="2579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0" name="Google Shape;170;p21"/>
          <p:cNvSpPr txBox="1"/>
          <p:nvPr>
            <p:ph idx="3" type="subTitle"/>
          </p:nvPr>
        </p:nvSpPr>
        <p:spPr>
          <a:xfrm>
            <a:off x="712900" y="3689599"/>
            <a:ext cx="24693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1" name="Google Shape;171;p21"/>
          <p:cNvSpPr txBox="1"/>
          <p:nvPr>
            <p:ph idx="4" type="subTitle"/>
          </p:nvPr>
        </p:nvSpPr>
        <p:spPr>
          <a:xfrm>
            <a:off x="3281976" y="3689600"/>
            <a:ext cx="2579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2" name="Google Shape;172;p21"/>
          <p:cNvSpPr txBox="1"/>
          <p:nvPr>
            <p:ph idx="5" type="subTitle"/>
          </p:nvPr>
        </p:nvSpPr>
        <p:spPr>
          <a:xfrm>
            <a:off x="5961455" y="1855055"/>
            <a:ext cx="24693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3" name="Google Shape;173;p21"/>
          <p:cNvSpPr txBox="1"/>
          <p:nvPr>
            <p:ph idx="6" type="subTitle"/>
          </p:nvPr>
        </p:nvSpPr>
        <p:spPr>
          <a:xfrm>
            <a:off x="5961455" y="3689599"/>
            <a:ext cx="24693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4" name="Google Shape;174;p21"/>
          <p:cNvSpPr txBox="1"/>
          <p:nvPr>
            <p:ph idx="7" type="subTitle"/>
          </p:nvPr>
        </p:nvSpPr>
        <p:spPr>
          <a:xfrm>
            <a:off x="712900" y="1491975"/>
            <a:ext cx="24693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 name="Google Shape;175;p21"/>
          <p:cNvSpPr txBox="1"/>
          <p:nvPr>
            <p:ph idx="8" type="subTitle"/>
          </p:nvPr>
        </p:nvSpPr>
        <p:spPr>
          <a:xfrm>
            <a:off x="3281976" y="1491975"/>
            <a:ext cx="25773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6" name="Google Shape;176;p21"/>
          <p:cNvSpPr txBox="1"/>
          <p:nvPr>
            <p:ph idx="9" type="subTitle"/>
          </p:nvPr>
        </p:nvSpPr>
        <p:spPr>
          <a:xfrm>
            <a:off x="5961455" y="1491975"/>
            <a:ext cx="24669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21"/>
          <p:cNvSpPr txBox="1"/>
          <p:nvPr>
            <p:ph idx="13" type="subTitle"/>
          </p:nvPr>
        </p:nvSpPr>
        <p:spPr>
          <a:xfrm>
            <a:off x="712900" y="3323407"/>
            <a:ext cx="24693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21"/>
          <p:cNvSpPr txBox="1"/>
          <p:nvPr>
            <p:ph idx="14" type="subTitle"/>
          </p:nvPr>
        </p:nvSpPr>
        <p:spPr>
          <a:xfrm>
            <a:off x="3281976" y="3323404"/>
            <a:ext cx="25773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1"/>
          <p:cNvSpPr txBox="1"/>
          <p:nvPr>
            <p:ph idx="15" type="subTitle"/>
          </p:nvPr>
        </p:nvSpPr>
        <p:spPr>
          <a:xfrm>
            <a:off x="5961455" y="3323400"/>
            <a:ext cx="24693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Audiowide"/>
                <a:ea typeface="Audiowide"/>
                <a:cs typeface="Audiowide"/>
                <a:sym typeface="Audiowid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0" name="Google Shape;180;p21"/>
          <p:cNvGrpSpPr/>
          <p:nvPr/>
        </p:nvGrpSpPr>
        <p:grpSpPr>
          <a:xfrm flipH="1" rot="10800000">
            <a:off x="6403353" y="-658554"/>
            <a:ext cx="3661898" cy="2105308"/>
            <a:chOff x="4334574" y="2925522"/>
            <a:chExt cx="6080867" cy="3496027"/>
          </a:xfrm>
        </p:grpSpPr>
        <p:sp>
          <p:nvSpPr>
            <p:cNvPr id="181" name="Google Shape;181;p21"/>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83" name="Shape 183"/>
        <p:cNvGrpSpPr/>
        <p:nvPr/>
      </p:nvGrpSpPr>
      <p:grpSpPr>
        <a:xfrm>
          <a:off x="0" y="0"/>
          <a:ext cx="0" cy="0"/>
          <a:chOff x="0" y="0"/>
          <a:chExt cx="0" cy="0"/>
        </a:xfrm>
      </p:grpSpPr>
      <p:grpSp>
        <p:nvGrpSpPr>
          <p:cNvPr id="184" name="Google Shape;184;p22"/>
          <p:cNvGrpSpPr/>
          <p:nvPr/>
        </p:nvGrpSpPr>
        <p:grpSpPr>
          <a:xfrm flipH="1" rot="-10657435">
            <a:off x="5648281" y="-1161256"/>
            <a:ext cx="4708207" cy="2706854"/>
            <a:chOff x="4334574" y="2925522"/>
            <a:chExt cx="6080867" cy="3496027"/>
          </a:xfrm>
        </p:grpSpPr>
        <p:sp>
          <p:nvSpPr>
            <p:cNvPr id="185" name="Google Shape;185;p22"/>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22"/>
          <p:cNvGrpSpPr/>
          <p:nvPr/>
        </p:nvGrpSpPr>
        <p:grpSpPr>
          <a:xfrm rot="10800000">
            <a:off x="7684712" y="3864054"/>
            <a:ext cx="2262551" cy="2157494"/>
            <a:chOff x="-1115700" y="-1189983"/>
            <a:chExt cx="2639775" cy="2517202"/>
          </a:xfrm>
        </p:grpSpPr>
        <p:sp>
          <p:nvSpPr>
            <p:cNvPr id="188" name="Google Shape;188;p22"/>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22"/>
          <p:cNvGrpSpPr/>
          <p:nvPr/>
        </p:nvGrpSpPr>
        <p:grpSpPr>
          <a:xfrm flipH="1" rot="142565">
            <a:off x="-1314494" y="3532584"/>
            <a:ext cx="4708207" cy="2706854"/>
            <a:chOff x="4334574" y="2925522"/>
            <a:chExt cx="6080867" cy="3496027"/>
          </a:xfrm>
        </p:grpSpPr>
        <p:sp>
          <p:nvSpPr>
            <p:cNvPr id="191" name="Google Shape;191;p22"/>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2"/>
          <p:cNvGrpSpPr/>
          <p:nvPr/>
        </p:nvGrpSpPr>
        <p:grpSpPr>
          <a:xfrm>
            <a:off x="-905269" y="-943365"/>
            <a:ext cx="2262551" cy="2157494"/>
            <a:chOff x="-1115700" y="-1189983"/>
            <a:chExt cx="2639775" cy="2517202"/>
          </a:xfrm>
        </p:grpSpPr>
        <p:sp>
          <p:nvSpPr>
            <p:cNvPr id="194" name="Google Shape;194;p22"/>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2"/>
          <p:cNvSpPr txBox="1"/>
          <p:nvPr>
            <p:ph type="title"/>
          </p:nvPr>
        </p:nvSpPr>
        <p:spPr>
          <a:xfrm>
            <a:off x="2347938" y="5395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72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7" name="Google Shape;197;p22"/>
          <p:cNvSpPr txBox="1"/>
          <p:nvPr>
            <p:ph idx="1" type="subTitle"/>
          </p:nvPr>
        </p:nvSpPr>
        <p:spPr>
          <a:xfrm>
            <a:off x="2347900" y="152200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8" name="Google Shape;198;p22"/>
          <p:cNvSpPr txBox="1"/>
          <p:nvPr/>
        </p:nvSpPr>
        <p:spPr>
          <a:xfrm>
            <a:off x="2518400" y="3711200"/>
            <a:ext cx="41073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hlink"/>
                </a:solidFill>
                <a:uFill>
                  <a:noFill/>
                </a:u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9" name="Shape 199"/>
        <p:cNvGrpSpPr/>
        <p:nvPr/>
      </p:nvGrpSpPr>
      <p:grpSpPr>
        <a:xfrm>
          <a:off x="0" y="0"/>
          <a:ext cx="0" cy="0"/>
          <a:chOff x="0" y="0"/>
          <a:chExt cx="0" cy="0"/>
        </a:xfrm>
      </p:grpSpPr>
      <p:grpSp>
        <p:nvGrpSpPr>
          <p:cNvPr id="200" name="Google Shape;200;p23"/>
          <p:cNvGrpSpPr/>
          <p:nvPr/>
        </p:nvGrpSpPr>
        <p:grpSpPr>
          <a:xfrm>
            <a:off x="-839423" y="-1066101"/>
            <a:ext cx="2262551" cy="2157494"/>
            <a:chOff x="-1115700" y="-1189983"/>
            <a:chExt cx="2639775" cy="2517202"/>
          </a:xfrm>
        </p:grpSpPr>
        <p:sp>
          <p:nvSpPr>
            <p:cNvPr id="201" name="Google Shape;201;p23"/>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3"/>
          <p:cNvGrpSpPr/>
          <p:nvPr/>
        </p:nvGrpSpPr>
        <p:grpSpPr>
          <a:xfrm flipH="1" rot="10800000">
            <a:off x="7255117" y="3365948"/>
            <a:ext cx="2911372" cy="2990965"/>
            <a:chOff x="7178917" y="-1177477"/>
            <a:chExt cx="2911372" cy="2990965"/>
          </a:xfrm>
        </p:grpSpPr>
        <p:sp>
          <p:nvSpPr>
            <p:cNvPr id="204" name="Google Shape;204;p23"/>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6" name="Shape 206"/>
        <p:cNvGrpSpPr/>
        <p:nvPr/>
      </p:nvGrpSpPr>
      <p:grpSpPr>
        <a:xfrm>
          <a:off x="0" y="0"/>
          <a:ext cx="0" cy="0"/>
          <a:chOff x="0" y="0"/>
          <a:chExt cx="0" cy="0"/>
        </a:xfrm>
      </p:grpSpPr>
      <p:grpSp>
        <p:nvGrpSpPr>
          <p:cNvPr id="207" name="Google Shape;207;p24"/>
          <p:cNvGrpSpPr/>
          <p:nvPr/>
        </p:nvGrpSpPr>
        <p:grpSpPr>
          <a:xfrm>
            <a:off x="5643628" y="3491176"/>
            <a:ext cx="4782602" cy="2749625"/>
            <a:chOff x="4334574" y="2925522"/>
            <a:chExt cx="6080867" cy="3496027"/>
          </a:xfrm>
        </p:grpSpPr>
        <p:sp>
          <p:nvSpPr>
            <p:cNvPr id="208" name="Google Shape;208;p24"/>
            <p:cNvSpPr/>
            <p:nvPr/>
          </p:nvSpPr>
          <p:spPr>
            <a:xfrm rot="-872407">
              <a:off x="4509591" y="3610872"/>
              <a:ext cx="5730834" cy="2125326"/>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872373">
              <a:off x="4820970" y="3824186"/>
              <a:ext cx="4753402" cy="1762837"/>
            </a:xfrm>
            <a:custGeom>
              <a:rect b="b" l="l" r="r" t="t"/>
              <a:pathLst>
                <a:path extrusionOk="0" h="33039" w="89088">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4"/>
          <p:cNvGrpSpPr/>
          <p:nvPr/>
        </p:nvGrpSpPr>
        <p:grpSpPr>
          <a:xfrm>
            <a:off x="7178917" y="-1177477"/>
            <a:ext cx="2911372" cy="2990965"/>
            <a:chOff x="7178917" y="-1177477"/>
            <a:chExt cx="2911372" cy="2990965"/>
          </a:xfrm>
        </p:grpSpPr>
        <p:sp>
          <p:nvSpPr>
            <p:cNvPr id="211" name="Google Shape;211;p24"/>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1" name="Google Shape;31;p4"/>
          <p:cNvSpPr txBox="1"/>
          <p:nvPr>
            <p:ph idx="1" type="body"/>
          </p:nvPr>
        </p:nvSpPr>
        <p:spPr>
          <a:xfrm>
            <a:off x="720000" y="1371600"/>
            <a:ext cx="3566100" cy="2743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2" name="Google Shape;32;p4"/>
          <p:cNvSpPr txBox="1"/>
          <p:nvPr>
            <p:ph idx="2" type="body"/>
          </p:nvPr>
        </p:nvSpPr>
        <p:spPr>
          <a:xfrm>
            <a:off x="4286100" y="1371600"/>
            <a:ext cx="4144800" cy="2743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5" name="Google Shape;35;p5"/>
          <p:cNvSpPr txBox="1"/>
          <p:nvPr>
            <p:ph idx="1" type="subTitle"/>
          </p:nvPr>
        </p:nvSpPr>
        <p:spPr>
          <a:xfrm>
            <a:off x="2270794" y="3502875"/>
            <a:ext cx="53034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 name="Google Shape;36;p5"/>
          <p:cNvSpPr txBox="1"/>
          <p:nvPr>
            <p:ph idx="2" type="subTitle"/>
          </p:nvPr>
        </p:nvSpPr>
        <p:spPr>
          <a:xfrm>
            <a:off x="2270824" y="1771255"/>
            <a:ext cx="53034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 name="Google Shape;37;p5"/>
          <p:cNvSpPr txBox="1"/>
          <p:nvPr>
            <p:ph idx="3" type="subTitle"/>
          </p:nvPr>
        </p:nvSpPr>
        <p:spPr>
          <a:xfrm>
            <a:off x="2270824" y="1481750"/>
            <a:ext cx="53034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2270793" y="3213375"/>
            <a:ext cx="53034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 name="Google Shape;39;p5"/>
          <p:cNvGrpSpPr/>
          <p:nvPr/>
        </p:nvGrpSpPr>
        <p:grpSpPr>
          <a:xfrm flipH="1" rot="10800000">
            <a:off x="-839423" y="3970818"/>
            <a:ext cx="2262551" cy="2157494"/>
            <a:chOff x="-1115700" y="-1189983"/>
            <a:chExt cx="2639775" cy="2517202"/>
          </a:xfrm>
        </p:grpSpPr>
        <p:sp>
          <p:nvSpPr>
            <p:cNvPr id="40" name="Google Shape;40;p5"/>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5"/>
          <p:cNvGrpSpPr/>
          <p:nvPr/>
        </p:nvGrpSpPr>
        <p:grpSpPr>
          <a:xfrm>
            <a:off x="7255117" y="-1294701"/>
            <a:ext cx="2911372" cy="2990965"/>
            <a:chOff x="7178917" y="-1177477"/>
            <a:chExt cx="2911372" cy="2990965"/>
          </a:xfrm>
        </p:grpSpPr>
        <p:sp>
          <p:nvSpPr>
            <p:cNvPr id="43" name="Google Shape;43;p5"/>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47" name="Google Shape;47;p6"/>
          <p:cNvGrpSpPr/>
          <p:nvPr/>
        </p:nvGrpSpPr>
        <p:grpSpPr>
          <a:xfrm flipH="1" rot="10800000">
            <a:off x="-839423" y="3970818"/>
            <a:ext cx="2262551" cy="2157494"/>
            <a:chOff x="-1115700" y="-1189983"/>
            <a:chExt cx="2639775" cy="2517202"/>
          </a:xfrm>
        </p:grpSpPr>
        <p:sp>
          <p:nvSpPr>
            <p:cNvPr id="48" name="Google Shape;48;p6"/>
            <p:cNvSpPr/>
            <p:nvPr/>
          </p:nvSpPr>
          <p:spPr>
            <a:xfrm rot="-2014334">
              <a:off x="-835246" y="-752092"/>
              <a:ext cx="2078866" cy="1641421"/>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2014356">
              <a:off x="-640891" y="-564071"/>
              <a:ext cx="1602627" cy="1265394"/>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6"/>
          <p:cNvGrpSpPr/>
          <p:nvPr/>
        </p:nvGrpSpPr>
        <p:grpSpPr>
          <a:xfrm>
            <a:off x="7255117" y="-1294701"/>
            <a:ext cx="2911372" cy="2990965"/>
            <a:chOff x="7178917" y="-1177477"/>
            <a:chExt cx="2911372" cy="2990965"/>
          </a:xfrm>
        </p:grpSpPr>
        <p:sp>
          <p:nvSpPr>
            <p:cNvPr id="51" name="Google Shape;51;p6"/>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13225" y="1037900"/>
            <a:ext cx="4297800" cy="1005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5" name="Google Shape;55;p7"/>
          <p:cNvSpPr txBox="1"/>
          <p:nvPr>
            <p:ph idx="1" type="subTitle"/>
          </p:nvPr>
        </p:nvSpPr>
        <p:spPr>
          <a:xfrm>
            <a:off x="713225" y="2043800"/>
            <a:ext cx="4297800" cy="25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56" name="Google Shape;56;p7"/>
          <p:cNvSpPr/>
          <p:nvPr>
            <p:ph idx="2" type="pic"/>
          </p:nvPr>
        </p:nvSpPr>
        <p:spPr>
          <a:xfrm>
            <a:off x="5475753" y="349910"/>
            <a:ext cx="3324600" cy="4443600"/>
          </a:xfrm>
          <a:prstGeom prst="roundRect">
            <a:avLst>
              <a:gd fmla="val 16667" name="adj"/>
            </a:avLst>
          </a:prstGeom>
          <a:noFill/>
          <a:ln>
            <a:noFill/>
          </a:ln>
        </p:spPr>
      </p:sp>
      <p:grpSp>
        <p:nvGrpSpPr>
          <p:cNvPr id="57" name="Google Shape;57;p7"/>
          <p:cNvGrpSpPr/>
          <p:nvPr/>
        </p:nvGrpSpPr>
        <p:grpSpPr>
          <a:xfrm flipH="1">
            <a:off x="-1231658" y="-1272727"/>
            <a:ext cx="2911372" cy="2990965"/>
            <a:chOff x="7178917" y="-1177477"/>
            <a:chExt cx="2911372" cy="2990965"/>
          </a:xfrm>
        </p:grpSpPr>
        <p:sp>
          <p:nvSpPr>
            <p:cNvPr id="58" name="Google Shape;58;p7"/>
            <p:cNvSpPr/>
            <p:nvPr/>
          </p:nvSpPr>
          <p:spPr>
            <a:xfrm rot="3092539">
              <a:off x="7460878" y="-608739"/>
              <a:ext cx="2347450" cy="1853488"/>
            </a:xfrm>
            <a:custGeom>
              <a:rect b="b" l="l" r="r" t="t"/>
              <a:pathLst>
                <a:path extrusionOk="0" h="22540" w="28547">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333667">
              <a:off x="7484059" y="-436073"/>
              <a:ext cx="2014923" cy="1545477"/>
            </a:xfrm>
            <a:custGeom>
              <a:rect b="b" l="l" r="r" t="t"/>
              <a:pathLst>
                <a:path extrusionOk="0" h="17579" w="22918">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64" name="Google Shape;6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p:nvPr>
            <p:ph idx="2" type="pic"/>
          </p:nvPr>
        </p:nvSpPr>
        <p:spPr>
          <a:xfrm>
            <a:off x="0" y="-14875"/>
            <a:ext cx="9144000" cy="5158500"/>
          </a:xfrm>
          <a:prstGeom prst="rect">
            <a:avLst/>
          </a:prstGeom>
          <a:noFill/>
          <a:ln>
            <a:noFill/>
          </a:ln>
        </p:spPr>
      </p:sp>
      <p:sp>
        <p:nvSpPr>
          <p:cNvPr id="67" name="Google Shape;67;p10"/>
          <p:cNvSpPr txBox="1"/>
          <p:nvPr>
            <p:ph type="title"/>
          </p:nvPr>
        </p:nvSpPr>
        <p:spPr>
          <a:xfrm>
            <a:off x="713175" y="2571750"/>
            <a:ext cx="7717500" cy="457200"/>
          </a:xfrm>
          <a:prstGeom prst="rect">
            <a:avLst/>
          </a:prstGeom>
          <a:gradFill>
            <a:gsLst>
              <a:gs pos="0">
                <a:schemeClr val="dk1"/>
              </a:gs>
              <a:gs pos="78000">
                <a:schemeClr val="dk2"/>
              </a:gs>
              <a:gs pos="100000">
                <a:schemeClr val="lt2"/>
              </a:gs>
            </a:gsLst>
            <a:lin ang="0" scaled="0"/>
          </a:gradFill>
        </p:spPr>
        <p:txBody>
          <a:bodyPr anchorCtr="0" anchor="t" bIns="91425" lIns="91425" spcFirstLastPara="1" rIns="91425" wrap="square" tIns="91425">
            <a:noAutofit/>
          </a:bodyPr>
          <a:lstStyle>
            <a:lvl1pPr lvl="0" rtl="0" algn="ctr">
              <a:spcBef>
                <a:spcPts val="0"/>
              </a:spcBef>
              <a:spcAft>
                <a:spcPts val="0"/>
              </a:spcAft>
              <a:buSzPts val="2500"/>
              <a:buNone/>
              <a:defRPr sz="1800">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1pPr>
            <a:lvl2pPr lvl="1"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2pPr>
            <a:lvl3pPr lvl="2"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3pPr>
            <a:lvl4pPr lvl="3"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4pPr>
            <a:lvl5pPr lvl="4"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5pPr>
            <a:lvl6pPr lvl="5"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6pPr>
            <a:lvl7pPr lvl="6"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7pPr>
            <a:lvl8pPr lvl="7"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8pPr>
            <a:lvl9pPr lvl="8"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ctrTitle"/>
          </p:nvPr>
        </p:nvSpPr>
        <p:spPr>
          <a:xfrm>
            <a:off x="713225" y="1027722"/>
            <a:ext cx="5120700" cy="27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Spotify Playlist Analysis</a:t>
            </a:r>
            <a:endParaRPr/>
          </a:p>
        </p:txBody>
      </p:sp>
      <p:sp>
        <p:nvSpPr>
          <p:cNvPr id="218" name="Google Shape;218;p25"/>
          <p:cNvSpPr txBox="1"/>
          <p:nvPr>
            <p:ph idx="1" type="subTitle"/>
          </p:nvPr>
        </p:nvSpPr>
        <p:spPr>
          <a:xfrm>
            <a:off x="713225" y="3847125"/>
            <a:ext cx="3657600" cy="6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10: Kath Fillman, Perrie Gryniewicz, Nicole Kleman, Sam Konstan</a:t>
            </a:r>
            <a:endParaRPr/>
          </a:p>
        </p:txBody>
      </p:sp>
      <p:grpSp>
        <p:nvGrpSpPr>
          <p:cNvPr id="219" name="Google Shape;219;p25"/>
          <p:cNvGrpSpPr/>
          <p:nvPr/>
        </p:nvGrpSpPr>
        <p:grpSpPr>
          <a:xfrm>
            <a:off x="7286737" y="823960"/>
            <a:ext cx="377921" cy="260598"/>
            <a:chOff x="3014874" y="647498"/>
            <a:chExt cx="377921" cy="260598"/>
          </a:xfrm>
        </p:grpSpPr>
        <p:sp>
          <p:nvSpPr>
            <p:cNvPr id="220" name="Google Shape;220;p25"/>
            <p:cNvSpPr/>
            <p:nvPr/>
          </p:nvSpPr>
          <p:spPr>
            <a:xfrm>
              <a:off x="3014874" y="647498"/>
              <a:ext cx="199756" cy="188837"/>
            </a:xfrm>
            <a:custGeom>
              <a:rect b="b" l="l" r="r" t="t"/>
              <a:pathLst>
                <a:path extrusionOk="0" h="3663" w="3875">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193039" y="721063"/>
              <a:ext cx="199756" cy="187032"/>
            </a:xfrm>
            <a:custGeom>
              <a:rect b="b" l="l" r="r" t="t"/>
              <a:pathLst>
                <a:path extrusionOk="0" h="3628" w="3875">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3197318" y="647498"/>
              <a:ext cx="195478" cy="91506"/>
            </a:xfrm>
            <a:custGeom>
              <a:rect b="b" l="l" r="r" t="t"/>
              <a:pathLst>
                <a:path extrusionOk="0" h="1775" w="3792">
                  <a:moveTo>
                    <a:pt x="151" y="0"/>
                  </a:moveTo>
                  <a:lnTo>
                    <a:pt x="0" y="229"/>
                  </a:lnTo>
                  <a:lnTo>
                    <a:pt x="3622" y="1774"/>
                  </a:lnTo>
                  <a:lnTo>
                    <a:pt x="3791" y="1515"/>
                  </a:lnTo>
                  <a:lnTo>
                    <a:pt x="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3182419" y="670284"/>
              <a:ext cx="195478" cy="91351"/>
            </a:xfrm>
            <a:custGeom>
              <a:rect b="b" l="l" r="r" t="t"/>
              <a:pathLst>
                <a:path extrusionOk="0" h="1772" w="3792">
                  <a:moveTo>
                    <a:pt x="151" y="0"/>
                  </a:moveTo>
                  <a:lnTo>
                    <a:pt x="0" y="227"/>
                  </a:lnTo>
                  <a:lnTo>
                    <a:pt x="3620" y="1772"/>
                  </a:lnTo>
                  <a:lnTo>
                    <a:pt x="3791" y="1513"/>
                  </a:lnTo>
                  <a:lnTo>
                    <a:pt x="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5"/>
          <p:cNvGrpSpPr/>
          <p:nvPr/>
        </p:nvGrpSpPr>
        <p:grpSpPr>
          <a:xfrm>
            <a:off x="1627745" y="310683"/>
            <a:ext cx="370752" cy="254712"/>
            <a:chOff x="2173859" y="965668"/>
            <a:chExt cx="229838" cy="157902"/>
          </a:xfrm>
        </p:grpSpPr>
        <p:sp>
          <p:nvSpPr>
            <p:cNvPr id="225" name="Google Shape;225;p25"/>
            <p:cNvSpPr/>
            <p:nvPr/>
          </p:nvSpPr>
          <p:spPr>
            <a:xfrm>
              <a:off x="2173859" y="965668"/>
              <a:ext cx="127958" cy="104821"/>
            </a:xfrm>
            <a:custGeom>
              <a:rect b="b" l="l" r="r" t="t"/>
              <a:pathLst>
                <a:path extrusionOk="0" h="3280" w="4004">
                  <a:moveTo>
                    <a:pt x="3837" y="0"/>
                  </a:moveTo>
                  <a:lnTo>
                    <a:pt x="1656" y="2697"/>
                  </a:lnTo>
                  <a:cubicBezTo>
                    <a:pt x="1578" y="2498"/>
                    <a:pt x="1369" y="2301"/>
                    <a:pt x="1085" y="2190"/>
                  </a:cubicBezTo>
                  <a:cubicBezTo>
                    <a:pt x="938" y="2133"/>
                    <a:pt x="789" y="2105"/>
                    <a:pt x="654" y="2105"/>
                  </a:cubicBezTo>
                  <a:cubicBezTo>
                    <a:pt x="394" y="2105"/>
                    <a:pt x="180" y="2206"/>
                    <a:pt x="109" y="2387"/>
                  </a:cubicBezTo>
                  <a:cubicBezTo>
                    <a:pt x="0" y="2665"/>
                    <a:pt x="262" y="3028"/>
                    <a:pt x="692" y="3194"/>
                  </a:cubicBezTo>
                  <a:cubicBezTo>
                    <a:pt x="839" y="3252"/>
                    <a:pt x="988" y="3280"/>
                    <a:pt x="1123" y="3280"/>
                  </a:cubicBezTo>
                  <a:cubicBezTo>
                    <a:pt x="1333" y="3280"/>
                    <a:pt x="1512" y="3213"/>
                    <a:pt x="1610" y="3092"/>
                  </a:cubicBezTo>
                  <a:lnTo>
                    <a:pt x="1612" y="3092"/>
                  </a:lnTo>
                  <a:lnTo>
                    <a:pt x="4004" y="134"/>
                  </a:lnTo>
                  <a:lnTo>
                    <a:pt x="38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2275772" y="1019676"/>
              <a:ext cx="127926" cy="103894"/>
            </a:xfrm>
            <a:custGeom>
              <a:rect b="b" l="l" r="r" t="t"/>
              <a:pathLst>
                <a:path extrusionOk="0" h="3251" w="4003">
                  <a:moveTo>
                    <a:pt x="3810" y="1"/>
                  </a:moveTo>
                  <a:lnTo>
                    <a:pt x="1657" y="2668"/>
                  </a:lnTo>
                  <a:cubicBezTo>
                    <a:pt x="1578" y="2466"/>
                    <a:pt x="1368" y="2272"/>
                    <a:pt x="1083" y="2161"/>
                  </a:cubicBezTo>
                  <a:cubicBezTo>
                    <a:pt x="935" y="2103"/>
                    <a:pt x="786" y="2075"/>
                    <a:pt x="651" y="2075"/>
                  </a:cubicBezTo>
                  <a:cubicBezTo>
                    <a:pt x="392" y="2075"/>
                    <a:pt x="181" y="2176"/>
                    <a:pt x="109" y="2358"/>
                  </a:cubicBezTo>
                  <a:cubicBezTo>
                    <a:pt x="1" y="2635"/>
                    <a:pt x="262" y="2996"/>
                    <a:pt x="692" y="3165"/>
                  </a:cubicBezTo>
                  <a:cubicBezTo>
                    <a:pt x="839" y="3223"/>
                    <a:pt x="987" y="3250"/>
                    <a:pt x="1122" y="3250"/>
                  </a:cubicBezTo>
                  <a:cubicBezTo>
                    <a:pt x="1332" y="3250"/>
                    <a:pt x="1512" y="3184"/>
                    <a:pt x="1611" y="3063"/>
                  </a:cubicBezTo>
                  <a:lnTo>
                    <a:pt x="4002" y="105"/>
                  </a:lnTo>
                  <a:lnTo>
                    <a:pt x="3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2291143" y="965668"/>
              <a:ext cx="112554" cy="64778"/>
            </a:xfrm>
            <a:custGeom>
              <a:rect b="b" l="l" r="r" t="t"/>
              <a:pathLst>
                <a:path extrusionOk="0" h="2027" w="3522">
                  <a:moveTo>
                    <a:pt x="167" y="0"/>
                  </a:moveTo>
                  <a:lnTo>
                    <a:pt x="1" y="206"/>
                  </a:lnTo>
                  <a:lnTo>
                    <a:pt x="3334" y="2026"/>
                  </a:lnTo>
                  <a:lnTo>
                    <a:pt x="3521" y="1795"/>
                  </a:lnTo>
                  <a:lnTo>
                    <a:pt x="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2280949" y="978291"/>
              <a:ext cx="112522" cy="64778"/>
            </a:xfrm>
            <a:custGeom>
              <a:rect b="b" l="l" r="r" t="t"/>
              <a:pathLst>
                <a:path extrusionOk="0" h="2027" w="3521">
                  <a:moveTo>
                    <a:pt x="167" y="1"/>
                  </a:moveTo>
                  <a:lnTo>
                    <a:pt x="1" y="206"/>
                  </a:lnTo>
                  <a:lnTo>
                    <a:pt x="3334" y="2027"/>
                  </a:lnTo>
                  <a:lnTo>
                    <a:pt x="3521" y="1795"/>
                  </a:ln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5"/>
          <p:cNvGrpSpPr/>
          <p:nvPr/>
        </p:nvGrpSpPr>
        <p:grpSpPr>
          <a:xfrm>
            <a:off x="8535131" y="2410509"/>
            <a:ext cx="198937" cy="248225"/>
            <a:chOff x="4391681" y="1672309"/>
            <a:chExt cx="198937" cy="248225"/>
          </a:xfrm>
        </p:grpSpPr>
        <p:sp>
          <p:nvSpPr>
            <p:cNvPr id="230" name="Google Shape;230;p25"/>
            <p:cNvSpPr/>
            <p:nvPr/>
          </p:nvSpPr>
          <p:spPr>
            <a:xfrm>
              <a:off x="4391681" y="1672309"/>
              <a:ext cx="139700" cy="248225"/>
            </a:xfrm>
            <a:custGeom>
              <a:rect b="b" l="l" r="r" t="t"/>
              <a:pathLst>
                <a:path extrusionOk="0" h="4815" w="271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24377" y="1674681"/>
              <a:ext cx="66242" cy="105116"/>
            </a:xfrm>
            <a:custGeom>
              <a:rect b="b" l="l" r="r" t="t"/>
              <a:pathLst>
                <a:path extrusionOk="0" h="2039" w="1285">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4517469" y="1710097"/>
              <a:ext cx="66242" cy="105219"/>
            </a:xfrm>
            <a:custGeom>
              <a:rect b="b" l="l" r="r" t="t"/>
              <a:pathLst>
                <a:path extrusionOk="0" h="2041" w="1285">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4509942" y="1748762"/>
              <a:ext cx="66139" cy="105219"/>
            </a:xfrm>
            <a:custGeom>
              <a:rect b="b" l="l" r="r" t="t"/>
              <a:pathLst>
                <a:path extrusionOk="0" h="2041" w="1283">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5"/>
          <p:cNvGrpSpPr/>
          <p:nvPr/>
        </p:nvGrpSpPr>
        <p:grpSpPr>
          <a:xfrm>
            <a:off x="7163313" y="1516414"/>
            <a:ext cx="175324" cy="348340"/>
            <a:chOff x="4088863" y="2232839"/>
            <a:chExt cx="175324" cy="348340"/>
          </a:xfrm>
        </p:grpSpPr>
        <p:sp>
          <p:nvSpPr>
            <p:cNvPr id="235" name="Google Shape;235;p25"/>
            <p:cNvSpPr/>
            <p:nvPr/>
          </p:nvSpPr>
          <p:spPr>
            <a:xfrm>
              <a:off x="4088863" y="2232839"/>
              <a:ext cx="123308" cy="348340"/>
            </a:xfrm>
            <a:custGeom>
              <a:rect b="b" l="l" r="r" t="t"/>
              <a:pathLst>
                <a:path extrusionOk="0" h="6757" w="2392">
                  <a:moveTo>
                    <a:pt x="379" y="1"/>
                  </a:moveTo>
                  <a:lnTo>
                    <a:pt x="88" y="105"/>
                  </a:lnTo>
                  <a:lnTo>
                    <a:pt x="1806" y="4837"/>
                  </a:lnTo>
                  <a:cubicBezTo>
                    <a:pt x="1759" y="4829"/>
                    <a:pt x="1709" y="4825"/>
                    <a:pt x="1657" y="4825"/>
                  </a:cubicBezTo>
                  <a:cubicBezTo>
                    <a:pt x="1376" y="4825"/>
                    <a:pt x="1044" y="4941"/>
                    <a:pt x="747" y="5170"/>
                  </a:cubicBezTo>
                  <a:cubicBezTo>
                    <a:pt x="217" y="5579"/>
                    <a:pt x="0" y="6188"/>
                    <a:pt x="264" y="6530"/>
                  </a:cubicBezTo>
                  <a:cubicBezTo>
                    <a:pt x="380" y="6682"/>
                    <a:pt x="572" y="6757"/>
                    <a:pt x="795" y="6757"/>
                  </a:cubicBezTo>
                  <a:cubicBezTo>
                    <a:pt x="1076" y="6757"/>
                    <a:pt x="1407" y="6639"/>
                    <a:pt x="1702" y="6412"/>
                  </a:cubicBezTo>
                  <a:cubicBezTo>
                    <a:pt x="2167" y="6054"/>
                    <a:pt x="2392" y="5542"/>
                    <a:pt x="2264" y="5191"/>
                  </a:cubicBezTo>
                  <a:lnTo>
                    <a:pt x="2267" y="5191"/>
                  </a:lnTo>
                  <a:lnTo>
                    <a:pt x="3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4108401" y="2232839"/>
              <a:ext cx="122380" cy="85680"/>
            </a:xfrm>
            <a:custGeom>
              <a:rect b="b" l="l" r="r" t="t"/>
              <a:pathLst>
                <a:path extrusionOk="0" h="1662" w="2374">
                  <a:moveTo>
                    <a:pt x="0" y="1"/>
                  </a:moveTo>
                  <a:lnTo>
                    <a:pt x="135" y="373"/>
                  </a:lnTo>
                  <a:cubicBezTo>
                    <a:pt x="310" y="853"/>
                    <a:pt x="1967" y="626"/>
                    <a:pt x="2355" y="1609"/>
                  </a:cubicBezTo>
                  <a:lnTo>
                    <a:pt x="2355" y="1609"/>
                  </a:lnTo>
                  <a:lnTo>
                    <a:pt x="2237" y="1287"/>
                  </a:lnTo>
                  <a:cubicBezTo>
                    <a:pt x="1888" y="246"/>
                    <a:pt x="178" y="489"/>
                    <a:pt x="0" y="1"/>
                  </a:cubicBezTo>
                  <a:close/>
                  <a:moveTo>
                    <a:pt x="2355" y="1609"/>
                  </a:moveTo>
                  <a:lnTo>
                    <a:pt x="2373" y="1661"/>
                  </a:lnTo>
                  <a:cubicBezTo>
                    <a:pt x="2368" y="1644"/>
                    <a:pt x="2361" y="1626"/>
                    <a:pt x="2355" y="16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4124383" y="2276968"/>
              <a:ext cx="122380" cy="85680"/>
            </a:xfrm>
            <a:custGeom>
              <a:rect b="b" l="l" r="r" t="t"/>
              <a:pathLst>
                <a:path extrusionOk="0" h="1662" w="2374">
                  <a:moveTo>
                    <a:pt x="0" y="0"/>
                  </a:moveTo>
                  <a:cubicBezTo>
                    <a:pt x="0" y="1"/>
                    <a:pt x="0" y="1"/>
                    <a:pt x="1" y="1"/>
                  </a:cubicBezTo>
                  <a:lnTo>
                    <a:pt x="1" y="1"/>
                  </a:lnTo>
                  <a:lnTo>
                    <a:pt x="0" y="0"/>
                  </a:lnTo>
                  <a:close/>
                  <a:moveTo>
                    <a:pt x="1" y="1"/>
                  </a:moveTo>
                  <a:lnTo>
                    <a:pt x="137" y="373"/>
                  </a:lnTo>
                  <a:cubicBezTo>
                    <a:pt x="312" y="853"/>
                    <a:pt x="1967" y="626"/>
                    <a:pt x="2354" y="1609"/>
                  </a:cubicBezTo>
                  <a:lnTo>
                    <a:pt x="2354" y="1609"/>
                  </a:lnTo>
                  <a:lnTo>
                    <a:pt x="2237" y="1286"/>
                  </a:lnTo>
                  <a:cubicBezTo>
                    <a:pt x="1890" y="246"/>
                    <a:pt x="180" y="488"/>
                    <a:pt x="1" y="1"/>
                  </a:cubicBezTo>
                  <a:close/>
                  <a:moveTo>
                    <a:pt x="2354" y="1609"/>
                  </a:moveTo>
                  <a:lnTo>
                    <a:pt x="2373" y="1661"/>
                  </a:lnTo>
                  <a:cubicBezTo>
                    <a:pt x="2367" y="1643"/>
                    <a:pt x="2361" y="1626"/>
                    <a:pt x="2354" y="16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4141910" y="2324912"/>
              <a:ext cx="122277" cy="85629"/>
            </a:xfrm>
            <a:custGeom>
              <a:rect b="b" l="l" r="r" t="t"/>
              <a:pathLst>
                <a:path extrusionOk="0" h="1661" w="2372">
                  <a:moveTo>
                    <a:pt x="0" y="0"/>
                  </a:moveTo>
                  <a:lnTo>
                    <a:pt x="0" y="0"/>
                  </a:lnTo>
                  <a:cubicBezTo>
                    <a:pt x="0" y="0"/>
                    <a:pt x="0" y="1"/>
                    <a:pt x="1" y="1"/>
                  </a:cubicBezTo>
                  <a:lnTo>
                    <a:pt x="1" y="1"/>
                  </a:lnTo>
                  <a:lnTo>
                    <a:pt x="0" y="0"/>
                  </a:lnTo>
                  <a:close/>
                  <a:moveTo>
                    <a:pt x="1" y="1"/>
                  </a:moveTo>
                  <a:lnTo>
                    <a:pt x="134" y="373"/>
                  </a:lnTo>
                  <a:cubicBezTo>
                    <a:pt x="310" y="855"/>
                    <a:pt x="1970" y="625"/>
                    <a:pt x="2353" y="1612"/>
                  </a:cubicBezTo>
                  <a:lnTo>
                    <a:pt x="2353" y="1612"/>
                  </a:lnTo>
                  <a:lnTo>
                    <a:pt x="2237" y="1289"/>
                  </a:lnTo>
                  <a:cubicBezTo>
                    <a:pt x="1888" y="246"/>
                    <a:pt x="178" y="490"/>
                    <a:pt x="1" y="1"/>
                  </a:cubicBezTo>
                  <a:close/>
                  <a:moveTo>
                    <a:pt x="2353" y="1612"/>
                  </a:moveTo>
                  <a:lnTo>
                    <a:pt x="2371" y="1661"/>
                  </a:lnTo>
                  <a:cubicBezTo>
                    <a:pt x="2365" y="1644"/>
                    <a:pt x="2360" y="1628"/>
                    <a:pt x="2353" y="161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5"/>
          <p:cNvSpPr/>
          <p:nvPr/>
        </p:nvSpPr>
        <p:spPr>
          <a:xfrm>
            <a:off x="273107" y="1864752"/>
            <a:ext cx="79490" cy="72277"/>
          </a:xfrm>
          <a:custGeom>
            <a:rect b="b" l="l" r="r" t="t"/>
            <a:pathLst>
              <a:path extrusionOk="0" h="1402" w="1542">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5"/>
          <p:cNvGrpSpPr/>
          <p:nvPr/>
        </p:nvGrpSpPr>
        <p:grpSpPr>
          <a:xfrm>
            <a:off x="8668026" y="1745850"/>
            <a:ext cx="347048" cy="257002"/>
            <a:chOff x="8593776" y="2443250"/>
            <a:chExt cx="347048" cy="257002"/>
          </a:xfrm>
        </p:grpSpPr>
        <p:sp>
          <p:nvSpPr>
            <p:cNvPr id="241" name="Google Shape;241;p25"/>
            <p:cNvSpPr/>
            <p:nvPr/>
          </p:nvSpPr>
          <p:spPr>
            <a:xfrm>
              <a:off x="8752011" y="2443250"/>
              <a:ext cx="84233" cy="74287"/>
            </a:xfrm>
            <a:custGeom>
              <a:rect b="b" l="l" r="r" t="t"/>
              <a:pathLst>
                <a:path extrusionOk="0" h="1441" w="1634">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8891026" y="2613798"/>
              <a:ext cx="49797" cy="43923"/>
            </a:xfrm>
            <a:custGeom>
              <a:rect b="b" l="l" r="r" t="t"/>
              <a:pathLst>
                <a:path extrusionOk="0" h="852" w="966">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8593776" y="2656278"/>
              <a:ext cx="49797" cy="43974"/>
            </a:xfrm>
            <a:custGeom>
              <a:rect b="b" l="l" r="r" t="t"/>
              <a:pathLst>
                <a:path extrusionOk="0" h="853" w="966">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5"/>
          <p:cNvSpPr/>
          <p:nvPr/>
        </p:nvSpPr>
        <p:spPr>
          <a:xfrm flipH="1">
            <a:off x="630706" y="4569950"/>
            <a:ext cx="84233" cy="74287"/>
          </a:xfrm>
          <a:custGeom>
            <a:rect b="b" l="l" r="r" t="t"/>
            <a:pathLst>
              <a:path extrusionOk="0" h="1441" w="1634">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flipH="1">
            <a:off x="521826" y="4753373"/>
            <a:ext cx="49797" cy="43923"/>
          </a:xfrm>
          <a:custGeom>
            <a:rect b="b" l="l" r="r" t="t"/>
            <a:pathLst>
              <a:path extrusionOk="0" h="852" w="966">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flipH="1">
            <a:off x="714951" y="4797303"/>
            <a:ext cx="49797" cy="43974"/>
          </a:xfrm>
          <a:custGeom>
            <a:rect b="b" l="l" r="r" t="t"/>
            <a:pathLst>
              <a:path extrusionOk="0" h="853" w="966">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5"/>
          <p:cNvGrpSpPr/>
          <p:nvPr/>
        </p:nvGrpSpPr>
        <p:grpSpPr>
          <a:xfrm>
            <a:off x="322881" y="4128359"/>
            <a:ext cx="198937" cy="248225"/>
            <a:chOff x="4391681" y="1672309"/>
            <a:chExt cx="198937" cy="248225"/>
          </a:xfrm>
        </p:grpSpPr>
        <p:sp>
          <p:nvSpPr>
            <p:cNvPr id="248" name="Google Shape;248;p25"/>
            <p:cNvSpPr/>
            <p:nvPr/>
          </p:nvSpPr>
          <p:spPr>
            <a:xfrm>
              <a:off x="4391681" y="1672309"/>
              <a:ext cx="139700" cy="248225"/>
            </a:xfrm>
            <a:custGeom>
              <a:rect b="b" l="l" r="r" t="t"/>
              <a:pathLst>
                <a:path extrusionOk="0" h="4815" w="271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524377" y="1674681"/>
              <a:ext cx="66242" cy="105116"/>
            </a:xfrm>
            <a:custGeom>
              <a:rect b="b" l="l" r="r" t="t"/>
              <a:pathLst>
                <a:path extrusionOk="0" h="2039" w="1285">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517469" y="1710097"/>
              <a:ext cx="66242" cy="105219"/>
            </a:xfrm>
            <a:custGeom>
              <a:rect b="b" l="l" r="r" t="t"/>
              <a:pathLst>
                <a:path extrusionOk="0" h="2041" w="1285">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4509942" y="1748762"/>
              <a:ext cx="66139" cy="105219"/>
            </a:xfrm>
            <a:custGeom>
              <a:rect b="b" l="l" r="r" t="t"/>
              <a:pathLst>
                <a:path extrusionOk="0" h="2041" w="1283">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5"/>
          <p:cNvSpPr/>
          <p:nvPr/>
        </p:nvSpPr>
        <p:spPr>
          <a:xfrm rot="10800000">
            <a:off x="1756031" y="823940"/>
            <a:ext cx="84233" cy="74287"/>
          </a:xfrm>
          <a:custGeom>
            <a:rect b="b" l="l" r="r" t="t"/>
            <a:pathLst>
              <a:path extrusionOk="0" h="1441" w="1634">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rot="10800000">
            <a:off x="1651451" y="683756"/>
            <a:ext cx="49797" cy="43923"/>
          </a:xfrm>
          <a:custGeom>
            <a:rect b="b" l="l" r="r" t="t"/>
            <a:pathLst>
              <a:path extrusionOk="0" h="852" w="966">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rot="10800000">
            <a:off x="1948701" y="641225"/>
            <a:ext cx="49797" cy="43974"/>
          </a:xfrm>
          <a:custGeom>
            <a:rect b="b" l="l" r="r" t="t"/>
            <a:pathLst>
              <a:path extrusionOk="0" h="853" w="966">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8239307" y="1264177"/>
            <a:ext cx="79490" cy="72277"/>
          </a:xfrm>
          <a:custGeom>
            <a:rect b="b" l="l" r="r" t="t"/>
            <a:pathLst>
              <a:path extrusionOk="0" h="1402" w="1542">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5"/>
          <p:cNvGrpSpPr/>
          <p:nvPr/>
        </p:nvGrpSpPr>
        <p:grpSpPr>
          <a:xfrm rot="-5400000">
            <a:off x="5485929" y="3505032"/>
            <a:ext cx="2702124" cy="1153891"/>
            <a:chOff x="4784532" y="3213384"/>
            <a:chExt cx="1034464" cy="441749"/>
          </a:xfrm>
        </p:grpSpPr>
        <p:sp>
          <p:nvSpPr>
            <p:cNvPr id="257" name="Google Shape;257;p25"/>
            <p:cNvSpPr/>
            <p:nvPr/>
          </p:nvSpPr>
          <p:spPr>
            <a:xfrm>
              <a:off x="4784532" y="3213384"/>
              <a:ext cx="1034464" cy="441749"/>
            </a:xfrm>
            <a:custGeom>
              <a:rect b="b" l="l" r="r" t="t"/>
              <a:pathLst>
                <a:path extrusionOk="0" h="13823" w="32370">
                  <a:moveTo>
                    <a:pt x="31502" y="13549"/>
                  </a:moveTo>
                  <a:lnTo>
                    <a:pt x="988" y="13818"/>
                  </a:lnTo>
                  <a:cubicBezTo>
                    <a:pt x="507" y="13822"/>
                    <a:pt x="111" y="13436"/>
                    <a:pt x="109" y="12953"/>
                  </a:cubicBezTo>
                  <a:lnTo>
                    <a:pt x="2" y="1154"/>
                  </a:lnTo>
                  <a:cubicBezTo>
                    <a:pt x="0" y="671"/>
                    <a:pt x="386" y="278"/>
                    <a:pt x="867" y="273"/>
                  </a:cubicBezTo>
                  <a:lnTo>
                    <a:pt x="31382" y="3"/>
                  </a:lnTo>
                  <a:cubicBezTo>
                    <a:pt x="31863" y="0"/>
                    <a:pt x="32258" y="387"/>
                    <a:pt x="32260" y="868"/>
                  </a:cubicBezTo>
                  <a:lnTo>
                    <a:pt x="32367" y="12668"/>
                  </a:lnTo>
                  <a:cubicBezTo>
                    <a:pt x="32369" y="13149"/>
                    <a:pt x="31983" y="13545"/>
                    <a:pt x="31502" y="135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4798561" y="3347669"/>
              <a:ext cx="1007556" cy="307367"/>
            </a:xfrm>
            <a:custGeom>
              <a:rect b="b" l="l" r="r" t="t"/>
              <a:pathLst>
                <a:path extrusionOk="0" h="9618" w="31528">
                  <a:moveTo>
                    <a:pt x="30815" y="9350"/>
                  </a:moveTo>
                  <a:lnTo>
                    <a:pt x="796" y="9613"/>
                  </a:lnTo>
                  <a:cubicBezTo>
                    <a:pt x="401" y="9618"/>
                    <a:pt x="77" y="9299"/>
                    <a:pt x="75" y="8905"/>
                  </a:cubicBezTo>
                  <a:lnTo>
                    <a:pt x="5" y="991"/>
                  </a:lnTo>
                  <a:cubicBezTo>
                    <a:pt x="1" y="595"/>
                    <a:pt x="320" y="271"/>
                    <a:pt x="713" y="269"/>
                  </a:cubicBezTo>
                  <a:lnTo>
                    <a:pt x="30732" y="3"/>
                  </a:lnTo>
                  <a:cubicBezTo>
                    <a:pt x="31128" y="1"/>
                    <a:pt x="31451" y="318"/>
                    <a:pt x="31454" y="713"/>
                  </a:cubicBezTo>
                  <a:lnTo>
                    <a:pt x="31523" y="8626"/>
                  </a:lnTo>
                  <a:cubicBezTo>
                    <a:pt x="31528" y="9021"/>
                    <a:pt x="31211" y="9345"/>
                    <a:pt x="30815" y="9350"/>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4821634" y="3406822"/>
              <a:ext cx="81619" cy="224661"/>
            </a:xfrm>
            <a:custGeom>
              <a:rect b="b" l="l" r="r" t="t"/>
              <a:pathLst>
                <a:path extrusionOk="0" h="7030" w="2554">
                  <a:moveTo>
                    <a:pt x="2401" y="7011"/>
                  </a:moveTo>
                  <a:lnTo>
                    <a:pt x="215" y="7029"/>
                  </a:lnTo>
                  <a:cubicBezTo>
                    <a:pt x="132" y="7029"/>
                    <a:pt x="63" y="6962"/>
                    <a:pt x="60" y="6876"/>
                  </a:cubicBezTo>
                  <a:lnTo>
                    <a:pt x="2" y="176"/>
                  </a:lnTo>
                  <a:cubicBezTo>
                    <a:pt x="0" y="90"/>
                    <a:pt x="70" y="21"/>
                    <a:pt x="155" y="21"/>
                  </a:cubicBezTo>
                  <a:lnTo>
                    <a:pt x="2339" y="0"/>
                  </a:lnTo>
                  <a:cubicBezTo>
                    <a:pt x="2424" y="0"/>
                    <a:pt x="2493" y="70"/>
                    <a:pt x="2493" y="153"/>
                  </a:cubicBezTo>
                  <a:lnTo>
                    <a:pt x="2554" y="6856"/>
                  </a:lnTo>
                  <a:cubicBezTo>
                    <a:pt x="2554" y="6939"/>
                    <a:pt x="2487" y="7008"/>
                    <a:pt x="2401"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4909645" y="3405991"/>
              <a:ext cx="81651" cy="224725"/>
            </a:xfrm>
            <a:custGeom>
              <a:rect b="b" l="l" r="r" t="t"/>
              <a:pathLst>
                <a:path extrusionOk="0" h="7032" w="2555">
                  <a:moveTo>
                    <a:pt x="2402" y="7011"/>
                  </a:moveTo>
                  <a:lnTo>
                    <a:pt x="216" y="7032"/>
                  </a:lnTo>
                  <a:cubicBezTo>
                    <a:pt x="130" y="7032"/>
                    <a:pt x="61" y="6963"/>
                    <a:pt x="61" y="6879"/>
                  </a:cubicBezTo>
                  <a:lnTo>
                    <a:pt x="1" y="176"/>
                  </a:lnTo>
                  <a:cubicBezTo>
                    <a:pt x="1" y="93"/>
                    <a:pt x="70" y="22"/>
                    <a:pt x="153" y="22"/>
                  </a:cubicBezTo>
                  <a:lnTo>
                    <a:pt x="2339" y="3"/>
                  </a:lnTo>
                  <a:cubicBezTo>
                    <a:pt x="2422" y="1"/>
                    <a:pt x="2494" y="70"/>
                    <a:pt x="2494" y="156"/>
                  </a:cubicBezTo>
                  <a:lnTo>
                    <a:pt x="2552" y="6856"/>
                  </a:lnTo>
                  <a:cubicBezTo>
                    <a:pt x="2554" y="6942"/>
                    <a:pt x="2485" y="7011"/>
                    <a:pt x="2402"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4997688" y="3405256"/>
              <a:ext cx="81556" cy="224661"/>
            </a:xfrm>
            <a:custGeom>
              <a:rect b="b" l="l" r="r" t="t"/>
              <a:pathLst>
                <a:path extrusionOk="0" h="7030" w="2552">
                  <a:moveTo>
                    <a:pt x="2186" y="7013"/>
                  </a:moveTo>
                  <a:lnTo>
                    <a:pt x="426" y="7027"/>
                  </a:lnTo>
                  <a:cubicBezTo>
                    <a:pt x="225" y="7029"/>
                    <a:pt x="58" y="6868"/>
                    <a:pt x="58" y="6666"/>
                  </a:cubicBezTo>
                  <a:lnTo>
                    <a:pt x="3" y="387"/>
                  </a:lnTo>
                  <a:cubicBezTo>
                    <a:pt x="1" y="186"/>
                    <a:pt x="162" y="19"/>
                    <a:pt x="364" y="19"/>
                  </a:cubicBezTo>
                  <a:lnTo>
                    <a:pt x="2126" y="3"/>
                  </a:lnTo>
                  <a:cubicBezTo>
                    <a:pt x="2327" y="1"/>
                    <a:pt x="2492" y="162"/>
                    <a:pt x="2494" y="366"/>
                  </a:cubicBezTo>
                  <a:lnTo>
                    <a:pt x="2549" y="6643"/>
                  </a:lnTo>
                  <a:cubicBezTo>
                    <a:pt x="2552" y="6844"/>
                    <a:pt x="2390" y="7011"/>
                    <a:pt x="2186" y="701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5085635" y="3404458"/>
              <a:ext cx="81651" cy="224725"/>
            </a:xfrm>
            <a:custGeom>
              <a:rect b="b" l="l" r="r" t="t"/>
              <a:pathLst>
                <a:path extrusionOk="0" h="7032" w="2555">
                  <a:moveTo>
                    <a:pt x="2402" y="7011"/>
                  </a:moveTo>
                  <a:lnTo>
                    <a:pt x="216" y="7031"/>
                  </a:lnTo>
                  <a:cubicBezTo>
                    <a:pt x="133" y="7031"/>
                    <a:pt x="61" y="6962"/>
                    <a:pt x="61" y="6879"/>
                  </a:cubicBezTo>
                  <a:lnTo>
                    <a:pt x="3" y="176"/>
                  </a:lnTo>
                  <a:cubicBezTo>
                    <a:pt x="1" y="90"/>
                    <a:pt x="70" y="21"/>
                    <a:pt x="156" y="21"/>
                  </a:cubicBezTo>
                  <a:lnTo>
                    <a:pt x="2339" y="2"/>
                  </a:lnTo>
                  <a:cubicBezTo>
                    <a:pt x="2425" y="0"/>
                    <a:pt x="2494" y="70"/>
                    <a:pt x="2494" y="155"/>
                  </a:cubicBezTo>
                  <a:lnTo>
                    <a:pt x="2554" y="6856"/>
                  </a:lnTo>
                  <a:cubicBezTo>
                    <a:pt x="2554" y="6941"/>
                    <a:pt x="2485" y="7011"/>
                    <a:pt x="2402"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5173678" y="3403722"/>
              <a:ext cx="81619" cy="224725"/>
            </a:xfrm>
            <a:custGeom>
              <a:rect b="b" l="l" r="r" t="t"/>
              <a:pathLst>
                <a:path extrusionOk="0" h="7032" w="2554">
                  <a:moveTo>
                    <a:pt x="2399" y="7010"/>
                  </a:moveTo>
                  <a:lnTo>
                    <a:pt x="216" y="7029"/>
                  </a:lnTo>
                  <a:cubicBezTo>
                    <a:pt x="130" y="7031"/>
                    <a:pt x="61" y="6962"/>
                    <a:pt x="61" y="6876"/>
                  </a:cubicBezTo>
                  <a:lnTo>
                    <a:pt x="1" y="176"/>
                  </a:lnTo>
                  <a:cubicBezTo>
                    <a:pt x="1" y="90"/>
                    <a:pt x="68" y="21"/>
                    <a:pt x="153" y="21"/>
                  </a:cubicBezTo>
                  <a:lnTo>
                    <a:pt x="2337" y="0"/>
                  </a:lnTo>
                  <a:cubicBezTo>
                    <a:pt x="2422" y="0"/>
                    <a:pt x="2492" y="69"/>
                    <a:pt x="2494" y="153"/>
                  </a:cubicBezTo>
                  <a:lnTo>
                    <a:pt x="2552" y="6855"/>
                  </a:lnTo>
                  <a:cubicBezTo>
                    <a:pt x="2554" y="6939"/>
                    <a:pt x="2485" y="7008"/>
                    <a:pt x="2399" y="701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5261625" y="3402892"/>
              <a:ext cx="81651" cy="224725"/>
            </a:xfrm>
            <a:custGeom>
              <a:rect b="b" l="l" r="r" t="t"/>
              <a:pathLst>
                <a:path extrusionOk="0" h="7032" w="2555">
                  <a:moveTo>
                    <a:pt x="2402" y="7011"/>
                  </a:moveTo>
                  <a:lnTo>
                    <a:pt x="216" y="7032"/>
                  </a:lnTo>
                  <a:cubicBezTo>
                    <a:pt x="133" y="7032"/>
                    <a:pt x="63" y="6962"/>
                    <a:pt x="61" y="6879"/>
                  </a:cubicBezTo>
                  <a:lnTo>
                    <a:pt x="3" y="176"/>
                  </a:lnTo>
                  <a:cubicBezTo>
                    <a:pt x="1" y="91"/>
                    <a:pt x="70" y="21"/>
                    <a:pt x="156" y="21"/>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5349668" y="3402157"/>
              <a:ext cx="81556" cy="224661"/>
            </a:xfrm>
            <a:custGeom>
              <a:rect b="b" l="l" r="r" t="t"/>
              <a:pathLst>
                <a:path extrusionOk="0" h="7030" w="2552">
                  <a:moveTo>
                    <a:pt x="2189" y="7013"/>
                  </a:moveTo>
                  <a:lnTo>
                    <a:pt x="428" y="7027"/>
                  </a:lnTo>
                  <a:cubicBezTo>
                    <a:pt x="225" y="7029"/>
                    <a:pt x="61" y="6867"/>
                    <a:pt x="58" y="6666"/>
                  </a:cubicBezTo>
                  <a:lnTo>
                    <a:pt x="3" y="387"/>
                  </a:lnTo>
                  <a:cubicBezTo>
                    <a:pt x="1" y="185"/>
                    <a:pt x="162" y="21"/>
                    <a:pt x="366" y="19"/>
                  </a:cubicBezTo>
                  <a:lnTo>
                    <a:pt x="2126" y="3"/>
                  </a:lnTo>
                  <a:cubicBezTo>
                    <a:pt x="2327" y="0"/>
                    <a:pt x="2494" y="162"/>
                    <a:pt x="2494" y="366"/>
                  </a:cubicBezTo>
                  <a:lnTo>
                    <a:pt x="2549" y="6643"/>
                  </a:lnTo>
                  <a:cubicBezTo>
                    <a:pt x="2552" y="6844"/>
                    <a:pt x="2390" y="7011"/>
                    <a:pt x="2189" y="701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5437615" y="3401326"/>
              <a:ext cx="81651" cy="224757"/>
            </a:xfrm>
            <a:custGeom>
              <a:rect b="b" l="l" r="r" t="t"/>
              <a:pathLst>
                <a:path extrusionOk="0" h="7033" w="2555">
                  <a:moveTo>
                    <a:pt x="2402" y="7011"/>
                  </a:moveTo>
                  <a:lnTo>
                    <a:pt x="218" y="7030"/>
                  </a:lnTo>
                  <a:cubicBezTo>
                    <a:pt x="133" y="7032"/>
                    <a:pt x="63" y="6963"/>
                    <a:pt x="61" y="6880"/>
                  </a:cubicBezTo>
                  <a:lnTo>
                    <a:pt x="3" y="177"/>
                  </a:lnTo>
                  <a:cubicBezTo>
                    <a:pt x="1" y="91"/>
                    <a:pt x="70" y="22"/>
                    <a:pt x="156" y="22"/>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5525658" y="3400591"/>
              <a:ext cx="81651" cy="224661"/>
            </a:xfrm>
            <a:custGeom>
              <a:rect b="b" l="l" r="r" t="t"/>
              <a:pathLst>
                <a:path extrusionOk="0" h="7030" w="2555">
                  <a:moveTo>
                    <a:pt x="2401" y="7011"/>
                  </a:moveTo>
                  <a:lnTo>
                    <a:pt x="216" y="7030"/>
                  </a:lnTo>
                  <a:cubicBezTo>
                    <a:pt x="130" y="7030"/>
                    <a:pt x="61" y="6963"/>
                    <a:pt x="61" y="6877"/>
                  </a:cubicBezTo>
                  <a:lnTo>
                    <a:pt x="1" y="177"/>
                  </a:lnTo>
                  <a:cubicBezTo>
                    <a:pt x="1" y="91"/>
                    <a:pt x="70" y="22"/>
                    <a:pt x="153" y="22"/>
                  </a:cubicBezTo>
                  <a:lnTo>
                    <a:pt x="2339" y="1"/>
                  </a:lnTo>
                  <a:cubicBezTo>
                    <a:pt x="2422" y="1"/>
                    <a:pt x="2494" y="68"/>
                    <a:pt x="2494" y="154"/>
                  </a:cubicBezTo>
                  <a:lnTo>
                    <a:pt x="2554" y="6856"/>
                  </a:lnTo>
                  <a:cubicBezTo>
                    <a:pt x="2554" y="6940"/>
                    <a:pt x="2485" y="7009"/>
                    <a:pt x="2401"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5613701" y="3399792"/>
              <a:ext cx="81556" cy="224725"/>
            </a:xfrm>
            <a:custGeom>
              <a:rect b="b" l="l" r="r" t="t"/>
              <a:pathLst>
                <a:path extrusionOk="0" h="7032" w="2552">
                  <a:moveTo>
                    <a:pt x="2399" y="7011"/>
                  </a:moveTo>
                  <a:lnTo>
                    <a:pt x="215" y="7032"/>
                  </a:lnTo>
                  <a:cubicBezTo>
                    <a:pt x="130" y="7032"/>
                    <a:pt x="60" y="6962"/>
                    <a:pt x="60" y="6879"/>
                  </a:cubicBezTo>
                  <a:lnTo>
                    <a:pt x="0" y="176"/>
                  </a:lnTo>
                  <a:cubicBezTo>
                    <a:pt x="0" y="91"/>
                    <a:pt x="67" y="21"/>
                    <a:pt x="153" y="21"/>
                  </a:cubicBezTo>
                  <a:lnTo>
                    <a:pt x="2336" y="3"/>
                  </a:lnTo>
                  <a:cubicBezTo>
                    <a:pt x="2422" y="0"/>
                    <a:pt x="2491" y="70"/>
                    <a:pt x="2491" y="155"/>
                  </a:cubicBezTo>
                  <a:lnTo>
                    <a:pt x="2551" y="6856"/>
                  </a:lnTo>
                  <a:cubicBezTo>
                    <a:pt x="2551" y="6941"/>
                    <a:pt x="2484" y="7011"/>
                    <a:pt x="2399"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5701648" y="3399057"/>
              <a:ext cx="81651" cy="224661"/>
            </a:xfrm>
            <a:custGeom>
              <a:rect b="b" l="l" r="r" t="t"/>
              <a:pathLst>
                <a:path extrusionOk="0" h="7030" w="2555">
                  <a:moveTo>
                    <a:pt x="2401" y="7011"/>
                  </a:moveTo>
                  <a:lnTo>
                    <a:pt x="216" y="7029"/>
                  </a:lnTo>
                  <a:cubicBezTo>
                    <a:pt x="132" y="7029"/>
                    <a:pt x="61" y="6962"/>
                    <a:pt x="61" y="6877"/>
                  </a:cubicBezTo>
                  <a:lnTo>
                    <a:pt x="1" y="176"/>
                  </a:lnTo>
                  <a:cubicBezTo>
                    <a:pt x="1" y="90"/>
                    <a:pt x="70" y="21"/>
                    <a:pt x="153" y="21"/>
                  </a:cubicBezTo>
                  <a:lnTo>
                    <a:pt x="2339" y="0"/>
                  </a:lnTo>
                  <a:cubicBezTo>
                    <a:pt x="2425" y="0"/>
                    <a:pt x="2494" y="67"/>
                    <a:pt x="2494" y="153"/>
                  </a:cubicBezTo>
                  <a:lnTo>
                    <a:pt x="2554" y="6856"/>
                  </a:lnTo>
                  <a:cubicBezTo>
                    <a:pt x="2554" y="6939"/>
                    <a:pt x="2485" y="7008"/>
                    <a:pt x="2401" y="70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4974391" y="3405768"/>
              <a:ext cx="40394" cy="140102"/>
            </a:xfrm>
            <a:custGeom>
              <a:rect b="b" l="l" r="r" t="t"/>
              <a:pathLst>
                <a:path extrusionOk="0" h="4384" w="1264">
                  <a:moveTo>
                    <a:pt x="1264" y="4372"/>
                  </a:moveTo>
                  <a:lnTo>
                    <a:pt x="40" y="4384"/>
                  </a:lnTo>
                  <a:lnTo>
                    <a:pt x="1" y="12"/>
                  </a:ln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4886867" y="3411499"/>
              <a:ext cx="40394" cy="140006"/>
            </a:xfrm>
            <a:custGeom>
              <a:rect b="b" l="l" r="r" t="t"/>
              <a:pathLst>
                <a:path extrusionOk="0" h="4381" w="1264">
                  <a:moveTo>
                    <a:pt x="1263" y="4372"/>
                  </a:moveTo>
                  <a:lnTo>
                    <a:pt x="40" y="4381"/>
                  </a:lnTo>
                  <a:lnTo>
                    <a:pt x="0" y="9"/>
                  </a:lnTo>
                  <a:lnTo>
                    <a:pt x="1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5149870" y="3404234"/>
              <a:ext cx="40330" cy="140102"/>
            </a:xfrm>
            <a:custGeom>
              <a:rect b="b" l="l" r="r" t="t"/>
              <a:pathLst>
                <a:path extrusionOk="0" h="4384" w="1262">
                  <a:moveTo>
                    <a:pt x="1261" y="4372"/>
                  </a:moveTo>
                  <a:lnTo>
                    <a:pt x="38" y="4383"/>
                  </a:lnTo>
                  <a:lnTo>
                    <a:pt x="1" y="12"/>
                  </a:lnTo>
                  <a:lnTo>
                    <a:pt x="12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5061923" y="3405033"/>
              <a:ext cx="40394" cy="140102"/>
            </a:xfrm>
            <a:custGeom>
              <a:rect b="b" l="l" r="r" t="t"/>
              <a:pathLst>
                <a:path extrusionOk="0" h="4384" w="1264">
                  <a:moveTo>
                    <a:pt x="1263" y="4372"/>
                  </a:moveTo>
                  <a:lnTo>
                    <a:pt x="40" y="4384"/>
                  </a:lnTo>
                  <a:lnTo>
                    <a:pt x="0" y="10"/>
                  </a:ln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5326915" y="3402668"/>
              <a:ext cx="40298" cy="140102"/>
            </a:xfrm>
            <a:custGeom>
              <a:rect b="b" l="l" r="r" t="t"/>
              <a:pathLst>
                <a:path extrusionOk="0" h="4384" w="1261">
                  <a:moveTo>
                    <a:pt x="1261" y="4372"/>
                  </a:moveTo>
                  <a:lnTo>
                    <a:pt x="37" y="4384"/>
                  </a:lnTo>
                  <a:lnTo>
                    <a:pt x="0" y="12"/>
                  </a:ln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5238936" y="3403499"/>
              <a:ext cx="40394" cy="140006"/>
            </a:xfrm>
            <a:custGeom>
              <a:rect b="b" l="l" r="r" t="t"/>
              <a:pathLst>
                <a:path extrusionOk="0" h="4381" w="1264">
                  <a:moveTo>
                    <a:pt x="1264" y="4371"/>
                  </a:moveTo>
                  <a:lnTo>
                    <a:pt x="40" y="4381"/>
                  </a:lnTo>
                  <a:lnTo>
                    <a:pt x="1" y="9"/>
                  </a:lnTo>
                  <a:lnTo>
                    <a:pt x="1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5503128" y="3401134"/>
              <a:ext cx="40298" cy="140070"/>
            </a:xfrm>
            <a:custGeom>
              <a:rect b="b" l="l" r="r" t="t"/>
              <a:pathLst>
                <a:path extrusionOk="0" h="4383" w="1261">
                  <a:moveTo>
                    <a:pt x="1261" y="4371"/>
                  </a:moveTo>
                  <a:lnTo>
                    <a:pt x="39" y="4383"/>
                  </a:lnTo>
                  <a:lnTo>
                    <a:pt x="0" y="12"/>
                  </a:lnTo>
                  <a:lnTo>
                    <a:pt x="1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5415245" y="3401933"/>
              <a:ext cx="40298" cy="140038"/>
            </a:xfrm>
            <a:custGeom>
              <a:rect b="b" l="l" r="r" t="t"/>
              <a:pathLst>
                <a:path extrusionOk="0" h="4382" w="1261">
                  <a:moveTo>
                    <a:pt x="1261" y="4372"/>
                  </a:moveTo>
                  <a:lnTo>
                    <a:pt x="37" y="4381"/>
                  </a:lnTo>
                  <a:lnTo>
                    <a:pt x="0" y="10"/>
                  </a:lnTo>
                  <a:lnTo>
                    <a:pt x="12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679342" y="3399568"/>
              <a:ext cx="40362" cy="140102"/>
            </a:xfrm>
            <a:custGeom>
              <a:rect b="b" l="l" r="r" t="t"/>
              <a:pathLst>
                <a:path extrusionOk="0" h="4384" w="1263">
                  <a:moveTo>
                    <a:pt x="1263" y="4372"/>
                  </a:moveTo>
                  <a:lnTo>
                    <a:pt x="39" y="4383"/>
                  </a:lnTo>
                  <a:lnTo>
                    <a:pt x="0" y="12"/>
                  </a:lnTo>
                  <a:lnTo>
                    <a:pt x="1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5591459" y="3400367"/>
              <a:ext cx="40298" cy="140038"/>
            </a:xfrm>
            <a:custGeom>
              <a:rect b="b" l="l" r="r" t="t"/>
              <a:pathLst>
                <a:path extrusionOk="0" h="4382" w="1261">
                  <a:moveTo>
                    <a:pt x="1261" y="4372"/>
                  </a:moveTo>
                  <a:lnTo>
                    <a:pt x="37" y="4382"/>
                  </a:lnTo>
                  <a:lnTo>
                    <a:pt x="0" y="10"/>
                  </a:ln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4813485" y="3239972"/>
              <a:ext cx="345237" cy="96128"/>
            </a:xfrm>
            <a:custGeom>
              <a:rect b="b" l="l" r="r" t="t"/>
              <a:pathLst>
                <a:path extrusionOk="0" h="3008" w="10803">
                  <a:moveTo>
                    <a:pt x="10598" y="2915"/>
                  </a:moveTo>
                  <a:lnTo>
                    <a:pt x="232" y="3008"/>
                  </a:lnTo>
                  <a:cubicBezTo>
                    <a:pt x="119" y="3008"/>
                    <a:pt x="26" y="2915"/>
                    <a:pt x="24" y="2802"/>
                  </a:cubicBezTo>
                  <a:lnTo>
                    <a:pt x="3" y="299"/>
                  </a:lnTo>
                  <a:cubicBezTo>
                    <a:pt x="1" y="186"/>
                    <a:pt x="93" y="93"/>
                    <a:pt x="207" y="93"/>
                  </a:cubicBezTo>
                  <a:lnTo>
                    <a:pt x="10573" y="1"/>
                  </a:lnTo>
                  <a:cubicBezTo>
                    <a:pt x="10686" y="1"/>
                    <a:pt x="10779" y="91"/>
                    <a:pt x="10779" y="204"/>
                  </a:cubicBezTo>
                  <a:lnTo>
                    <a:pt x="10802" y="2707"/>
                  </a:lnTo>
                  <a:cubicBezTo>
                    <a:pt x="10802" y="2820"/>
                    <a:pt x="10712" y="2913"/>
                    <a:pt x="10598" y="291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5709797" y="3249016"/>
              <a:ext cx="70147" cy="70243"/>
            </a:xfrm>
            <a:custGeom>
              <a:rect b="b" l="l" r="r" t="t"/>
              <a:pathLst>
                <a:path extrusionOk="0" h="2198" w="2195">
                  <a:moveTo>
                    <a:pt x="2190" y="1089"/>
                  </a:moveTo>
                  <a:cubicBezTo>
                    <a:pt x="2195" y="1693"/>
                    <a:pt x="1709" y="2186"/>
                    <a:pt x="1106" y="2190"/>
                  </a:cubicBezTo>
                  <a:cubicBezTo>
                    <a:pt x="502" y="2197"/>
                    <a:pt x="9" y="1712"/>
                    <a:pt x="5" y="1108"/>
                  </a:cubicBezTo>
                  <a:cubicBezTo>
                    <a:pt x="0" y="504"/>
                    <a:pt x="483" y="12"/>
                    <a:pt x="1087" y="5"/>
                  </a:cubicBezTo>
                  <a:cubicBezTo>
                    <a:pt x="1691" y="0"/>
                    <a:pt x="2183" y="486"/>
                    <a:pt x="2190" y="108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4838923" y="3276500"/>
              <a:ext cx="25470" cy="25470"/>
            </a:xfrm>
            <a:custGeom>
              <a:rect b="b" l="l" r="r" t="t"/>
              <a:pathLst>
                <a:path extrusionOk="0" h="797" w="797">
                  <a:moveTo>
                    <a:pt x="794" y="394"/>
                  </a:moveTo>
                  <a:cubicBezTo>
                    <a:pt x="796" y="613"/>
                    <a:pt x="620" y="792"/>
                    <a:pt x="401" y="794"/>
                  </a:cubicBezTo>
                  <a:cubicBezTo>
                    <a:pt x="183" y="796"/>
                    <a:pt x="3" y="620"/>
                    <a:pt x="3" y="401"/>
                  </a:cubicBezTo>
                  <a:cubicBezTo>
                    <a:pt x="0" y="183"/>
                    <a:pt x="176" y="3"/>
                    <a:pt x="394" y="3"/>
                  </a:cubicBezTo>
                  <a:cubicBezTo>
                    <a:pt x="613" y="1"/>
                    <a:pt x="791" y="176"/>
                    <a:pt x="794" y="3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4882833" y="3276116"/>
              <a:ext cx="25438" cy="25470"/>
            </a:xfrm>
            <a:custGeom>
              <a:rect b="b" l="l" r="r" t="t"/>
              <a:pathLst>
                <a:path extrusionOk="0" h="797" w="796">
                  <a:moveTo>
                    <a:pt x="796" y="394"/>
                  </a:moveTo>
                  <a:cubicBezTo>
                    <a:pt x="796" y="612"/>
                    <a:pt x="620" y="792"/>
                    <a:pt x="403" y="794"/>
                  </a:cubicBezTo>
                  <a:cubicBezTo>
                    <a:pt x="183" y="797"/>
                    <a:pt x="5" y="618"/>
                    <a:pt x="3" y="401"/>
                  </a:cubicBezTo>
                  <a:cubicBezTo>
                    <a:pt x="0" y="181"/>
                    <a:pt x="176" y="3"/>
                    <a:pt x="396" y="1"/>
                  </a:cubicBezTo>
                  <a:cubicBezTo>
                    <a:pt x="613" y="1"/>
                    <a:pt x="794" y="177"/>
                    <a:pt x="796" y="3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4926807" y="3275701"/>
              <a:ext cx="25470" cy="25438"/>
            </a:xfrm>
            <a:custGeom>
              <a:rect b="b" l="l" r="r" t="t"/>
              <a:pathLst>
                <a:path extrusionOk="0" h="796" w="797">
                  <a:moveTo>
                    <a:pt x="794" y="396"/>
                  </a:moveTo>
                  <a:cubicBezTo>
                    <a:pt x="796" y="613"/>
                    <a:pt x="620" y="791"/>
                    <a:pt x="403" y="793"/>
                  </a:cubicBezTo>
                  <a:cubicBezTo>
                    <a:pt x="183" y="796"/>
                    <a:pt x="5" y="620"/>
                    <a:pt x="3" y="403"/>
                  </a:cubicBezTo>
                  <a:cubicBezTo>
                    <a:pt x="0" y="183"/>
                    <a:pt x="176" y="5"/>
                    <a:pt x="396" y="2"/>
                  </a:cubicBezTo>
                  <a:cubicBezTo>
                    <a:pt x="613" y="0"/>
                    <a:pt x="791" y="176"/>
                    <a:pt x="794" y="3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4970780" y="3275317"/>
              <a:ext cx="25470" cy="25470"/>
            </a:xfrm>
            <a:custGeom>
              <a:rect b="b" l="l" r="r" t="t"/>
              <a:pathLst>
                <a:path extrusionOk="0" h="797" w="797">
                  <a:moveTo>
                    <a:pt x="794" y="394"/>
                  </a:moveTo>
                  <a:cubicBezTo>
                    <a:pt x="796" y="613"/>
                    <a:pt x="620" y="792"/>
                    <a:pt x="401" y="794"/>
                  </a:cubicBezTo>
                  <a:cubicBezTo>
                    <a:pt x="183" y="796"/>
                    <a:pt x="5" y="620"/>
                    <a:pt x="3" y="401"/>
                  </a:cubicBezTo>
                  <a:cubicBezTo>
                    <a:pt x="1" y="183"/>
                    <a:pt x="176" y="5"/>
                    <a:pt x="394" y="3"/>
                  </a:cubicBezTo>
                  <a:cubicBezTo>
                    <a:pt x="614" y="0"/>
                    <a:pt x="792" y="176"/>
                    <a:pt x="794" y="3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5045657" y="3254769"/>
              <a:ext cx="10546" cy="10514"/>
            </a:xfrm>
            <a:custGeom>
              <a:rect b="b" l="l" r="r" t="t"/>
              <a:pathLst>
                <a:path extrusionOk="0" h="329" w="330">
                  <a:moveTo>
                    <a:pt x="327" y="162"/>
                  </a:moveTo>
                  <a:cubicBezTo>
                    <a:pt x="329" y="253"/>
                    <a:pt x="255" y="327"/>
                    <a:pt x="165" y="327"/>
                  </a:cubicBezTo>
                  <a:cubicBezTo>
                    <a:pt x="75" y="329"/>
                    <a:pt x="1" y="255"/>
                    <a:pt x="1" y="165"/>
                  </a:cubicBezTo>
                  <a:cubicBezTo>
                    <a:pt x="1" y="75"/>
                    <a:pt x="72" y="3"/>
                    <a:pt x="162" y="1"/>
                  </a:cubicBezTo>
                  <a:cubicBezTo>
                    <a:pt x="253" y="1"/>
                    <a:pt x="327" y="72"/>
                    <a:pt x="327"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5066141" y="3254545"/>
              <a:ext cx="10514" cy="10514"/>
            </a:xfrm>
            <a:custGeom>
              <a:rect b="b" l="l" r="r" t="t"/>
              <a:pathLst>
                <a:path extrusionOk="0" h="329" w="329">
                  <a:moveTo>
                    <a:pt x="326" y="165"/>
                  </a:moveTo>
                  <a:cubicBezTo>
                    <a:pt x="329" y="255"/>
                    <a:pt x="255" y="329"/>
                    <a:pt x="164" y="329"/>
                  </a:cubicBezTo>
                  <a:cubicBezTo>
                    <a:pt x="74" y="329"/>
                    <a:pt x="0" y="257"/>
                    <a:pt x="0" y="167"/>
                  </a:cubicBezTo>
                  <a:cubicBezTo>
                    <a:pt x="0" y="77"/>
                    <a:pt x="72" y="3"/>
                    <a:pt x="162" y="3"/>
                  </a:cubicBezTo>
                  <a:cubicBezTo>
                    <a:pt x="252" y="1"/>
                    <a:pt x="326" y="75"/>
                    <a:pt x="326" y="1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5086594" y="3254385"/>
              <a:ext cx="10546" cy="10546"/>
            </a:xfrm>
            <a:custGeom>
              <a:rect b="b" l="l" r="r" t="t"/>
              <a:pathLst>
                <a:path extrusionOk="0" h="330" w="330">
                  <a:moveTo>
                    <a:pt x="327" y="163"/>
                  </a:moveTo>
                  <a:cubicBezTo>
                    <a:pt x="329" y="253"/>
                    <a:pt x="255" y="327"/>
                    <a:pt x="165" y="329"/>
                  </a:cubicBezTo>
                  <a:cubicBezTo>
                    <a:pt x="75" y="329"/>
                    <a:pt x="1" y="258"/>
                    <a:pt x="1" y="167"/>
                  </a:cubicBezTo>
                  <a:cubicBezTo>
                    <a:pt x="1" y="77"/>
                    <a:pt x="73" y="3"/>
                    <a:pt x="163" y="1"/>
                  </a:cubicBezTo>
                  <a:cubicBezTo>
                    <a:pt x="253" y="1"/>
                    <a:pt x="327" y="73"/>
                    <a:pt x="327"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5107079" y="3254257"/>
              <a:ext cx="10450" cy="10450"/>
            </a:xfrm>
            <a:custGeom>
              <a:rect b="b" l="l" r="r" t="t"/>
              <a:pathLst>
                <a:path extrusionOk="0" h="327" w="327">
                  <a:moveTo>
                    <a:pt x="327" y="162"/>
                  </a:moveTo>
                  <a:cubicBezTo>
                    <a:pt x="327" y="252"/>
                    <a:pt x="255" y="326"/>
                    <a:pt x="165" y="326"/>
                  </a:cubicBezTo>
                  <a:cubicBezTo>
                    <a:pt x="75" y="326"/>
                    <a:pt x="1" y="252"/>
                    <a:pt x="1" y="162"/>
                  </a:cubicBezTo>
                  <a:cubicBezTo>
                    <a:pt x="1" y="72"/>
                    <a:pt x="75" y="0"/>
                    <a:pt x="165" y="0"/>
                  </a:cubicBezTo>
                  <a:cubicBezTo>
                    <a:pt x="255" y="0"/>
                    <a:pt x="327" y="72"/>
                    <a:pt x="327"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5045816" y="3273751"/>
              <a:ext cx="10514" cy="10546"/>
            </a:xfrm>
            <a:custGeom>
              <a:rect b="b" l="l" r="r" t="t"/>
              <a:pathLst>
                <a:path extrusionOk="0" h="330" w="329">
                  <a:moveTo>
                    <a:pt x="329" y="163"/>
                  </a:moveTo>
                  <a:cubicBezTo>
                    <a:pt x="329" y="253"/>
                    <a:pt x="257" y="327"/>
                    <a:pt x="167" y="327"/>
                  </a:cubicBezTo>
                  <a:cubicBezTo>
                    <a:pt x="77" y="329"/>
                    <a:pt x="3" y="255"/>
                    <a:pt x="0" y="165"/>
                  </a:cubicBezTo>
                  <a:cubicBezTo>
                    <a:pt x="0" y="75"/>
                    <a:pt x="72" y="3"/>
                    <a:pt x="162" y="1"/>
                  </a:cubicBezTo>
                  <a:cubicBezTo>
                    <a:pt x="252" y="1"/>
                    <a:pt x="326" y="73"/>
                    <a:pt x="329"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5066269" y="3273528"/>
              <a:ext cx="10546" cy="10546"/>
            </a:xfrm>
            <a:custGeom>
              <a:rect b="b" l="l" r="r" t="t"/>
              <a:pathLst>
                <a:path extrusionOk="0" h="330" w="330">
                  <a:moveTo>
                    <a:pt x="329" y="165"/>
                  </a:moveTo>
                  <a:cubicBezTo>
                    <a:pt x="329" y="255"/>
                    <a:pt x="258" y="329"/>
                    <a:pt x="165" y="329"/>
                  </a:cubicBezTo>
                  <a:cubicBezTo>
                    <a:pt x="77" y="329"/>
                    <a:pt x="3" y="258"/>
                    <a:pt x="1" y="168"/>
                  </a:cubicBezTo>
                  <a:cubicBezTo>
                    <a:pt x="1" y="77"/>
                    <a:pt x="73" y="3"/>
                    <a:pt x="163" y="3"/>
                  </a:cubicBezTo>
                  <a:cubicBezTo>
                    <a:pt x="253" y="1"/>
                    <a:pt x="327" y="75"/>
                    <a:pt x="329" y="1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5086754" y="3273400"/>
              <a:ext cx="10514" cy="10514"/>
            </a:xfrm>
            <a:custGeom>
              <a:rect b="b" l="l" r="r" t="t"/>
              <a:pathLst>
                <a:path extrusionOk="0" h="329" w="329">
                  <a:moveTo>
                    <a:pt x="329" y="162"/>
                  </a:moveTo>
                  <a:cubicBezTo>
                    <a:pt x="329" y="252"/>
                    <a:pt x="257" y="326"/>
                    <a:pt x="165" y="329"/>
                  </a:cubicBezTo>
                  <a:cubicBezTo>
                    <a:pt x="75" y="329"/>
                    <a:pt x="3" y="257"/>
                    <a:pt x="1" y="167"/>
                  </a:cubicBezTo>
                  <a:cubicBezTo>
                    <a:pt x="1" y="77"/>
                    <a:pt x="72" y="3"/>
                    <a:pt x="162" y="0"/>
                  </a:cubicBezTo>
                  <a:cubicBezTo>
                    <a:pt x="253" y="0"/>
                    <a:pt x="327" y="72"/>
                    <a:pt x="329"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5107239" y="3273240"/>
              <a:ext cx="10514" cy="10546"/>
            </a:xfrm>
            <a:custGeom>
              <a:rect b="b" l="l" r="r" t="t"/>
              <a:pathLst>
                <a:path extrusionOk="0" h="330" w="329">
                  <a:moveTo>
                    <a:pt x="329" y="163"/>
                  </a:moveTo>
                  <a:cubicBezTo>
                    <a:pt x="329" y="253"/>
                    <a:pt x="257" y="327"/>
                    <a:pt x="167" y="327"/>
                  </a:cubicBezTo>
                  <a:cubicBezTo>
                    <a:pt x="74" y="329"/>
                    <a:pt x="3" y="255"/>
                    <a:pt x="0" y="165"/>
                  </a:cubicBezTo>
                  <a:cubicBezTo>
                    <a:pt x="0" y="75"/>
                    <a:pt x="72" y="1"/>
                    <a:pt x="162" y="1"/>
                  </a:cubicBezTo>
                  <a:cubicBezTo>
                    <a:pt x="252" y="1"/>
                    <a:pt x="326" y="72"/>
                    <a:pt x="329"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5045944" y="3292766"/>
              <a:ext cx="10546" cy="10514"/>
            </a:xfrm>
            <a:custGeom>
              <a:rect b="b" l="l" r="r" t="t"/>
              <a:pathLst>
                <a:path extrusionOk="0" h="329" w="330">
                  <a:moveTo>
                    <a:pt x="329" y="162"/>
                  </a:moveTo>
                  <a:cubicBezTo>
                    <a:pt x="329" y="252"/>
                    <a:pt x="258" y="326"/>
                    <a:pt x="167" y="329"/>
                  </a:cubicBezTo>
                  <a:cubicBezTo>
                    <a:pt x="77" y="329"/>
                    <a:pt x="3" y="257"/>
                    <a:pt x="3" y="167"/>
                  </a:cubicBezTo>
                  <a:cubicBezTo>
                    <a:pt x="1" y="77"/>
                    <a:pt x="75" y="3"/>
                    <a:pt x="165" y="0"/>
                  </a:cubicBezTo>
                  <a:cubicBezTo>
                    <a:pt x="255" y="0"/>
                    <a:pt x="329" y="72"/>
                    <a:pt x="329"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5066429" y="3292606"/>
              <a:ext cx="10514" cy="10450"/>
            </a:xfrm>
            <a:custGeom>
              <a:rect b="b" l="l" r="r" t="t"/>
              <a:pathLst>
                <a:path extrusionOk="0" h="327" w="329">
                  <a:moveTo>
                    <a:pt x="329" y="163"/>
                  </a:moveTo>
                  <a:cubicBezTo>
                    <a:pt x="329" y="253"/>
                    <a:pt x="257" y="327"/>
                    <a:pt x="167" y="327"/>
                  </a:cubicBezTo>
                  <a:cubicBezTo>
                    <a:pt x="77" y="327"/>
                    <a:pt x="3" y="255"/>
                    <a:pt x="3" y="165"/>
                  </a:cubicBezTo>
                  <a:cubicBezTo>
                    <a:pt x="1" y="75"/>
                    <a:pt x="75" y="1"/>
                    <a:pt x="165" y="1"/>
                  </a:cubicBezTo>
                  <a:cubicBezTo>
                    <a:pt x="255" y="1"/>
                    <a:pt x="329" y="72"/>
                    <a:pt x="329"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5086914" y="3292383"/>
              <a:ext cx="10514" cy="10546"/>
            </a:xfrm>
            <a:custGeom>
              <a:rect b="b" l="l" r="r" t="t"/>
              <a:pathLst>
                <a:path extrusionOk="0" h="330" w="329">
                  <a:moveTo>
                    <a:pt x="329" y="163"/>
                  </a:moveTo>
                  <a:cubicBezTo>
                    <a:pt x="329" y="253"/>
                    <a:pt x="257" y="327"/>
                    <a:pt x="167" y="329"/>
                  </a:cubicBezTo>
                  <a:cubicBezTo>
                    <a:pt x="77" y="329"/>
                    <a:pt x="3" y="258"/>
                    <a:pt x="3" y="167"/>
                  </a:cubicBezTo>
                  <a:cubicBezTo>
                    <a:pt x="0" y="77"/>
                    <a:pt x="72" y="3"/>
                    <a:pt x="164" y="1"/>
                  </a:cubicBezTo>
                  <a:cubicBezTo>
                    <a:pt x="255" y="1"/>
                    <a:pt x="329" y="72"/>
                    <a:pt x="329"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5107366" y="3292255"/>
              <a:ext cx="10546" cy="10450"/>
            </a:xfrm>
            <a:custGeom>
              <a:rect b="b" l="l" r="r" t="t"/>
              <a:pathLst>
                <a:path extrusionOk="0" h="327" w="330">
                  <a:moveTo>
                    <a:pt x="329" y="162"/>
                  </a:moveTo>
                  <a:cubicBezTo>
                    <a:pt x="329" y="255"/>
                    <a:pt x="255" y="326"/>
                    <a:pt x="165" y="326"/>
                  </a:cubicBezTo>
                  <a:cubicBezTo>
                    <a:pt x="75" y="326"/>
                    <a:pt x="1" y="255"/>
                    <a:pt x="1" y="162"/>
                  </a:cubicBezTo>
                  <a:cubicBezTo>
                    <a:pt x="1" y="72"/>
                    <a:pt x="75" y="0"/>
                    <a:pt x="165" y="0"/>
                  </a:cubicBezTo>
                  <a:cubicBezTo>
                    <a:pt x="255" y="0"/>
                    <a:pt x="329" y="72"/>
                    <a:pt x="329"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5046168" y="3311749"/>
              <a:ext cx="10546" cy="10546"/>
            </a:xfrm>
            <a:custGeom>
              <a:rect b="b" l="l" r="r" t="t"/>
              <a:pathLst>
                <a:path extrusionOk="0" h="330" w="330">
                  <a:moveTo>
                    <a:pt x="327" y="163"/>
                  </a:moveTo>
                  <a:cubicBezTo>
                    <a:pt x="329" y="253"/>
                    <a:pt x="255" y="327"/>
                    <a:pt x="165" y="329"/>
                  </a:cubicBezTo>
                  <a:cubicBezTo>
                    <a:pt x="75" y="329"/>
                    <a:pt x="1" y="257"/>
                    <a:pt x="1" y="167"/>
                  </a:cubicBezTo>
                  <a:cubicBezTo>
                    <a:pt x="1" y="77"/>
                    <a:pt x="72" y="3"/>
                    <a:pt x="163" y="1"/>
                  </a:cubicBezTo>
                  <a:cubicBezTo>
                    <a:pt x="253" y="1"/>
                    <a:pt x="327" y="72"/>
                    <a:pt x="327" y="1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5066653" y="3311621"/>
              <a:ext cx="10450" cy="10514"/>
            </a:xfrm>
            <a:custGeom>
              <a:rect b="b" l="l" r="r" t="t"/>
              <a:pathLst>
                <a:path extrusionOk="0" h="329" w="327">
                  <a:moveTo>
                    <a:pt x="327" y="162"/>
                  </a:moveTo>
                  <a:cubicBezTo>
                    <a:pt x="327" y="252"/>
                    <a:pt x="255" y="326"/>
                    <a:pt x="165" y="326"/>
                  </a:cubicBezTo>
                  <a:cubicBezTo>
                    <a:pt x="74" y="329"/>
                    <a:pt x="0" y="255"/>
                    <a:pt x="0" y="164"/>
                  </a:cubicBezTo>
                  <a:cubicBezTo>
                    <a:pt x="0" y="74"/>
                    <a:pt x="72" y="0"/>
                    <a:pt x="162" y="0"/>
                  </a:cubicBezTo>
                  <a:cubicBezTo>
                    <a:pt x="253" y="0"/>
                    <a:pt x="327" y="72"/>
                    <a:pt x="327"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5087137" y="3311397"/>
              <a:ext cx="10514" cy="10514"/>
            </a:xfrm>
            <a:custGeom>
              <a:rect b="b" l="l" r="r" t="t"/>
              <a:pathLst>
                <a:path extrusionOk="0" h="329" w="329">
                  <a:moveTo>
                    <a:pt x="326" y="162"/>
                  </a:moveTo>
                  <a:cubicBezTo>
                    <a:pt x="329" y="252"/>
                    <a:pt x="255" y="326"/>
                    <a:pt x="164" y="329"/>
                  </a:cubicBezTo>
                  <a:cubicBezTo>
                    <a:pt x="74" y="329"/>
                    <a:pt x="0" y="257"/>
                    <a:pt x="0" y="167"/>
                  </a:cubicBezTo>
                  <a:cubicBezTo>
                    <a:pt x="0" y="77"/>
                    <a:pt x="72" y="3"/>
                    <a:pt x="162" y="0"/>
                  </a:cubicBezTo>
                  <a:cubicBezTo>
                    <a:pt x="252" y="0"/>
                    <a:pt x="326" y="74"/>
                    <a:pt x="326" y="1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5107590" y="3311237"/>
              <a:ext cx="10450" cy="10450"/>
            </a:xfrm>
            <a:custGeom>
              <a:rect b="b" l="l" r="r" t="t"/>
              <a:pathLst>
                <a:path extrusionOk="0" h="327" w="327">
                  <a:moveTo>
                    <a:pt x="327" y="165"/>
                  </a:moveTo>
                  <a:cubicBezTo>
                    <a:pt x="327" y="255"/>
                    <a:pt x="255" y="327"/>
                    <a:pt x="163" y="327"/>
                  </a:cubicBezTo>
                  <a:cubicBezTo>
                    <a:pt x="73" y="327"/>
                    <a:pt x="1" y="255"/>
                    <a:pt x="1" y="165"/>
                  </a:cubicBezTo>
                  <a:cubicBezTo>
                    <a:pt x="1" y="75"/>
                    <a:pt x="73" y="1"/>
                    <a:pt x="163" y="1"/>
                  </a:cubicBezTo>
                  <a:cubicBezTo>
                    <a:pt x="255" y="1"/>
                    <a:pt x="327" y="75"/>
                    <a:pt x="327" y="1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5591459" y="3253522"/>
              <a:ext cx="10514" cy="10514"/>
            </a:xfrm>
            <a:custGeom>
              <a:rect b="b" l="l" r="r" t="t"/>
              <a:pathLst>
                <a:path extrusionOk="0" h="329" w="329">
                  <a:moveTo>
                    <a:pt x="329" y="164"/>
                  </a:moveTo>
                  <a:cubicBezTo>
                    <a:pt x="329" y="255"/>
                    <a:pt x="257" y="326"/>
                    <a:pt x="167" y="329"/>
                  </a:cubicBezTo>
                  <a:cubicBezTo>
                    <a:pt x="76" y="329"/>
                    <a:pt x="2" y="257"/>
                    <a:pt x="2" y="167"/>
                  </a:cubicBezTo>
                  <a:cubicBezTo>
                    <a:pt x="0" y="77"/>
                    <a:pt x="74" y="3"/>
                    <a:pt x="164" y="3"/>
                  </a:cubicBezTo>
                  <a:cubicBezTo>
                    <a:pt x="254" y="0"/>
                    <a:pt x="329" y="74"/>
                    <a:pt x="329" y="164"/>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5611911" y="3253362"/>
              <a:ext cx="10546" cy="10514"/>
            </a:xfrm>
            <a:custGeom>
              <a:rect b="b" l="l" r="r" t="t"/>
              <a:pathLst>
                <a:path extrusionOk="0" h="329" w="330">
                  <a:moveTo>
                    <a:pt x="329" y="162"/>
                  </a:moveTo>
                  <a:cubicBezTo>
                    <a:pt x="329" y="253"/>
                    <a:pt x="257" y="327"/>
                    <a:pt x="167" y="327"/>
                  </a:cubicBezTo>
                  <a:cubicBezTo>
                    <a:pt x="77" y="329"/>
                    <a:pt x="3" y="255"/>
                    <a:pt x="3" y="165"/>
                  </a:cubicBezTo>
                  <a:cubicBezTo>
                    <a:pt x="1" y="75"/>
                    <a:pt x="75" y="1"/>
                    <a:pt x="165" y="1"/>
                  </a:cubicBezTo>
                  <a:cubicBezTo>
                    <a:pt x="255" y="1"/>
                    <a:pt x="329" y="72"/>
                    <a:pt x="329" y="162"/>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5632396" y="3253139"/>
              <a:ext cx="10514" cy="10546"/>
            </a:xfrm>
            <a:custGeom>
              <a:rect b="b" l="l" r="r" t="t"/>
              <a:pathLst>
                <a:path extrusionOk="0" h="330" w="329">
                  <a:moveTo>
                    <a:pt x="329" y="165"/>
                  </a:moveTo>
                  <a:cubicBezTo>
                    <a:pt x="329" y="255"/>
                    <a:pt x="257" y="327"/>
                    <a:pt x="167" y="329"/>
                  </a:cubicBezTo>
                  <a:cubicBezTo>
                    <a:pt x="77" y="329"/>
                    <a:pt x="3" y="257"/>
                    <a:pt x="3" y="167"/>
                  </a:cubicBezTo>
                  <a:cubicBezTo>
                    <a:pt x="0" y="77"/>
                    <a:pt x="74" y="3"/>
                    <a:pt x="165" y="3"/>
                  </a:cubicBezTo>
                  <a:cubicBezTo>
                    <a:pt x="255" y="1"/>
                    <a:pt x="329" y="75"/>
                    <a:pt x="329"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5652881" y="3253011"/>
              <a:ext cx="10514" cy="10514"/>
            </a:xfrm>
            <a:custGeom>
              <a:rect b="b" l="l" r="r" t="t"/>
              <a:pathLst>
                <a:path extrusionOk="0" h="329" w="329">
                  <a:moveTo>
                    <a:pt x="329" y="162"/>
                  </a:moveTo>
                  <a:cubicBezTo>
                    <a:pt x="329" y="252"/>
                    <a:pt x="257" y="326"/>
                    <a:pt x="167" y="326"/>
                  </a:cubicBezTo>
                  <a:cubicBezTo>
                    <a:pt x="76" y="328"/>
                    <a:pt x="2" y="254"/>
                    <a:pt x="2" y="164"/>
                  </a:cubicBezTo>
                  <a:cubicBezTo>
                    <a:pt x="0" y="74"/>
                    <a:pt x="74" y="2"/>
                    <a:pt x="164" y="0"/>
                  </a:cubicBezTo>
                  <a:cubicBezTo>
                    <a:pt x="255" y="0"/>
                    <a:pt x="329" y="72"/>
                    <a:pt x="329" y="162"/>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5591682" y="3272505"/>
              <a:ext cx="10450" cy="10546"/>
            </a:xfrm>
            <a:custGeom>
              <a:rect b="b" l="l" r="r" t="t"/>
              <a:pathLst>
                <a:path extrusionOk="0" h="330" w="327">
                  <a:moveTo>
                    <a:pt x="326" y="165"/>
                  </a:moveTo>
                  <a:cubicBezTo>
                    <a:pt x="326" y="255"/>
                    <a:pt x="254" y="329"/>
                    <a:pt x="162" y="329"/>
                  </a:cubicBezTo>
                  <a:cubicBezTo>
                    <a:pt x="72" y="329"/>
                    <a:pt x="0" y="255"/>
                    <a:pt x="0" y="165"/>
                  </a:cubicBezTo>
                  <a:cubicBezTo>
                    <a:pt x="0" y="75"/>
                    <a:pt x="72" y="1"/>
                    <a:pt x="162" y="1"/>
                  </a:cubicBezTo>
                  <a:cubicBezTo>
                    <a:pt x="254" y="1"/>
                    <a:pt x="326" y="75"/>
                    <a:pt x="326"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5612135" y="3272345"/>
              <a:ext cx="10546" cy="10546"/>
            </a:xfrm>
            <a:custGeom>
              <a:rect b="b" l="l" r="r" t="t"/>
              <a:pathLst>
                <a:path extrusionOk="0" h="330" w="330">
                  <a:moveTo>
                    <a:pt x="327" y="163"/>
                  </a:moveTo>
                  <a:cubicBezTo>
                    <a:pt x="329" y="253"/>
                    <a:pt x="255" y="327"/>
                    <a:pt x="165" y="327"/>
                  </a:cubicBezTo>
                  <a:cubicBezTo>
                    <a:pt x="75" y="329"/>
                    <a:pt x="1" y="255"/>
                    <a:pt x="1" y="165"/>
                  </a:cubicBezTo>
                  <a:cubicBezTo>
                    <a:pt x="1" y="75"/>
                    <a:pt x="72" y="3"/>
                    <a:pt x="163" y="1"/>
                  </a:cubicBezTo>
                  <a:cubicBezTo>
                    <a:pt x="253" y="1"/>
                    <a:pt x="327" y="73"/>
                    <a:pt x="327" y="163"/>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5632620" y="3272153"/>
              <a:ext cx="10514" cy="10514"/>
            </a:xfrm>
            <a:custGeom>
              <a:rect b="b" l="l" r="r" t="t"/>
              <a:pathLst>
                <a:path extrusionOk="0" h="329" w="329">
                  <a:moveTo>
                    <a:pt x="326" y="164"/>
                  </a:moveTo>
                  <a:cubicBezTo>
                    <a:pt x="329" y="254"/>
                    <a:pt x="255" y="328"/>
                    <a:pt x="165" y="328"/>
                  </a:cubicBezTo>
                  <a:cubicBezTo>
                    <a:pt x="74" y="328"/>
                    <a:pt x="0" y="257"/>
                    <a:pt x="0" y="167"/>
                  </a:cubicBezTo>
                  <a:cubicBezTo>
                    <a:pt x="0" y="76"/>
                    <a:pt x="72" y="2"/>
                    <a:pt x="162" y="2"/>
                  </a:cubicBezTo>
                  <a:cubicBezTo>
                    <a:pt x="252" y="0"/>
                    <a:pt x="326" y="74"/>
                    <a:pt x="326" y="164"/>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5653105" y="3271994"/>
              <a:ext cx="10450" cy="10450"/>
            </a:xfrm>
            <a:custGeom>
              <a:rect b="b" l="l" r="r" t="t"/>
              <a:pathLst>
                <a:path extrusionOk="0" h="327" w="327">
                  <a:moveTo>
                    <a:pt x="326" y="165"/>
                  </a:moveTo>
                  <a:cubicBezTo>
                    <a:pt x="326" y="255"/>
                    <a:pt x="254" y="327"/>
                    <a:pt x="162" y="327"/>
                  </a:cubicBezTo>
                  <a:cubicBezTo>
                    <a:pt x="72" y="327"/>
                    <a:pt x="0" y="255"/>
                    <a:pt x="0" y="165"/>
                  </a:cubicBezTo>
                  <a:cubicBezTo>
                    <a:pt x="0" y="74"/>
                    <a:pt x="72" y="0"/>
                    <a:pt x="162" y="0"/>
                  </a:cubicBezTo>
                  <a:cubicBezTo>
                    <a:pt x="254" y="0"/>
                    <a:pt x="326" y="74"/>
                    <a:pt x="326"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5591810" y="3291520"/>
              <a:ext cx="10546" cy="10514"/>
            </a:xfrm>
            <a:custGeom>
              <a:rect b="b" l="l" r="r" t="t"/>
              <a:pathLst>
                <a:path extrusionOk="0" h="329" w="330">
                  <a:moveTo>
                    <a:pt x="327" y="164"/>
                  </a:moveTo>
                  <a:cubicBezTo>
                    <a:pt x="329" y="254"/>
                    <a:pt x="255" y="328"/>
                    <a:pt x="165" y="328"/>
                  </a:cubicBezTo>
                  <a:cubicBezTo>
                    <a:pt x="75" y="328"/>
                    <a:pt x="1" y="257"/>
                    <a:pt x="1" y="167"/>
                  </a:cubicBezTo>
                  <a:cubicBezTo>
                    <a:pt x="1" y="76"/>
                    <a:pt x="72" y="2"/>
                    <a:pt x="163" y="2"/>
                  </a:cubicBezTo>
                  <a:cubicBezTo>
                    <a:pt x="253" y="0"/>
                    <a:pt x="327" y="74"/>
                    <a:pt x="327" y="164"/>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5612295" y="3291360"/>
              <a:ext cx="10514" cy="10514"/>
            </a:xfrm>
            <a:custGeom>
              <a:rect b="b" l="l" r="r" t="t"/>
              <a:pathLst>
                <a:path extrusionOk="0" h="329" w="329">
                  <a:moveTo>
                    <a:pt x="326" y="162"/>
                  </a:moveTo>
                  <a:cubicBezTo>
                    <a:pt x="329" y="253"/>
                    <a:pt x="255" y="327"/>
                    <a:pt x="165" y="327"/>
                  </a:cubicBezTo>
                  <a:cubicBezTo>
                    <a:pt x="74" y="329"/>
                    <a:pt x="3" y="255"/>
                    <a:pt x="0" y="165"/>
                  </a:cubicBezTo>
                  <a:cubicBezTo>
                    <a:pt x="0" y="74"/>
                    <a:pt x="72" y="3"/>
                    <a:pt x="162" y="0"/>
                  </a:cubicBezTo>
                  <a:cubicBezTo>
                    <a:pt x="252" y="0"/>
                    <a:pt x="326" y="72"/>
                    <a:pt x="326" y="162"/>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5632748" y="3291136"/>
              <a:ext cx="10546" cy="10514"/>
            </a:xfrm>
            <a:custGeom>
              <a:rect b="b" l="l" r="r" t="t"/>
              <a:pathLst>
                <a:path extrusionOk="0" h="329" w="330">
                  <a:moveTo>
                    <a:pt x="327" y="165"/>
                  </a:moveTo>
                  <a:cubicBezTo>
                    <a:pt x="329" y="255"/>
                    <a:pt x="255" y="329"/>
                    <a:pt x="165" y="329"/>
                  </a:cubicBezTo>
                  <a:cubicBezTo>
                    <a:pt x="75" y="329"/>
                    <a:pt x="3" y="257"/>
                    <a:pt x="1" y="167"/>
                  </a:cubicBezTo>
                  <a:cubicBezTo>
                    <a:pt x="1" y="77"/>
                    <a:pt x="73" y="3"/>
                    <a:pt x="163" y="3"/>
                  </a:cubicBezTo>
                  <a:cubicBezTo>
                    <a:pt x="253" y="0"/>
                    <a:pt x="327" y="74"/>
                    <a:pt x="327"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5653233" y="3290976"/>
              <a:ext cx="10450" cy="10546"/>
            </a:xfrm>
            <a:custGeom>
              <a:rect b="b" l="l" r="r" t="t"/>
              <a:pathLst>
                <a:path extrusionOk="0" h="330" w="327">
                  <a:moveTo>
                    <a:pt x="327" y="165"/>
                  </a:moveTo>
                  <a:cubicBezTo>
                    <a:pt x="327" y="255"/>
                    <a:pt x="255" y="329"/>
                    <a:pt x="165" y="329"/>
                  </a:cubicBezTo>
                  <a:cubicBezTo>
                    <a:pt x="75" y="329"/>
                    <a:pt x="1" y="255"/>
                    <a:pt x="1" y="165"/>
                  </a:cubicBezTo>
                  <a:cubicBezTo>
                    <a:pt x="1" y="75"/>
                    <a:pt x="75" y="1"/>
                    <a:pt x="165" y="1"/>
                  </a:cubicBezTo>
                  <a:cubicBezTo>
                    <a:pt x="255" y="1"/>
                    <a:pt x="327" y="75"/>
                    <a:pt x="327"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5591970" y="3310502"/>
              <a:ext cx="10514" cy="10514"/>
            </a:xfrm>
            <a:custGeom>
              <a:rect b="b" l="l" r="r" t="t"/>
              <a:pathLst>
                <a:path extrusionOk="0" h="329" w="329">
                  <a:moveTo>
                    <a:pt x="329" y="165"/>
                  </a:moveTo>
                  <a:cubicBezTo>
                    <a:pt x="329" y="255"/>
                    <a:pt x="257" y="327"/>
                    <a:pt x="167" y="329"/>
                  </a:cubicBezTo>
                  <a:cubicBezTo>
                    <a:pt x="77" y="329"/>
                    <a:pt x="3" y="257"/>
                    <a:pt x="0" y="167"/>
                  </a:cubicBezTo>
                  <a:cubicBezTo>
                    <a:pt x="0" y="77"/>
                    <a:pt x="72" y="3"/>
                    <a:pt x="162" y="3"/>
                  </a:cubicBezTo>
                  <a:cubicBezTo>
                    <a:pt x="252" y="0"/>
                    <a:pt x="326" y="74"/>
                    <a:pt x="329" y="165"/>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5612423" y="3310343"/>
              <a:ext cx="10546" cy="10546"/>
            </a:xfrm>
            <a:custGeom>
              <a:rect b="b" l="l" r="r" t="t"/>
              <a:pathLst>
                <a:path extrusionOk="0" h="330" w="330">
                  <a:moveTo>
                    <a:pt x="329" y="163"/>
                  </a:moveTo>
                  <a:cubicBezTo>
                    <a:pt x="329" y="253"/>
                    <a:pt x="258" y="327"/>
                    <a:pt x="167" y="329"/>
                  </a:cubicBezTo>
                  <a:cubicBezTo>
                    <a:pt x="77" y="329"/>
                    <a:pt x="3" y="258"/>
                    <a:pt x="1" y="167"/>
                  </a:cubicBezTo>
                  <a:cubicBezTo>
                    <a:pt x="1" y="77"/>
                    <a:pt x="73" y="3"/>
                    <a:pt x="163" y="1"/>
                  </a:cubicBezTo>
                  <a:cubicBezTo>
                    <a:pt x="255" y="1"/>
                    <a:pt x="327" y="73"/>
                    <a:pt x="329" y="163"/>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5632908" y="3310215"/>
              <a:ext cx="10546" cy="10450"/>
            </a:xfrm>
            <a:custGeom>
              <a:rect b="b" l="l" r="r" t="t"/>
              <a:pathLst>
                <a:path extrusionOk="0" h="327" w="330">
                  <a:moveTo>
                    <a:pt x="329" y="162"/>
                  </a:moveTo>
                  <a:cubicBezTo>
                    <a:pt x="329" y="252"/>
                    <a:pt x="257" y="326"/>
                    <a:pt x="167" y="326"/>
                  </a:cubicBezTo>
                  <a:cubicBezTo>
                    <a:pt x="77" y="326"/>
                    <a:pt x="3" y="255"/>
                    <a:pt x="1" y="164"/>
                  </a:cubicBezTo>
                  <a:cubicBezTo>
                    <a:pt x="1" y="74"/>
                    <a:pt x="72" y="0"/>
                    <a:pt x="163" y="0"/>
                  </a:cubicBezTo>
                  <a:cubicBezTo>
                    <a:pt x="253" y="0"/>
                    <a:pt x="327" y="72"/>
                    <a:pt x="329" y="162"/>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5653392" y="3309991"/>
              <a:ext cx="10514" cy="10514"/>
            </a:xfrm>
            <a:custGeom>
              <a:rect b="b" l="l" r="r" t="t"/>
              <a:pathLst>
                <a:path extrusionOk="0" h="329" w="329">
                  <a:moveTo>
                    <a:pt x="329" y="162"/>
                  </a:moveTo>
                  <a:cubicBezTo>
                    <a:pt x="329" y="252"/>
                    <a:pt x="257" y="326"/>
                    <a:pt x="167" y="329"/>
                  </a:cubicBezTo>
                  <a:cubicBezTo>
                    <a:pt x="77" y="329"/>
                    <a:pt x="3" y="257"/>
                    <a:pt x="0" y="167"/>
                  </a:cubicBezTo>
                  <a:cubicBezTo>
                    <a:pt x="0" y="77"/>
                    <a:pt x="72" y="3"/>
                    <a:pt x="162" y="0"/>
                  </a:cubicBezTo>
                  <a:cubicBezTo>
                    <a:pt x="252" y="0"/>
                    <a:pt x="326" y="72"/>
                    <a:pt x="329" y="162"/>
                  </a:cubicBez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5"/>
          <p:cNvGrpSpPr/>
          <p:nvPr/>
        </p:nvGrpSpPr>
        <p:grpSpPr>
          <a:xfrm>
            <a:off x="7514102" y="1197257"/>
            <a:ext cx="1455675" cy="4235766"/>
            <a:chOff x="4746196" y="767085"/>
            <a:chExt cx="1197791" cy="3485366"/>
          </a:xfrm>
        </p:grpSpPr>
        <p:sp>
          <p:nvSpPr>
            <p:cNvPr id="319" name="Google Shape;319;p25"/>
            <p:cNvSpPr/>
            <p:nvPr/>
          </p:nvSpPr>
          <p:spPr>
            <a:xfrm>
              <a:off x="4758755" y="2602157"/>
              <a:ext cx="1185232" cy="1650294"/>
            </a:xfrm>
            <a:custGeom>
              <a:rect b="b" l="l" r="r" t="t"/>
              <a:pathLst>
                <a:path extrusionOk="0" h="24705" w="17743">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4746196" y="2606766"/>
              <a:ext cx="1152233" cy="1636667"/>
            </a:xfrm>
            <a:custGeom>
              <a:rect b="b" l="l" r="r" t="t"/>
              <a:pathLst>
                <a:path extrusionOk="0" h="24501" w="17249">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5022751" y="2923934"/>
              <a:ext cx="875681" cy="1281224"/>
            </a:xfrm>
            <a:custGeom>
              <a:rect b="b" l="l" r="r" t="t"/>
              <a:pathLst>
                <a:path extrusionOk="0" h="19180" w="13109">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5068509" y="2948049"/>
              <a:ext cx="752502" cy="1233128"/>
            </a:xfrm>
            <a:custGeom>
              <a:rect b="b" l="l" r="r" t="t"/>
              <a:pathLst>
                <a:path extrusionOk="0" h="18460" w="11265">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5662098" y="3730014"/>
              <a:ext cx="57114" cy="57181"/>
            </a:xfrm>
            <a:custGeom>
              <a:rect b="b" l="l" r="r" t="t"/>
              <a:pathLst>
                <a:path extrusionOk="0" h="856" w="855">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5704917" y="3852793"/>
              <a:ext cx="57047" cy="57114"/>
            </a:xfrm>
            <a:custGeom>
              <a:rect b="b" l="l" r="r" t="t"/>
              <a:pathLst>
                <a:path extrusionOk="0" h="855" w="854">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5683875" y="3967957"/>
              <a:ext cx="57248" cy="57181"/>
            </a:xfrm>
            <a:custGeom>
              <a:rect b="b" l="l" r="r" t="t"/>
              <a:pathLst>
                <a:path extrusionOk="0" h="856" w="857">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5602779" y="4053662"/>
              <a:ext cx="57047" cy="57114"/>
            </a:xfrm>
            <a:custGeom>
              <a:rect b="b" l="l" r="r" t="t"/>
              <a:pathLst>
                <a:path extrusionOk="0" h="855" w="854">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5210460" y="1438695"/>
              <a:ext cx="168937" cy="1555438"/>
            </a:xfrm>
            <a:custGeom>
              <a:rect b="b" l="l" r="r" t="t"/>
              <a:pathLst>
                <a:path extrusionOk="0" h="23285" w="2529">
                  <a:moveTo>
                    <a:pt x="1" y="1"/>
                  </a:moveTo>
                  <a:lnTo>
                    <a:pt x="2529" y="1"/>
                  </a:lnTo>
                  <a:lnTo>
                    <a:pt x="2529" y="23285"/>
                  </a:lnTo>
                  <a:lnTo>
                    <a:pt x="1" y="2328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5151943" y="767085"/>
              <a:ext cx="328188" cy="674480"/>
            </a:xfrm>
            <a:custGeom>
              <a:rect b="b" l="l" r="r" t="t"/>
              <a:pathLst>
                <a:path extrusionOk="0" h="10097" w="4913">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5218075" y="1293004"/>
              <a:ext cx="49966" cy="49966"/>
            </a:xfrm>
            <a:custGeom>
              <a:rect b="b" l="l" r="r" t="t"/>
              <a:pathLst>
                <a:path extrusionOk="0" h="748" w="748">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5248202" y="1157199"/>
              <a:ext cx="49833" cy="49966"/>
            </a:xfrm>
            <a:custGeom>
              <a:rect b="b" l="l" r="r" t="t"/>
              <a:pathLst>
                <a:path extrusionOk="0" h="748" w="746">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5280667" y="1014179"/>
              <a:ext cx="49766" cy="49966"/>
            </a:xfrm>
            <a:custGeom>
              <a:rect b="b" l="l" r="r" t="t"/>
              <a:pathLst>
                <a:path extrusionOk="0" h="748" w="745">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5314134" y="875835"/>
              <a:ext cx="49966" cy="50033"/>
            </a:xfrm>
            <a:custGeom>
              <a:rect b="b" l="l" r="r" t="t"/>
              <a:pathLst>
                <a:path extrusionOk="0" h="749" w="748">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5122283" y="1295342"/>
              <a:ext cx="56112" cy="40214"/>
            </a:xfrm>
            <a:custGeom>
              <a:rect b="b" l="l" r="r" t="t"/>
              <a:pathLst>
                <a:path extrusionOk="0" h="602" w="840">
                  <a:moveTo>
                    <a:pt x="736" y="602"/>
                  </a:moveTo>
                  <a:lnTo>
                    <a:pt x="840" y="183"/>
                  </a:lnTo>
                  <a:lnTo>
                    <a:pt x="104" y="1"/>
                  </a:lnTo>
                  <a:lnTo>
                    <a:pt x="0" y="41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5066371" y="1259470"/>
              <a:ext cx="62926" cy="74883"/>
            </a:xfrm>
            <a:custGeom>
              <a:rect b="b" l="l" r="r" t="t"/>
              <a:pathLst>
                <a:path extrusionOk="0" h="1121" w="942">
                  <a:moveTo>
                    <a:pt x="0" y="1120"/>
                  </a:moveTo>
                  <a:lnTo>
                    <a:pt x="280" y="1"/>
                  </a:lnTo>
                  <a:lnTo>
                    <a:pt x="941" y="538"/>
                  </a:lnTo>
                  <a:lnTo>
                    <a:pt x="837" y="95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5152878" y="1158267"/>
              <a:ext cx="56112" cy="40280"/>
            </a:xfrm>
            <a:custGeom>
              <a:rect b="b" l="l" r="r" t="t"/>
              <a:pathLst>
                <a:path extrusionOk="0" h="603" w="840">
                  <a:moveTo>
                    <a:pt x="736" y="602"/>
                  </a:moveTo>
                  <a:lnTo>
                    <a:pt x="840" y="184"/>
                  </a:lnTo>
                  <a:lnTo>
                    <a:pt x="104" y="1"/>
                  </a:lnTo>
                  <a:lnTo>
                    <a:pt x="0" y="4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5097099" y="1122462"/>
              <a:ext cx="62792" cy="74816"/>
            </a:xfrm>
            <a:custGeom>
              <a:rect b="b" l="l" r="r" t="t"/>
              <a:pathLst>
                <a:path extrusionOk="0" h="1120" w="940">
                  <a:moveTo>
                    <a:pt x="0" y="1120"/>
                  </a:moveTo>
                  <a:lnTo>
                    <a:pt x="278" y="0"/>
                  </a:lnTo>
                  <a:lnTo>
                    <a:pt x="939" y="537"/>
                  </a:lnTo>
                  <a:lnTo>
                    <a:pt x="835" y="95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5188883" y="1015849"/>
              <a:ext cx="56312" cy="40214"/>
            </a:xfrm>
            <a:custGeom>
              <a:rect b="b" l="l" r="r" t="t"/>
              <a:pathLst>
                <a:path extrusionOk="0" h="602" w="843">
                  <a:moveTo>
                    <a:pt x="738" y="602"/>
                  </a:moveTo>
                  <a:lnTo>
                    <a:pt x="842" y="183"/>
                  </a:lnTo>
                  <a:lnTo>
                    <a:pt x="104" y="0"/>
                  </a:lnTo>
                  <a:lnTo>
                    <a:pt x="0" y="41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5133105" y="979977"/>
              <a:ext cx="62792" cy="74883"/>
            </a:xfrm>
            <a:custGeom>
              <a:rect b="b" l="l" r="r" t="t"/>
              <a:pathLst>
                <a:path extrusionOk="0" h="1121" w="940">
                  <a:moveTo>
                    <a:pt x="0" y="1120"/>
                  </a:moveTo>
                  <a:lnTo>
                    <a:pt x="278" y="1"/>
                  </a:lnTo>
                  <a:lnTo>
                    <a:pt x="939" y="537"/>
                  </a:lnTo>
                  <a:lnTo>
                    <a:pt x="835" y="95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5228563" y="871560"/>
              <a:ext cx="56179" cy="40214"/>
            </a:xfrm>
            <a:custGeom>
              <a:rect b="b" l="l" r="r" t="t"/>
              <a:pathLst>
                <a:path extrusionOk="0" h="602" w="841">
                  <a:moveTo>
                    <a:pt x="736" y="602"/>
                  </a:moveTo>
                  <a:lnTo>
                    <a:pt x="840" y="183"/>
                  </a:lnTo>
                  <a:lnTo>
                    <a:pt x="105" y="0"/>
                  </a:lnTo>
                  <a:lnTo>
                    <a:pt x="1" y="41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5172784" y="835688"/>
              <a:ext cx="62792" cy="74883"/>
            </a:xfrm>
            <a:custGeom>
              <a:rect b="b" l="l" r="r" t="t"/>
              <a:pathLst>
                <a:path extrusionOk="0" h="1121" w="940">
                  <a:moveTo>
                    <a:pt x="1" y="1120"/>
                  </a:moveTo>
                  <a:lnTo>
                    <a:pt x="278" y="1"/>
                  </a:lnTo>
                  <a:lnTo>
                    <a:pt x="940" y="537"/>
                  </a:lnTo>
                  <a:lnTo>
                    <a:pt x="836" y="95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5133706" y="3595278"/>
              <a:ext cx="255911" cy="47027"/>
            </a:xfrm>
            <a:custGeom>
              <a:rect b="b" l="l" r="r" t="t"/>
              <a:pathLst>
                <a:path extrusionOk="0" h="704" w="3831">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5202177" y="3611644"/>
              <a:ext cx="17969" cy="18170"/>
            </a:xfrm>
            <a:custGeom>
              <a:rect b="b" l="l" r="r" t="t"/>
              <a:pathLst>
                <a:path extrusionOk="0" h="272" w="269">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5235844" y="3611644"/>
              <a:ext cx="17969" cy="18170"/>
            </a:xfrm>
            <a:custGeom>
              <a:rect b="b" l="l" r="r" t="t"/>
              <a:pathLst>
                <a:path extrusionOk="0" h="272" w="269">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5269512" y="3611644"/>
              <a:ext cx="17969" cy="18170"/>
            </a:xfrm>
            <a:custGeom>
              <a:rect b="b" l="l" r="r" t="t"/>
              <a:pathLst>
                <a:path extrusionOk="0" h="272" w="269">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5303179" y="3611644"/>
              <a:ext cx="18036" cy="18170"/>
            </a:xfrm>
            <a:custGeom>
              <a:rect b="b" l="l" r="r" t="t"/>
              <a:pathLst>
                <a:path extrusionOk="0" h="272" w="27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5199037" y="3477709"/>
              <a:ext cx="255911" cy="47027"/>
            </a:xfrm>
            <a:custGeom>
              <a:rect b="b" l="l" r="r" t="t"/>
              <a:pathLst>
                <a:path extrusionOk="0" h="704" w="3831">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5267508" y="3494209"/>
              <a:ext cx="18170" cy="17969"/>
            </a:xfrm>
            <a:custGeom>
              <a:rect b="b" l="l" r="r" t="t"/>
              <a:pathLst>
                <a:path extrusionOk="0" h="269" w="272">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5301175" y="3494209"/>
              <a:ext cx="18170" cy="17969"/>
            </a:xfrm>
            <a:custGeom>
              <a:rect b="b" l="l" r="r" t="t"/>
              <a:pathLst>
                <a:path extrusionOk="0" h="269" w="272">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5334842" y="3494209"/>
              <a:ext cx="18036" cy="17969"/>
            </a:xfrm>
            <a:custGeom>
              <a:rect b="b" l="l" r="r" t="t"/>
              <a:pathLst>
                <a:path extrusionOk="0" h="269" w="27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5368577" y="3494209"/>
              <a:ext cx="17969" cy="17969"/>
            </a:xfrm>
            <a:custGeom>
              <a:rect b="b" l="l" r="r" t="t"/>
              <a:pathLst>
                <a:path extrusionOk="0" h="269" w="269">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5210460" y="1709437"/>
              <a:ext cx="168937" cy="13961"/>
            </a:xfrm>
            <a:custGeom>
              <a:rect b="b" l="l" r="r" t="t"/>
              <a:pathLst>
                <a:path extrusionOk="0" h="209" w="2529">
                  <a:moveTo>
                    <a:pt x="1" y="0"/>
                  </a:moveTo>
                  <a:lnTo>
                    <a:pt x="2529" y="0"/>
                  </a:lnTo>
                  <a:lnTo>
                    <a:pt x="2529" y="208"/>
                  </a:lnTo>
                  <a:lnTo>
                    <a:pt x="1" y="208"/>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5210460" y="1866351"/>
              <a:ext cx="168937" cy="14028"/>
            </a:xfrm>
            <a:custGeom>
              <a:rect b="b" l="l" r="r" t="t"/>
              <a:pathLst>
                <a:path extrusionOk="0" h="210" w="2529">
                  <a:moveTo>
                    <a:pt x="1" y="1"/>
                  </a:moveTo>
                  <a:lnTo>
                    <a:pt x="2529" y="1"/>
                  </a:lnTo>
                  <a:lnTo>
                    <a:pt x="2529" y="209"/>
                  </a:lnTo>
                  <a:lnTo>
                    <a:pt x="1" y="209"/>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5210460" y="2023332"/>
              <a:ext cx="168937" cy="14028"/>
            </a:xfrm>
            <a:custGeom>
              <a:rect b="b" l="l" r="r" t="t"/>
              <a:pathLst>
                <a:path extrusionOk="0" h="210" w="2529">
                  <a:moveTo>
                    <a:pt x="1" y="1"/>
                  </a:moveTo>
                  <a:lnTo>
                    <a:pt x="2529" y="1"/>
                  </a:lnTo>
                  <a:lnTo>
                    <a:pt x="2529" y="209"/>
                  </a:lnTo>
                  <a:lnTo>
                    <a:pt x="1" y="209"/>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5210460" y="2180513"/>
              <a:ext cx="168937" cy="13761"/>
            </a:xfrm>
            <a:custGeom>
              <a:rect b="b" l="l" r="r" t="t"/>
              <a:pathLst>
                <a:path extrusionOk="0" h="206" w="2529">
                  <a:moveTo>
                    <a:pt x="1" y="0"/>
                  </a:moveTo>
                  <a:lnTo>
                    <a:pt x="2529" y="0"/>
                  </a:lnTo>
                  <a:lnTo>
                    <a:pt x="2529" y="206"/>
                  </a:lnTo>
                  <a:lnTo>
                    <a:pt x="1" y="206"/>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5210460" y="2337494"/>
              <a:ext cx="168937" cy="13761"/>
            </a:xfrm>
            <a:custGeom>
              <a:rect b="b" l="l" r="r" t="t"/>
              <a:pathLst>
                <a:path extrusionOk="0" h="206" w="2529">
                  <a:moveTo>
                    <a:pt x="1" y="0"/>
                  </a:moveTo>
                  <a:lnTo>
                    <a:pt x="2529" y="0"/>
                  </a:lnTo>
                  <a:lnTo>
                    <a:pt x="2529" y="206"/>
                  </a:lnTo>
                  <a:lnTo>
                    <a:pt x="1" y="206"/>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5210460" y="2494408"/>
              <a:ext cx="168937" cy="14028"/>
            </a:xfrm>
            <a:custGeom>
              <a:rect b="b" l="l" r="r" t="t"/>
              <a:pathLst>
                <a:path extrusionOk="0" h="210" w="2529">
                  <a:moveTo>
                    <a:pt x="1" y="1"/>
                  </a:moveTo>
                  <a:lnTo>
                    <a:pt x="2529" y="1"/>
                  </a:lnTo>
                  <a:lnTo>
                    <a:pt x="2529" y="209"/>
                  </a:lnTo>
                  <a:lnTo>
                    <a:pt x="1" y="209"/>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5210460" y="2651389"/>
              <a:ext cx="168937" cy="13961"/>
            </a:xfrm>
            <a:custGeom>
              <a:rect b="b" l="l" r="r" t="t"/>
              <a:pathLst>
                <a:path extrusionOk="0" h="209" w="2529">
                  <a:moveTo>
                    <a:pt x="1" y="1"/>
                  </a:moveTo>
                  <a:lnTo>
                    <a:pt x="2529" y="1"/>
                  </a:lnTo>
                  <a:lnTo>
                    <a:pt x="2529" y="209"/>
                  </a:lnTo>
                  <a:lnTo>
                    <a:pt x="1" y="209"/>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5210460" y="2808370"/>
              <a:ext cx="168937" cy="13961"/>
            </a:xfrm>
            <a:custGeom>
              <a:rect b="b" l="l" r="r" t="t"/>
              <a:pathLst>
                <a:path extrusionOk="0" h="209" w="2529">
                  <a:moveTo>
                    <a:pt x="1" y="1"/>
                  </a:moveTo>
                  <a:lnTo>
                    <a:pt x="2529" y="1"/>
                  </a:lnTo>
                  <a:lnTo>
                    <a:pt x="2529" y="209"/>
                  </a:lnTo>
                  <a:lnTo>
                    <a:pt x="1" y="209"/>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5210460" y="2965484"/>
              <a:ext cx="168937" cy="13828"/>
            </a:xfrm>
            <a:custGeom>
              <a:rect b="b" l="l" r="r" t="t"/>
              <a:pathLst>
                <a:path extrusionOk="0" h="207" w="2529">
                  <a:moveTo>
                    <a:pt x="1" y="1"/>
                  </a:moveTo>
                  <a:lnTo>
                    <a:pt x="2529" y="1"/>
                  </a:lnTo>
                  <a:lnTo>
                    <a:pt x="2529" y="207"/>
                  </a:lnTo>
                  <a:lnTo>
                    <a:pt x="1" y="207"/>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5151943" y="3945646"/>
              <a:ext cx="286038" cy="138810"/>
            </a:xfrm>
            <a:custGeom>
              <a:rect b="b" l="l" r="r" t="t"/>
              <a:pathLst>
                <a:path extrusionOk="0" h="2078" w="4282">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cap="flat" cmpd="sng" w="9525">
              <a:solidFill>
                <a:schemeClr val="dk1"/>
              </a:solidFill>
              <a:prstDash val="solid"/>
              <a:miter lim="23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210460" y="1409036"/>
              <a:ext cx="168937" cy="29726"/>
            </a:xfrm>
            <a:custGeom>
              <a:rect b="b" l="l" r="r" t="t"/>
              <a:pathLst>
                <a:path extrusionOk="0" h="445" w="2529">
                  <a:moveTo>
                    <a:pt x="1" y="1"/>
                  </a:moveTo>
                  <a:lnTo>
                    <a:pt x="2529" y="1"/>
                  </a:lnTo>
                  <a:lnTo>
                    <a:pt x="2529" y="445"/>
                  </a:lnTo>
                  <a:lnTo>
                    <a:pt x="1" y="445"/>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242324" y="1405362"/>
              <a:ext cx="6413" cy="2613016"/>
            </a:xfrm>
            <a:custGeom>
              <a:rect b="b" l="l" r="r" t="t"/>
              <a:pathLst>
                <a:path extrusionOk="0" h="39117" w="96">
                  <a:moveTo>
                    <a:pt x="0" y="0"/>
                  </a:moveTo>
                  <a:lnTo>
                    <a:pt x="0" y="39116"/>
                  </a:lnTo>
                  <a:lnTo>
                    <a:pt x="95" y="39116"/>
                  </a:lnTo>
                  <a:lnTo>
                    <a:pt x="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5275390" y="1405362"/>
              <a:ext cx="6212" cy="2613016"/>
            </a:xfrm>
            <a:custGeom>
              <a:rect b="b" l="l" r="r" t="t"/>
              <a:pathLst>
                <a:path extrusionOk="0" h="39117" w="93">
                  <a:moveTo>
                    <a:pt x="0" y="0"/>
                  </a:moveTo>
                  <a:lnTo>
                    <a:pt x="0" y="39116"/>
                  </a:lnTo>
                  <a:lnTo>
                    <a:pt x="93" y="39116"/>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5308323" y="1405362"/>
              <a:ext cx="6346" cy="2613016"/>
            </a:xfrm>
            <a:custGeom>
              <a:rect b="b" l="l" r="r" t="t"/>
              <a:pathLst>
                <a:path extrusionOk="0" h="39117" w="95">
                  <a:moveTo>
                    <a:pt x="0" y="0"/>
                  </a:moveTo>
                  <a:lnTo>
                    <a:pt x="0" y="39116"/>
                  </a:lnTo>
                  <a:lnTo>
                    <a:pt x="95" y="39116"/>
                  </a:lnTo>
                  <a:lnTo>
                    <a:pt x="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5341189" y="1405362"/>
              <a:ext cx="6413" cy="2613016"/>
            </a:xfrm>
            <a:custGeom>
              <a:rect b="b" l="l" r="r" t="t"/>
              <a:pathLst>
                <a:path extrusionOk="0" h="39117" w="96">
                  <a:moveTo>
                    <a:pt x="1" y="0"/>
                  </a:moveTo>
                  <a:lnTo>
                    <a:pt x="1" y="39116"/>
                  </a:lnTo>
                  <a:lnTo>
                    <a:pt x="96" y="39116"/>
                  </a:lnTo>
                  <a:lnTo>
                    <a:pt x="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Hierarchical Single</a:t>
            </a:r>
            <a:endParaRPr/>
          </a:p>
          <a:p>
            <a:pPr indent="0" lvl="0" marL="0" rtl="0" algn="l">
              <a:spcBef>
                <a:spcPts val="0"/>
              </a:spcBef>
              <a:spcAft>
                <a:spcPts val="0"/>
              </a:spcAft>
              <a:buNone/>
            </a:pPr>
            <a:r>
              <a:t/>
            </a:r>
            <a:endParaRPr/>
          </a:p>
        </p:txBody>
      </p:sp>
      <p:pic>
        <p:nvPicPr>
          <p:cNvPr id="579" name="Google Shape;579;p34"/>
          <p:cNvPicPr preferRelativeResize="0"/>
          <p:nvPr/>
        </p:nvPicPr>
        <p:blipFill>
          <a:blip r:embed="rId3">
            <a:alphaModFix/>
          </a:blip>
          <a:stretch>
            <a:fillRect/>
          </a:stretch>
        </p:blipFill>
        <p:spPr>
          <a:xfrm>
            <a:off x="3147723" y="1017725"/>
            <a:ext cx="3314826" cy="2308899"/>
          </a:xfrm>
          <a:prstGeom prst="rect">
            <a:avLst/>
          </a:prstGeom>
          <a:noFill/>
          <a:ln>
            <a:noFill/>
          </a:ln>
        </p:spPr>
      </p:pic>
      <p:pic>
        <p:nvPicPr>
          <p:cNvPr id="580" name="Google Shape;580;p34"/>
          <p:cNvPicPr preferRelativeResize="0"/>
          <p:nvPr/>
        </p:nvPicPr>
        <p:blipFill>
          <a:blip r:embed="rId4">
            <a:alphaModFix/>
          </a:blip>
          <a:stretch>
            <a:fillRect/>
          </a:stretch>
        </p:blipFill>
        <p:spPr>
          <a:xfrm>
            <a:off x="0" y="2799812"/>
            <a:ext cx="3147727" cy="2343695"/>
          </a:xfrm>
          <a:prstGeom prst="rect">
            <a:avLst/>
          </a:prstGeom>
          <a:noFill/>
          <a:ln>
            <a:noFill/>
          </a:ln>
        </p:spPr>
      </p:pic>
      <p:pic>
        <p:nvPicPr>
          <p:cNvPr id="581" name="Google Shape;581;p34"/>
          <p:cNvPicPr preferRelativeResize="0"/>
          <p:nvPr/>
        </p:nvPicPr>
        <p:blipFill>
          <a:blip r:embed="rId5">
            <a:alphaModFix/>
          </a:blip>
          <a:stretch>
            <a:fillRect/>
          </a:stretch>
        </p:blipFill>
        <p:spPr>
          <a:xfrm>
            <a:off x="5996275" y="2722525"/>
            <a:ext cx="3147724" cy="24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587" name="Google Shape;587;p35"/>
          <p:cNvSpPr txBox="1"/>
          <p:nvPr>
            <p:ph idx="2" type="subTitle"/>
          </p:nvPr>
        </p:nvSpPr>
        <p:spPr>
          <a:xfrm>
            <a:off x="771550" y="1089750"/>
            <a:ext cx="7047300" cy="332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Genres are not based on quantifiable characteristics like those examined in our dataset</a:t>
            </a:r>
            <a:endParaRPr sz="1600"/>
          </a:p>
          <a:p>
            <a:pPr indent="-330200" lvl="0" marL="457200" rtl="0" algn="l">
              <a:spcBef>
                <a:spcPts val="0"/>
              </a:spcBef>
              <a:spcAft>
                <a:spcPts val="0"/>
              </a:spcAft>
              <a:buSzPts val="1600"/>
              <a:buChar char="●"/>
            </a:pPr>
            <a:r>
              <a:rPr lang="en" sz="1600"/>
              <a:t>K-means did not see any correlation between said </a:t>
            </a:r>
            <a:r>
              <a:rPr lang="en" sz="1600"/>
              <a:t>characteristics</a:t>
            </a:r>
            <a:r>
              <a:rPr lang="en" sz="1600"/>
              <a:t> and existing genre</a:t>
            </a:r>
            <a:endParaRPr sz="1600"/>
          </a:p>
          <a:p>
            <a:pPr indent="-330200" lvl="0" marL="457200" rtl="0" algn="l">
              <a:spcBef>
                <a:spcPts val="0"/>
              </a:spcBef>
              <a:spcAft>
                <a:spcPts val="0"/>
              </a:spcAft>
              <a:buSzPts val="1600"/>
              <a:buChar char="●"/>
            </a:pPr>
            <a:r>
              <a:rPr lang="en" sz="1600"/>
              <a:t>Hierarchical complete clustering often saw entirely pop type genres at higher numbers of clusters</a:t>
            </a:r>
            <a:endParaRPr sz="1600"/>
          </a:p>
          <a:p>
            <a:pPr indent="-330200" lvl="0" marL="457200" rtl="0" algn="l">
              <a:spcBef>
                <a:spcPts val="0"/>
              </a:spcBef>
              <a:spcAft>
                <a:spcPts val="0"/>
              </a:spcAft>
              <a:buSzPts val="1600"/>
              <a:buChar char="●"/>
            </a:pPr>
            <a:r>
              <a:rPr lang="en" sz="1600"/>
              <a:t>Hierarchical</a:t>
            </a:r>
            <a:r>
              <a:rPr lang="en" sz="1600"/>
              <a:t> single clustering separates more based on genre and each has more distinct clusters </a:t>
            </a:r>
            <a:endParaRPr sz="1600"/>
          </a:p>
          <a:p>
            <a:pPr indent="-330200" lvl="0" marL="457200" rtl="0" algn="l">
              <a:spcBef>
                <a:spcPts val="0"/>
              </a:spcBef>
              <a:spcAft>
                <a:spcPts val="0"/>
              </a:spcAft>
              <a:buSzPts val="1600"/>
              <a:buChar char="●"/>
            </a:pPr>
            <a:r>
              <a:rPr lang="en" sz="1600"/>
              <a:t>Many groupings based on features do not follow with the correct cluster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Goals</a:t>
            </a:r>
            <a:endParaRPr/>
          </a:p>
        </p:txBody>
      </p:sp>
      <p:sp>
        <p:nvSpPr>
          <p:cNvPr id="371" name="Google Shape;371;p26"/>
          <p:cNvSpPr txBox="1"/>
          <p:nvPr/>
        </p:nvSpPr>
        <p:spPr>
          <a:xfrm>
            <a:off x="720000" y="1139025"/>
            <a:ext cx="61086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 genre is a style of music that contains certain characteristics</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Genres are useful to both people and music. They serve as points of comparison between both songs and artists as well as ways to self-identify your tastes</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We wanted to see if songs grouped by similar attributes are similar to existing genres. That is to say- is genre quantifiable?</a:t>
            </a:r>
            <a:endParaRPr sz="1600">
              <a:solidFill>
                <a:schemeClr val="dk1"/>
              </a:solidFill>
              <a:latin typeface="Open Sans"/>
              <a:ea typeface="Open Sans"/>
              <a:cs typeface="Open Sans"/>
              <a:sym typeface="Open Sans"/>
            </a:endParaRPr>
          </a:p>
        </p:txBody>
      </p:sp>
      <p:pic>
        <p:nvPicPr>
          <p:cNvPr id="372" name="Google Shape;372;p26"/>
          <p:cNvPicPr preferRelativeResize="0"/>
          <p:nvPr/>
        </p:nvPicPr>
        <p:blipFill rotWithShape="1">
          <a:blip r:embed="rId3">
            <a:alphaModFix/>
          </a:blip>
          <a:srcRect b="12006" l="11924" r="11441" t="10981"/>
          <a:stretch/>
        </p:blipFill>
        <p:spPr>
          <a:xfrm>
            <a:off x="7250725" y="3475950"/>
            <a:ext cx="1388200" cy="139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78" name="Google Shape;378;p27"/>
          <p:cNvSpPr txBox="1"/>
          <p:nvPr/>
        </p:nvSpPr>
        <p:spPr>
          <a:xfrm>
            <a:off x="720000" y="1139025"/>
            <a:ext cx="61086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The dataset includes variables such as the artist, song title, duration, rather or not it was explicit, release year, </a:t>
            </a:r>
            <a:r>
              <a:rPr lang="en" sz="1600">
                <a:solidFill>
                  <a:schemeClr val="dk1"/>
                </a:solidFill>
                <a:latin typeface="Open Sans"/>
                <a:ea typeface="Open Sans"/>
                <a:cs typeface="Open Sans"/>
                <a:sym typeface="Open Sans"/>
              </a:rPr>
              <a:t>danceability</a:t>
            </a:r>
            <a:r>
              <a:rPr lang="en" sz="1600">
                <a:solidFill>
                  <a:schemeClr val="dk1"/>
                </a:solidFill>
                <a:latin typeface="Open Sans"/>
                <a:ea typeface="Open Sans"/>
                <a:cs typeface="Open Sans"/>
                <a:sym typeface="Open Sans"/>
              </a:rPr>
              <a:t>, energy, key, and loudness</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There are 18 variables with 2000 unique observations which make up the top 2000 tracks on Spotify from 2000-2019</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This dataset comes from Kaggle: </a:t>
            </a:r>
            <a:r>
              <a:rPr i="1" lang="en" sz="1600">
                <a:solidFill>
                  <a:schemeClr val="dk1"/>
                </a:solidFill>
                <a:latin typeface="Open Sans"/>
                <a:ea typeface="Open Sans"/>
                <a:cs typeface="Open Sans"/>
                <a:sym typeface="Open Sans"/>
              </a:rPr>
              <a:t>Top Hits Spotify from 2000-2019</a:t>
            </a:r>
            <a:endParaRPr sz="1600">
              <a:solidFill>
                <a:schemeClr val="dk1"/>
              </a:solidFill>
              <a:latin typeface="Open Sans"/>
              <a:ea typeface="Open Sans"/>
              <a:cs typeface="Open Sans"/>
              <a:sym typeface="Open Sans"/>
            </a:endParaRPr>
          </a:p>
        </p:txBody>
      </p:sp>
      <p:grpSp>
        <p:nvGrpSpPr>
          <p:cNvPr id="379" name="Google Shape;379;p27"/>
          <p:cNvGrpSpPr/>
          <p:nvPr/>
        </p:nvGrpSpPr>
        <p:grpSpPr>
          <a:xfrm>
            <a:off x="7723396" y="3275654"/>
            <a:ext cx="1234263" cy="1970929"/>
            <a:chOff x="6833325" y="2021775"/>
            <a:chExt cx="1260610" cy="2013001"/>
          </a:xfrm>
        </p:grpSpPr>
        <p:sp>
          <p:nvSpPr>
            <p:cNvPr id="380" name="Google Shape;380;p27"/>
            <p:cNvSpPr/>
            <p:nvPr/>
          </p:nvSpPr>
          <p:spPr>
            <a:xfrm>
              <a:off x="6833325" y="2021775"/>
              <a:ext cx="1260610" cy="2013001"/>
            </a:xfrm>
            <a:custGeom>
              <a:rect b="b" l="l" r="r" t="t"/>
              <a:pathLst>
                <a:path extrusionOk="0" h="20001" w="12525">
                  <a:moveTo>
                    <a:pt x="12437" y="859"/>
                  </a:moveTo>
                  <a:lnTo>
                    <a:pt x="12523" y="19080"/>
                  </a:lnTo>
                  <a:cubicBezTo>
                    <a:pt x="12525" y="19556"/>
                    <a:pt x="12141" y="19945"/>
                    <a:pt x="11664" y="19947"/>
                  </a:cubicBezTo>
                  <a:lnTo>
                    <a:pt x="956" y="19998"/>
                  </a:lnTo>
                  <a:cubicBezTo>
                    <a:pt x="477" y="20000"/>
                    <a:pt x="91" y="19616"/>
                    <a:pt x="88" y="19140"/>
                  </a:cubicBezTo>
                  <a:lnTo>
                    <a:pt x="3" y="917"/>
                  </a:lnTo>
                  <a:cubicBezTo>
                    <a:pt x="0" y="454"/>
                    <a:pt x="361" y="75"/>
                    <a:pt x="822" y="52"/>
                  </a:cubicBezTo>
                  <a:cubicBezTo>
                    <a:pt x="833" y="52"/>
                    <a:pt x="847" y="52"/>
                    <a:pt x="861" y="52"/>
                  </a:cubicBezTo>
                  <a:lnTo>
                    <a:pt x="11570" y="1"/>
                  </a:lnTo>
                  <a:cubicBezTo>
                    <a:pt x="11581" y="1"/>
                    <a:pt x="11595" y="1"/>
                    <a:pt x="11609" y="1"/>
                  </a:cubicBezTo>
                  <a:cubicBezTo>
                    <a:pt x="12067" y="19"/>
                    <a:pt x="12435" y="396"/>
                    <a:pt x="12437" y="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6915958" y="2021775"/>
              <a:ext cx="1094944" cy="1941744"/>
            </a:xfrm>
            <a:custGeom>
              <a:rect b="b" l="l" r="r" t="t"/>
              <a:pathLst>
                <a:path extrusionOk="0" h="19293" w="10879">
                  <a:moveTo>
                    <a:pt x="10788" y="1"/>
                  </a:moveTo>
                  <a:lnTo>
                    <a:pt x="10876" y="18779"/>
                  </a:lnTo>
                  <a:cubicBezTo>
                    <a:pt x="10878" y="19036"/>
                    <a:pt x="10672" y="19244"/>
                    <a:pt x="10416" y="19244"/>
                  </a:cubicBezTo>
                  <a:lnTo>
                    <a:pt x="553" y="19290"/>
                  </a:lnTo>
                  <a:cubicBezTo>
                    <a:pt x="299" y="19293"/>
                    <a:pt x="91" y="19087"/>
                    <a:pt x="91" y="18832"/>
                  </a:cubicBezTo>
                  <a:lnTo>
                    <a:pt x="1" y="52"/>
                  </a:lnTo>
                  <a:cubicBezTo>
                    <a:pt x="12" y="52"/>
                    <a:pt x="26" y="52"/>
                    <a:pt x="40" y="52"/>
                  </a:cubicBezTo>
                  <a:lnTo>
                    <a:pt x="10749" y="1"/>
                  </a:lnTo>
                  <a:cubicBezTo>
                    <a:pt x="10760" y="1"/>
                    <a:pt x="10774" y="1"/>
                    <a:pt x="10788" y="1"/>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7179053" y="2425164"/>
              <a:ext cx="565538" cy="515504"/>
            </a:xfrm>
            <a:custGeom>
              <a:rect b="b" l="l" r="r" t="t"/>
              <a:pathLst>
                <a:path extrusionOk="0" h="5122" w="5619">
                  <a:moveTo>
                    <a:pt x="2809" y="1"/>
                  </a:moveTo>
                  <a:cubicBezTo>
                    <a:pt x="2154" y="1"/>
                    <a:pt x="1499" y="251"/>
                    <a:pt x="999" y="750"/>
                  </a:cubicBezTo>
                  <a:cubicBezTo>
                    <a:pt x="0" y="1752"/>
                    <a:pt x="0" y="3371"/>
                    <a:pt x="999" y="4370"/>
                  </a:cubicBezTo>
                  <a:cubicBezTo>
                    <a:pt x="1499" y="4871"/>
                    <a:pt x="2154" y="5121"/>
                    <a:pt x="2809" y="5121"/>
                  </a:cubicBezTo>
                  <a:cubicBezTo>
                    <a:pt x="3464" y="5121"/>
                    <a:pt x="4119" y="4871"/>
                    <a:pt x="4619" y="4370"/>
                  </a:cubicBezTo>
                  <a:cubicBezTo>
                    <a:pt x="5618" y="3371"/>
                    <a:pt x="5618" y="1752"/>
                    <a:pt x="4619" y="750"/>
                  </a:cubicBezTo>
                  <a:cubicBezTo>
                    <a:pt x="4119" y="251"/>
                    <a:pt x="3464" y="1"/>
                    <a:pt x="2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7256754" y="2477600"/>
              <a:ext cx="410239" cy="410229"/>
            </a:xfrm>
            <a:custGeom>
              <a:rect b="b" l="l" r="r" t="t"/>
              <a:pathLst>
                <a:path extrusionOk="0" h="4076" w="4076">
                  <a:moveTo>
                    <a:pt x="4076" y="2038"/>
                  </a:moveTo>
                  <a:cubicBezTo>
                    <a:pt x="4076" y="3164"/>
                    <a:pt x="3165" y="4076"/>
                    <a:pt x="2038" y="4076"/>
                  </a:cubicBezTo>
                  <a:cubicBezTo>
                    <a:pt x="914" y="4076"/>
                    <a:pt x="1" y="3164"/>
                    <a:pt x="1" y="2038"/>
                  </a:cubicBezTo>
                  <a:cubicBezTo>
                    <a:pt x="1" y="914"/>
                    <a:pt x="914" y="0"/>
                    <a:pt x="2038" y="0"/>
                  </a:cubicBezTo>
                  <a:cubicBezTo>
                    <a:pt x="3165" y="0"/>
                    <a:pt x="4076" y="914"/>
                    <a:pt x="4076" y="20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282118" y="2502963"/>
              <a:ext cx="359815" cy="359705"/>
            </a:xfrm>
            <a:custGeom>
              <a:rect b="b" l="l" r="r" t="t"/>
              <a:pathLst>
                <a:path extrusionOk="0" h="3574" w="3575">
                  <a:moveTo>
                    <a:pt x="3574" y="1786"/>
                  </a:moveTo>
                  <a:cubicBezTo>
                    <a:pt x="3574" y="2774"/>
                    <a:pt x="2774" y="3574"/>
                    <a:pt x="1786" y="3574"/>
                  </a:cubicBezTo>
                  <a:cubicBezTo>
                    <a:pt x="801" y="3574"/>
                    <a:pt x="1" y="2774"/>
                    <a:pt x="1" y="1786"/>
                  </a:cubicBezTo>
                  <a:cubicBezTo>
                    <a:pt x="1" y="801"/>
                    <a:pt x="801" y="1"/>
                    <a:pt x="1786" y="1"/>
                  </a:cubicBezTo>
                  <a:cubicBezTo>
                    <a:pt x="2774" y="1"/>
                    <a:pt x="3574" y="801"/>
                    <a:pt x="3574" y="17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7293290" y="2514135"/>
              <a:ext cx="337471" cy="337362"/>
            </a:xfrm>
            <a:custGeom>
              <a:rect b="b" l="l" r="r" t="t"/>
              <a:pathLst>
                <a:path extrusionOk="0" h="3352" w="3353">
                  <a:moveTo>
                    <a:pt x="3348" y="1668"/>
                  </a:moveTo>
                  <a:cubicBezTo>
                    <a:pt x="3352" y="2591"/>
                    <a:pt x="2607" y="3343"/>
                    <a:pt x="1685" y="3347"/>
                  </a:cubicBezTo>
                  <a:cubicBezTo>
                    <a:pt x="762" y="3352"/>
                    <a:pt x="8" y="2607"/>
                    <a:pt x="3" y="1684"/>
                  </a:cubicBezTo>
                  <a:cubicBezTo>
                    <a:pt x="1" y="761"/>
                    <a:pt x="746" y="10"/>
                    <a:pt x="1668" y="5"/>
                  </a:cubicBezTo>
                  <a:cubicBezTo>
                    <a:pt x="2591" y="1"/>
                    <a:pt x="3343" y="745"/>
                    <a:pt x="3348" y="166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392026" y="2612868"/>
              <a:ext cx="140001" cy="139997"/>
            </a:xfrm>
            <a:custGeom>
              <a:rect b="b" l="l" r="r" t="t"/>
              <a:pathLst>
                <a:path extrusionOk="0" h="1391" w="1391">
                  <a:moveTo>
                    <a:pt x="1388" y="692"/>
                  </a:moveTo>
                  <a:cubicBezTo>
                    <a:pt x="1390" y="1076"/>
                    <a:pt x="1083" y="1388"/>
                    <a:pt x="699" y="1390"/>
                  </a:cubicBezTo>
                  <a:cubicBezTo>
                    <a:pt x="315" y="1390"/>
                    <a:pt x="3" y="1083"/>
                    <a:pt x="0" y="699"/>
                  </a:cubicBezTo>
                  <a:cubicBezTo>
                    <a:pt x="0" y="315"/>
                    <a:pt x="308" y="3"/>
                    <a:pt x="692" y="0"/>
                  </a:cubicBezTo>
                  <a:cubicBezTo>
                    <a:pt x="1076" y="0"/>
                    <a:pt x="1388" y="308"/>
                    <a:pt x="1388" y="6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7619492" y="2669632"/>
              <a:ext cx="65723" cy="27778"/>
            </a:xfrm>
            <a:custGeom>
              <a:rect b="b" l="l" r="r" t="t"/>
              <a:pathLst>
                <a:path extrusionOk="0" h="276" w="653">
                  <a:moveTo>
                    <a:pt x="520" y="0"/>
                  </a:moveTo>
                  <a:cubicBezTo>
                    <a:pt x="519" y="0"/>
                    <a:pt x="517" y="1"/>
                    <a:pt x="516" y="1"/>
                  </a:cubicBezTo>
                  <a:lnTo>
                    <a:pt x="137" y="1"/>
                  </a:lnTo>
                  <a:cubicBezTo>
                    <a:pt x="60" y="1"/>
                    <a:pt x="0" y="63"/>
                    <a:pt x="0" y="139"/>
                  </a:cubicBezTo>
                  <a:cubicBezTo>
                    <a:pt x="0" y="216"/>
                    <a:pt x="63" y="276"/>
                    <a:pt x="139" y="276"/>
                  </a:cubicBezTo>
                  <a:lnTo>
                    <a:pt x="516" y="273"/>
                  </a:lnTo>
                  <a:cubicBezTo>
                    <a:pt x="592" y="273"/>
                    <a:pt x="652" y="211"/>
                    <a:pt x="652" y="137"/>
                  </a:cubicBezTo>
                  <a:cubicBezTo>
                    <a:pt x="652" y="62"/>
                    <a:pt x="592"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7238637" y="2671243"/>
              <a:ext cx="65924" cy="28080"/>
            </a:xfrm>
            <a:custGeom>
              <a:rect b="b" l="l" r="r" t="t"/>
              <a:pathLst>
                <a:path extrusionOk="0" h="279" w="655">
                  <a:moveTo>
                    <a:pt x="516" y="1"/>
                  </a:moveTo>
                  <a:lnTo>
                    <a:pt x="139" y="3"/>
                  </a:lnTo>
                  <a:cubicBezTo>
                    <a:pt x="63" y="3"/>
                    <a:pt x="0" y="65"/>
                    <a:pt x="3" y="142"/>
                  </a:cubicBezTo>
                  <a:cubicBezTo>
                    <a:pt x="3" y="218"/>
                    <a:pt x="65" y="278"/>
                    <a:pt x="139" y="278"/>
                  </a:cubicBezTo>
                  <a:lnTo>
                    <a:pt x="518" y="276"/>
                  </a:lnTo>
                  <a:cubicBezTo>
                    <a:pt x="595" y="276"/>
                    <a:pt x="655" y="214"/>
                    <a:pt x="655" y="140"/>
                  </a:cubicBezTo>
                  <a:cubicBezTo>
                    <a:pt x="655" y="63"/>
                    <a:pt x="592"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7448792" y="2841938"/>
              <a:ext cx="28081" cy="65721"/>
            </a:xfrm>
            <a:custGeom>
              <a:rect b="b" l="l" r="r" t="t"/>
              <a:pathLst>
                <a:path extrusionOk="0" h="653" w="279">
                  <a:moveTo>
                    <a:pt x="140" y="0"/>
                  </a:moveTo>
                  <a:cubicBezTo>
                    <a:pt x="63" y="0"/>
                    <a:pt x="1" y="63"/>
                    <a:pt x="3" y="137"/>
                  </a:cubicBezTo>
                  <a:lnTo>
                    <a:pt x="3" y="516"/>
                  </a:lnTo>
                  <a:cubicBezTo>
                    <a:pt x="3" y="592"/>
                    <a:pt x="66" y="652"/>
                    <a:pt x="142" y="652"/>
                  </a:cubicBezTo>
                  <a:cubicBezTo>
                    <a:pt x="218" y="652"/>
                    <a:pt x="278" y="590"/>
                    <a:pt x="278" y="514"/>
                  </a:cubicBezTo>
                  <a:lnTo>
                    <a:pt x="276" y="137"/>
                  </a:lnTo>
                  <a:cubicBezTo>
                    <a:pt x="276" y="60"/>
                    <a:pt x="214"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7447182" y="2461094"/>
              <a:ext cx="27779" cy="65922"/>
            </a:xfrm>
            <a:custGeom>
              <a:rect b="b" l="l" r="r" t="t"/>
              <a:pathLst>
                <a:path extrusionOk="0" h="655" w="276">
                  <a:moveTo>
                    <a:pt x="137" y="0"/>
                  </a:moveTo>
                  <a:cubicBezTo>
                    <a:pt x="61" y="2"/>
                    <a:pt x="1" y="63"/>
                    <a:pt x="1" y="139"/>
                  </a:cubicBezTo>
                  <a:lnTo>
                    <a:pt x="3" y="518"/>
                  </a:lnTo>
                  <a:cubicBezTo>
                    <a:pt x="3" y="592"/>
                    <a:pt x="63" y="655"/>
                    <a:pt x="139" y="655"/>
                  </a:cubicBezTo>
                  <a:cubicBezTo>
                    <a:pt x="216" y="655"/>
                    <a:pt x="276" y="592"/>
                    <a:pt x="276" y="516"/>
                  </a:cubicBezTo>
                  <a:lnTo>
                    <a:pt x="276" y="139"/>
                  </a:lnTo>
                  <a:cubicBezTo>
                    <a:pt x="274" y="63"/>
                    <a:pt x="213"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6981581" y="3066982"/>
              <a:ext cx="968330" cy="882153"/>
            </a:xfrm>
            <a:custGeom>
              <a:rect b="b" l="l" r="r" t="t"/>
              <a:pathLst>
                <a:path extrusionOk="0" h="8765" w="9621">
                  <a:moveTo>
                    <a:pt x="4810" y="1"/>
                  </a:moveTo>
                  <a:cubicBezTo>
                    <a:pt x="3689" y="1"/>
                    <a:pt x="2568" y="429"/>
                    <a:pt x="1712" y="1284"/>
                  </a:cubicBezTo>
                  <a:cubicBezTo>
                    <a:pt x="1" y="2996"/>
                    <a:pt x="1" y="5769"/>
                    <a:pt x="1712" y="7481"/>
                  </a:cubicBezTo>
                  <a:cubicBezTo>
                    <a:pt x="2568" y="8336"/>
                    <a:pt x="3689" y="8764"/>
                    <a:pt x="4810" y="8764"/>
                  </a:cubicBezTo>
                  <a:cubicBezTo>
                    <a:pt x="5932" y="8764"/>
                    <a:pt x="7053" y="8336"/>
                    <a:pt x="7909" y="7481"/>
                  </a:cubicBezTo>
                  <a:cubicBezTo>
                    <a:pt x="9620" y="5769"/>
                    <a:pt x="9620" y="2996"/>
                    <a:pt x="7909" y="1284"/>
                  </a:cubicBezTo>
                  <a:cubicBezTo>
                    <a:pt x="7053" y="429"/>
                    <a:pt x="5932" y="1"/>
                    <a:pt x="4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7064213" y="3106335"/>
              <a:ext cx="803268" cy="803248"/>
            </a:xfrm>
            <a:custGeom>
              <a:rect b="b" l="l" r="r" t="t"/>
              <a:pathLst>
                <a:path extrusionOk="0" h="7981" w="7981">
                  <a:moveTo>
                    <a:pt x="7980" y="3990"/>
                  </a:moveTo>
                  <a:cubicBezTo>
                    <a:pt x="7980" y="6194"/>
                    <a:pt x="6195" y="7980"/>
                    <a:pt x="3991" y="7980"/>
                  </a:cubicBezTo>
                  <a:cubicBezTo>
                    <a:pt x="1789" y="7980"/>
                    <a:pt x="1" y="6194"/>
                    <a:pt x="1" y="3990"/>
                  </a:cubicBezTo>
                  <a:cubicBezTo>
                    <a:pt x="1" y="1788"/>
                    <a:pt x="1789" y="1"/>
                    <a:pt x="3991" y="1"/>
                  </a:cubicBezTo>
                  <a:cubicBezTo>
                    <a:pt x="6195" y="1"/>
                    <a:pt x="7980" y="1788"/>
                    <a:pt x="7980" y="399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7113833" y="3155953"/>
              <a:ext cx="704029" cy="704012"/>
            </a:xfrm>
            <a:custGeom>
              <a:rect b="b" l="l" r="r" t="t"/>
              <a:pathLst>
                <a:path extrusionOk="0" h="6995" w="6995">
                  <a:moveTo>
                    <a:pt x="6995" y="3497"/>
                  </a:moveTo>
                  <a:cubicBezTo>
                    <a:pt x="6995" y="5429"/>
                    <a:pt x="5429" y="6994"/>
                    <a:pt x="3498" y="6994"/>
                  </a:cubicBezTo>
                  <a:cubicBezTo>
                    <a:pt x="1566" y="6994"/>
                    <a:pt x="1" y="5429"/>
                    <a:pt x="1" y="3497"/>
                  </a:cubicBezTo>
                  <a:cubicBezTo>
                    <a:pt x="1" y="1566"/>
                    <a:pt x="1566" y="0"/>
                    <a:pt x="3498" y="0"/>
                  </a:cubicBezTo>
                  <a:cubicBezTo>
                    <a:pt x="5429" y="0"/>
                    <a:pt x="6995" y="1566"/>
                    <a:pt x="6995" y="34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7136378" y="3178498"/>
              <a:ext cx="658939" cy="658923"/>
            </a:xfrm>
            <a:custGeom>
              <a:rect b="b" l="l" r="r" t="t"/>
              <a:pathLst>
                <a:path extrusionOk="0" h="6547" w="6547">
                  <a:moveTo>
                    <a:pt x="6546" y="3273"/>
                  </a:moveTo>
                  <a:cubicBezTo>
                    <a:pt x="6546" y="5082"/>
                    <a:pt x="5082" y="6546"/>
                    <a:pt x="3274" y="6546"/>
                  </a:cubicBezTo>
                  <a:cubicBezTo>
                    <a:pt x="1467" y="6546"/>
                    <a:pt x="1" y="5082"/>
                    <a:pt x="1" y="3273"/>
                  </a:cubicBezTo>
                  <a:cubicBezTo>
                    <a:pt x="1" y="1467"/>
                    <a:pt x="1467" y="1"/>
                    <a:pt x="3274" y="1"/>
                  </a:cubicBezTo>
                  <a:cubicBezTo>
                    <a:pt x="5082" y="1"/>
                    <a:pt x="6546" y="1467"/>
                    <a:pt x="6546" y="327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7329121" y="3371235"/>
              <a:ext cx="273661" cy="273654"/>
            </a:xfrm>
            <a:custGeom>
              <a:rect b="b" l="l" r="r" t="t"/>
              <a:pathLst>
                <a:path extrusionOk="0" h="2719" w="2719">
                  <a:moveTo>
                    <a:pt x="2719" y="1358"/>
                  </a:moveTo>
                  <a:cubicBezTo>
                    <a:pt x="2719" y="2110"/>
                    <a:pt x="2110" y="2718"/>
                    <a:pt x="1359" y="2718"/>
                  </a:cubicBezTo>
                  <a:cubicBezTo>
                    <a:pt x="609" y="2718"/>
                    <a:pt x="1" y="2110"/>
                    <a:pt x="1" y="1358"/>
                  </a:cubicBezTo>
                  <a:cubicBezTo>
                    <a:pt x="1" y="609"/>
                    <a:pt x="609" y="1"/>
                    <a:pt x="1359" y="1"/>
                  </a:cubicBezTo>
                  <a:cubicBezTo>
                    <a:pt x="2110" y="1"/>
                    <a:pt x="2719" y="609"/>
                    <a:pt x="2719" y="13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7773988" y="3478121"/>
              <a:ext cx="129131" cy="54550"/>
            </a:xfrm>
            <a:custGeom>
              <a:rect b="b" l="l" r="r" t="t"/>
              <a:pathLst>
                <a:path extrusionOk="0" h="542" w="1283">
                  <a:moveTo>
                    <a:pt x="1012" y="0"/>
                  </a:moveTo>
                  <a:lnTo>
                    <a:pt x="272" y="3"/>
                  </a:lnTo>
                  <a:cubicBezTo>
                    <a:pt x="121" y="5"/>
                    <a:pt x="1" y="125"/>
                    <a:pt x="3" y="273"/>
                  </a:cubicBezTo>
                  <a:cubicBezTo>
                    <a:pt x="3" y="424"/>
                    <a:pt x="123" y="541"/>
                    <a:pt x="274" y="541"/>
                  </a:cubicBezTo>
                  <a:lnTo>
                    <a:pt x="1014" y="539"/>
                  </a:lnTo>
                  <a:cubicBezTo>
                    <a:pt x="1162" y="537"/>
                    <a:pt x="1282" y="417"/>
                    <a:pt x="1282" y="269"/>
                  </a:cubicBezTo>
                  <a:cubicBezTo>
                    <a:pt x="1280" y="118"/>
                    <a:pt x="1160" y="0"/>
                    <a:pt x="10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7028885" y="3481543"/>
              <a:ext cx="128829" cy="54650"/>
            </a:xfrm>
            <a:custGeom>
              <a:rect b="b" l="l" r="r" t="t"/>
              <a:pathLst>
                <a:path extrusionOk="0" h="543" w="1280">
                  <a:moveTo>
                    <a:pt x="1009" y="1"/>
                  </a:moveTo>
                  <a:lnTo>
                    <a:pt x="269" y="6"/>
                  </a:lnTo>
                  <a:cubicBezTo>
                    <a:pt x="121" y="6"/>
                    <a:pt x="0" y="126"/>
                    <a:pt x="0" y="276"/>
                  </a:cubicBezTo>
                  <a:cubicBezTo>
                    <a:pt x="0" y="424"/>
                    <a:pt x="123" y="542"/>
                    <a:pt x="271" y="542"/>
                  </a:cubicBezTo>
                  <a:lnTo>
                    <a:pt x="1011" y="540"/>
                  </a:lnTo>
                  <a:cubicBezTo>
                    <a:pt x="1159" y="538"/>
                    <a:pt x="1279" y="417"/>
                    <a:pt x="1279" y="269"/>
                  </a:cubicBezTo>
                  <a:cubicBezTo>
                    <a:pt x="1277" y="121"/>
                    <a:pt x="1157" y="1"/>
                    <a:pt x="10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7440438" y="3815385"/>
              <a:ext cx="54551" cy="128826"/>
            </a:xfrm>
            <a:custGeom>
              <a:rect b="b" l="l" r="r" t="t"/>
              <a:pathLst>
                <a:path extrusionOk="0" h="1280" w="542">
                  <a:moveTo>
                    <a:pt x="269" y="1"/>
                  </a:moveTo>
                  <a:cubicBezTo>
                    <a:pt x="118" y="1"/>
                    <a:pt x="1" y="123"/>
                    <a:pt x="1" y="271"/>
                  </a:cubicBezTo>
                  <a:lnTo>
                    <a:pt x="3" y="1011"/>
                  </a:lnTo>
                  <a:cubicBezTo>
                    <a:pt x="5" y="1159"/>
                    <a:pt x="125" y="1280"/>
                    <a:pt x="273" y="1280"/>
                  </a:cubicBezTo>
                  <a:cubicBezTo>
                    <a:pt x="424" y="1280"/>
                    <a:pt x="542" y="1157"/>
                    <a:pt x="542" y="1009"/>
                  </a:cubicBezTo>
                  <a:lnTo>
                    <a:pt x="539" y="269"/>
                  </a:lnTo>
                  <a:cubicBezTo>
                    <a:pt x="537" y="121"/>
                    <a:pt x="41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7436714" y="3070002"/>
              <a:ext cx="54853" cy="128826"/>
            </a:xfrm>
            <a:custGeom>
              <a:rect b="b" l="l" r="r" t="t"/>
              <a:pathLst>
                <a:path extrusionOk="0" h="1280" w="545">
                  <a:moveTo>
                    <a:pt x="269" y="1"/>
                  </a:moveTo>
                  <a:cubicBezTo>
                    <a:pt x="121" y="3"/>
                    <a:pt x="1" y="123"/>
                    <a:pt x="3" y="271"/>
                  </a:cubicBezTo>
                  <a:lnTo>
                    <a:pt x="5" y="1011"/>
                  </a:lnTo>
                  <a:cubicBezTo>
                    <a:pt x="5" y="1162"/>
                    <a:pt x="128" y="1280"/>
                    <a:pt x="276" y="1280"/>
                  </a:cubicBezTo>
                  <a:cubicBezTo>
                    <a:pt x="424" y="1280"/>
                    <a:pt x="544" y="1157"/>
                    <a:pt x="544" y="1009"/>
                  </a:cubicBezTo>
                  <a:lnTo>
                    <a:pt x="539" y="269"/>
                  </a:lnTo>
                  <a:cubicBezTo>
                    <a:pt x="539" y="121"/>
                    <a:pt x="419"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6886669" y="3010218"/>
              <a:ext cx="1150300" cy="35930"/>
            </a:xfrm>
            <a:custGeom>
              <a:rect b="b" l="l" r="r" t="t"/>
              <a:pathLst>
                <a:path extrusionOk="0" h="357" w="11429">
                  <a:moveTo>
                    <a:pt x="11426" y="0"/>
                  </a:moveTo>
                  <a:lnTo>
                    <a:pt x="0" y="54"/>
                  </a:lnTo>
                  <a:lnTo>
                    <a:pt x="0" y="357"/>
                  </a:lnTo>
                  <a:lnTo>
                    <a:pt x="11428" y="303"/>
                  </a:lnTo>
                  <a:lnTo>
                    <a:pt x="114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6916159" y="2062536"/>
              <a:ext cx="1087295" cy="325285"/>
            </a:xfrm>
            <a:custGeom>
              <a:rect b="b" l="l" r="r" t="t"/>
              <a:pathLst>
                <a:path extrusionOk="0" h="3232" w="10803">
                  <a:moveTo>
                    <a:pt x="10786" y="3"/>
                  </a:moveTo>
                  <a:lnTo>
                    <a:pt x="10802" y="3178"/>
                  </a:lnTo>
                  <a:lnTo>
                    <a:pt x="15" y="3232"/>
                  </a:lnTo>
                  <a:lnTo>
                    <a:pt x="1" y="54"/>
                  </a:lnTo>
                  <a:cubicBezTo>
                    <a:pt x="12" y="51"/>
                    <a:pt x="26" y="51"/>
                    <a:pt x="38" y="51"/>
                  </a:cubicBezTo>
                  <a:lnTo>
                    <a:pt x="10749" y="1"/>
                  </a:lnTo>
                  <a:cubicBezTo>
                    <a:pt x="10760" y="1"/>
                    <a:pt x="10774" y="1"/>
                    <a:pt x="10786"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7787978" y="2138625"/>
              <a:ext cx="144027" cy="144023"/>
            </a:xfrm>
            <a:custGeom>
              <a:rect b="b" l="l" r="r" t="t"/>
              <a:pathLst>
                <a:path extrusionOk="0" h="1431" w="1431">
                  <a:moveTo>
                    <a:pt x="1428" y="711"/>
                  </a:moveTo>
                  <a:cubicBezTo>
                    <a:pt x="1430" y="1104"/>
                    <a:pt x="1113" y="1426"/>
                    <a:pt x="720" y="1428"/>
                  </a:cubicBezTo>
                  <a:cubicBezTo>
                    <a:pt x="324" y="1430"/>
                    <a:pt x="5" y="1111"/>
                    <a:pt x="3" y="718"/>
                  </a:cubicBezTo>
                  <a:cubicBezTo>
                    <a:pt x="1" y="325"/>
                    <a:pt x="318" y="3"/>
                    <a:pt x="713" y="1"/>
                  </a:cubicBezTo>
                  <a:cubicBezTo>
                    <a:pt x="1106" y="1"/>
                    <a:pt x="1428" y="318"/>
                    <a:pt x="1428" y="7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7811530" y="2161975"/>
              <a:ext cx="96924" cy="97122"/>
            </a:xfrm>
            <a:custGeom>
              <a:rect b="b" l="l" r="r" t="t"/>
              <a:pathLst>
                <a:path extrusionOk="0" h="965" w="963">
                  <a:moveTo>
                    <a:pt x="962" y="481"/>
                  </a:moveTo>
                  <a:cubicBezTo>
                    <a:pt x="962" y="745"/>
                    <a:pt x="750" y="962"/>
                    <a:pt x="484" y="962"/>
                  </a:cubicBezTo>
                  <a:cubicBezTo>
                    <a:pt x="218" y="965"/>
                    <a:pt x="3" y="749"/>
                    <a:pt x="0" y="486"/>
                  </a:cubicBezTo>
                  <a:cubicBezTo>
                    <a:pt x="0" y="220"/>
                    <a:pt x="213" y="2"/>
                    <a:pt x="479" y="2"/>
                  </a:cubicBezTo>
                  <a:cubicBezTo>
                    <a:pt x="745" y="0"/>
                    <a:pt x="960" y="215"/>
                    <a:pt x="962" y="48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6978561" y="2142349"/>
              <a:ext cx="144027" cy="144023"/>
            </a:xfrm>
            <a:custGeom>
              <a:rect b="b" l="l" r="r" t="t"/>
              <a:pathLst>
                <a:path extrusionOk="0" h="1431" w="1431">
                  <a:moveTo>
                    <a:pt x="1430" y="713"/>
                  </a:moveTo>
                  <a:cubicBezTo>
                    <a:pt x="1430" y="1106"/>
                    <a:pt x="1113" y="1428"/>
                    <a:pt x="720" y="1430"/>
                  </a:cubicBezTo>
                  <a:cubicBezTo>
                    <a:pt x="327" y="1430"/>
                    <a:pt x="5" y="1113"/>
                    <a:pt x="3" y="720"/>
                  </a:cubicBezTo>
                  <a:cubicBezTo>
                    <a:pt x="1" y="325"/>
                    <a:pt x="320" y="5"/>
                    <a:pt x="713" y="3"/>
                  </a:cubicBezTo>
                  <a:cubicBezTo>
                    <a:pt x="1106" y="1"/>
                    <a:pt x="1428" y="320"/>
                    <a:pt x="1430" y="7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7002113" y="2165900"/>
              <a:ext cx="96924" cy="97122"/>
            </a:xfrm>
            <a:custGeom>
              <a:rect b="b" l="l" r="r" t="t"/>
              <a:pathLst>
                <a:path extrusionOk="0" h="965" w="963">
                  <a:moveTo>
                    <a:pt x="962" y="479"/>
                  </a:moveTo>
                  <a:cubicBezTo>
                    <a:pt x="962" y="745"/>
                    <a:pt x="750" y="963"/>
                    <a:pt x="484" y="963"/>
                  </a:cubicBezTo>
                  <a:cubicBezTo>
                    <a:pt x="218" y="965"/>
                    <a:pt x="3" y="750"/>
                    <a:pt x="0" y="484"/>
                  </a:cubicBezTo>
                  <a:cubicBezTo>
                    <a:pt x="0" y="220"/>
                    <a:pt x="213" y="3"/>
                    <a:pt x="479" y="3"/>
                  </a:cubicBezTo>
                  <a:cubicBezTo>
                    <a:pt x="745" y="0"/>
                    <a:pt x="960" y="216"/>
                    <a:pt x="962" y="47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7231592" y="2126044"/>
              <a:ext cx="456134" cy="194748"/>
            </a:xfrm>
            <a:custGeom>
              <a:rect b="b" l="l" r="r" t="t"/>
              <a:pathLst>
                <a:path extrusionOk="0" h="1935" w="4532">
                  <a:moveTo>
                    <a:pt x="4398" y="1"/>
                  </a:moveTo>
                  <a:lnTo>
                    <a:pt x="128" y="19"/>
                  </a:lnTo>
                  <a:cubicBezTo>
                    <a:pt x="59" y="22"/>
                    <a:pt x="1" y="77"/>
                    <a:pt x="1" y="149"/>
                  </a:cubicBezTo>
                  <a:lnTo>
                    <a:pt x="10" y="1807"/>
                  </a:lnTo>
                  <a:cubicBezTo>
                    <a:pt x="10" y="1877"/>
                    <a:pt x="68" y="1935"/>
                    <a:pt x="137" y="1935"/>
                  </a:cubicBezTo>
                  <a:lnTo>
                    <a:pt x="4407" y="1914"/>
                  </a:lnTo>
                  <a:cubicBezTo>
                    <a:pt x="4476" y="1914"/>
                    <a:pt x="4532" y="1856"/>
                    <a:pt x="4532" y="1786"/>
                  </a:cubicBezTo>
                  <a:lnTo>
                    <a:pt x="4525" y="126"/>
                  </a:lnTo>
                  <a:cubicBezTo>
                    <a:pt x="4523" y="56"/>
                    <a:pt x="4467" y="1"/>
                    <a:pt x="4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7378539" y="2144462"/>
              <a:ext cx="281511" cy="157207"/>
            </a:xfrm>
            <a:custGeom>
              <a:rect b="b" l="l" r="r" t="t"/>
              <a:pathLst>
                <a:path extrusionOk="0" h="1562" w="2797">
                  <a:moveTo>
                    <a:pt x="2797" y="1550"/>
                  </a:moveTo>
                  <a:lnTo>
                    <a:pt x="7" y="1562"/>
                  </a:lnTo>
                  <a:lnTo>
                    <a:pt x="0" y="12"/>
                  </a:lnTo>
                  <a:lnTo>
                    <a:pt x="2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7282118" y="2157747"/>
              <a:ext cx="55557" cy="55455"/>
            </a:xfrm>
            <a:custGeom>
              <a:rect b="b" l="l" r="r" t="t"/>
              <a:pathLst>
                <a:path extrusionOk="0" h="551" w="552">
                  <a:moveTo>
                    <a:pt x="551" y="273"/>
                  </a:moveTo>
                  <a:cubicBezTo>
                    <a:pt x="551" y="426"/>
                    <a:pt x="429" y="551"/>
                    <a:pt x="278" y="551"/>
                  </a:cubicBezTo>
                  <a:cubicBezTo>
                    <a:pt x="126" y="551"/>
                    <a:pt x="1" y="428"/>
                    <a:pt x="1" y="276"/>
                  </a:cubicBezTo>
                  <a:cubicBezTo>
                    <a:pt x="1" y="125"/>
                    <a:pt x="123" y="0"/>
                    <a:pt x="274" y="0"/>
                  </a:cubicBezTo>
                  <a:cubicBezTo>
                    <a:pt x="426" y="0"/>
                    <a:pt x="551" y="123"/>
                    <a:pt x="551" y="27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7282420" y="2234842"/>
              <a:ext cx="55658" cy="55657"/>
            </a:xfrm>
            <a:custGeom>
              <a:rect b="b" l="l" r="r" t="t"/>
              <a:pathLst>
                <a:path extrusionOk="0" h="553" w="553">
                  <a:moveTo>
                    <a:pt x="553" y="275"/>
                  </a:moveTo>
                  <a:cubicBezTo>
                    <a:pt x="553" y="428"/>
                    <a:pt x="430" y="551"/>
                    <a:pt x="278" y="553"/>
                  </a:cubicBezTo>
                  <a:cubicBezTo>
                    <a:pt x="125" y="553"/>
                    <a:pt x="2" y="430"/>
                    <a:pt x="0" y="278"/>
                  </a:cubicBezTo>
                  <a:cubicBezTo>
                    <a:pt x="0" y="125"/>
                    <a:pt x="123" y="2"/>
                    <a:pt x="275" y="2"/>
                  </a:cubicBezTo>
                  <a:cubicBezTo>
                    <a:pt x="428" y="0"/>
                    <a:pt x="551" y="123"/>
                    <a:pt x="553" y="27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7411351" y="2197503"/>
              <a:ext cx="14996" cy="52335"/>
            </a:xfrm>
            <a:custGeom>
              <a:rect b="b" l="l" r="r" t="t"/>
              <a:pathLst>
                <a:path extrusionOk="0" h="520" w="149">
                  <a:moveTo>
                    <a:pt x="0" y="1"/>
                  </a:moveTo>
                  <a:lnTo>
                    <a:pt x="3" y="519"/>
                  </a:lnTo>
                  <a:lnTo>
                    <a:pt x="148" y="517"/>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7440237" y="2180091"/>
              <a:ext cx="14996" cy="86655"/>
            </a:xfrm>
            <a:custGeom>
              <a:rect b="b" l="l" r="r" t="t"/>
              <a:pathLst>
                <a:path extrusionOk="0" h="861" w="149">
                  <a:moveTo>
                    <a:pt x="144" y="1"/>
                  </a:moveTo>
                  <a:lnTo>
                    <a:pt x="0" y="3"/>
                  </a:lnTo>
                  <a:lnTo>
                    <a:pt x="3" y="861"/>
                  </a:lnTo>
                  <a:lnTo>
                    <a:pt x="148" y="861"/>
                  </a:lnTo>
                  <a:lnTo>
                    <a:pt x="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468821" y="2162679"/>
              <a:ext cx="15298" cy="121378"/>
            </a:xfrm>
            <a:custGeom>
              <a:rect b="b" l="l" r="r" t="t"/>
              <a:pathLst>
                <a:path extrusionOk="0" h="1206" w="152">
                  <a:moveTo>
                    <a:pt x="1" y="0"/>
                  </a:moveTo>
                  <a:lnTo>
                    <a:pt x="5" y="1205"/>
                  </a:lnTo>
                  <a:lnTo>
                    <a:pt x="151" y="1205"/>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7497506" y="2170731"/>
              <a:ext cx="15198" cy="104671"/>
            </a:xfrm>
            <a:custGeom>
              <a:rect b="b" l="l" r="r" t="t"/>
              <a:pathLst>
                <a:path extrusionOk="0" h="1040" w="151">
                  <a:moveTo>
                    <a:pt x="146" y="1"/>
                  </a:moveTo>
                  <a:lnTo>
                    <a:pt x="0" y="3"/>
                  </a:lnTo>
                  <a:lnTo>
                    <a:pt x="5" y="1039"/>
                  </a:lnTo>
                  <a:lnTo>
                    <a:pt x="151" y="1039"/>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7526291" y="2192672"/>
              <a:ext cx="14996" cy="60890"/>
            </a:xfrm>
            <a:custGeom>
              <a:rect b="b" l="l" r="r" t="t"/>
              <a:pathLst>
                <a:path extrusionOk="0" h="605" w="149">
                  <a:moveTo>
                    <a:pt x="1" y="0"/>
                  </a:moveTo>
                  <a:lnTo>
                    <a:pt x="3" y="604"/>
                  </a:lnTo>
                  <a:lnTo>
                    <a:pt x="149" y="604"/>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7554976" y="2170529"/>
              <a:ext cx="15198" cy="104671"/>
            </a:xfrm>
            <a:custGeom>
              <a:rect b="b" l="l" r="r" t="t"/>
              <a:pathLst>
                <a:path extrusionOk="0" h="1040" w="151">
                  <a:moveTo>
                    <a:pt x="0" y="1"/>
                  </a:moveTo>
                  <a:lnTo>
                    <a:pt x="5" y="1039"/>
                  </a:lnTo>
                  <a:lnTo>
                    <a:pt x="151" y="1039"/>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7583561" y="2160566"/>
              <a:ext cx="15500" cy="124397"/>
            </a:xfrm>
            <a:custGeom>
              <a:rect b="b" l="l" r="r" t="t"/>
              <a:pathLst>
                <a:path extrusionOk="0" h="1236" w="154">
                  <a:moveTo>
                    <a:pt x="1" y="0"/>
                  </a:moveTo>
                  <a:lnTo>
                    <a:pt x="8" y="1235"/>
                  </a:lnTo>
                  <a:lnTo>
                    <a:pt x="154" y="1235"/>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7612447" y="2188042"/>
              <a:ext cx="15298" cy="69244"/>
            </a:xfrm>
            <a:custGeom>
              <a:rect b="b" l="l" r="r" t="t"/>
              <a:pathLst>
                <a:path extrusionOk="0" h="688" w="152">
                  <a:moveTo>
                    <a:pt x="1" y="0"/>
                  </a:moveTo>
                  <a:lnTo>
                    <a:pt x="5" y="687"/>
                  </a:lnTo>
                  <a:lnTo>
                    <a:pt x="151" y="687"/>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7"/>
          <p:cNvGrpSpPr/>
          <p:nvPr/>
        </p:nvGrpSpPr>
        <p:grpSpPr>
          <a:xfrm rot="720689">
            <a:off x="6920149" y="1539691"/>
            <a:ext cx="1645724" cy="3831531"/>
            <a:chOff x="5349829" y="727019"/>
            <a:chExt cx="1489077" cy="3466523"/>
          </a:xfrm>
        </p:grpSpPr>
        <p:sp>
          <p:nvSpPr>
            <p:cNvPr id="419" name="Google Shape;419;p27"/>
            <p:cNvSpPr/>
            <p:nvPr/>
          </p:nvSpPr>
          <p:spPr>
            <a:xfrm>
              <a:off x="5349829" y="2522069"/>
              <a:ext cx="1489077" cy="1671472"/>
            </a:xfrm>
            <a:custGeom>
              <a:rect b="b" l="l" r="r" t="t"/>
              <a:pathLst>
                <a:path extrusionOk="0" h="24862" w="22149">
                  <a:moveTo>
                    <a:pt x="9800" y="252"/>
                  </a:moveTo>
                  <a:cubicBezTo>
                    <a:pt x="9800" y="252"/>
                    <a:pt x="4552" y="0"/>
                    <a:pt x="4242" y="3417"/>
                  </a:cubicBezTo>
                  <a:cubicBezTo>
                    <a:pt x="3932" y="6833"/>
                    <a:pt x="4906" y="9030"/>
                    <a:pt x="2702" y="13300"/>
                  </a:cubicBezTo>
                  <a:cubicBezTo>
                    <a:pt x="500" y="17567"/>
                    <a:pt x="0" y="24827"/>
                    <a:pt x="10922" y="24843"/>
                  </a:cubicBezTo>
                  <a:lnTo>
                    <a:pt x="11227" y="24843"/>
                  </a:lnTo>
                  <a:cubicBezTo>
                    <a:pt x="22149" y="24862"/>
                    <a:pt x="21672" y="17599"/>
                    <a:pt x="19482" y="13325"/>
                  </a:cubicBezTo>
                  <a:cubicBezTo>
                    <a:pt x="17292" y="9051"/>
                    <a:pt x="18272" y="6854"/>
                    <a:pt x="17972" y="3437"/>
                  </a:cubicBezTo>
                  <a:cubicBezTo>
                    <a:pt x="17671" y="19"/>
                    <a:pt x="12423" y="255"/>
                    <a:pt x="12423" y="2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5448859" y="2582711"/>
              <a:ext cx="1292093" cy="1565585"/>
            </a:xfrm>
            <a:custGeom>
              <a:rect b="b" l="l" r="r" t="t"/>
              <a:pathLst>
                <a:path extrusionOk="0" h="23287" w="19219">
                  <a:moveTo>
                    <a:pt x="9451" y="23287"/>
                  </a:moveTo>
                  <a:cubicBezTo>
                    <a:pt x="5330" y="23280"/>
                    <a:pt x="2610" y="22239"/>
                    <a:pt x="1363" y="20190"/>
                  </a:cubicBezTo>
                  <a:cubicBezTo>
                    <a:pt x="1" y="17946"/>
                    <a:pt x="702" y="14849"/>
                    <a:pt x="1812" y="12698"/>
                  </a:cubicBezTo>
                  <a:cubicBezTo>
                    <a:pt x="3454" y="9516"/>
                    <a:pt x="3412" y="7436"/>
                    <a:pt x="3368" y="5237"/>
                  </a:cubicBezTo>
                  <a:cubicBezTo>
                    <a:pt x="3352" y="4395"/>
                    <a:pt x="3336" y="3525"/>
                    <a:pt x="3422" y="2572"/>
                  </a:cubicBezTo>
                  <a:cubicBezTo>
                    <a:pt x="3637" y="216"/>
                    <a:pt x="7007" y="7"/>
                    <a:pt x="8033" y="0"/>
                  </a:cubicBezTo>
                  <a:cubicBezTo>
                    <a:pt x="8191" y="0"/>
                    <a:pt x="8288" y="5"/>
                    <a:pt x="8297" y="5"/>
                  </a:cubicBezTo>
                  <a:lnTo>
                    <a:pt x="10950" y="10"/>
                  </a:lnTo>
                  <a:cubicBezTo>
                    <a:pt x="10985" y="7"/>
                    <a:pt x="11033" y="5"/>
                    <a:pt x="11117" y="5"/>
                  </a:cubicBezTo>
                  <a:cubicBezTo>
                    <a:pt x="11866" y="0"/>
                    <a:pt x="15627" y="100"/>
                    <a:pt x="15846" y="2593"/>
                  </a:cubicBezTo>
                  <a:cubicBezTo>
                    <a:pt x="15930" y="3544"/>
                    <a:pt x="15909" y="4413"/>
                    <a:pt x="15890" y="5255"/>
                  </a:cubicBezTo>
                  <a:cubicBezTo>
                    <a:pt x="15839" y="7457"/>
                    <a:pt x="15793" y="9534"/>
                    <a:pt x="17426" y="12721"/>
                  </a:cubicBezTo>
                  <a:cubicBezTo>
                    <a:pt x="18525" y="14868"/>
                    <a:pt x="19219" y="17960"/>
                    <a:pt x="17861" y="20199"/>
                  </a:cubicBezTo>
                  <a:cubicBezTo>
                    <a:pt x="16635" y="22220"/>
                    <a:pt x="13975" y="23259"/>
                    <a:pt x="9953" y="23287"/>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6132587" y="2644899"/>
              <a:ext cx="403582" cy="905050"/>
            </a:xfrm>
            <a:custGeom>
              <a:rect b="b" l="l" r="r" t="t"/>
              <a:pathLst>
                <a:path extrusionOk="0" h="13462" w="6003">
                  <a:moveTo>
                    <a:pt x="759" y="1"/>
                  </a:moveTo>
                  <a:cubicBezTo>
                    <a:pt x="759" y="1"/>
                    <a:pt x="1978" y="1259"/>
                    <a:pt x="3627" y="4663"/>
                  </a:cubicBezTo>
                  <a:cubicBezTo>
                    <a:pt x="4557" y="6578"/>
                    <a:pt x="5265" y="9116"/>
                    <a:pt x="5704" y="10966"/>
                  </a:cubicBezTo>
                  <a:cubicBezTo>
                    <a:pt x="6003" y="12224"/>
                    <a:pt x="5054" y="13432"/>
                    <a:pt x="3761" y="13441"/>
                  </a:cubicBezTo>
                  <a:lnTo>
                    <a:pt x="1747" y="13455"/>
                  </a:lnTo>
                  <a:cubicBezTo>
                    <a:pt x="808" y="13462"/>
                    <a:pt x="42" y="12705"/>
                    <a:pt x="35" y="11769"/>
                  </a:cubicBezTo>
                  <a:lnTo>
                    <a:pt x="1" y="6477"/>
                  </a:lnTo>
                  <a:close/>
                </a:path>
              </a:pathLst>
            </a:custGeom>
            <a:solidFill>
              <a:schemeClr val="dk2"/>
            </a:solidFill>
            <a:ln cap="flat" cmpd="sng" w="1850">
              <a:solidFill>
                <a:srgbClr val="753770"/>
              </a:solidFill>
              <a:prstDash val="solid"/>
              <a:miter lim="23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5978832" y="1157696"/>
              <a:ext cx="208749" cy="1880826"/>
            </a:xfrm>
            <a:custGeom>
              <a:rect b="b" l="l" r="r" t="t"/>
              <a:pathLst>
                <a:path extrusionOk="0" h="27976" w="3105">
                  <a:moveTo>
                    <a:pt x="1531" y="27552"/>
                  </a:moveTo>
                  <a:cubicBezTo>
                    <a:pt x="2091" y="27552"/>
                    <a:pt x="2614" y="27710"/>
                    <a:pt x="3062" y="27976"/>
                  </a:cubicBezTo>
                  <a:lnTo>
                    <a:pt x="3104" y="6"/>
                  </a:lnTo>
                  <a:lnTo>
                    <a:pt x="42" y="1"/>
                  </a:lnTo>
                  <a:lnTo>
                    <a:pt x="0" y="27971"/>
                  </a:lnTo>
                  <a:cubicBezTo>
                    <a:pt x="449" y="27705"/>
                    <a:pt x="972" y="27550"/>
                    <a:pt x="1531" y="275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5981118" y="1457207"/>
              <a:ext cx="205993" cy="15597"/>
            </a:xfrm>
            <a:custGeom>
              <a:rect b="b" l="l" r="r" t="t"/>
              <a:pathLst>
                <a:path extrusionOk="0" h="232" w="3064">
                  <a:moveTo>
                    <a:pt x="1" y="1"/>
                  </a:moveTo>
                  <a:lnTo>
                    <a:pt x="1" y="227"/>
                  </a:lnTo>
                  <a:lnTo>
                    <a:pt x="3063" y="232"/>
                  </a:lnTo>
                  <a:lnTo>
                    <a:pt x="3063" y="5"/>
                  </a:lnTo>
                  <a:lnTo>
                    <a:pt x="1"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5980983" y="1630729"/>
              <a:ext cx="205925" cy="15799"/>
            </a:xfrm>
            <a:custGeom>
              <a:rect b="b" l="l" r="r" t="t"/>
              <a:pathLst>
                <a:path extrusionOk="0" h="235" w="3063">
                  <a:moveTo>
                    <a:pt x="0" y="1"/>
                  </a:moveTo>
                  <a:lnTo>
                    <a:pt x="0" y="230"/>
                  </a:lnTo>
                  <a:lnTo>
                    <a:pt x="3063" y="234"/>
                  </a:lnTo>
                  <a:lnTo>
                    <a:pt x="3063" y="5"/>
                  </a:lnTo>
                  <a:lnTo>
                    <a:pt x="0"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5980647" y="1804452"/>
              <a:ext cx="205993" cy="15732"/>
            </a:xfrm>
            <a:custGeom>
              <a:rect b="b" l="l" r="r" t="t"/>
              <a:pathLst>
                <a:path extrusionOk="0" h="234" w="3064">
                  <a:moveTo>
                    <a:pt x="1" y="0"/>
                  </a:moveTo>
                  <a:lnTo>
                    <a:pt x="1" y="229"/>
                  </a:lnTo>
                  <a:lnTo>
                    <a:pt x="3063" y="234"/>
                  </a:lnTo>
                  <a:lnTo>
                    <a:pt x="3063" y="5"/>
                  </a:lnTo>
                  <a:lnTo>
                    <a:pt x="1" y="0"/>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5980378" y="1978108"/>
              <a:ext cx="205925" cy="15665"/>
            </a:xfrm>
            <a:custGeom>
              <a:rect b="b" l="l" r="r" t="t"/>
              <a:pathLst>
                <a:path extrusionOk="0" h="233" w="3063">
                  <a:moveTo>
                    <a:pt x="0" y="1"/>
                  </a:moveTo>
                  <a:lnTo>
                    <a:pt x="0" y="228"/>
                  </a:lnTo>
                  <a:lnTo>
                    <a:pt x="3063" y="232"/>
                  </a:lnTo>
                  <a:lnTo>
                    <a:pt x="3063" y="5"/>
                  </a:lnTo>
                  <a:lnTo>
                    <a:pt x="0"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5980042" y="2151697"/>
              <a:ext cx="206127" cy="15732"/>
            </a:xfrm>
            <a:custGeom>
              <a:rect b="b" l="l" r="r" t="t"/>
              <a:pathLst>
                <a:path extrusionOk="0" h="234" w="3066">
                  <a:moveTo>
                    <a:pt x="3" y="0"/>
                  </a:moveTo>
                  <a:lnTo>
                    <a:pt x="1" y="229"/>
                  </a:lnTo>
                  <a:lnTo>
                    <a:pt x="3063" y="234"/>
                  </a:lnTo>
                  <a:lnTo>
                    <a:pt x="3065" y="5"/>
                  </a:lnTo>
                  <a:lnTo>
                    <a:pt x="3" y="0"/>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5979907" y="2325353"/>
              <a:ext cx="205925" cy="15597"/>
            </a:xfrm>
            <a:custGeom>
              <a:rect b="b" l="l" r="r" t="t"/>
              <a:pathLst>
                <a:path extrusionOk="0" h="232" w="3063">
                  <a:moveTo>
                    <a:pt x="0" y="1"/>
                  </a:moveTo>
                  <a:lnTo>
                    <a:pt x="0" y="227"/>
                  </a:lnTo>
                  <a:lnTo>
                    <a:pt x="3063" y="232"/>
                  </a:lnTo>
                  <a:lnTo>
                    <a:pt x="3063" y="5"/>
                  </a:lnTo>
                  <a:lnTo>
                    <a:pt x="0"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5979571" y="2498875"/>
              <a:ext cx="205925" cy="15799"/>
            </a:xfrm>
            <a:custGeom>
              <a:rect b="b" l="l" r="r" t="t"/>
              <a:pathLst>
                <a:path extrusionOk="0" h="235" w="3063">
                  <a:moveTo>
                    <a:pt x="1" y="1"/>
                  </a:moveTo>
                  <a:lnTo>
                    <a:pt x="1" y="230"/>
                  </a:lnTo>
                  <a:lnTo>
                    <a:pt x="3063" y="234"/>
                  </a:lnTo>
                  <a:lnTo>
                    <a:pt x="3063" y="5"/>
                  </a:lnTo>
                  <a:lnTo>
                    <a:pt x="1"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5979302" y="2672598"/>
              <a:ext cx="206060" cy="15732"/>
            </a:xfrm>
            <a:custGeom>
              <a:rect b="b" l="l" r="r" t="t"/>
              <a:pathLst>
                <a:path extrusionOk="0" h="234" w="3065">
                  <a:moveTo>
                    <a:pt x="2" y="0"/>
                  </a:moveTo>
                  <a:lnTo>
                    <a:pt x="0" y="229"/>
                  </a:lnTo>
                  <a:lnTo>
                    <a:pt x="3062" y="234"/>
                  </a:lnTo>
                  <a:lnTo>
                    <a:pt x="3065" y="5"/>
                  </a:lnTo>
                  <a:lnTo>
                    <a:pt x="2" y="0"/>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5979101" y="2846254"/>
              <a:ext cx="205993" cy="15665"/>
            </a:xfrm>
            <a:custGeom>
              <a:rect b="b" l="l" r="r" t="t"/>
              <a:pathLst>
                <a:path extrusionOk="0" h="233" w="3064">
                  <a:moveTo>
                    <a:pt x="1" y="1"/>
                  </a:moveTo>
                  <a:lnTo>
                    <a:pt x="1" y="227"/>
                  </a:lnTo>
                  <a:lnTo>
                    <a:pt x="3063" y="232"/>
                  </a:lnTo>
                  <a:lnTo>
                    <a:pt x="3063" y="5"/>
                  </a:lnTo>
                  <a:lnTo>
                    <a:pt x="1" y="1"/>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5807933" y="2938359"/>
              <a:ext cx="547118" cy="547252"/>
            </a:xfrm>
            <a:custGeom>
              <a:rect b="b" l="l" r="r" t="t"/>
              <a:pathLst>
                <a:path extrusionOk="0" h="8140" w="8138">
                  <a:moveTo>
                    <a:pt x="8137" y="4068"/>
                  </a:moveTo>
                  <a:cubicBezTo>
                    <a:pt x="8137" y="6317"/>
                    <a:pt x="6317" y="8139"/>
                    <a:pt x="4069" y="8139"/>
                  </a:cubicBezTo>
                  <a:cubicBezTo>
                    <a:pt x="1823" y="8139"/>
                    <a:pt x="0" y="6317"/>
                    <a:pt x="0" y="4068"/>
                  </a:cubicBezTo>
                  <a:cubicBezTo>
                    <a:pt x="0" y="1823"/>
                    <a:pt x="1823" y="0"/>
                    <a:pt x="4069" y="0"/>
                  </a:cubicBezTo>
                  <a:cubicBezTo>
                    <a:pt x="6317" y="0"/>
                    <a:pt x="8137" y="1823"/>
                    <a:pt x="8137" y="406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6017220" y="3433242"/>
              <a:ext cx="63936" cy="35699"/>
            </a:xfrm>
            <a:custGeom>
              <a:rect b="b" l="l" r="r" t="t"/>
              <a:pathLst>
                <a:path extrusionOk="0" h="531" w="951">
                  <a:moveTo>
                    <a:pt x="104" y="1"/>
                  </a:moveTo>
                  <a:lnTo>
                    <a:pt x="0" y="410"/>
                  </a:lnTo>
                  <a:cubicBezTo>
                    <a:pt x="74" y="362"/>
                    <a:pt x="153" y="329"/>
                    <a:pt x="236" y="311"/>
                  </a:cubicBezTo>
                  <a:cubicBezTo>
                    <a:pt x="291" y="298"/>
                    <a:pt x="346" y="292"/>
                    <a:pt x="402" y="292"/>
                  </a:cubicBezTo>
                  <a:cubicBezTo>
                    <a:pt x="433" y="292"/>
                    <a:pt x="465" y="294"/>
                    <a:pt x="498" y="297"/>
                  </a:cubicBezTo>
                  <a:cubicBezTo>
                    <a:pt x="586" y="311"/>
                    <a:pt x="669" y="334"/>
                    <a:pt x="745" y="376"/>
                  </a:cubicBezTo>
                  <a:cubicBezTo>
                    <a:pt x="821" y="415"/>
                    <a:pt x="891" y="466"/>
                    <a:pt x="951" y="531"/>
                  </a:cubicBezTo>
                  <a:lnTo>
                    <a:pt x="951" y="110"/>
                  </a:lnTo>
                  <a:cubicBezTo>
                    <a:pt x="667" y="107"/>
                    <a:pt x="382" y="70"/>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5957318" y="3412132"/>
              <a:ext cx="66961" cy="48742"/>
            </a:xfrm>
            <a:custGeom>
              <a:rect b="b" l="l" r="r" t="t"/>
              <a:pathLst>
                <a:path extrusionOk="0" h="725" w="996">
                  <a:moveTo>
                    <a:pt x="204" y="0"/>
                  </a:moveTo>
                  <a:lnTo>
                    <a:pt x="1" y="368"/>
                  </a:lnTo>
                  <a:cubicBezTo>
                    <a:pt x="72" y="346"/>
                    <a:pt x="147" y="333"/>
                    <a:pt x="222" y="333"/>
                  </a:cubicBezTo>
                  <a:cubicBezTo>
                    <a:pt x="233" y="333"/>
                    <a:pt x="244" y="333"/>
                    <a:pt x="255" y="333"/>
                  </a:cubicBezTo>
                  <a:cubicBezTo>
                    <a:pt x="341" y="333"/>
                    <a:pt x="427" y="352"/>
                    <a:pt x="510" y="384"/>
                  </a:cubicBezTo>
                  <a:cubicBezTo>
                    <a:pt x="593" y="419"/>
                    <a:pt x="667" y="463"/>
                    <a:pt x="732" y="523"/>
                  </a:cubicBezTo>
                  <a:cubicBezTo>
                    <a:pt x="794" y="579"/>
                    <a:pt x="850" y="648"/>
                    <a:pt x="891" y="724"/>
                  </a:cubicBezTo>
                  <a:lnTo>
                    <a:pt x="995" y="315"/>
                  </a:lnTo>
                  <a:cubicBezTo>
                    <a:pt x="720" y="243"/>
                    <a:pt x="454" y="139"/>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5905282" y="3378382"/>
              <a:ext cx="65818" cy="58557"/>
            </a:xfrm>
            <a:custGeom>
              <a:rect b="b" l="l" r="r" t="t"/>
              <a:pathLst>
                <a:path extrusionOk="0" h="871" w="979">
                  <a:moveTo>
                    <a:pt x="289" y="1"/>
                  </a:moveTo>
                  <a:lnTo>
                    <a:pt x="0" y="306"/>
                  </a:lnTo>
                  <a:cubicBezTo>
                    <a:pt x="10" y="306"/>
                    <a:pt x="21" y="305"/>
                    <a:pt x="31" y="305"/>
                  </a:cubicBezTo>
                  <a:cubicBezTo>
                    <a:pt x="107" y="305"/>
                    <a:pt x="184" y="313"/>
                    <a:pt x="257" y="334"/>
                  </a:cubicBezTo>
                  <a:cubicBezTo>
                    <a:pt x="296" y="347"/>
                    <a:pt x="338" y="361"/>
                    <a:pt x="377" y="380"/>
                  </a:cubicBezTo>
                  <a:cubicBezTo>
                    <a:pt x="416" y="398"/>
                    <a:pt x="453" y="421"/>
                    <a:pt x="490" y="447"/>
                  </a:cubicBezTo>
                  <a:cubicBezTo>
                    <a:pt x="527" y="475"/>
                    <a:pt x="560" y="505"/>
                    <a:pt x="590" y="535"/>
                  </a:cubicBezTo>
                  <a:cubicBezTo>
                    <a:pt x="620" y="567"/>
                    <a:pt x="648" y="600"/>
                    <a:pt x="671" y="637"/>
                  </a:cubicBezTo>
                  <a:cubicBezTo>
                    <a:pt x="694" y="674"/>
                    <a:pt x="715" y="711"/>
                    <a:pt x="733" y="750"/>
                  </a:cubicBezTo>
                  <a:cubicBezTo>
                    <a:pt x="749" y="787"/>
                    <a:pt x="763" y="829"/>
                    <a:pt x="775" y="870"/>
                  </a:cubicBezTo>
                  <a:lnTo>
                    <a:pt x="978" y="502"/>
                  </a:lnTo>
                  <a:cubicBezTo>
                    <a:pt x="731" y="364"/>
                    <a:pt x="495" y="197"/>
                    <a:pt x="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5864339" y="3334077"/>
              <a:ext cx="60440" cy="64877"/>
            </a:xfrm>
            <a:custGeom>
              <a:rect b="b" l="l" r="r" t="t"/>
              <a:pathLst>
                <a:path extrusionOk="0" h="965" w="899">
                  <a:moveTo>
                    <a:pt x="355" y="0"/>
                  </a:moveTo>
                  <a:lnTo>
                    <a:pt x="1" y="227"/>
                  </a:lnTo>
                  <a:cubicBezTo>
                    <a:pt x="42" y="234"/>
                    <a:pt x="84" y="246"/>
                    <a:pt x="123" y="262"/>
                  </a:cubicBezTo>
                  <a:cubicBezTo>
                    <a:pt x="163" y="276"/>
                    <a:pt x="204" y="294"/>
                    <a:pt x="239" y="317"/>
                  </a:cubicBezTo>
                  <a:cubicBezTo>
                    <a:pt x="313" y="361"/>
                    <a:pt x="382" y="414"/>
                    <a:pt x="438" y="486"/>
                  </a:cubicBezTo>
                  <a:cubicBezTo>
                    <a:pt x="498" y="553"/>
                    <a:pt x="537" y="632"/>
                    <a:pt x="567" y="713"/>
                  </a:cubicBezTo>
                  <a:cubicBezTo>
                    <a:pt x="581" y="752"/>
                    <a:pt x="591" y="796"/>
                    <a:pt x="600" y="838"/>
                  </a:cubicBezTo>
                  <a:cubicBezTo>
                    <a:pt x="607" y="879"/>
                    <a:pt x="609" y="921"/>
                    <a:pt x="609" y="965"/>
                  </a:cubicBezTo>
                  <a:lnTo>
                    <a:pt x="898" y="660"/>
                  </a:lnTo>
                  <a:lnTo>
                    <a:pt x="822" y="586"/>
                  </a:lnTo>
                  <a:lnTo>
                    <a:pt x="748" y="507"/>
                  </a:lnTo>
                  <a:lnTo>
                    <a:pt x="711" y="468"/>
                  </a:lnTo>
                  <a:lnTo>
                    <a:pt x="676" y="428"/>
                  </a:lnTo>
                  <a:lnTo>
                    <a:pt x="607" y="347"/>
                  </a:lnTo>
                  <a:cubicBezTo>
                    <a:pt x="517" y="236"/>
                    <a:pt x="431" y="123"/>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5836977" y="3282310"/>
              <a:ext cx="51364" cy="67096"/>
            </a:xfrm>
            <a:custGeom>
              <a:rect b="b" l="l" r="r" t="t"/>
              <a:pathLst>
                <a:path extrusionOk="0" h="998" w="764">
                  <a:moveTo>
                    <a:pt x="401" y="0"/>
                  </a:moveTo>
                  <a:lnTo>
                    <a:pt x="1" y="130"/>
                  </a:lnTo>
                  <a:cubicBezTo>
                    <a:pt x="79" y="164"/>
                    <a:pt x="149" y="215"/>
                    <a:pt x="211" y="275"/>
                  </a:cubicBezTo>
                  <a:cubicBezTo>
                    <a:pt x="241" y="305"/>
                    <a:pt x="269" y="340"/>
                    <a:pt x="294" y="375"/>
                  </a:cubicBezTo>
                  <a:cubicBezTo>
                    <a:pt x="320" y="410"/>
                    <a:pt x="343" y="449"/>
                    <a:pt x="362" y="488"/>
                  </a:cubicBezTo>
                  <a:cubicBezTo>
                    <a:pt x="438" y="650"/>
                    <a:pt x="447" y="830"/>
                    <a:pt x="408" y="997"/>
                  </a:cubicBezTo>
                  <a:lnTo>
                    <a:pt x="764" y="770"/>
                  </a:lnTo>
                  <a:cubicBezTo>
                    <a:pt x="609" y="530"/>
                    <a:pt x="489" y="271"/>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5825010" y="3225971"/>
              <a:ext cx="38926" cy="64944"/>
            </a:xfrm>
            <a:custGeom>
              <a:rect b="b" l="l" r="r" t="t"/>
              <a:pathLst>
                <a:path extrusionOk="0" h="966" w="579">
                  <a:moveTo>
                    <a:pt x="422" y="1"/>
                  </a:moveTo>
                  <a:lnTo>
                    <a:pt x="1" y="26"/>
                  </a:lnTo>
                  <a:cubicBezTo>
                    <a:pt x="35" y="54"/>
                    <a:pt x="65" y="84"/>
                    <a:pt x="93" y="117"/>
                  </a:cubicBezTo>
                  <a:cubicBezTo>
                    <a:pt x="107" y="133"/>
                    <a:pt x="119" y="149"/>
                    <a:pt x="132" y="167"/>
                  </a:cubicBezTo>
                  <a:cubicBezTo>
                    <a:pt x="144" y="184"/>
                    <a:pt x="158" y="202"/>
                    <a:pt x="167" y="221"/>
                  </a:cubicBezTo>
                  <a:cubicBezTo>
                    <a:pt x="190" y="258"/>
                    <a:pt x="209" y="297"/>
                    <a:pt x="225" y="336"/>
                  </a:cubicBezTo>
                  <a:cubicBezTo>
                    <a:pt x="239" y="378"/>
                    <a:pt x="253" y="420"/>
                    <a:pt x="260" y="463"/>
                  </a:cubicBezTo>
                  <a:cubicBezTo>
                    <a:pt x="267" y="507"/>
                    <a:pt x="274" y="551"/>
                    <a:pt x="274" y="595"/>
                  </a:cubicBezTo>
                  <a:cubicBezTo>
                    <a:pt x="274" y="639"/>
                    <a:pt x="269" y="683"/>
                    <a:pt x="262" y="725"/>
                  </a:cubicBezTo>
                  <a:cubicBezTo>
                    <a:pt x="255" y="766"/>
                    <a:pt x="246" y="808"/>
                    <a:pt x="232" y="850"/>
                  </a:cubicBezTo>
                  <a:cubicBezTo>
                    <a:pt x="223" y="868"/>
                    <a:pt x="216" y="889"/>
                    <a:pt x="206" y="910"/>
                  </a:cubicBezTo>
                  <a:cubicBezTo>
                    <a:pt x="197" y="928"/>
                    <a:pt x="188" y="947"/>
                    <a:pt x="179" y="965"/>
                  </a:cubicBezTo>
                  <a:lnTo>
                    <a:pt x="579" y="838"/>
                  </a:lnTo>
                  <a:cubicBezTo>
                    <a:pt x="567" y="803"/>
                    <a:pt x="558" y="769"/>
                    <a:pt x="549" y="734"/>
                  </a:cubicBezTo>
                  <a:lnTo>
                    <a:pt x="519" y="632"/>
                  </a:lnTo>
                  <a:lnTo>
                    <a:pt x="496" y="528"/>
                  </a:lnTo>
                  <a:lnTo>
                    <a:pt x="484" y="477"/>
                  </a:lnTo>
                  <a:cubicBezTo>
                    <a:pt x="479" y="459"/>
                    <a:pt x="477" y="440"/>
                    <a:pt x="475" y="424"/>
                  </a:cubicBezTo>
                  <a:lnTo>
                    <a:pt x="456" y="318"/>
                  </a:lnTo>
                  <a:cubicBezTo>
                    <a:pt x="449" y="283"/>
                    <a:pt x="447" y="248"/>
                    <a:pt x="442" y="211"/>
                  </a:cubicBezTo>
                  <a:cubicBezTo>
                    <a:pt x="431" y="142"/>
                    <a:pt x="426" y="70"/>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825010" y="3163312"/>
              <a:ext cx="31934" cy="64474"/>
            </a:xfrm>
            <a:custGeom>
              <a:rect b="b" l="l" r="r" t="t"/>
              <a:pathLst>
                <a:path extrusionOk="0" h="959" w="475">
                  <a:moveTo>
                    <a:pt x="63" y="1"/>
                  </a:moveTo>
                  <a:cubicBezTo>
                    <a:pt x="114" y="72"/>
                    <a:pt x="149" y="149"/>
                    <a:pt x="176" y="232"/>
                  </a:cubicBezTo>
                  <a:cubicBezTo>
                    <a:pt x="188" y="274"/>
                    <a:pt x="195" y="315"/>
                    <a:pt x="202" y="359"/>
                  </a:cubicBezTo>
                  <a:cubicBezTo>
                    <a:pt x="206" y="401"/>
                    <a:pt x="209" y="445"/>
                    <a:pt x="204" y="491"/>
                  </a:cubicBezTo>
                  <a:cubicBezTo>
                    <a:pt x="200" y="535"/>
                    <a:pt x="197" y="579"/>
                    <a:pt x="186" y="621"/>
                  </a:cubicBezTo>
                  <a:cubicBezTo>
                    <a:pt x="176" y="665"/>
                    <a:pt x="158" y="704"/>
                    <a:pt x="142" y="743"/>
                  </a:cubicBezTo>
                  <a:cubicBezTo>
                    <a:pt x="126" y="783"/>
                    <a:pt x="105" y="822"/>
                    <a:pt x="82" y="857"/>
                  </a:cubicBezTo>
                  <a:cubicBezTo>
                    <a:pt x="68" y="875"/>
                    <a:pt x="56" y="891"/>
                    <a:pt x="42" y="907"/>
                  </a:cubicBezTo>
                  <a:cubicBezTo>
                    <a:pt x="28" y="926"/>
                    <a:pt x="15" y="942"/>
                    <a:pt x="1" y="958"/>
                  </a:cubicBezTo>
                  <a:lnTo>
                    <a:pt x="422" y="933"/>
                  </a:lnTo>
                  <a:cubicBezTo>
                    <a:pt x="417" y="896"/>
                    <a:pt x="417" y="861"/>
                    <a:pt x="417" y="824"/>
                  </a:cubicBezTo>
                  <a:lnTo>
                    <a:pt x="415" y="718"/>
                  </a:lnTo>
                  <a:lnTo>
                    <a:pt x="417" y="611"/>
                  </a:lnTo>
                  <a:cubicBezTo>
                    <a:pt x="417" y="574"/>
                    <a:pt x="417" y="540"/>
                    <a:pt x="422" y="505"/>
                  </a:cubicBezTo>
                  <a:cubicBezTo>
                    <a:pt x="426" y="433"/>
                    <a:pt x="431" y="362"/>
                    <a:pt x="442" y="292"/>
                  </a:cubicBezTo>
                  <a:cubicBezTo>
                    <a:pt x="447" y="255"/>
                    <a:pt x="452" y="221"/>
                    <a:pt x="456" y="186"/>
                  </a:cubicBezTo>
                  <a:lnTo>
                    <a:pt x="475" y="79"/>
                  </a:lnTo>
                  <a:lnTo>
                    <a:pt x="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5829245" y="3102065"/>
              <a:ext cx="45447" cy="66625"/>
            </a:xfrm>
            <a:custGeom>
              <a:rect b="b" l="l" r="r" t="t"/>
              <a:pathLst>
                <a:path extrusionOk="0" h="991" w="676">
                  <a:moveTo>
                    <a:pt x="296" y="0"/>
                  </a:moveTo>
                  <a:lnTo>
                    <a:pt x="296" y="0"/>
                  </a:lnTo>
                  <a:cubicBezTo>
                    <a:pt x="312" y="42"/>
                    <a:pt x="324" y="84"/>
                    <a:pt x="333" y="125"/>
                  </a:cubicBezTo>
                  <a:cubicBezTo>
                    <a:pt x="338" y="146"/>
                    <a:pt x="340" y="167"/>
                    <a:pt x="342" y="188"/>
                  </a:cubicBezTo>
                  <a:cubicBezTo>
                    <a:pt x="345" y="209"/>
                    <a:pt x="347" y="232"/>
                    <a:pt x="349" y="253"/>
                  </a:cubicBezTo>
                  <a:cubicBezTo>
                    <a:pt x="349" y="297"/>
                    <a:pt x="347" y="338"/>
                    <a:pt x="340" y="382"/>
                  </a:cubicBezTo>
                  <a:cubicBezTo>
                    <a:pt x="338" y="426"/>
                    <a:pt x="326" y="468"/>
                    <a:pt x="312" y="512"/>
                  </a:cubicBezTo>
                  <a:cubicBezTo>
                    <a:pt x="298" y="553"/>
                    <a:pt x="282" y="595"/>
                    <a:pt x="261" y="632"/>
                  </a:cubicBezTo>
                  <a:cubicBezTo>
                    <a:pt x="241" y="671"/>
                    <a:pt x="215" y="706"/>
                    <a:pt x="190" y="741"/>
                  </a:cubicBezTo>
                  <a:cubicBezTo>
                    <a:pt x="137" y="808"/>
                    <a:pt x="69" y="866"/>
                    <a:pt x="0" y="912"/>
                  </a:cubicBezTo>
                  <a:lnTo>
                    <a:pt x="412" y="990"/>
                  </a:lnTo>
                  <a:cubicBezTo>
                    <a:pt x="463" y="711"/>
                    <a:pt x="558" y="440"/>
                    <a:pt x="675" y="181"/>
                  </a:cubicBezTo>
                  <a:lnTo>
                    <a:pt x="2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5849145" y="3047810"/>
              <a:ext cx="56473" cy="66423"/>
            </a:xfrm>
            <a:custGeom>
              <a:rect b="b" l="l" r="r" t="t"/>
              <a:pathLst>
                <a:path extrusionOk="0" h="988" w="840">
                  <a:moveTo>
                    <a:pt x="516" y="0"/>
                  </a:moveTo>
                  <a:lnTo>
                    <a:pt x="516" y="0"/>
                  </a:lnTo>
                  <a:cubicBezTo>
                    <a:pt x="527" y="88"/>
                    <a:pt x="523" y="174"/>
                    <a:pt x="504" y="257"/>
                  </a:cubicBezTo>
                  <a:cubicBezTo>
                    <a:pt x="486" y="343"/>
                    <a:pt x="451" y="421"/>
                    <a:pt x="405" y="498"/>
                  </a:cubicBezTo>
                  <a:cubicBezTo>
                    <a:pt x="393" y="518"/>
                    <a:pt x="379" y="535"/>
                    <a:pt x="366" y="553"/>
                  </a:cubicBezTo>
                  <a:cubicBezTo>
                    <a:pt x="352" y="569"/>
                    <a:pt x="338" y="588"/>
                    <a:pt x="324" y="604"/>
                  </a:cubicBezTo>
                  <a:cubicBezTo>
                    <a:pt x="294" y="636"/>
                    <a:pt x="262" y="664"/>
                    <a:pt x="227" y="690"/>
                  </a:cubicBezTo>
                  <a:cubicBezTo>
                    <a:pt x="160" y="743"/>
                    <a:pt x="81" y="782"/>
                    <a:pt x="0" y="810"/>
                  </a:cubicBezTo>
                  <a:lnTo>
                    <a:pt x="382" y="988"/>
                  </a:lnTo>
                  <a:cubicBezTo>
                    <a:pt x="502" y="731"/>
                    <a:pt x="659" y="491"/>
                    <a:pt x="840" y="271"/>
                  </a:cubicBez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5883769" y="3003775"/>
              <a:ext cx="63667" cy="62121"/>
            </a:xfrm>
            <a:custGeom>
              <a:rect b="b" l="l" r="r" t="t"/>
              <a:pathLst>
                <a:path extrusionOk="0" h="924" w="947">
                  <a:moveTo>
                    <a:pt x="699" y="1"/>
                  </a:moveTo>
                  <a:cubicBezTo>
                    <a:pt x="688" y="86"/>
                    <a:pt x="665" y="172"/>
                    <a:pt x="625" y="246"/>
                  </a:cubicBezTo>
                  <a:cubicBezTo>
                    <a:pt x="605" y="285"/>
                    <a:pt x="584" y="322"/>
                    <a:pt x="556" y="357"/>
                  </a:cubicBezTo>
                  <a:cubicBezTo>
                    <a:pt x="544" y="373"/>
                    <a:pt x="531" y="392"/>
                    <a:pt x="514" y="408"/>
                  </a:cubicBezTo>
                  <a:cubicBezTo>
                    <a:pt x="501" y="424"/>
                    <a:pt x="487" y="440"/>
                    <a:pt x="468" y="456"/>
                  </a:cubicBezTo>
                  <a:cubicBezTo>
                    <a:pt x="336" y="577"/>
                    <a:pt x="174" y="646"/>
                    <a:pt x="1" y="655"/>
                  </a:cubicBezTo>
                  <a:lnTo>
                    <a:pt x="325" y="924"/>
                  </a:lnTo>
                  <a:lnTo>
                    <a:pt x="394" y="843"/>
                  </a:lnTo>
                  <a:lnTo>
                    <a:pt x="429" y="803"/>
                  </a:lnTo>
                  <a:lnTo>
                    <a:pt x="466" y="764"/>
                  </a:lnTo>
                  <a:lnTo>
                    <a:pt x="540" y="688"/>
                  </a:lnTo>
                  <a:lnTo>
                    <a:pt x="618" y="614"/>
                  </a:lnTo>
                  <a:lnTo>
                    <a:pt x="655" y="577"/>
                  </a:lnTo>
                  <a:lnTo>
                    <a:pt x="697" y="542"/>
                  </a:lnTo>
                  <a:lnTo>
                    <a:pt x="778" y="473"/>
                  </a:lnTo>
                  <a:lnTo>
                    <a:pt x="861" y="406"/>
                  </a:lnTo>
                  <a:cubicBezTo>
                    <a:pt x="889" y="385"/>
                    <a:pt x="917" y="362"/>
                    <a:pt x="947" y="343"/>
                  </a:cubicBezTo>
                  <a:lnTo>
                    <a:pt x="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5930762" y="2972849"/>
              <a:ext cx="66894" cy="53851"/>
            </a:xfrm>
            <a:custGeom>
              <a:rect b="b" l="l" r="r" t="t"/>
              <a:pathLst>
                <a:path extrusionOk="0" h="801" w="995">
                  <a:moveTo>
                    <a:pt x="840" y="0"/>
                  </a:moveTo>
                  <a:cubicBezTo>
                    <a:pt x="824" y="40"/>
                    <a:pt x="805" y="77"/>
                    <a:pt x="782" y="114"/>
                  </a:cubicBezTo>
                  <a:cubicBezTo>
                    <a:pt x="761" y="153"/>
                    <a:pt x="736" y="188"/>
                    <a:pt x="706" y="220"/>
                  </a:cubicBezTo>
                  <a:cubicBezTo>
                    <a:pt x="692" y="236"/>
                    <a:pt x="678" y="250"/>
                    <a:pt x="662" y="264"/>
                  </a:cubicBezTo>
                  <a:cubicBezTo>
                    <a:pt x="646" y="280"/>
                    <a:pt x="632" y="294"/>
                    <a:pt x="613" y="308"/>
                  </a:cubicBezTo>
                  <a:cubicBezTo>
                    <a:pt x="581" y="338"/>
                    <a:pt x="544" y="361"/>
                    <a:pt x="505" y="382"/>
                  </a:cubicBezTo>
                  <a:cubicBezTo>
                    <a:pt x="465" y="405"/>
                    <a:pt x="424" y="424"/>
                    <a:pt x="382" y="435"/>
                  </a:cubicBezTo>
                  <a:cubicBezTo>
                    <a:pt x="340" y="449"/>
                    <a:pt x="299" y="461"/>
                    <a:pt x="257" y="465"/>
                  </a:cubicBezTo>
                  <a:cubicBezTo>
                    <a:pt x="216" y="471"/>
                    <a:pt x="175" y="474"/>
                    <a:pt x="134" y="474"/>
                  </a:cubicBezTo>
                  <a:cubicBezTo>
                    <a:pt x="89" y="474"/>
                    <a:pt x="45" y="470"/>
                    <a:pt x="0" y="461"/>
                  </a:cubicBezTo>
                  <a:lnTo>
                    <a:pt x="0" y="461"/>
                  </a:lnTo>
                  <a:lnTo>
                    <a:pt x="248" y="801"/>
                  </a:lnTo>
                  <a:lnTo>
                    <a:pt x="336" y="741"/>
                  </a:lnTo>
                  <a:cubicBezTo>
                    <a:pt x="364" y="720"/>
                    <a:pt x="396" y="701"/>
                    <a:pt x="424" y="683"/>
                  </a:cubicBezTo>
                  <a:cubicBezTo>
                    <a:pt x="484" y="641"/>
                    <a:pt x="546" y="609"/>
                    <a:pt x="609" y="572"/>
                  </a:cubicBezTo>
                  <a:cubicBezTo>
                    <a:pt x="734" y="505"/>
                    <a:pt x="861" y="442"/>
                    <a:pt x="995" y="391"/>
                  </a:cubicBez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5987236" y="2956982"/>
              <a:ext cx="65953" cy="42220"/>
            </a:xfrm>
            <a:custGeom>
              <a:rect b="b" l="l" r="r" t="t"/>
              <a:pathLst>
                <a:path extrusionOk="0" h="628" w="981">
                  <a:moveTo>
                    <a:pt x="930" y="1"/>
                  </a:moveTo>
                  <a:cubicBezTo>
                    <a:pt x="904" y="35"/>
                    <a:pt x="874" y="68"/>
                    <a:pt x="844" y="98"/>
                  </a:cubicBezTo>
                  <a:cubicBezTo>
                    <a:pt x="814" y="128"/>
                    <a:pt x="779" y="156"/>
                    <a:pt x="745" y="179"/>
                  </a:cubicBezTo>
                  <a:cubicBezTo>
                    <a:pt x="673" y="225"/>
                    <a:pt x="594" y="267"/>
                    <a:pt x="507" y="285"/>
                  </a:cubicBezTo>
                  <a:cubicBezTo>
                    <a:pt x="447" y="303"/>
                    <a:pt x="386" y="309"/>
                    <a:pt x="326" y="309"/>
                  </a:cubicBezTo>
                  <a:cubicBezTo>
                    <a:pt x="300" y="309"/>
                    <a:pt x="274" y="308"/>
                    <a:pt x="247" y="306"/>
                  </a:cubicBezTo>
                  <a:cubicBezTo>
                    <a:pt x="206" y="301"/>
                    <a:pt x="162" y="292"/>
                    <a:pt x="120" y="280"/>
                  </a:cubicBezTo>
                  <a:cubicBezTo>
                    <a:pt x="81" y="269"/>
                    <a:pt x="39" y="255"/>
                    <a:pt x="0" y="236"/>
                  </a:cubicBezTo>
                  <a:lnTo>
                    <a:pt x="0" y="236"/>
                  </a:lnTo>
                  <a:lnTo>
                    <a:pt x="155" y="627"/>
                  </a:lnTo>
                  <a:cubicBezTo>
                    <a:pt x="287" y="574"/>
                    <a:pt x="423" y="535"/>
                    <a:pt x="560" y="496"/>
                  </a:cubicBezTo>
                  <a:cubicBezTo>
                    <a:pt x="699" y="463"/>
                    <a:pt x="840" y="433"/>
                    <a:pt x="981" y="419"/>
                  </a:cubicBezTo>
                  <a:lnTo>
                    <a:pt x="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6049692" y="2956982"/>
              <a:ext cx="64474" cy="28237"/>
            </a:xfrm>
            <a:custGeom>
              <a:rect b="b" l="l" r="r" t="t"/>
              <a:pathLst>
                <a:path extrusionOk="0" h="420" w="959">
                  <a:moveTo>
                    <a:pt x="1" y="1"/>
                  </a:moveTo>
                  <a:lnTo>
                    <a:pt x="52" y="417"/>
                  </a:lnTo>
                  <a:cubicBezTo>
                    <a:pt x="193" y="398"/>
                    <a:pt x="336" y="394"/>
                    <a:pt x="480" y="391"/>
                  </a:cubicBezTo>
                  <a:cubicBezTo>
                    <a:pt x="621" y="394"/>
                    <a:pt x="764" y="398"/>
                    <a:pt x="905" y="419"/>
                  </a:cubicBezTo>
                  <a:lnTo>
                    <a:pt x="958" y="1"/>
                  </a:lnTo>
                  <a:lnTo>
                    <a:pt x="958" y="1"/>
                  </a:lnTo>
                  <a:cubicBezTo>
                    <a:pt x="924" y="28"/>
                    <a:pt x="889" y="51"/>
                    <a:pt x="852" y="75"/>
                  </a:cubicBezTo>
                  <a:cubicBezTo>
                    <a:pt x="815" y="95"/>
                    <a:pt x="776" y="114"/>
                    <a:pt x="736" y="130"/>
                  </a:cubicBezTo>
                  <a:cubicBezTo>
                    <a:pt x="715" y="137"/>
                    <a:pt x="695" y="144"/>
                    <a:pt x="674" y="149"/>
                  </a:cubicBezTo>
                  <a:cubicBezTo>
                    <a:pt x="653" y="153"/>
                    <a:pt x="632" y="160"/>
                    <a:pt x="611" y="162"/>
                  </a:cubicBezTo>
                  <a:cubicBezTo>
                    <a:pt x="575" y="170"/>
                    <a:pt x="539" y="175"/>
                    <a:pt x="502" y="175"/>
                  </a:cubicBezTo>
                  <a:cubicBezTo>
                    <a:pt x="495" y="175"/>
                    <a:pt x="487" y="174"/>
                    <a:pt x="480" y="174"/>
                  </a:cubicBezTo>
                  <a:cubicBezTo>
                    <a:pt x="472" y="174"/>
                    <a:pt x="464" y="175"/>
                    <a:pt x="456" y="175"/>
                  </a:cubicBezTo>
                  <a:cubicBezTo>
                    <a:pt x="418" y="175"/>
                    <a:pt x="382" y="170"/>
                    <a:pt x="348" y="162"/>
                  </a:cubicBezTo>
                  <a:cubicBezTo>
                    <a:pt x="325" y="158"/>
                    <a:pt x="304" y="153"/>
                    <a:pt x="283" y="149"/>
                  </a:cubicBezTo>
                  <a:cubicBezTo>
                    <a:pt x="262" y="142"/>
                    <a:pt x="244" y="137"/>
                    <a:pt x="223" y="128"/>
                  </a:cubicBezTo>
                  <a:cubicBezTo>
                    <a:pt x="181" y="114"/>
                    <a:pt x="144" y="95"/>
                    <a:pt x="107" y="72"/>
                  </a:cubicBezTo>
                  <a:cubicBezTo>
                    <a:pt x="70" y="51"/>
                    <a:pt x="33" y="2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6110535" y="2957117"/>
              <a:ext cx="65953" cy="42355"/>
            </a:xfrm>
            <a:custGeom>
              <a:rect b="b" l="l" r="r" t="t"/>
              <a:pathLst>
                <a:path extrusionOk="0" h="630" w="981">
                  <a:moveTo>
                    <a:pt x="53" y="1"/>
                  </a:moveTo>
                  <a:lnTo>
                    <a:pt x="0" y="417"/>
                  </a:lnTo>
                  <a:cubicBezTo>
                    <a:pt x="141" y="433"/>
                    <a:pt x="280" y="463"/>
                    <a:pt x="419" y="496"/>
                  </a:cubicBezTo>
                  <a:cubicBezTo>
                    <a:pt x="555" y="535"/>
                    <a:pt x="694" y="574"/>
                    <a:pt x="824" y="630"/>
                  </a:cubicBezTo>
                  <a:lnTo>
                    <a:pt x="981" y="239"/>
                  </a:lnTo>
                  <a:lnTo>
                    <a:pt x="981" y="239"/>
                  </a:lnTo>
                  <a:cubicBezTo>
                    <a:pt x="941" y="258"/>
                    <a:pt x="900" y="271"/>
                    <a:pt x="861" y="283"/>
                  </a:cubicBezTo>
                  <a:cubicBezTo>
                    <a:pt x="819" y="295"/>
                    <a:pt x="775" y="302"/>
                    <a:pt x="733" y="306"/>
                  </a:cubicBezTo>
                  <a:cubicBezTo>
                    <a:pt x="707" y="308"/>
                    <a:pt x="681" y="310"/>
                    <a:pt x="654" y="310"/>
                  </a:cubicBezTo>
                  <a:cubicBezTo>
                    <a:pt x="594" y="310"/>
                    <a:pt x="534" y="303"/>
                    <a:pt x="474" y="285"/>
                  </a:cubicBezTo>
                  <a:cubicBezTo>
                    <a:pt x="386" y="267"/>
                    <a:pt x="308" y="225"/>
                    <a:pt x="236" y="179"/>
                  </a:cubicBezTo>
                  <a:cubicBezTo>
                    <a:pt x="201" y="154"/>
                    <a:pt x="169" y="126"/>
                    <a:pt x="137" y="96"/>
                  </a:cubicBezTo>
                  <a:cubicBezTo>
                    <a:pt x="107" y="68"/>
                    <a:pt x="79" y="36"/>
                    <a:pt x="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6166000" y="2973185"/>
              <a:ext cx="66961" cy="53986"/>
            </a:xfrm>
            <a:custGeom>
              <a:rect b="b" l="l" r="r" t="t"/>
              <a:pathLst>
                <a:path extrusionOk="0" h="803" w="996">
                  <a:moveTo>
                    <a:pt x="156" y="0"/>
                  </a:moveTo>
                  <a:lnTo>
                    <a:pt x="1" y="391"/>
                  </a:lnTo>
                  <a:cubicBezTo>
                    <a:pt x="133" y="442"/>
                    <a:pt x="262" y="507"/>
                    <a:pt x="387" y="574"/>
                  </a:cubicBezTo>
                  <a:cubicBezTo>
                    <a:pt x="447" y="608"/>
                    <a:pt x="512" y="643"/>
                    <a:pt x="570" y="682"/>
                  </a:cubicBezTo>
                  <a:cubicBezTo>
                    <a:pt x="600" y="703"/>
                    <a:pt x="630" y="722"/>
                    <a:pt x="660" y="740"/>
                  </a:cubicBezTo>
                  <a:lnTo>
                    <a:pt x="746" y="803"/>
                  </a:lnTo>
                  <a:lnTo>
                    <a:pt x="995" y="463"/>
                  </a:lnTo>
                  <a:lnTo>
                    <a:pt x="995" y="463"/>
                  </a:lnTo>
                  <a:cubicBezTo>
                    <a:pt x="949" y="471"/>
                    <a:pt x="903" y="475"/>
                    <a:pt x="856" y="475"/>
                  </a:cubicBezTo>
                  <a:cubicBezTo>
                    <a:pt x="817" y="475"/>
                    <a:pt x="778" y="473"/>
                    <a:pt x="739" y="467"/>
                  </a:cubicBezTo>
                  <a:cubicBezTo>
                    <a:pt x="695" y="463"/>
                    <a:pt x="655" y="451"/>
                    <a:pt x="614" y="437"/>
                  </a:cubicBezTo>
                  <a:cubicBezTo>
                    <a:pt x="570" y="423"/>
                    <a:pt x="530" y="405"/>
                    <a:pt x="491" y="384"/>
                  </a:cubicBezTo>
                  <a:cubicBezTo>
                    <a:pt x="452" y="361"/>
                    <a:pt x="415" y="338"/>
                    <a:pt x="382" y="310"/>
                  </a:cubicBezTo>
                  <a:cubicBezTo>
                    <a:pt x="364" y="296"/>
                    <a:pt x="348" y="280"/>
                    <a:pt x="334" y="266"/>
                  </a:cubicBezTo>
                  <a:cubicBezTo>
                    <a:pt x="318" y="250"/>
                    <a:pt x="304" y="236"/>
                    <a:pt x="290" y="220"/>
                  </a:cubicBezTo>
                  <a:cubicBezTo>
                    <a:pt x="260" y="187"/>
                    <a:pt x="237" y="153"/>
                    <a:pt x="214" y="113"/>
                  </a:cubicBezTo>
                  <a:cubicBezTo>
                    <a:pt x="191" y="79"/>
                    <a:pt x="172" y="39"/>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6216086" y="3004245"/>
              <a:ext cx="63667" cy="62255"/>
            </a:xfrm>
            <a:custGeom>
              <a:rect b="b" l="l" r="r" t="t"/>
              <a:pathLst>
                <a:path extrusionOk="0" h="926" w="947">
                  <a:moveTo>
                    <a:pt x="250" y="1"/>
                  </a:moveTo>
                  <a:lnTo>
                    <a:pt x="1" y="341"/>
                  </a:lnTo>
                  <a:cubicBezTo>
                    <a:pt x="31" y="361"/>
                    <a:pt x="58" y="385"/>
                    <a:pt x="86" y="405"/>
                  </a:cubicBezTo>
                  <a:lnTo>
                    <a:pt x="172" y="473"/>
                  </a:lnTo>
                  <a:lnTo>
                    <a:pt x="250" y="542"/>
                  </a:lnTo>
                  <a:lnTo>
                    <a:pt x="292" y="577"/>
                  </a:lnTo>
                  <a:lnTo>
                    <a:pt x="329" y="614"/>
                  </a:lnTo>
                  <a:lnTo>
                    <a:pt x="408" y="688"/>
                  </a:lnTo>
                  <a:lnTo>
                    <a:pt x="482" y="766"/>
                  </a:lnTo>
                  <a:lnTo>
                    <a:pt x="519" y="806"/>
                  </a:lnTo>
                  <a:lnTo>
                    <a:pt x="553" y="845"/>
                  </a:lnTo>
                  <a:lnTo>
                    <a:pt x="623" y="926"/>
                  </a:lnTo>
                  <a:lnTo>
                    <a:pt x="947" y="658"/>
                  </a:lnTo>
                  <a:cubicBezTo>
                    <a:pt x="773" y="646"/>
                    <a:pt x="611" y="579"/>
                    <a:pt x="479" y="456"/>
                  </a:cubicBezTo>
                  <a:cubicBezTo>
                    <a:pt x="463" y="440"/>
                    <a:pt x="447" y="424"/>
                    <a:pt x="433" y="408"/>
                  </a:cubicBezTo>
                  <a:cubicBezTo>
                    <a:pt x="417" y="392"/>
                    <a:pt x="403" y="375"/>
                    <a:pt x="391" y="357"/>
                  </a:cubicBezTo>
                  <a:cubicBezTo>
                    <a:pt x="364" y="322"/>
                    <a:pt x="343" y="285"/>
                    <a:pt x="324" y="246"/>
                  </a:cubicBezTo>
                  <a:cubicBezTo>
                    <a:pt x="285" y="172"/>
                    <a:pt x="262" y="86"/>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6257903" y="3048416"/>
              <a:ext cx="56406" cy="66490"/>
            </a:xfrm>
            <a:custGeom>
              <a:rect b="b" l="l" r="r" t="t"/>
              <a:pathLst>
                <a:path extrusionOk="0" h="989" w="839">
                  <a:moveTo>
                    <a:pt x="325" y="1"/>
                  </a:moveTo>
                  <a:lnTo>
                    <a:pt x="1" y="269"/>
                  </a:lnTo>
                  <a:cubicBezTo>
                    <a:pt x="179" y="489"/>
                    <a:pt x="336" y="731"/>
                    <a:pt x="456" y="988"/>
                  </a:cubicBezTo>
                  <a:lnTo>
                    <a:pt x="838" y="810"/>
                  </a:lnTo>
                  <a:cubicBezTo>
                    <a:pt x="757" y="782"/>
                    <a:pt x="676" y="743"/>
                    <a:pt x="611" y="690"/>
                  </a:cubicBezTo>
                  <a:cubicBezTo>
                    <a:pt x="577" y="664"/>
                    <a:pt x="544" y="637"/>
                    <a:pt x="514" y="604"/>
                  </a:cubicBezTo>
                  <a:cubicBezTo>
                    <a:pt x="500" y="588"/>
                    <a:pt x="486" y="570"/>
                    <a:pt x="473" y="553"/>
                  </a:cubicBezTo>
                  <a:cubicBezTo>
                    <a:pt x="459" y="535"/>
                    <a:pt x="445" y="519"/>
                    <a:pt x="433" y="498"/>
                  </a:cubicBezTo>
                  <a:cubicBezTo>
                    <a:pt x="387" y="421"/>
                    <a:pt x="352" y="341"/>
                    <a:pt x="336" y="257"/>
                  </a:cubicBezTo>
                  <a:cubicBezTo>
                    <a:pt x="318" y="174"/>
                    <a:pt x="313" y="86"/>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6288560" y="3102872"/>
              <a:ext cx="45447" cy="66558"/>
            </a:xfrm>
            <a:custGeom>
              <a:rect b="b" l="l" r="r" t="t"/>
              <a:pathLst>
                <a:path extrusionOk="0" h="990" w="676">
                  <a:moveTo>
                    <a:pt x="382" y="0"/>
                  </a:moveTo>
                  <a:lnTo>
                    <a:pt x="0" y="178"/>
                  </a:lnTo>
                  <a:cubicBezTo>
                    <a:pt x="118" y="437"/>
                    <a:pt x="211" y="710"/>
                    <a:pt x="262" y="990"/>
                  </a:cubicBezTo>
                  <a:lnTo>
                    <a:pt x="676" y="911"/>
                  </a:lnTo>
                  <a:cubicBezTo>
                    <a:pt x="606" y="865"/>
                    <a:pt x="537" y="807"/>
                    <a:pt x="486" y="740"/>
                  </a:cubicBezTo>
                  <a:cubicBezTo>
                    <a:pt x="461" y="705"/>
                    <a:pt x="435" y="671"/>
                    <a:pt x="414" y="631"/>
                  </a:cubicBezTo>
                  <a:cubicBezTo>
                    <a:pt x="394" y="592"/>
                    <a:pt x="380" y="553"/>
                    <a:pt x="364" y="509"/>
                  </a:cubicBezTo>
                  <a:cubicBezTo>
                    <a:pt x="350" y="467"/>
                    <a:pt x="340" y="423"/>
                    <a:pt x="336" y="379"/>
                  </a:cubicBezTo>
                  <a:cubicBezTo>
                    <a:pt x="329" y="338"/>
                    <a:pt x="327" y="294"/>
                    <a:pt x="329" y="250"/>
                  </a:cubicBezTo>
                  <a:cubicBezTo>
                    <a:pt x="329" y="229"/>
                    <a:pt x="331" y="208"/>
                    <a:pt x="333" y="187"/>
                  </a:cubicBezTo>
                  <a:cubicBezTo>
                    <a:pt x="336" y="164"/>
                    <a:pt x="340" y="143"/>
                    <a:pt x="345" y="123"/>
                  </a:cubicBezTo>
                  <a:cubicBezTo>
                    <a:pt x="352" y="81"/>
                    <a:pt x="366" y="39"/>
                    <a:pt x="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6306107" y="3164119"/>
              <a:ext cx="31800" cy="64272"/>
            </a:xfrm>
            <a:custGeom>
              <a:rect b="b" l="l" r="r" t="t"/>
              <a:pathLst>
                <a:path extrusionOk="0" h="956" w="473">
                  <a:moveTo>
                    <a:pt x="415" y="0"/>
                  </a:moveTo>
                  <a:lnTo>
                    <a:pt x="1" y="79"/>
                  </a:lnTo>
                  <a:lnTo>
                    <a:pt x="19" y="183"/>
                  </a:lnTo>
                  <a:cubicBezTo>
                    <a:pt x="24" y="220"/>
                    <a:pt x="29" y="255"/>
                    <a:pt x="33" y="289"/>
                  </a:cubicBezTo>
                  <a:cubicBezTo>
                    <a:pt x="42" y="361"/>
                    <a:pt x="47" y="431"/>
                    <a:pt x="54" y="502"/>
                  </a:cubicBezTo>
                  <a:cubicBezTo>
                    <a:pt x="56" y="539"/>
                    <a:pt x="56" y="574"/>
                    <a:pt x="56" y="609"/>
                  </a:cubicBezTo>
                  <a:lnTo>
                    <a:pt x="61" y="717"/>
                  </a:lnTo>
                  <a:lnTo>
                    <a:pt x="56" y="824"/>
                  </a:lnTo>
                  <a:cubicBezTo>
                    <a:pt x="56" y="858"/>
                    <a:pt x="56" y="895"/>
                    <a:pt x="52" y="930"/>
                  </a:cubicBezTo>
                  <a:lnTo>
                    <a:pt x="473" y="956"/>
                  </a:lnTo>
                  <a:cubicBezTo>
                    <a:pt x="459" y="942"/>
                    <a:pt x="445" y="926"/>
                    <a:pt x="431" y="907"/>
                  </a:cubicBezTo>
                  <a:cubicBezTo>
                    <a:pt x="417" y="891"/>
                    <a:pt x="403" y="872"/>
                    <a:pt x="392" y="856"/>
                  </a:cubicBezTo>
                  <a:cubicBezTo>
                    <a:pt x="369" y="819"/>
                    <a:pt x="348" y="782"/>
                    <a:pt x="332" y="743"/>
                  </a:cubicBezTo>
                  <a:cubicBezTo>
                    <a:pt x="315" y="703"/>
                    <a:pt x="299" y="662"/>
                    <a:pt x="290" y="620"/>
                  </a:cubicBezTo>
                  <a:cubicBezTo>
                    <a:pt x="278" y="579"/>
                    <a:pt x="274" y="535"/>
                    <a:pt x="269" y="491"/>
                  </a:cubicBezTo>
                  <a:cubicBezTo>
                    <a:pt x="267" y="444"/>
                    <a:pt x="269" y="400"/>
                    <a:pt x="274" y="357"/>
                  </a:cubicBezTo>
                  <a:cubicBezTo>
                    <a:pt x="281" y="315"/>
                    <a:pt x="288" y="271"/>
                    <a:pt x="299" y="232"/>
                  </a:cubicBezTo>
                  <a:cubicBezTo>
                    <a:pt x="327" y="148"/>
                    <a:pt x="364" y="72"/>
                    <a:pt x="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6298846" y="3226643"/>
              <a:ext cx="39061" cy="65213"/>
            </a:xfrm>
            <a:custGeom>
              <a:rect b="b" l="l" r="r" t="t"/>
              <a:pathLst>
                <a:path extrusionOk="0" h="970" w="581">
                  <a:moveTo>
                    <a:pt x="162" y="0"/>
                  </a:moveTo>
                  <a:cubicBezTo>
                    <a:pt x="155" y="72"/>
                    <a:pt x="150" y="144"/>
                    <a:pt x="141" y="213"/>
                  </a:cubicBezTo>
                  <a:cubicBezTo>
                    <a:pt x="137" y="248"/>
                    <a:pt x="132" y="285"/>
                    <a:pt x="127" y="319"/>
                  </a:cubicBezTo>
                  <a:lnTo>
                    <a:pt x="106" y="423"/>
                  </a:lnTo>
                  <a:cubicBezTo>
                    <a:pt x="104" y="442"/>
                    <a:pt x="102" y="460"/>
                    <a:pt x="97" y="477"/>
                  </a:cubicBezTo>
                  <a:lnTo>
                    <a:pt x="86" y="530"/>
                  </a:lnTo>
                  <a:lnTo>
                    <a:pt x="63" y="634"/>
                  </a:lnTo>
                  <a:lnTo>
                    <a:pt x="32" y="736"/>
                  </a:lnTo>
                  <a:cubicBezTo>
                    <a:pt x="23" y="770"/>
                    <a:pt x="14" y="805"/>
                    <a:pt x="0" y="837"/>
                  </a:cubicBezTo>
                  <a:lnTo>
                    <a:pt x="400" y="969"/>
                  </a:lnTo>
                  <a:cubicBezTo>
                    <a:pt x="391" y="948"/>
                    <a:pt x="382" y="930"/>
                    <a:pt x="375" y="911"/>
                  </a:cubicBezTo>
                  <a:cubicBezTo>
                    <a:pt x="366" y="891"/>
                    <a:pt x="356" y="870"/>
                    <a:pt x="349" y="851"/>
                  </a:cubicBezTo>
                  <a:cubicBezTo>
                    <a:pt x="335" y="810"/>
                    <a:pt x="324" y="768"/>
                    <a:pt x="319" y="726"/>
                  </a:cubicBezTo>
                  <a:cubicBezTo>
                    <a:pt x="312" y="685"/>
                    <a:pt x="308" y="641"/>
                    <a:pt x="308" y="597"/>
                  </a:cubicBezTo>
                  <a:cubicBezTo>
                    <a:pt x="308" y="553"/>
                    <a:pt x="312" y="509"/>
                    <a:pt x="319" y="465"/>
                  </a:cubicBezTo>
                  <a:cubicBezTo>
                    <a:pt x="328" y="421"/>
                    <a:pt x="340" y="377"/>
                    <a:pt x="359" y="338"/>
                  </a:cubicBezTo>
                  <a:cubicBezTo>
                    <a:pt x="372" y="296"/>
                    <a:pt x="391" y="259"/>
                    <a:pt x="414" y="222"/>
                  </a:cubicBezTo>
                  <a:cubicBezTo>
                    <a:pt x="426" y="204"/>
                    <a:pt x="437" y="185"/>
                    <a:pt x="451" y="169"/>
                  </a:cubicBezTo>
                  <a:cubicBezTo>
                    <a:pt x="463" y="150"/>
                    <a:pt x="474" y="134"/>
                    <a:pt x="488" y="118"/>
                  </a:cubicBezTo>
                  <a:cubicBezTo>
                    <a:pt x="516" y="86"/>
                    <a:pt x="548" y="56"/>
                    <a:pt x="581" y="28"/>
                  </a:cubicBez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6274374" y="3282915"/>
              <a:ext cx="51431" cy="67096"/>
            </a:xfrm>
            <a:custGeom>
              <a:rect b="b" l="l" r="r" t="t"/>
              <a:pathLst>
                <a:path extrusionOk="0" h="998" w="765">
                  <a:moveTo>
                    <a:pt x="364" y="0"/>
                  </a:moveTo>
                  <a:cubicBezTo>
                    <a:pt x="276" y="271"/>
                    <a:pt x="154" y="530"/>
                    <a:pt x="1" y="771"/>
                  </a:cubicBezTo>
                  <a:lnTo>
                    <a:pt x="355" y="997"/>
                  </a:lnTo>
                  <a:cubicBezTo>
                    <a:pt x="315" y="831"/>
                    <a:pt x="325" y="653"/>
                    <a:pt x="403" y="491"/>
                  </a:cubicBezTo>
                  <a:cubicBezTo>
                    <a:pt x="422" y="449"/>
                    <a:pt x="445" y="412"/>
                    <a:pt x="470" y="375"/>
                  </a:cubicBezTo>
                  <a:cubicBezTo>
                    <a:pt x="496" y="340"/>
                    <a:pt x="524" y="308"/>
                    <a:pt x="554" y="278"/>
                  </a:cubicBezTo>
                  <a:cubicBezTo>
                    <a:pt x="616" y="218"/>
                    <a:pt x="686" y="167"/>
                    <a:pt x="764" y="132"/>
                  </a:cubicBezTo>
                  <a:lnTo>
                    <a:pt x="3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6237734" y="3334682"/>
              <a:ext cx="60507" cy="64742"/>
            </a:xfrm>
            <a:custGeom>
              <a:rect b="b" l="l" r="r" t="t"/>
              <a:pathLst>
                <a:path extrusionOk="0" h="963" w="900">
                  <a:moveTo>
                    <a:pt x="546" y="1"/>
                  </a:moveTo>
                  <a:cubicBezTo>
                    <a:pt x="470" y="123"/>
                    <a:pt x="382" y="234"/>
                    <a:pt x="294" y="345"/>
                  </a:cubicBezTo>
                  <a:lnTo>
                    <a:pt x="224" y="426"/>
                  </a:lnTo>
                  <a:lnTo>
                    <a:pt x="187" y="468"/>
                  </a:lnTo>
                  <a:lnTo>
                    <a:pt x="150" y="505"/>
                  </a:lnTo>
                  <a:lnTo>
                    <a:pt x="79" y="583"/>
                  </a:lnTo>
                  <a:lnTo>
                    <a:pt x="0" y="657"/>
                  </a:lnTo>
                  <a:lnTo>
                    <a:pt x="287" y="963"/>
                  </a:lnTo>
                  <a:cubicBezTo>
                    <a:pt x="287" y="921"/>
                    <a:pt x="292" y="877"/>
                    <a:pt x="301" y="836"/>
                  </a:cubicBezTo>
                  <a:cubicBezTo>
                    <a:pt x="308" y="794"/>
                    <a:pt x="317" y="750"/>
                    <a:pt x="331" y="711"/>
                  </a:cubicBezTo>
                  <a:cubicBezTo>
                    <a:pt x="361" y="632"/>
                    <a:pt x="403" y="553"/>
                    <a:pt x="460" y="484"/>
                  </a:cubicBezTo>
                  <a:cubicBezTo>
                    <a:pt x="516" y="415"/>
                    <a:pt x="588" y="361"/>
                    <a:pt x="659" y="317"/>
                  </a:cubicBezTo>
                  <a:cubicBezTo>
                    <a:pt x="696" y="294"/>
                    <a:pt x="736" y="278"/>
                    <a:pt x="777" y="262"/>
                  </a:cubicBezTo>
                  <a:cubicBezTo>
                    <a:pt x="817" y="248"/>
                    <a:pt x="858" y="234"/>
                    <a:pt x="900" y="227"/>
                  </a:cubicBezTo>
                  <a:lnTo>
                    <a:pt x="5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6191346" y="3378853"/>
              <a:ext cx="65684" cy="58557"/>
            </a:xfrm>
            <a:custGeom>
              <a:rect b="b" l="l" r="r" t="t"/>
              <a:pathLst>
                <a:path extrusionOk="0" h="871" w="977">
                  <a:moveTo>
                    <a:pt x="690" y="0"/>
                  </a:moveTo>
                  <a:cubicBezTo>
                    <a:pt x="484" y="197"/>
                    <a:pt x="248" y="361"/>
                    <a:pt x="1" y="500"/>
                  </a:cubicBezTo>
                  <a:lnTo>
                    <a:pt x="202" y="870"/>
                  </a:lnTo>
                  <a:cubicBezTo>
                    <a:pt x="214" y="828"/>
                    <a:pt x="228" y="787"/>
                    <a:pt x="246" y="748"/>
                  </a:cubicBezTo>
                  <a:cubicBezTo>
                    <a:pt x="262" y="708"/>
                    <a:pt x="285" y="671"/>
                    <a:pt x="308" y="634"/>
                  </a:cubicBezTo>
                  <a:cubicBezTo>
                    <a:pt x="332" y="600"/>
                    <a:pt x="357" y="565"/>
                    <a:pt x="389" y="535"/>
                  </a:cubicBezTo>
                  <a:cubicBezTo>
                    <a:pt x="419" y="502"/>
                    <a:pt x="452" y="472"/>
                    <a:pt x="489" y="447"/>
                  </a:cubicBezTo>
                  <a:cubicBezTo>
                    <a:pt x="526" y="421"/>
                    <a:pt x="563" y="398"/>
                    <a:pt x="602" y="380"/>
                  </a:cubicBezTo>
                  <a:cubicBezTo>
                    <a:pt x="642" y="361"/>
                    <a:pt x="683" y="347"/>
                    <a:pt x="722" y="334"/>
                  </a:cubicBezTo>
                  <a:cubicBezTo>
                    <a:pt x="790" y="315"/>
                    <a:pt x="860" y="307"/>
                    <a:pt x="928" y="307"/>
                  </a:cubicBezTo>
                  <a:cubicBezTo>
                    <a:pt x="945" y="307"/>
                    <a:pt x="961" y="307"/>
                    <a:pt x="977" y="308"/>
                  </a:cubicBezTo>
                  <a:lnTo>
                    <a:pt x="6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6138032" y="3412468"/>
              <a:ext cx="66961" cy="48540"/>
            </a:xfrm>
            <a:custGeom>
              <a:rect b="b" l="l" r="r" t="t"/>
              <a:pathLst>
                <a:path extrusionOk="0" h="722" w="996">
                  <a:moveTo>
                    <a:pt x="794" y="0"/>
                  </a:moveTo>
                  <a:cubicBezTo>
                    <a:pt x="544" y="139"/>
                    <a:pt x="276" y="243"/>
                    <a:pt x="1" y="315"/>
                  </a:cubicBezTo>
                  <a:lnTo>
                    <a:pt x="105" y="722"/>
                  </a:lnTo>
                  <a:cubicBezTo>
                    <a:pt x="146" y="645"/>
                    <a:pt x="199" y="578"/>
                    <a:pt x="264" y="520"/>
                  </a:cubicBezTo>
                  <a:cubicBezTo>
                    <a:pt x="329" y="463"/>
                    <a:pt x="403" y="419"/>
                    <a:pt x="486" y="384"/>
                  </a:cubicBezTo>
                  <a:cubicBezTo>
                    <a:pt x="572" y="352"/>
                    <a:pt x="655" y="333"/>
                    <a:pt x="743" y="333"/>
                  </a:cubicBezTo>
                  <a:cubicBezTo>
                    <a:pt x="753" y="333"/>
                    <a:pt x="762" y="332"/>
                    <a:pt x="772" y="332"/>
                  </a:cubicBezTo>
                  <a:cubicBezTo>
                    <a:pt x="846" y="332"/>
                    <a:pt x="923" y="348"/>
                    <a:pt x="995" y="370"/>
                  </a:cubicBezTo>
                  <a:lnTo>
                    <a:pt x="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6081088" y="3433578"/>
              <a:ext cx="64003" cy="35363"/>
            </a:xfrm>
            <a:custGeom>
              <a:rect b="b" l="l" r="r" t="t"/>
              <a:pathLst>
                <a:path extrusionOk="0" h="526" w="952">
                  <a:moveTo>
                    <a:pt x="848" y="1"/>
                  </a:moveTo>
                  <a:cubicBezTo>
                    <a:pt x="570" y="68"/>
                    <a:pt x="285" y="105"/>
                    <a:pt x="1" y="105"/>
                  </a:cubicBezTo>
                  <a:lnTo>
                    <a:pt x="1" y="526"/>
                  </a:lnTo>
                  <a:cubicBezTo>
                    <a:pt x="59" y="461"/>
                    <a:pt x="128" y="410"/>
                    <a:pt x="205" y="371"/>
                  </a:cubicBezTo>
                  <a:cubicBezTo>
                    <a:pt x="281" y="329"/>
                    <a:pt x="364" y="306"/>
                    <a:pt x="454" y="292"/>
                  </a:cubicBezTo>
                  <a:cubicBezTo>
                    <a:pt x="484" y="289"/>
                    <a:pt x="512" y="287"/>
                    <a:pt x="541" y="287"/>
                  </a:cubicBezTo>
                  <a:cubicBezTo>
                    <a:pt x="600" y="287"/>
                    <a:pt x="658" y="294"/>
                    <a:pt x="716" y="308"/>
                  </a:cubicBezTo>
                  <a:cubicBezTo>
                    <a:pt x="799" y="327"/>
                    <a:pt x="878" y="359"/>
                    <a:pt x="952" y="408"/>
                  </a:cubicBezTo>
                  <a:lnTo>
                    <a:pt x="8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5882895" y="3013254"/>
              <a:ext cx="397195" cy="397195"/>
            </a:xfrm>
            <a:custGeom>
              <a:rect b="b" l="l" r="r" t="t"/>
              <a:pathLst>
                <a:path extrusionOk="0" h="5908" w="5908">
                  <a:moveTo>
                    <a:pt x="5907" y="2954"/>
                  </a:moveTo>
                  <a:cubicBezTo>
                    <a:pt x="5907" y="4587"/>
                    <a:pt x="4587" y="5908"/>
                    <a:pt x="2954" y="5908"/>
                  </a:cubicBezTo>
                  <a:cubicBezTo>
                    <a:pt x="1323" y="5908"/>
                    <a:pt x="0" y="4587"/>
                    <a:pt x="0" y="2954"/>
                  </a:cubicBezTo>
                  <a:cubicBezTo>
                    <a:pt x="0" y="1324"/>
                    <a:pt x="1323" y="1"/>
                    <a:pt x="2954" y="1"/>
                  </a:cubicBezTo>
                  <a:cubicBezTo>
                    <a:pt x="4587" y="1"/>
                    <a:pt x="5907" y="1324"/>
                    <a:pt x="5907" y="29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5897013" y="3027440"/>
              <a:ext cx="369093" cy="369025"/>
            </a:xfrm>
            <a:custGeom>
              <a:rect b="b" l="l" r="r" t="t"/>
              <a:pathLst>
                <a:path extrusionOk="0" h="5489" w="5490">
                  <a:moveTo>
                    <a:pt x="5489" y="2743"/>
                  </a:moveTo>
                  <a:cubicBezTo>
                    <a:pt x="5489" y="4261"/>
                    <a:pt x="4261" y="5489"/>
                    <a:pt x="2744" y="5489"/>
                  </a:cubicBezTo>
                  <a:cubicBezTo>
                    <a:pt x="1229" y="5489"/>
                    <a:pt x="1" y="4261"/>
                    <a:pt x="1" y="2743"/>
                  </a:cubicBezTo>
                  <a:cubicBezTo>
                    <a:pt x="1" y="1228"/>
                    <a:pt x="1229" y="0"/>
                    <a:pt x="2744" y="0"/>
                  </a:cubicBezTo>
                  <a:cubicBezTo>
                    <a:pt x="4261" y="0"/>
                    <a:pt x="5489" y="1228"/>
                    <a:pt x="5489" y="27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5911131" y="3695911"/>
              <a:ext cx="339108" cy="98626"/>
            </a:xfrm>
            <a:custGeom>
              <a:rect b="b" l="l" r="r" t="t"/>
              <a:pathLst>
                <a:path extrusionOk="0" h="1467" w="5044">
                  <a:moveTo>
                    <a:pt x="1" y="729"/>
                  </a:moveTo>
                  <a:lnTo>
                    <a:pt x="1" y="729"/>
                  </a:lnTo>
                  <a:cubicBezTo>
                    <a:pt x="1" y="327"/>
                    <a:pt x="126" y="0"/>
                    <a:pt x="279" y="0"/>
                  </a:cubicBezTo>
                  <a:lnTo>
                    <a:pt x="4768" y="7"/>
                  </a:lnTo>
                  <a:cubicBezTo>
                    <a:pt x="4921" y="7"/>
                    <a:pt x="5043" y="334"/>
                    <a:pt x="5043" y="738"/>
                  </a:cubicBezTo>
                  <a:lnTo>
                    <a:pt x="5043" y="738"/>
                  </a:lnTo>
                  <a:cubicBezTo>
                    <a:pt x="5043" y="1141"/>
                    <a:pt x="4918" y="1467"/>
                    <a:pt x="4766" y="1467"/>
                  </a:cubicBezTo>
                  <a:lnTo>
                    <a:pt x="276" y="1460"/>
                  </a:lnTo>
                  <a:cubicBezTo>
                    <a:pt x="124" y="1460"/>
                    <a:pt x="1" y="1131"/>
                    <a:pt x="1" y="729"/>
                  </a:cubicBezTo>
                  <a:close/>
                </a:path>
              </a:pathLst>
            </a:custGeom>
            <a:solidFill>
              <a:schemeClr val="accent3"/>
            </a:solidFill>
            <a:ln cap="flat" cmpd="sng" w="9525">
              <a:solidFill>
                <a:schemeClr val="dk1"/>
              </a:solidFill>
              <a:prstDash val="solid"/>
              <a:miter lim="23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6185765" y="857647"/>
              <a:ext cx="90895" cy="24942"/>
            </a:xfrm>
            <a:custGeom>
              <a:rect b="b" l="l" r="r" t="t"/>
              <a:pathLst>
                <a:path extrusionOk="0" h="371" w="1352">
                  <a:moveTo>
                    <a:pt x="1" y="370"/>
                  </a:moveTo>
                  <a:lnTo>
                    <a:pt x="1" y="0"/>
                  </a:lnTo>
                  <a:lnTo>
                    <a:pt x="1351" y="0"/>
                  </a:lnTo>
                  <a:lnTo>
                    <a:pt x="1351" y="37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6276593" y="836940"/>
              <a:ext cx="66625" cy="66625"/>
            </a:xfrm>
            <a:custGeom>
              <a:rect b="b" l="l" r="r" t="t"/>
              <a:pathLst>
                <a:path extrusionOk="0" h="991" w="991">
                  <a:moveTo>
                    <a:pt x="988" y="990"/>
                  </a:moveTo>
                  <a:lnTo>
                    <a:pt x="990" y="0"/>
                  </a:lnTo>
                  <a:lnTo>
                    <a:pt x="0" y="308"/>
                  </a:lnTo>
                  <a:lnTo>
                    <a:pt x="0" y="67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6185429" y="1007504"/>
              <a:ext cx="90895" cy="25144"/>
            </a:xfrm>
            <a:custGeom>
              <a:rect b="b" l="l" r="r" t="t"/>
              <a:pathLst>
                <a:path extrusionOk="0" h="374" w="1352">
                  <a:moveTo>
                    <a:pt x="1" y="371"/>
                  </a:moveTo>
                  <a:lnTo>
                    <a:pt x="3" y="1"/>
                  </a:lnTo>
                  <a:lnTo>
                    <a:pt x="1352" y="3"/>
                  </a:lnTo>
                  <a:lnTo>
                    <a:pt x="1352" y="3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6276257" y="986998"/>
              <a:ext cx="66625" cy="66490"/>
            </a:xfrm>
            <a:custGeom>
              <a:rect b="b" l="l" r="r" t="t"/>
              <a:pathLst>
                <a:path extrusionOk="0" h="989" w="991">
                  <a:moveTo>
                    <a:pt x="991" y="988"/>
                  </a:moveTo>
                  <a:lnTo>
                    <a:pt x="991" y="0"/>
                  </a:lnTo>
                  <a:lnTo>
                    <a:pt x="1" y="308"/>
                  </a:lnTo>
                  <a:lnTo>
                    <a:pt x="1" y="67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6185295" y="1157427"/>
              <a:ext cx="90895" cy="25077"/>
            </a:xfrm>
            <a:custGeom>
              <a:rect b="b" l="l" r="r" t="t"/>
              <a:pathLst>
                <a:path extrusionOk="0" h="373" w="1352">
                  <a:moveTo>
                    <a:pt x="1" y="370"/>
                  </a:moveTo>
                  <a:lnTo>
                    <a:pt x="1" y="0"/>
                  </a:lnTo>
                  <a:lnTo>
                    <a:pt x="1351" y="3"/>
                  </a:lnTo>
                  <a:lnTo>
                    <a:pt x="1351" y="3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6276122" y="1136922"/>
              <a:ext cx="66625" cy="66558"/>
            </a:xfrm>
            <a:custGeom>
              <a:rect b="b" l="l" r="r" t="t"/>
              <a:pathLst>
                <a:path extrusionOk="0" h="990" w="991">
                  <a:moveTo>
                    <a:pt x="988" y="990"/>
                  </a:moveTo>
                  <a:lnTo>
                    <a:pt x="990" y="0"/>
                  </a:lnTo>
                  <a:lnTo>
                    <a:pt x="0" y="308"/>
                  </a:lnTo>
                  <a:lnTo>
                    <a:pt x="0" y="67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893584" y="857177"/>
              <a:ext cx="90895" cy="25077"/>
            </a:xfrm>
            <a:custGeom>
              <a:rect b="b" l="l" r="r" t="t"/>
              <a:pathLst>
                <a:path extrusionOk="0" h="373" w="1352">
                  <a:moveTo>
                    <a:pt x="1349" y="373"/>
                  </a:moveTo>
                  <a:lnTo>
                    <a:pt x="1351" y="2"/>
                  </a:lnTo>
                  <a:lnTo>
                    <a:pt x="1" y="0"/>
                  </a:lnTo>
                  <a:lnTo>
                    <a:pt x="1" y="37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827027" y="836133"/>
              <a:ext cx="66625" cy="66625"/>
            </a:xfrm>
            <a:custGeom>
              <a:rect b="b" l="l" r="r" t="t"/>
              <a:pathLst>
                <a:path extrusionOk="0" h="991" w="991">
                  <a:moveTo>
                    <a:pt x="1" y="991"/>
                  </a:moveTo>
                  <a:lnTo>
                    <a:pt x="1" y="1"/>
                  </a:lnTo>
                  <a:lnTo>
                    <a:pt x="991" y="313"/>
                  </a:lnTo>
                  <a:lnTo>
                    <a:pt x="991" y="68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893315" y="1007033"/>
              <a:ext cx="90828" cy="25144"/>
            </a:xfrm>
            <a:custGeom>
              <a:rect b="b" l="l" r="r" t="t"/>
              <a:pathLst>
                <a:path extrusionOk="0" h="374" w="1351">
                  <a:moveTo>
                    <a:pt x="1351" y="373"/>
                  </a:moveTo>
                  <a:lnTo>
                    <a:pt x="1351" y="3"/>
                  </a:lnTo>
                  <a:lnTo>
                    <a:pt x="0" y="1"/>
                  </a:lnTo>
                  <a:lnTo>
                    <a:pt x="0" y="37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5826758" y="986192"/>
              <a:ext cx="66558" cy="66490"/>
            </a:xfrm>
            <a:custGeom>
              <a:rect b="b" l="l" r="r" t="t"/>
              <a:pathLst>
                <a:path extrusionOk="0" h="989" w="990">
                  <a:moveTo>
                    <a:pt x="0" y="988"/>
                  </a:moveTo>
                  <a:lnTo>
                    <a:pt x="2" y="1"/>
                  </a:lnTo>
                  <a:lnTo>
                    <a:pt x="990" y="311"/>
                  </a:lnTo>
                  <a:lnTo>
                    <a:pt x="990" y="68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5893114" y="1156957"/>
              <a:ext cx="90895" cy="25077"/>
            </a:xfrm>
            <a:custGeom>
              <a:rect b="b" l="l" r="r" t="t"/>
              <a:pathLst>
                <a:path extrusionOk="0" h="373" w="1352">
                  <a:moveTo>
                    <a:pt x="1349" y="373"/>
                  </a:moveTo>
                  <a:lnTo>
                    <a:pt x="1351" y="3"/>
                  </a:lnTo>
                  <a:lnTo>
                    <a:pt x="1" y="0"/>
                  </a:lnTo>
                  <a:lnTo>
                    <a:pt x="1" y="37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5826556" y="1136115"/>
              <a:ext cx="66625" cy="66625"/>
            </a:xfrm>
            <a:custGeom>
              <a:rect b="b" l="l" r="r" t="t"/>
              <a:pathLst>
                <a:path extrusionOk="0" h="991" w="991">
                  <a:moveTo>
                    <a:pt x="1" y="990"/>
                  </a:moveTo>
                  <a:lnTo>
                    <a:pt x="1" y="0"/>
                  </a:lnTo>
                  <a:lnTo>
                    <a:pt x="991" y="310"/>
                  </a:lnTo>
                  <a:lnTo>
                    <a:pt x="991" y="68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5906627" y="727019"/>
              <a:ext cx="357126" cy="524058"/>
            </a:xfrm>
            <a:custGeom>
              <a:rect b="b" l="l" r="r" t="t"/>
              <a:pathLst>
                <a:path extrusionOk="0" h="7795" w="5312">
                  <a:moveTo>
                    <a:pt x="403" y="6308"/>
                  </a:moveTo>
                  <a:cubicBezTo>
                    <a:pt x="769" y="4487"/>
                    <a:pt x="635" y="2621"/>
                    <a:pt x="1" y="833"/>
                  </a:cubicBezTo>
                  <a:cubicBezTo>
                    <a:pt x="1773" y="0"/>
                    <a:pt x="3542" y="3"/>
                    <a:pt x="5311" y="840"/>
                  </a:cubicBezTo>
                  <a:cubicBezTo>
                    <a:pt x="4671" y="2628"/>
                    <a:pt x="4532" y="4492"/>
                    <a:pt x="4893" y="6312"/>
                  </a:cubicBezTo>
                  <a:cubicBezTo>
                    <a:pt x="5045" y="7082"/>
                    <a:pt x="4451" y="7795"/>
                    <a:pt x="3667" y="7795"/>
                  </a:cubicBezTo>
                  <a:lnTo>
                    <a:pt x="1625" y="7790"/>
                  </a:lnTo>
                  <a:cubicBezTo>
                    <a:pt x="841" y="7790"/>
                    <a:pt x="248" y="7073"/>
                    <a:pt x="403" y="63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5933855" y="762920"/>
              <a:ext cx="302535" cy="466106"/>
            </a:xfrm>
            <a:custGeom>
              <a:rect b="b" l="l" r="r" t="t"/>
              <a:pathLst>
                <a:path extrusionOk="0" h="6933" w="4500">
                  <a:moveTo>
                    <a:pt x="1220" y="6930"/>
                  </a:moveTo>
                  <a:cubicBezTo>
                    <a:pt x="942" y="6930"/>
                    <a:pt x="683" y="6805"/>
                    <a:pt x="507" y="6590"/>
                  </a:cubicBezTo>
                  <a:cubicBezTo>
                    <a:pt x="334" y="6380"/>
                    <a:pt x="267" y="6104"/>
                    <a:pt x="320" y="5836"/>
                  </a:cubicBezTo>
                  <a:cubicBezTo>
                    <a:pt x="681" y="4039"/>
                    <a:pt x="574" y="2237"/>
                    <a:pt x="1" y="477"/>
                  </a:cubicBezTo>
                  <a:cubicBezTo>
                    <a:pt x="736" y="169"/>
                    <a:pt x="1479" y="10"/>
                    <a:pt x="2207" y="5"/>
                  </a:cubicBezTo>
                  <a:cubicBezTo>
                    <a:pt x="2966" y="1"/>
                    <a:pt x="3736" y="160"/>
                    <a:pt x="4499" y="484"/>
                  </a:cubicBezTo>
                  <a:cubicBezTo>
                    <a:pt x="3921" y="2242"/>
                    <a:pt x="3810" y="4043"/>
                    <a:pt x="4166" y="5843"/>
                  </a:cubicBezTo>
                  <a:cubicBezTo>
                    <a:pt x="4219" y="6109"/>
                    <a:pt x="4150" y="6382"/>
                    <a:pt x="3979" y="6592"/>
                  </a:cubicBezTo>
                  <a:cubicBezTo>
                    <a:pt x="3805" y="6807"/>
                    <a:pt x="3546" y="6930"/>
                    <a:pt x="3271" y="6932"/>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5981454" y="1239650"/>
              <a:ext cx="206127" cy="29514"/>
            </a:xfrm>
            <a:custGeom>
              <a:rect b="b" l="l" r="r" t="t"/>
              <a:pathLst>
                <a:path extrusionOk="0" h="439" w="3066">
                  <a:moveTo>
                    <a:pt x="3063" y="438"/>
                  </a:moveTo>
                  <a:lnTo>
                    <a:pt x="0" y="433"/>
                  </a:lnTo>
                  <a:lnTo>
                    <a:pt x="3" y="1"/>
                  </a:lnTo>
                  <a:lnTo>
                    <a:pt x="3065" y="6"/>
                  </a:lnTo>
                  <a:close/>
                </a:path>
              </a:pathLst>
            </a:custGeom>
            <a:solidFill>
              <a:srgbClr val="1B3359">
                <a:alpha val="14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6016615" y="1250743"/>
              <a:ext cx="11362" cy="2494367"/>
            </a:xfrm>
            <a:custGeom>
              <a:rect b="b" l="l" r="r" t="t"/>
              <a:pathLst>
                <a:path extrusionOk="0" h="37102" w="169">
                  <a:moveTo>
                    <a:pt x="56" y="0"/>
                  </a:moveTo>
                  <a:lnTo>
                    <a:pt x="0" y="37101"/>
                  </a:lnTo>
                  <a:lnTo>
                    <a:pt x="113" y="37101"/>
                  </a:lnTo>
                  <a:lnTo>
                    <a:pt x="1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6056684" y="1250878"/>
              <a:ext cx="11631" cy="2494367"/>
            </a:xfrm>
            <a:custGeom>
              <a:rect b="b" l="l" r="r" t="t"/>
              <a:pathLst>
                <a:path extrusionOk="0" h="37102" w="173">
                  <a:moveTo>
                    <a:pt x="56" y="0"/>
                  </a:moveTo>
                  <a:lnTo>
                    <a:pt x="1" y="37102"/>
                  </a:lnTo>
                  <a:lnTo>
                    <a:pt x="117" y="37102"/>
                  </a:lnTo>
                  <a:lnTo>
                    <a:pt x="1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6096820" y="1250878"/>
              <a:ext cx="11765" cy="2494367"/>
            </a:xfrm>
            <a:custGeom>
              <a:rect b="b" l="l" r="r" t="t"/>
              <a:pathLst>
                <a:path extrusionOk="0" h="37102" w="175">
                  <a:moveTo>
                    <a:pt x="58" y="0"/>
                  </a:moveTo>
                  <a:lnTo>
                    <a:pt x="1" y="37102"/>
                  </a:lnTo>
                  <a:lnTo>
                    <a:pt x="116" y="37102"/>
                  </a:lnTo>
                  <a:lnTo>
                    <a:pt x="1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6137091" y="1250878"/>
              <a:ext cx="11564" cy="2494367"/>
            </a:xfrm>
            <a:custGeom>
              <a:rect b="b" l="l" r="r" t="t"/>
              <a:pathLst>
                <a:path extrusionOk="0" h="37102" w="172">
                  <a:moveTo>
                    <a:pt x="58" y="0"/>
                  </a:moveTo>
                  <a:lnTo>
                    <a:pt x="1" y="37102"/>
                  </a:lnTo>
                  <a:lnTo>
                    <a:pt x="114" y="37102"/>
                  </a:lnTo>
                  <a:lnTo>
                    <a:pt x="1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6138637" y="847697"/>
              <a:ext cx="48607" cy="48540"/>
            </a:xfrm>
            <a:custGeom>
              <a:rect b="b" l="l" r="r" t="t"/>
              <a:pathLst>
                <a:path extrusionOk="0" h="722" w="723">
                  <a:moveTo>
                    <a:pt x="128" y="594"/>
                  </a:moveTo>
                  <a:lnTo>
                    <a:pt x="128" y="594"/>
                  </a:lnTo>
                  <a:cubicBezTo>
                    <a:pt x="1" y="465"/>
                    <a:pt x="1" y="257"/>
                    <a:pt x="128" y="127"/>
                  </a:cubicBezTo>
                  <a:lnTo>
                    <a:pt x="128" y="127"/>
                  </a:lnTo>
                  <a:cubicBezTo>
                    <a:pt x="258" y="0"/>
                    <a:pt x="466" y="0"/>
                    <a:pt x="595" y="130"/>
                  </a:cubicBezTo>
                  <a:lnTo>
                    <a:pt x="595" y="130"/>
                  </a:lnTo>
                  <a:cubicBezTo>
                    <a:pt x="722" y="257"/>
                    <a:pt x="722" y="465"/>
                    <a:pt x="593" y="594"/>
                  </a:cubicBezTo>
                  <a:lnTo>
                    <a:pt x="593" y="594"/>
                  </a:lnTo>
                  <a:cubicBezTo>
                    <a:pt x="466" y="722"/>
                    <a:pt x="258" y="722"/>
                    <a:pt x="128" y="5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6138368" y="995537"/>
              <a:ext cx="48742" cy="48742"/>
            </a:xfrm>
            <a:custGeom>
              <a:rect b="b" l="l" r="r" t="t"/>
              <a:pathLst>
                <a:path extrusionOk="0" h="725" w="725">
                  <a:moveTo>
                    <a:pt x="130" y="595"/>
                  </a:moveTo>
                  <a:lnTo>
                    <a:pt x="130" y="595"/>
                  </a:lnTo>
                  <a:cubicBezTo>
                    <a:pt x="0" y="466"/>
                    <a:pt x="2" y="257"/>
                    <a:pt x="130" y="130"/>
                  </a:cubicBezTo>
                  <a:lnTo>
                    <a:pt x="130" y="130"/>
                  </a:lnTo>
                  <a:cubicBezTo>
                    <a:pt x="259" y="1"/>
                    <a:pt x="467" y="3"/>
                    <a:pt x="595" y="130"/>
                  </a:cubicBezTo>
                  <a:lnTo>
                    <a:pt x="595" y="130"/>
                  </a:lnTo>
                  <a:cubicBezTo>
                    <a:pt x="724" y="260"/>
                    <a:pt x="722" y="468"/>
                    <a:pt x="595" y="595"/>
                  </a:cubicBezTo>
                  <a:lnTo>
                    <a:pt x="595" y="595"/>
                  </a:lnTo>
                  <a:cubicBezTo>
                    <a:pt x="465" y="725"/>
                    <a:pt x="257" y="725"/>
                    <a:pt x="130" y="5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6138167" y="1145595"/>
              <a:ext cx="48607" cy="48607"/>
            </a:xfrm>
            <a:custGeom>
              <a:rect b="b" l="l" r="r" t="t"/>
              <a:pathLst>
                <a:path extrusionOk="0" h="723" w="723">
                  <a:moveTo>
                    <a:pt x="128" y="593"/>
                  </a:moveTo>
                  <a:lnTo>
                    <a:pt x="128" y="593"/>
                  </a:lnTo>
                  <a:cubicBezTo>
                    <a:pt x="1" y="465"/>
                    <a:pt x="1" y="257"/>
                    <a:pt x="130" y="128"/>
                  </a:cubicBezTo>
                  <a:lnTo>
                    <a:pt x="130" y="128"/>
                  </a:lnTo>
                  <a:cubicBezTo>
                    <a:pt x="258" y="1"/>
                    <a:pt x="466" y="1"/>
                    <a:pt x="595" y="130"/>
                  </a:cubicBezTo>
                  <a:lnTo>
                    <a:pt x="595" y="130"/>
                  </a:lnTo>
                  <a:cubicBezTo>
                    <a:pt x="722" y="257"/>
                    <a:pt x="722" y="465"/>
                    <a:pt x="593" y="595"/>
                  </a:cubicBezTo>
                  <a:lnTo>
                    <a:pt x="593" y="595"/>
                  </a:lnTo>
                  <a:cubicBezTo>
                    <a:pt x="466" y="722"/>
                    <a:pt x="258" y="722"/>
                    <a:pt x="128" y="59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982866" y="847361"/>
              <a:ext cx="48742" cy="48742"/>
            </a:xfrm>
            <a:custGeom>
              <a:rect b="b" l="l" r="r" t="t"/>
              <a:pathLst>
                <a:path extrusionOk="0" h="725" w="725">
                  <a:moveTo>
                    <a:pt x="130" y="595"/>
                  </a:moveTo>
                  <a:lnTo>
                    <a:pt x="130" y="595"/>
                  </a:lnTo>
                  <a:cubicBezTo>
                    <a:pt x="0" y="465"/>
                    <a:pt x="3" y="257"/>
                    <a:pt x="130" y="130"/>
                  </a:cubicBezTo>
                  <a:lnTo>
                    <a:pt x="130" y="130"/>
                  </a:lnTo>
                  <a:cubicBezTo>
                    <a:pt x="259" y="0"/>
                    <a:pt x="467" y="3"/>
                    <a:pt x="595" y="130"/>
                  </a:cubicBezTo>
                  <a:lnTo>
                    <a:pt x="595" y="130"/>
                  </a:lnTo>
                  <a:cubicBezTo>
                    <a:pt x="724" y="259"/>
                    <a:pt x="722" y="468"/>
                    <a:pt x="595" y="595"/>
                  </a:cubicBezTo>
                  <a:lnTo>
                    <a:pt x="595" y="595"/>
                  </a:lnTo>
                  <a:cubicBezTo>
                    <a:pt x="465" y="724"/>
                    <a:pt x="257" y="724"/>
                    <a:pt x="130" y="5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982664" y="995402"/>
              <a:ext cx="48607" cy="48540"/>
            </a:xfrm>
            <a:custGeom>
              <a:rect b="b" l="l" r="r" t="t"/>
              <a:pathLst>
                <a:path extrusionOk="0" h="722" w="723">
                  <a:moveTo>
                    <a:pt x="128" y="595"/>
                  </a:moveTo>
                  <a:lnTo>
                    <a:pt x="128" y="595"/>
                  </a:lnTo>
                  <a:cubicBezTo>
                    <a:pt x="1" y="465"/>
                    <a:pt x="1" y="257"/>
                    <a:pt x="130" y="128"/>
                  </a:cubicBezTo>
                  <a:lnTo>
                    <a:pt x="130" y="128"/>
                  </a:lnTo>
                  <a:cubicBezTo>
                    <a:pt x="258" y="0"/>
                    <a:pt x="466" y="0"/>
                    <a:pt x="595" y="130"/>
                  </a:cubicBezTo>
                  <a:lnTo>
                    <a:pt x="595" y="130"/>
                  </a:lnTo>
                  <a:cubicBezTo>
                    <a:pt x="723" y="257"/>
                    <a:pt x="723" y="465"/>
                    <a:pt x="595" y="595"/>
                  </a:cubicBezTo>
                  <a:lnTo>
                    <a:pt x="595" y="595"/>
                  </a:lnTo>
                  <a:cubicBezTo>
                    <a:pt x="466" y="722"/>
                    <a:pt x="258" y="722"/>
                    <a:pt x="128" y="5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982395" y="1145259"/>
              <a:ext cx="48742" cy="48742"/>
            </a:xfrm>
            <a:custGeom>
              <a:rect b="b" l="l" r="r" t="t"/>
              <a:pathLst>
                <a:path extrusionOk="0" h="725" w="725">
                  <a:moveTo>
                    <a:pt x="130" y="595"/>
                  </a:moveTo>
                  <a:lnTo>
                    <a:pt x="130" y="595"/>
                  </a:lnTo>
                  <a:cubicBezTo>
                    <a:pt x="0" y="466"/>
                    <a:pt x="3" y="258"/>
                    <a:pt x="130" y="130"/>
                  </a:cubicBezTo>
                  <a:lnTo>
                    <a:pt x="130" y="130"/>
                  </a:lnTo>
                  <a:cubicBezTo>
                    <a:pt x="259" y="1"/>
                    <a:pt x="468" y="3"/>
                    <a:pt x="595" y="130"/>
                  </a:cubicBezTo>
                  <a:lnTo>
                    <a:pt x="595" y="130"/>
                  </a:lnTo>
                  <a:cubicBezTo>
                    <a:pt x="724" y="260"/>
                    <a:pt x="724" y="468"/>
                    <a:pt x="595" y="595"/>
                  </a:cubicBezTo>
                  <a:lnTo>
                    <a:pt x="595" y="595"/>
                  </a:lnTo>
                  <a:cubicBezTo>
                    <a:pt x="465" y="725"/>
                    <a:pt x="257" y="725"/>
                    <a:pt x="130" y="5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7"/>
          <p:cNvGrpSpPr/>
          <p:nvPr/>
        </p:nvGrpSpPr>
        <p:grpSpPr>
          <a:xfrm rot="-822915">
            <a:off x="8620706" y="1950684"/>
            <a:ext cx="377927" cy="260602"/>
            <a:chOff x="3014874" y="647498"/>
            <a:chExt cx="377921" cy="260598"/>
          </a:xfrm>
        </p:grpSpPr>
        <p:sp>
          <p:nvSpPr>
            <p:cNvPr id="487" name="Google Shape;487;p27"/>
            <p:cNvSpPr/>
            <p:nvPr/>
          </p:nvSpPr>
          <p:spPr>
            <a:xfrm>
              <a:off x="3014874" y="647498"/>
              <a:ext cx="199756" cy="188837"/>
            </a:xfrm>
            <a:custGeom>
              <a:rect b="b" l="l" r="r" t="t"/>
              <a:pathLst>
                <a:path extrusionOk="0" h="3663" w="3875">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3193039" y="721063"/>
              <a:ext cx="199756" cy="187032"/>
            </a:xfrm>
            <a:custGeom>
              <a:rect b="b" l="l" r="r" t="t"/>
              <a:pathLst>
                <a:path extrusionOk="0" h="3628" w="3875">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3197318" y="647498"/>
              <a:ext cx="195478" cy="91506"/>
            </a:xfrm>
            <a:custGeom>
              <a:rect b="b" l="l" r="r" t="t"/>
              <a:pathLst>
                <a:path extrusionOk="0" h="1775" w="3792">
                  <a:moveTo>
                    <a:pt x="151" y="0"/>
                  </a:moveTo>
                  <a:lnTo>
                    <a:pt x="0" y="229"/>
                  </a:lnTo>
                  <a:lnTo>
                    <a:pt x="3622" y="1774"/>
                  </a:lnTo>
                  <a:lnTo>
                    <a:pt x="3791" y="1515"/>
                  </a:lnTo>
                  <a:lnTo>
                    <a:pt x="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3182419" y="670284"/>
              <a:ext cx="195478" cy="91351"/>
            </a:xfrm>
            <a:custGeom>
              <a:rect b="b" l="l" r="r" t="t"/>
              <a:pathLst>
                <a:path extrusionOk="0" h="1772" w="3792">
                  <a:moveTo>
                    <a:pt x="151" y="0"/>
                  </a:moveTo>
                  <a:lnTo>
                    <a:pt x="0" y="227"/>
                  </a:lnTo>
                  <a:lnTo>
                    <a:pt x="3620" y="1772"/>
                  </a:lnTo>
                  <a:lnTo>
                    <a:pt x="3791" y="1513"/>
                  </a:lnTo>
                  <a:lnTo>
                    <a:pt x="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7"/>
          <p:cNvGrpSpPr/>
          <p:nvPr/>
        </p:nvGrpSpPr>
        <p:grpSpPr>
          <a:xfrm rot="-1258228">
            <a:off x="8295612" y="2443204"/>
            <a:ext cx="347061" cy="257012"/>
            <a:chOff x="8593776" y="2443250"/>
            <a:chExt cx="347048" cy="257002"/>
          </a:xfrm>
        </p:grpSpPr>
        <p:sp>
          <p:nvSpPr>
            <p:cNvPr id="492" name="Google Shape;492;p27"/>
            <p:cNvSpPr/>
            <p:nvPr/>
          </p:nvSpPr>
          <p:spPr>
            <a:xfrm>
              <a:off x="8752011" y="2443250"/>
              <a:ext cx="84233" cy="74287"/>
            </a:xfrm>
            <a:custGeom>
              <a:rect b="b" l="l" r="r" t="t"/>
              <a:pathLst>
                <a:path extrusionOk="0" h="1441" w="1634">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8891026" y="2613798"/>
              <a:ext cx="49797" cy="43923"/>
            </a:xfrm>
            <a:custGeom>
              <a:rect b="b" l="l" r="r" t="t"/>
              <a:pathLst>
                <a:path extrusionOk="0" h="852" w="966">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8593776" y="2656278"/>
              <a:ext cx="49797" cy="43974"/>
            </a:xfrm>
            <a:custGeom>
              <a:rect b="b" l="l" r="r" t="t"/>
              <a:pathLst>
                <a:path extrusionOk="0" h="853" w="966">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Truth Distribution of Genres</a:t>
            </a:r>
            <a:endParaRPr/>
          </a:p>
        </p:txBody>
      </p:sp>
      <p:pic>
        <p:nvPicPr>
          <p:cNvPr id="500" name="Google Shape;500;p28"/>
          <p:cNvPicPr preferRelativeResize="0"/>
          <p:nvPr/>
        </p:nvPicPr>
        <p:blipFill>
          <a:blip r:embed="rId3">
            <a:alphaModFix/>
          </a:blip>
          <a:stretch>
            <a:fillRect/>
          </a:stretch>
        </p:blipFill>
        <p:spPr>
          <a:xfrm>
            <a:off x="0" y="1075375"/>
            <a:ext cx="8718951" cy="406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506" name="Google Shape;506;p29"/>
          <p:cNvSpPr txBox="1"/>
          <p:nvPr>
            <p:ph idx="1" type="body"/>
          </p:nvPr>
        </p:nvSpPr>
        <p:spPr>
          <a:xfrm>
            <a:off x="551900" y="1085800"/>
            <a:ext cx="7558200" cy="302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Column types had different formats</a:t>
            </a:r>
            <a:endParaRPr sz="1500"/>
          </a:p>
          <a:p>
            <a:pPr indent="-323850" lvl="1" marL="914400" rtl="0" algn="l">
              <a:spcBef>
                <a:spcPts val="0"/>
              </a:spcBef>
              <a:spcAft>
                <a:spcPts val="0"/>
              </a:spcAft>
              <a:buSzPts val="1500"/>
              <a:buChar char="○"/>
            </a:pPr>
            <a:r>
              <a:rPr lang="en" sz="1500"/>
              <a:t>This caused issues when trying to </a:t>
            </a:r>
            <a:r>
              <a:rPr lang="en" sz="1500"/>
              <a:t>analyze</a:t>
            </a:r>
            <a:r>
              <a:rPr lang="en" sz="1500"/>
              <a:t> artist &amp; years</a:t>
            </a:r>
            <a:endParaRPr sz="1500"/>
          </a:p>
          <a:p>
            <a:pPr indent="-323850" lvl="0" marL="457200" rtl="0" algn="l">
              <a:spcBef>
                <a:spcPts val="0"/>
              </a:spcBef>
              <a:spcAft>
                <a:spcPts val="0"/>
              </a:spcAft>
              <a:buSzPts val="1500"/>
              <a:buChar char="●"/>
            </a:pPr>
            <a:r>
              <a:rPr lang="en" sz="1500"/>
              <a:t>Variables not uniform so hard to compare</a:t>
            </a:r>
            <a:endParaRPr sz="1500"/>
          </a:p>
          <a:p>
            <a:pPr indent="-323850" lvl="1" marL="914400" rtl="0" algn="l">
              <a:spcBef>
                <a:spcPts val="0"/>
              </a:spcBef>
              <a:spcAft>
                <a:spcPts val="0"/>
              </a:spcAft>
              <a:buSzPts val="1500"/>
              <a:buChar char="○"/>
            </a:pPr>
            <a:r>
              <a:rPr lang="en" sz="1500"/>
              <a:t>Need to do more data preprocessing to be able to compare these</a:t>
            </a:r>
            <a:endParaRPr sz="1500"/>
          </a:p>
          <a:p>
            <a:pPr indent="-323850" lvl="0" marL="457200" rtl="0" algn="l">
              <a:spcBef>
                <a:spcPts val="0"/>
              </a:spcBef>
              <a:spcAft>
                <a:spcPts val="0"/>
              </a:spcAft>
              <a:buSzPts val="1500"/>
              <a:buChar char="●"/>
            </a:pPr>
            <a:r>
              <a:rPr lang="en" sz="1500"/>
              <a:t>Don’t know every song that exists</a:t>
            </a:r>
            <a:endParaRPr sz="1500"/>
          </a:p>
          <a:p>
            <a:pPr indent="-323850" lvl="1" marL="914400" rtl="0" algn="l">
              <a:spcBef>
                <a:spcPts val="0"/>
              </a:spcBef>
              <a:spcAft>
                <a:spcPts val="0"/>
              </a:spcAft>
              <a:buSzPts val="1500"/>
              <a:buChar char="○"/>
            </a:pPr>
            <a:r>
              <a:rPr lang="en" sz="1500"/>
              <a:t>We would have to look up several songs to prove that they are similar</a:t>
            </a:r>
            <a:endParaRPr sz="1500"/>
          </a:p>
          <a:p>
            <a:pPr indent="-323850" lvl="0" marL="457200" rtl="0" algn="l">
              <a:spcBef>
                <a:spcPts val="0"/>
              </a:spcBef>
              <a:spcAft>
                <a:spcPts val="0"/>
              </a:spcAft>
              <a:buSzPts val="1500"/>
              <a:buChar char="●"/>
            </a:pPr>
            <a:r>
              <a:rPr lang="en" sz="1500"/>
              <a:t>Preprocess to get more of a general knowledge of songs and when they were produced</a:t>
            </a:r>
            <a:endParaRPr sz="1500"/>
          </a:p>
          <a:p>
            <a:pPr indent="-323850" lvl="1" marL="914400" rtl="0" algn="l">
              <a:spcBef>
                <a:spcPts val="0"/>
              </a:spcBef>
              <a:spcAft>
                <a:spcPts val="0"/>
              </a:spcAft>
              <a:buSzPts val="1500"/>
              <a:buChar char="○"/>
            </a:pPr>
            <a:r>
              <a:rPr lang="en" sz="1500"/>
              <a:t>This is tedious and timely making it a challenge</a:t>
            </a:r>
            <a:endParaRPr sz="1500"/>
          </a:p>
          <a:p>
            <a:pPr indent="-323850" lvl="0" marL="457200" rtl="0" algn="l">
              <a:spcBef>
                <a:spcPts val="0"/>
              </a:spcBef>
              <a:spcAft>
                <a:spcPts val="0"/>
              </a:spcAft>
              <a:buSzPts val="1500"/>
              <a:buChar char="●"/>
            </a:pPr>
            <a:r>
              <a:rPr lang="en" sz="1500"/>
              <a:t>Artists tend to switch </a:t>
            </a:r>
            <a:r>
              <a:rPr lang="en" sz="1500"/>
              <a:t>genres</a:t>
            </a:r>
            <a:r>
              <a:rPr lang="en" sz="1500"/>
              <a:t> a lot throughout their careers which makes it difficult to scale what they aim for in a song</a:t>
            </a:r>
            <a:endParaRPr sz="1500"/>
          </a:p>
          <a:p>
            <a:pPr indent="-323850" lvl="0" marL="457200" rtl="0" algn="l">
              <a:spcBef>
                <a:spcPts val="0"/>
              </a:spcBef>
              <a:spcAft>
                <a:spcPts val="0"/>
              </a:spcAft>
              <a:buSzPts val="1500"/>
              <a:buChar char="●"/>
            </a:pPr>
            <a:r>
              <a:rPr lang="en" sz="1500"/>
              <a:t>Most of the data is pop songs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512" name="Google Shape;512;p30"/>
          <p:cNvSpPr txBox="1"/>
          <p:nvPr>
            <p:ph idx="2" type="subTitle"/>
          </p:nvPr>
        </p:nvSpPr>
        <p:spPr>
          <a:xfrm>
            <a:off x="771550" y="1089750"/>
            <a:ext cx="7047300" cy="332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Found numerous descriptive statistics for each categories:</a:t>
            </a:r>
            <a:endParaRPr sz="1600"/>
          </a:p>
          <a:p>
            <a:pPr indent="-330200" lvl="0" marL="457200" rtl="0" algn="l">
              <a:spcBef>
                <a:spcPts val="0"/>
              </a:spcBef>
              <a:spcAft>
                <a:spcPts val="0"/>
              </a:spcAft>
              <a:buSzPts val="1600"/>
              <a:buChar char="●"/>
            </a:pPr>
            <a:r>
              <a:rPr lang="en" sz="1600"/>
              <a:t>Mode, scale, danceability, energy, speechiness, temp, duration (ms)</a:t>
            </a:r>
            <a:endParaRPr sz="1600"/>
          </a:p>
          <a:p>
            <a:pPr indent="-330200" lvl="0" marL="457200" rtl="0" algn="l">
              <a:spcBef>
                <a:spcPts val="0"/>
              </a:spcBef>
              <a:spcAft>
                <a:spcPts val="0"/>
              </a:spcAft>
              <a:buSzPts val="1600"/>
              <a:buChar char="●"/>
            </a:pPr>
            <a:r>
              <a:rPr lang="en" sz="1600"/>
              <a:t>Duration included maximum, minimum, mean, </a:t>
            </a:r>
            <a:r>
              <a:rPr lang="en" sz="1600"/>
              <a:t>standard</a:t>
            </a:r>
            <a:r>
              <a:rPr lang="en" sz="1600"/>
              <a:t> deviation and skew</a:t>
            </a:r>
            <a:endParaRPr sz="1600"/>
          </a:p>
          <a:p>
            <a:pPr indent="-330200" lvl="0" marL="457200" rtl="0" algn="l">
              <a:spcBef>
                <a:spcPts val="0"/>
              </a:spcBef>
              <a:spcAft>
                <a:spcPts val="0"/>
              </a:spcAft>
              <a:buSzPts val="1600"/>
              <a:buChar char="●"/>
            </a:pPr>
            <a:r>
              <a:rPr lang="en" sz="1600"/>
              <a:t>Found the amount of tracks associated with each artists</a:t>
            </a:r>
            <a:endParaRPr sz="1600"/>
          </a:p>
          <a:p>
            <a:pPr indent="-330200" lvl="0" marL="457200" rtl="0" algn="l">
              <a:spcBef>
                <a:spcPts val="0"/>
              </a:spcBef>
              <a:spcAft>
                <a:spcPts val="0"/>
              </a:spcAft>
              <a:buSzPts val="1600"/>
              <a:buChar char="●"/>
            </a:pPr>
            <a:r>
              <a:rPr lang="en" sz="1600"/>
              <a:t>Found amount of tracks associated with each </a:t>
            </a:r>
            <a:r>
              <a:rPr lang="en" sz="1600"/>
              <a:t>record</a:t>
            </a:r>
            <a:r>
              <a:rPr lang="en" sz="1600"/>
              <a:t> label</a:t>
            </a:r>
            <a:endParaRPr sz="1600"/>
          </a:p>
          <a:p>
            <a:pPr indent="-330200" lvl="0" marL="457200" rtl="0" algn="l">
              <a:spcBef>
                <a:spcPts val="0"/>
              </a:spcBef>
              <a:spcAft>
                <a:spcPts val="0"/>
              </a:spcAft>
              <a:buSzPts val="1600"/>
              <a:buChar char="●"/>
            </a:pPr>
            <a:r>
              <a:rPr lang="en" sz="1600"/>
              <a:t>These features allow us to progress </a:t>
            </a:r>
            <a:r>
              <a:rPr lang="en" sz="1600"/>
              <a:t>through</a:t>
            </a:r>
            <a:r>
              <a:rPr lang="en" sz="1600"/>
              <a:t> the project and </a:t>
            </a:r>
            <a:r>
              <a:rPr lang="en" sz="1600"/>
              <a:t>continue</a:t>
            </a:r>
            <a:r>
              <a:rPr lang="en" sz="1600"/>
              <a:t> learning about the data found</a:t>
            </a:r>
            <a:endParaRPr sz="1600"/>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518" name="Google Shape;518;p31"/>
          <p:cNvSpPr txBox="1"/>
          <p:nvPr>
            <p:ph idx="2" type="subTitle"/>
          </p:nvPr>
        </p:nvSpPr>
        <p:spPr>
          <a:xfrm>
            <a:off x="771550" y="1089750"/>
            <a:ext cx="7514700" cy="3212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Data pre-processing, feature selection</a:t>
            </a:r>
            <a:endParaRPr sz="1600"/>
          </a:p>
          <a:p>
            <a:pPr indent="-330200" lvl="0" marL="457200" rtl="0" algn="l">
              <a:lnSpc>
                <a:spcPct val="150000"/>
              </a:lnSpc>
              <a:spcBef>
                <a:spcPts val="0"/>
              </a:spcBef>
              <a:spcAft>
                <a:spcPts val="0"/>
              </a:spcAft>
              <a:buSzPts val="1600"/>
              <a:buChar char="●"/>
            </a:pPr>
            <a:r>
              <a:rPr lang="en" sz="1600"/>
              <a:t>Separate genres as labels</a:t>
            </a:r>
            <a:endParaRPr sz="1600"/>
          </a:p>
          <a:p>
            <a:pPr indent="-330200" lvl="0" marL="457200" rtl="0" algn="l">
              <a:lnSpc>
                <a:spcPct val="150000"/>
              </a:lnSpc>
              <a:spcBef>
                <a:spcPts val="0"/>
              </a:spcBef>
              <a:spcAft>
                <a:spcPts val="0"/>
              </a:spcAft>
              <a:buSzPts val="1600"/>
              <a:buChar char="●"/>
            </a:pPr>
            <a:r>
              <a:rPr lang="en" sz="1600"/>
              <a:t>KMeans, Hierarchical to identify clusters</a:t>
            </a:r>
            <a:endParaRPr sz="1600"/>
          </a:p>
          <a:p>
            <a:pPr indent="-330200" lvl="0" marL="457200" rtl="0" algn="l">
              <a:lnSpc>
                <a:spcPct val="150000"/>
              </a:lnSpc>
              <a:spcBef>
                <a:spcPts val="0"/>
              </a:spcBef>
              <a:spcAft>
                <a:spcPts val="0"/>
              </a:spcAft>
              <a:buSzPts val="1600"/>
              <a:buChar char="●"/>
            </a:pPr>
            <a:r>
              <a:rPr lang="en" sz="1600" strike="sngStrike"/>
              <a:t>Assign clusters to genres and calculate cluster purities</a:t>
            </a:r>
            <a:endParaRPr sz="1600" strike="sngStrike"/>
          </a:p>
          <a:p>
            <a:pPr indent="-330200" lvl="0" marL="457200" rtl="0" algn="l">
              <a:lnSpc>
                <a:spcPct val="150000"/>
              </a:lnSpc>
              <a:spcBef>
                <a:spcPts val="0"/>
              </a:spcBef>
              <a:spcAft>
                <a:spcPts val="0"/>
              </a:spcAft>
              <a:buSzPts val="1600"/>
              <a:buChar char="●"/>
            </a:pPr>
            <a:r>
              <a:rPr lang="en" sz="1600"/>
              <a:t>Examine similarities to existing genre breakdowns</a:t>
            </a:r>
            <a:endParaRPr/>
          </a:p>
        </p:txBody>
      </p:sp>
      <p:grpSp>
        <p:nvGrpSpPr>
          <p:cNvPr id="519" name="Google Shape;519;p31"/>
          <p:cNvGrpSpPr/>
          <p:nvPr/>
        </p:nvGrpSpPr>
        <p:grpSpPr>
          <a:xfrm>
            <a:off x="7975379" y="3333623"/>
            <a:ext cx="1110093" cy="1772648"/>
            <a:chOff x="6833325" y="2021775"/>
            <a:chExt cx="1260610" cy="2013001"/>
          </a:xfrm>
        </p:grpSpPr>
        <p:sp>
          <p:nvSpPr>
            <p:cNvPr id="520" name="Google Shape;520;p31"/>
            <p:cNvSpPr/>
            <p:nvPr/>
          </p:nvSpPr>
          <p:spPr>
            <a:xfrm>
              <a:off x="6833325" y="2021775"/>
              <a:ext cx="1260610" cy="2013001"/>
            </a:xfrm>
            <a:custGeom>
              <a:rect b="b" l="l" r="r" t="t"/>
              <a:pathLst>
                <a:path extrusionOk="0" h="20001" w="12525">
                  <a:moveTo>
                    <a:pt x="12437" y="859"/>
                  </a:moveTo>
                  <a:lnTo>
                    <a:pt x="12523" y="19080"/>
                  </a:lnTo>
                  <a:cubicBezTo>
                    <a:pt x="12525" y="19556"/>
                    <a:pt x="12141" y="19945"/>
                    <a:pt x="11664" y="19947"/>
                  </a:cubicBezTo>
                  <a:lnTo>
                    <a:pt x="956" y="19998"/>
                  </a:lnTo>
                  <a:cubicBezTo>
                    <a:pt x="477" y="20000"/>
                    <a:pt x="91" y="19616"/>
                    <a:pt x="88" y="19140"/>
                  </a:cubicBezTo>
                  <a:lnTo>
                    <a:pt x="3" y="917"/>
                  </a:lnTo>
                  <a:cubicBezTo>
                    <a:pt x="0" y="454"/>
                    <a:pt x="361" y="75"/>
                    <a:pt x="822" y="52"/>
                  </a:cubicBezTo>
                  <a:cubicBezTo>
                    <a:pt x="833" y="52"/>
                    <a:pt x="847" y="52"/>
                    <a:pt x="861" y="52"/>
                  </a:cubicBezTo>
                  <a:lnTo>
                    <a:pt x="11570" y="1"/>
                  </a:lnTo>
                  <a:cubicBezTo>
                    <a:pt x="11581" y="1"/>
                    <a:pt x="11595" y="1"/>
                    <a:pt x="11609" y="1"/>
                  </a:cubicBezTo>
                  <a:cubicBezTo>
                    <a:pt x="12067" y="19"/>
                    <a:pt x="12435" y="396"/>
                    <a:pt x="12437" y="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6915958" y="2021775"/>
              <a:ext cx="1094944" cy="1941744"/>
            </a:xfrm>
            <a:custGeom>
              <a:rect b="b" l="l" r="r" t="t"/>
              <a:pathLst>
                <a:path extrusionOk="0" h="19293" w="10879">
                  <a:moveTo>
                    <a:pt x="10788" y="1"/>
                  </a:moveTo>
                  <a:lnTo>
                    <a:pt x="10876" y="18779"/>
                  </a:lnTo>
                  <a:cubicBezTo>
                    <a:pt x="10878" y="19036"/>
                    <a:pt x="10672" y="19244"/>
                    <a:pt x="10416" y="19244"/>
                  </a:cubicBezTo>
                  <a:lnTo>
                    <a:pt x="553" y="19290"/>
                  </a:lnTo>
                  <a:cubicBezTo>
                    <a:pt x="299" y="19293"/>
                    <a:pt x="91" y="19087"/>
                    <a:pt x="91" y="18832"/>
                  </a:cubicBezTo>
                  <a:lnTo>
                    <a:pt x="1" y="52"/>
                  </a:lnTo>
                  <a:cubicBezTo>
                    <a:pt x="12" y="52"/>
                    <a:pt x="26" y="52"/>
                    <a:pt x="40" y="52"/>
                  </a:cubicBezTo>
                  <a:lnTo>
                    <a:pt x="10749" y="1"/>
                  </a:lnTo>
                  <a:cubicBezTo>
                    <a:pt x="10760" y="1"/>
                    <a:pt x="10774" y="1"/>
                    <a:pt x="10788" y="1"/>
                  </a:cubicBezTo>
                  <a:close/>
                </a:path>
              </a:pathLst>
            </a:custGeom>
            <a:solidFill>
              <a:srgbClr val="FFFFFF">
                <a:alpha val="1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7179053" y="2425164"/>
              <a:ext cx="565538" cy="515504"/>
            </a:xfrm>
            <a:custGeom>
              <a:rect b="b" l="l" r="r" t="t"/>
              <a:pathLst>
                <a:path extrusionOk="0" h="5122" w="5619">
                  <a:moveTo>
                    <a:pt x="2809" y="1"/>
                  </a:moveTo>
                  <a:cubicBezTo>
                    <a:pt x="2154" y="1"/>
                    <a:pt x="1499" y="251"/>
                    <a:pt x="999" y="750"/>
                  </a:cubicBezTo>
                  <a:cubicBezTo>
                    <a:pt x="0" y="1752"/>
                    <a:pt x="0" y="3371"/>
                    <a:pt x="999" y="4370"/>
                  </a:cubicBezTo>
                  <a:cubicBezTo>
                    <a:pt x="1499" y="4871"/>
                    <a:pt x="2154" y="5121"/>
                    <a:pt x="2809" y="5121"/>
                  </a:cubicBezTo>
                  <a:cubicBezTo>
                    <a:pt x="3464" y="5121"/>
                    <a:pt x="4119" y="4871"/>
                    <a:pt x="4619" y="4370"/>
                  </a:cubicBezTo>
                  <a:cubicBezTo>
                    <a:pt x="5618" y="3371"/>
                    <a:pt x="5618" y="1752"/>
                    <a:pt x="4619" y="750"/>
                  </a:cubicBezTo>
                  <a:cubicBezTo>
                    <a:pt x="4119" y="251"/>
                    <a:pt x="3464" y="1"/>
                    <a:pt x="2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7256754" y="2477600"/>
              <a:ext cx="410239" cy="410229"/>
            </a:xfrm>
            <a:custGeom>
              <a:rect b="b" l="l" r="r" t="t"/>
              <a:pathLst>
                <a:path extrusionOk="0" h="4076" w="4076">
                  <a:moveTo>
                    <a:pt x="4076" y="2038"/>
                  </a:moveTo>
                  <a:cubicBezTo>
                    <a:pt x="4076" y="3164"/>
                    <a:pt x="3165" y="4076"/>
                    <a:pt x="2038" y="4076"/>
                  </a:cubicBezTo>
                  <a:cubicBezTo>
                    <a:pt x="914" y="4076"/>
                    <a:pt x="1" y="3164"/>
                    <a:pt x="1" y="2038"/>
                  </a:cubicBezTo>
                  <a:cubicBezTo>
                    <a:pt x="1" y="914"/>
                    <a:pt x="914" y="0"/>
                    <a:pt x="2038" y="0"/>
                  </a:cubicBezTo>
                  <a:cubicBezTo>
                    <a:pt x="3165" y="0"/>
                    <a:pt x="4076" y="914"/>
                    <a:pt x="4076" y="20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7282118" y="2502963"/>
              <a:ext cx="359815" cy="359705"/>
            </a:xfrm>
            <a:custGeom>
              <a:rect b="b" l="l" r="r" t="t"/>
              <a:pathLst>
                <a:path extrusionOk="0" h="3574" w="3575">
                  <a:moveTo>
                    <a:pt x="3574" y="1786"/>
                  </a:moveTo>
                  <a:cubicBezTo>
                    <a:pt x="3574" y="2774"/>
                    <a:pt x="2774" y="3574"/>
                    <a:pt x="1786" y="3574"/>
                  </a:cubicBezTo>
                  <a:cubicBezTo>
                    <a:pt x="801" y="3574"/>
                    <a:pt x="1" y="2774"/>
                    <a:pt x="1" y="1786"/>
                  </a:cubicBezTo>
                  <a:cubicBezTo>
                    <a:pt x="1" y="801"/>
                    <a:pt x="801" y="1"/>
                    <a:pt x="1786" y="1"/>
                  </a:cubicBezTo>
                  <a:cubicBezTo>
                    <a:pt x="2774" y="1"/>
                    <a:pt x="3574" y="801"/>
                    <a:pt x="3574" y="17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7293290" y="2514135"/>
              <a:ext cx="337471" cy="337362"/>
            </a:xfrm>
            <a:custGeom>
              <a:rect b="b" l="l" r="r" t="t"/>
              <a:pathLst>
                <a:path extrusionOk="0" h="3352" w="3353">
                  <a:moveTo>
                    <a:pt x="3348" y="1668"/>
                  </a:moveTo>
                  <a:cubicBezTo>
                    <a:pt x="3352" y="2591"/>
                    <a:pt x="2607" y="3343"/>
                    <a:pt x="1685" y="3347"/>
                  </a:cubicBezTo>
                  <a:cubicBezTo>
                    <a:pt x="762" y="3352"/>
                    <a:pt x="8" y="2607"/>
                    <a:pt x="3" y="1684"/>
                  </a:cubicBezTo>
                  <a:cubicBezTo>
                    <a:pt x="1" y="761"/>
                    <a:pt x="746" y="10"/>
                    <a:pt x="1668" y="5"/>
                  </a:cubicBezTo>
                  <a:cubicBezTo>
                    <a:pt x="2591" y="1"/>
                    <a:pt x="3343" y="745"/>
                    <a:pt x="3348" y="166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7392026" y="2612868"/>
              <a:ext cx="140001" cy="139997"/>
            </a:xfrm>
            <a:custGeom>
              <a:rect b="b" l="l" r="r" t="t"/>
              <a:pathLst>
                <a:path extrusionOk="0" h="1391" w="1391">
                  <a:moveTo>
                    <a:pt x="1388" y="692"/>
                  </a:moveTo>
                  <a:cubicBezTo>
                    <a:pt x="1390" y="1076"/>
                    <a:pt x="1083" y="1388"/>
                    <a:pt x="699" y="1390"/>
                  </a:cubicBezTo>
                  <a:cubicBezTo>
                    <a:pt x="315" y="1390"/>
                    <a:pt x="3" y="1083"/>
                    <a:pt x="0" y="699"/>
                  </a:cubicBezTo>
                  <a:cubicBezTo>
                    <a:pt x="0" y="315"/>
                    <a:pt x="308" y="3"/>
                    <a:pt x="692" y="0"/>
                  </a:cubicBezTo>
                  <a:cubicBezTo>
                    <a:pt x="1076" y="0"/>
                    <a:pt x="1388" y="308"/>
                    <a:pt x="1388" y="6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7619492" y="2669632"/>
              <a:ext cx="65723" cy="27778"/>
            </a:xfrm>
            <a:custGeom>
              <a:rect b="b" l="l" r="r" t="t"/>
              <a:pathLst>
                <a:path extrusionOk="0" h="276" w="653">
                  <a:moveTo>
                    <a:pt x="520" y="0"/>
                  </a:moveTo>
                  <a:cubicBezTo>
                    <a:pt x="519" y="0"/>
                    <a:pt x="517" y="1"/>
                    <a:pt x="516" y="1"/>
                  </a:cubicBezTo>
                  <a:lnTo>
                    <a:pt x="137" y="1"/>
                  </a:lnTo>
                  <a:cubicBezTo>
                    <a:pt x="60" y="1"/>
                    <a:pt x="0" y="63"/>
                    <a:pt x="0" y="139"/>
                  </a:cubicBezTo>
                  <a:cubicBezTo>
                    <a:pt x="0" y="216"/>
                    <a:pt x="63" y="276"/>
                    <a:pt x="139" y="276"/>
                  </a:cubicBezTo>
                  <a:lnTo>
                    <a:pt x="516" y="273"/>
                  </a:lnTo>
                  <a:cubicBezTo>
                    <a:pt x="592" y="273"/>
                    <a:pt x="652" y="211"/>
                    <a:pt x="652" y="137"/>
                  </a:cubicBezTo>
                  <a:cubicBezTo>
                    <a:pt x="652" y="62"/>
                    <a:pt x="592"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7238637" y="2671243"/>
              <a:ext cx="65924" cy="28080"/>
            </a:xfrm>
            <a:custGeom>
              <a:rect b="b" l="l" r="r" t="t"/>
              <a:pathLst>
                <a:path extrusionOk="0" h="279" w="655">
                  <a:moveTo>
                    <a:pt x="516" y="1"/>
                  </a:moveTo>
                  <a:lnTo>
                    <a:pt x="139" y="3"/>
                  </a:lnTo>
                  <a:cubicBezTo>
                    <a:pt x="63" y="3"/>
                    <a:pt x="0" y="65"/>
                    <a:pt x="3" y="142"/>
                  </a:cubicBezTo>
                  <a:cubicBezTo>
                    <a:pt x="3" y="218"/>
                    <a:pt x="65" y="278"/>
                    <a:pt x="139" y="278"/>
                  </a:cubicBezTo>
                  <a:lnTo>
                    <a:pt x="518" y="276"/>
                  </a:lnTo>
                  <a:cubicBezTo>
                    <a:pt x="595" y="276"/>
                    <a:pt x="655" y="214"/>
                    <a:pt x="655" y="140"/>
                  </a:cubicBezTo>
                  <a:cubicBezTo>
                    <a:pt x="655" y="63"/>
                    <a:pt x="592"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7448792" y="2841938"/>
              <a:ext cx="28081" cy="65721"/>
            </a:xfrm>
            <a:custGeom>
              <a:rect b="b" l="l" r="r" t="t"/>
              <a:pathLst>
                <a:path extrusionOk="0" h="653" w="279">
                  <a:moveTo>
                    <a:pt x="140" y="0"/>
                  </a:moveTo>
                  <a:cubicBezTo>
                    <a:pt x="63" y="0"/>
                    <a:pt x="1" y="63"/>
                    <a:pt x="3" y="137"/>
                  </a:cubicBezTo>
                  <a:lnTo>
                    <a:pt x="3" y="516"/>
                  </a:lnTo>
                  <a:cubicBezTo>
                    <a:pt x="3" y="592"/>
                    <a:pt x="66" y="652"/>
                    <a:pt x="142" y="652"/>
                  </a:cubicBezTo>
                  <a:cubicBezTo>
                    <a:pt x="218" y="652"/>
                    <a:pt x="278" y="590"/>
                    <a:pt x="278" y="514"/>
                  </a:cubicBezTo>
                  <a:lnTo>
                    <a:pt x="276" y="137"/>
                  </a:lnTo>
                  <a:cubicBezTo>
                    <a:pt x="276" y="60"/>
                    <a:pt x="214"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7447182" y="2461094"/>
              <a:ext cx="27779" cy="65922"/>
            </a:xfrm>
            <a:custGeom>
              <a:rect b="b" l="l" r="r" t="t"/>
              <a:pathLst>
                <a:path extrusionOk="0" h="655" w="276">
                  <a:moveTo>
                    <a:pt x="137" y="0"/>
                  </a:moveTo>
                  <a:cubicBezTo>
                    <a:pt x="61" y="2"/>
                    <a:pt x="1" y="63"/>
                    <a:pt x="1" y="139"/>
                  </a:cubicBezTo>
                  <a:lnTo>
                    <a:pt x="3" y="518"/>
                  </a:lnTo>
                  <a:cubicBezTo>
                    <a:pt x="3" y="592"/>
                    <a:pt x="63" y="655"/>
                    <a:pt x="139" y="655"/>
                  </a:cubicBezTo>
                  <a:cubicBezTo>
                    <a:pt x="216" y="655"/>
                    <a:pt x="276" y="592"/>
                    <a:pt x="276" y="516"/>
                  </a:cubicBezTo>
                  <a:lnTo>
                    <a:pt x="276" y="139"/>
                  </a:lnTo>
                  <a:cubicBezTo>
                    <a:pt x="274" y="63"/>
                    <a:pt x="213"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6981581" y="3066982"/>
              <a:ext cx="968330" cy="882153"/>
            </a:xfrm>
            <a:custGeom>
              <a:rect b="b" l="l" r="r" t="t"/>
              <a:pathLst>
                <a:path extrusionOk="0" h="8765" w="9621">
                  <a:moveTo>
                    <a:pt x="4810" y="1"/>
                  </a:moveTo>
                  <a:cubicBezTo>
                    <a:pt x="3689" y="1"/>
                    <a:pt x="2568" y="429"/>
                    <a:pt x="1712" y="1284"/>
                  </a:cubicBezTo>
                  <a:cubicBezTo>
                    <a:pt x="1" y="2996"/>
                    <a:pt x="1" y="5769"/>
                    <a:pt x="1712" y="7481"/>
                  </a:cubicBezTo>
                  <a:cubicBezTo>
                    <a:pt x="2568" y="8336"/>
                    <a:pt x="3689" y="8764"/>
                    <a:pt x="4810" y="8764"/>
                  </a:cubicBezTo>
                  <a:cubicBezTo>
                    <a:pt x="5932" y="8764"/>
                    <a:pt x="7053" y="8336"/>
                    <a:pt x="7909" y="7481"/>
                  </a:cubicBezTo>
                  <a:cubicBezTo>
                    <a:pt x="9620" y="5769"/>
                    <a:pt x="9620" y="2996"/>
                    <a:pt x="7909" y="1284"/>
                  </a:cubicBezTo>
                  <a:cubicBezTo>
                    <a:pt x="7053" y="429"/>
                    <a:pt x="5932" y="1"/>
                    <a:pt x="4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7064213" y="3106335"/>
              <a:ext cx="803268" cy="803248"/>
            </a:xfrm>
            <a:custGeom>
              <a:rect b="b" l="l" r="r" t="t"/>
              <a:pathLst>
                <a:path extrusionOk="0" h="7981" w="7981">
                  <a:moveTo>
                    <a:pt x="7980" y="3990"/>
                  </a:moveTo>
                  <a:cubicBezTo>
                    <a:pt x="7980" y="6194"/>
                    <a:pt x="6195" y="7980"/>
                    <a:pt x="3991" y="7980"/>
                  </a:cubicBezTo>
                  <a:cubicBezTo>
                    <a:pt x="1789" y="7980"/>
                    <a:pt x="1" y="6194"/>
                    <a:pt x="1" y="3990"/>
                  </a:cubicBezTo>
                  <a:cubicBezTo>
                    <a:pt x="1" y="1788"/>
                    <a:pt x="1789" y="1"/>
                    <a:pt x="3991" y="1"/>
                  </a:cubicBezTo>
                  <a:cubicBezTo>
                    <a:pt x="6195" y="1"/>
                    <a:pt x="7980" y="1788"/>
                    <a:pt x="7980" y="399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7113833" y="3155953"/>
              <a:ext cx="704029" cy="704012"/>
            </a:xfrm>
            <a:custGeom>
              <a:rect b="b" l="l" r="r" t="t"/>
              <a:pathLst>
                <a:path extrusionOk="0" h="6995" w="6995">
                  <a:moveTo>
                    <a:pt x="6995" y="3497"/>
                  </a:moveTo>
                  <a:cubicBezTo>
                    <a:pt x="6995" y="5429"/>
                    <a:pt x="5429" y="6994"/>
                    <a:pt x="3498" y="6994"/>
                  </a:cubicBezTo>
                  <a:cubicBezTo>
                    <a:pt x="1566" y="6994"/>
                    <a:pt x="1" y="5429"/>
                    <a:pt x="1" y="3497"/>
                  </a:cubicBezTo>
                  <a:cubicBezTo>
                    <a:pt x="1" y="1566"/>
                    <a:pt x="1566" y="0"/>
                    <a:pt x="3498" y="0"/>
                  </a:cubicBezTo>
                  <a:cubicBezTo>
                    <a:pt x="5429" y="0"/>
                    <a:pt x="6995" y="1566"/>
                    <a:pt x="6995" y="34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7136378" y="3178498"/>
              <a:ext cx="658939" cy="658923"/>
            </a:xfrm>
            <a:custGeom>
              <a:rect b="b" l="l" r="r" t="t"/>
              <a:pathLst>
                <a:path extrusionOk="0" h="6547" w="6547">
                  <a:moveTo>
                    <a:pt x="6546" y="3273"/>
                  </a:moveTo>
                  <a:cubicBezTo>
                    <a:pt x="6546" y="5082"/>
                    <a:pt x="5082" y="6546"/>
                    <a:pt x="3274" y="6546"/>
                  </a:cubicBezTo>
                  <a:cubicBezTo>
                    <a:pt x="1467" y="6546"/>
                    <a:pt x="1" y="5082"/>
                    <a:pt x="1" y="3273"/>
                  </a:cubicBezTo>
                  <a:cubicBezTo>
                    <a:pt x="1" y="1467"/>
                    <a:pt x="1467" y="1"/>
                    <a:pt x="3274" y="1"/>
                  </a:cubicBezTo>
                  <a:cubicBezTo>
                    <a:pt x="5082" y="1"/>
                    <a:pt x="6546" y="1467"/>
                    <a:pt x="6546" y="327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7329121" y="3371235"/>
              <a:ext cx="273661" cy="273654"/>
            </a:xfrm>
            <a:custGeom>
              <a:rect b="b" l="l" r="r" t="t"/>
              <a:pathLst>
                <a:path extrusionOk="0" h="2719" w="2719">
                  <a:moveTo>
                    <a:pt x="2719" y="1358"/>
                  </a:moveTo>
                  <a:cubicBezTo>
                    <a:pt x="2719" y="2110"/>
                    <a:pt x="2110" y="2718"/>
                    <a:pt x="1359" y="2718"/>
                  </a:cubicBezTo>
                  <a:cubicBezTo>
                    <a:pt x="609" y="2718"/>
                    <a:pt x="1" y="2110"/>
                    <a:pt x="1" y="1358"/>
                  </a:cubicBezTo>
                  <a:cubicBezTo>
                    <a:pt x="1" y="609"/>
                    <a:pt x="609" y="1"/>
                    <a:pt x="1359" y="1"/>
                  </a:cubicBezTo>
                  <a:cubicBezTo>
                    <a:pt x="2110" y="1"/>
                    <a:pt x="2719" y="609"/>
                    <a:pt x="2719" y="13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7773988" y="3478121"/>
              <a:ext cx="129131" cy="54550"/>
            </a:xfrm>
            <a:custGeom>
              <a:rect b="b" l="l" r="r" t="t"/>
              <a:pathLst>
                <a:path extrusionOk="0" h="542" w="1283">
                  <a:moveTo>
                    <a:pt x="1012" y="0"/>
                  </a:moveTo>
                  <a:lnTo>
                    <a:pt x="272" y="3"/>
                  </a:lnTo>
                  <a:cubicBezTo>
                    <a:pt x="121" y="5"/>
                    <a:pt x="1" y="125"/>
                    <a:pt x="3" y="273"/>
                  </a:cubicBezTo>
                  <a:cubicBezTo>
                    <a:pt x="3" y="424"/>
                    <a:pt x="123" y="541"/>
                    <a:pt x="274" y="541"/>
                  </a:cubicBezTo>
                  <a:lnTo>
                    <a:pt x="1014" y="539"/>
                  </a:lnTo>
                  <a:cubicBezTo>
                    <a:pt x="1162" y="537"/>
                    <a:pt x="1282" y="417"/>
                    <a:pt x="1282" y="269"/>
                  </a:cubicBezTo>
                  <a:cubicBezTo>
                    <a:pt x="1280" y="118"/>
                    <a:pt x="1160" y="0"/>
                    <a:pt x="10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7028885" y="3481543"/>
              <a:ext cx="128829" cy="54650"/>
            </a:xfrm>
            <a:custGeom>
              <a:rect b="b" l="l" r="r" t="t"/>
              <a:pathLst>
                <a:path extrusionOk="0" h="543" w="1280">
                  <a:moveTo>
                    <a:pt x="1009" y="1"/>
                  </a:moveTo>
                  <a:lnTo>
                    <a:pt x="269" y="6"/>
                  </a:lnTo>
                  <a:cubicBezTo>
                    <a:pt x="121" y="6"/>
                    <a:pt x="0" y="126"/>
                    <a:pt x="0" y="276"/>
                  </a:cubicBezTo>
                  <a:cubicBezTo>
                    <a:pt x="0" y="424"/>
                    <a:pt x="123" y="542"/>
                    <a:pt x="271" y="542"/>
                  </a:cubicBezTo>
                  <a:lnTo>
                    <a:pt x="1011" y="540"/>
                  </a:lnTo>
                  <a:cubicBezTo>
                    <a:pt x="1159" y="538"/>
                    <a:pt x="1279" y="417"/>
                    <a:pt x="1279" y="269"/>
                  </a:cubicBezTo>
                  <a:cubicBezTo>
                    <a:pt x="1277" y="121"/>
                    <a:pt x="1157" y="1"/>
                    <a:pt x="10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7440438" y="3815385"/>
              <a:ext cx="54551" cy="128826"/>
            </a:xfrm>
            <a:custGeom>
              <a:rect b="b" l="l" r="r" t="t"/>
              <a:pathLst>
                <a:path extrusionOk="0" h="1280" w="542">
                  <a:moveTo>
                    <a:pt x="269" y="1"/>
                  </a:moveTo>
                  <a:cubicBezTo>
                    <a:pt x="118" y="1"/>
                    <a:pt x="1" y="123"/>
                    <a:pt x="1" y="271"/>
                  </a:cubicBezTo>
                  <a:lnTo>
                    <a:pt x="3" y="1011"/>
                  </a:lnTo>
                  <a:cubicBezTo>
                    <a:pt x="5" y="1159"/>
                    <a:pt x="125" y="1280"/>
                    <a:pt x="273" y="1280"/>
                  </a:cubicBezTo>
                  <a:cubicBezTo>
                    <a:pt x="424" y="1280"/>
                    <a:pt x="542" y="1157"/>
                    <a:pt x="542" y="1009"/>
                  </a:cubicBezTo>
                  <a:lnTo>
                    <a:pt x="539" y="269"/>
                  </a:lnTo>
                  <a:cubicBezTo>
                    <a:pt x="537" y="121"/>
                    <a:pt x="417"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436714" y="3070002"/>
              <a:ext cx="54853" cy="128826"/>
            </a:xfrm>
            <a:custGeom>
              <a:rect b="b" l="l" r="r" t="t"/>
              <a:pathLst>
                <a:path extrusionOk="0" h="1280" w="545">
                  <a:moveTo>
                    <a:pt x="269" y="1"/>
                  </a:moveTo>
                  <a:cubicBezTo>
                    <a:pt x="121" y="3"/>
                    <a:pt x="1" y="123"/>
                    <a:pt x="3" y="271"/>
                  </a:cubicBezTo>
                  <a:lnTo>
                    <a:pt x="5" y="1011"/>
                  </a:lnTo>
                  <a:cubicBezTo>
                    <a:pt x="5" y="1162"/>
                    <a:pt x="128" y="1280"/>
                    <a:pt x="276" y="1280"/>
                  </a:cubicBezTo>
                  <a:cubicBezTo>
                    <a:pt x="424" y="1280"/>
                    <a:pt x="544" y="1157"/>
                    <a:pt x="544" y="1009"/>
                  </a:cubicBezTo>
                  <a:lnTo>
                    <a:pt x="539" y="269"/>
                  </a:lnTo>
                  <a:cubicBezTo>
                    <a:pt x="539" y="121"/>
                    <a:pt x="419"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6886669" y="3010218"/>
              <a:ext cx="1150300" cy="35930"/>
            </a:xfrm>
            <a:custGeom>
              <a:rect b="b" l="l" r="r" t="t"/>
              <a:pathLst>
                <a:path extrusionOk="0" h="357" w="11429">
                  <a:moveTo>
                    <a:pt x="11426" y="0"/>
                  </a:moveTo>
                  <a:lnTo>
                    <a:pt x="0" y="54"/>
                  </a:lnTo>
                  <a:lnTo>
                    <a:pt x="0" y="357"/>
                  </a:lnTo>
                  <a:lnTo>
                    <a:pt x="11428" y="303"/>
                  </a:lnTo>
                  <a:lnTo>
                    <a:pt x="114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6916159" y="2062536"/>
              <a:ext cx="1087295" cy="325285"/>
            </a:xfrm>
            <a:custGeom>
              <a:rect b="b" l="l" r="r" t="t"/>
              <a:pathLst>
                <a:path extrusionOk="0" h="3232" w="10803">
                  <a:moveTo>
                    <a:pt x="10786" y="3"/>
                  </a:moveTo>
                  <a:lnTo>
                    <a:pt x="10802" y="3178"/>
                  </a:lnTo>
                  <a:lnTo>
                    <a:pt x="15" y="3232"/>
                  </a:lnTo>
                  <a:lnTo>
                    <a:pt x="1" y="54"/>
                  </a:lnTo>
                  <a:cubicBezTo>
                    <a:pt x="12" y="51"/>
                    <a:pt x="26" y="51"/>
                    <a:pt x="38" y="51"/>
                  </a:cubicBezTo>
                  <a:lnTo>
                    <a:pt x="10749" y="1"/>
                  </a:lnTo>
                  <a:cubicBezTo>
                    <a:pt x="10760" y="1"/>
                    <a:pt x="10774" y="1"/>
                    <a:pt x="10786"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7787978" y="2138625"/>
              <a:ext cx="144027" cy="144023"/>
            </a:xfrm>
            <a:custGeom>
              <a:rect b="b" l="l" r="r" t="t"/>
              <a:pathLst>
                <a:path extrusionOk="0" h="1431" w="1431">
                  <a:moveTo>
                    <a:pt x="1428" y="711"/>
                  </a:moveTo>
                  <a:cubicBezTo>
                    <a:pt x="1430" y="1104"/>
                    <a:pt x="1113" y="1426"/>
                    <a:pt x="720" y="1428"/>
                  </a:cubicBezTo>
                  <a:cubicBezTo>
                    <a:pt x="324" y="1430"/>
                    <a:pt x="5" y="1111"/>
                    <a:pt x="3" y="718"/>
                  </a:cubicBezTo>
                  <a:cubicBezTo>
                    <a:pt x="1" y="325"/>
                    <a:pt x="318" y="3"/>
                    <a:pt x="713" y="1"/>
                  </a:cubicBezTo>
                  <a:cubicBezTo>
                    <a:pt x="1106" y="1"/>
                    <a:pt x="1428" y="318"/>
                    <a:pt x="1428" y="7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7811530" y="2161975"/>
              <a:ext cx="96924" cy="97122"/>
            </a:xfrm>
            <a:custGeom>
              <a:rect b="b" l="l" r="r" t="t"/>
              <a:pathLst>
                <a:path extrusionOk="0" h="965" w="963">
                  <a:moveTo>
                    <a:pt x="962" y="481"/>
                  </a:moveTo>
                  <a:cubicBezTo>
                    <a:pt x="962" y="745"/>
                    <a:pt x="750" y="962"/>
                    <a:pt x="484" y="962"/>
                  </a:cubicBezTo>
                  <a:cubicBezTo>
                    <a:pt x="218" y="965"/>
                    <a:pt x="3" y="749"/>
                    <a:pt x="0" y="486"/>
                  </a:cubicBezTo>
                  <a:cubicBezTo>
                    <a:pt x="0" y="220"/>
                    <a:pt x="213" y="2"/>
                    <a:pt x="479" y="2"/>
                  </a:cubicBezTo>
                  <a:cubicBezTo>
                    <a:pt x="745" y="0"/>
                    <a:pt x="960" y="215"/>
                    <a:pt x="962" y="48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6978561" y="2142349"/>
              <a:ext cx="144027" cy="144023"/>
            </a:xfrm>
            <a:custGeom>
              <a:rect b="b" l="l" r="r" t="t"/>
              <a:pathLst>
                <a:path extrusionOk="0" h="1431" w="1431">
                  <a:moveTo>
                    <a:pt x="1430" y="713"/>
                  </a:moveTo>
                  <a:cubicBezTo>
                    <a:pt x="1430" y="1106"/>
                    <a:pt x="1113" y="1428"/>
                    <a:pt x="720" y="1430"/>
                  </a:cubicBezTo>
                  <a:cubicBezTo>
                    <a:pt x="327" y="1430"/>
                    <a:pt x="5" y="1113"/>
                    <a:pt x="3" y="720"/>
                  </a:cubicBezTo>
                  <a:cubicBezTo>
                    <a:pt x="1" y="325"/>
                    <a:pt x="320" y="5"/>
                    <a:pt x="713" y="3"/>
                  </a:cubicBezTo>
                  <a:cubicBezTo>
                    <a:pt x="1106" y="1"/>
                    <a:pt x="1428" y="320"/>
                    <a:pt x="1430" y="7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7002113" y="2165900"/>
              <a:ext cx="96924" cy="97122"/>
            </a:xfrm>
            <a:custGeom>
              <a:rect b="b" l="l" r="r" t="t"/>
              <a:pathLst>
                <a:path extrusionOk="0" h="965" w="963">
                  <a:moveTo>
                    <a:pt x="962" y="479"/>
                  </a:moveTo>
                  <a:cubicBezTo>
                    <a:pt x="962" y="745"/>
                    <a:pt x="750" y="963"/>
                    <a:pt x="484" y="963"/>
                  </a:cubicBezTo>
                  <a:cubicBezTo>
                    <a:pt x="218" y="965"/>
                    <a:pt x="3" y="750"/>
                    <a:pt x="0" y="484"/>
                  </a:cubicBezTo>
                  <a:cubicBezTo>
                    <a:pt x="0" y="220"/>
                    <a:pt x="213" y="3"/>
                    <a:pt x="479" y="3"/>
                  </a:cubicBezTo>
                  <a:cubicBezTo>
                    <a:pt x="745" y="0"/>
                    <a:pt x="960" y="216"/>
                    <a:pt x="962" y="47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7231592" y="2126044"/>
              <a:ext cx="456134" cy="194748"/>
            </a:xfrm>
            <a:custGeom>
              <a:rect b="b" l="l" r="r" t="t"/>
              <a:pathLst>
                <a:path extrusionOk="0" h="1935" w="4532">
                  <a:moveTo>
                    <a:pt x="4398" y="1"/>
                  </a:moveTo>
                  <a:lnTo>
                    <a:pt x="128" y="19"/>
                  </a:lnTo>
                  <a:cubicBezTo>
                    <a:pt x="59" y="22"/>
                    <a:pt x="1" y="77"/>
                    <a:pt x="1" y="149"/>
                  </a:cubicBezTo>
                  <a:lnTo>
                    <a:pt x="10" y="1807"/>
                  </a:lnTo>
                  <a:cubicBezTo>
                    <a:pt x="10" y="1877"/>
                    <a:pt x="68" y="1935"/>
                    <a:pt x="137" y="1935"/>
                  </a:cubicBezTo>
                  <a:lnTo>
                    <a:pt x="4407" y="1914"/>
                  </a:lnTo>
                  <a:cubicBezTo>
                    <a:pt x="4476" y="1914"/>
                    <a:pt x="4532" y="1856"/>
                    <a:pt x="4532" y="1786"/>
                  </a:cubicBezTo>
                  <a:lnTo>
                    <a:pt x="4525" y="126"/>
                  </a:lnTo>
                  <a:cubicBezTo>
                    <a:pt x="4523" y="56"/>
                    <a:pt x="4467" y="1"/>
                    <a:pt x="4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7378539" y="2144462"/>
              <a:ext cx="281511" cy="157207"/>
            </a:xfrm>
            <a:custGeom>
              <a:rect b="b" l="l" r="r" t="t"/>
              <a:pathLst>
                <a:path extrusionOk="0" h="1562" w="2797">
                  <a:moveTo>
                    <a:pt x="2797" y="1550"/>
                  </a:moveTo>
                  <a:lnTo>
                    <a:pt x="7" y="1562"/>
                  </a:lnTo>
                  <a:lnTo>
                    <a:pt x="0" y="12"/>
                  </a:lnTo>
                  <a:lnTo>
                    <a:pt x="2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7282118" y="2157747"/>
              <a:ext cx="55557" cy="55455"/>
            </a:xfrm>
            <a:custGeom>
              <a:rect b="b" l="l" r="r" t="t"/>
              <a:pathLst>
                <a:path extrusionOk="0" h="551" w="552">
                  <a:moveTo>
                    <a:pt x="551" y="273"/>
                  </a:moveTo>
                  <a:cubicBezTo>
                    <a:pt x="551" y="426"/>
                    <a:pt x="429" y="551"/>
                    <a:pt x="278" y="551"/>
                  </a:cubicBezTo>
                  <a:cubicBezTo>
                    <a:pt x="126" y="551"/>
                    <a:pt x="1" y="428"/>
                    <a:pt x="1" y="276"/>
                  </a:cubicBezTo>
                  <a:cubicBezTo>
                    <a:pt x="1" y="125"/>
                    <a:pt x="123" y="0"/>
                    <a:pt x="274" y="0"/>
                  </a:cubicBezTo>
                  <a:cubicBezTo>
                    <a:pt x="426" y="0"/>
                    <a:pt x="551" y="123"/>
                    <a:pt x="551" y="27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7282420" y="2234842"/>
              <a:ext cx="55658" cy="55657"/>
            </a:xfrm>
            <a:custGeom>
              <a:rect b="b" l="l" r="r" t="t"/>
              <a:pathLst>
                <a:path extrusionOk="0" h="553" w="553">
                  <a:moveTo>
                    <a:pt x="553" y="275"/>
                  </a:moveTo>
                  <a:cubicBezTo>
                    <a:pt x="553" y="428"/>
                    <a:pt x="430" y="551"/>
                    <a:pt x="278" y="553"/>
                  </a:cubicBezTo>
                  <a:cubicBezTo>
                    <a:pt x="125" y="553"/>
                    <a:pt x="2" y="430"/>
                    <a:pt x="0" y="278"/>
                  </a:cubicBezTo>
                  <a:cubicBezTo>
                    <a:pt x="0" y="125"/>
                    <a:pt x="123" y="2"/>
                    <a:pt x="275" y="2"/>
                  </a:cubicBezTo>
                  <a:cubicBezTo>
                    <a:pt x="428" y="0"/>
                    <a:pt x="551" y="123"/>
                    <a:pt x="553" y="27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7411351" y="2197503"/>
              <a:ext cx="14996" cy="52335"/>
            </a:xfrm>
            <a:custGeom>
              <a:rect b="b" l="l" r="r" t="t"/>
              <a:pathLst>
                <a:path extrusionOk="0" h="520" w="149">
                  <a:moveTo>
                    <a:pt x="0" y="1"/>
                  </a:moveTo>
                  <a:lnTo>
                    <a:pt x="3" y="519"/>
                  </a:lnTo>
                  <a:lnTo>
                    <a:pt x="148" y="517"/>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7440237" y="2180091"/>
              <a:ext cx="14996" cy="86655"/>
            </a:xfrm>
            <a:custGeom>
              <a:rect b="b" l="l" r="r" t="t"/>
              <a:pathLst>
                <a:path extrusionOk="0" h="861" w="149">
                  <a:moveTo>
                    <a:pt x="144" y="1"/>
                  </a:moveTo>
                  <a:lnTo>
                    <a:pt x="0" y="3"/>
                  </a:lnTo>
                  <a:lnTo>
                    <a:pt x="3" y="861"/>
                  </a:lnTo>
                  <a:lnTo>
                    <a:pt x="148" y="861"/>
                  </a:lnTo>
                  <a:lnTo>
                    <a:pt x="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7468821" y="2162679"/>
              <a:ext cx="15298" cy="121378"/>
            </a:xfrm>
            <a:custGeom>
              <a:rect b="b" l="l" r="r" t="t"/>
              <a:pathLst>
                <a:path extrusionOk="0" h="1206" w="152">
                  <a:moveTo>
                    <a:pt x="1" y="0"/>
                  </a:moveTo>
                  <a:lnTo>
                    <a:pt x="5" y="1205"/>
                  </a:lnTo>
                  <a:lnTo>
                    <a:pt x="151" y="1205"/>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7497506" y="2170731"/>
              <a:ext cx="15198" cy="104671"/>
            </a:xfrm>
            <a:custGeom>
              <a:rect b="b" l="l" r="r" t="t"/>
              <a:pathLst>
                <a:path extrusionOk="0" h="1040" w="151">
                  <a:moveTo>
                    <a:pt x="146" y="1"/>
                  </a:moveTo>
                  <a:lnTo>
                    <a:pt x="0" y="3"/>
                  </a:lnTo>
                  <a:lnTo>
                    <a:pt x="5" y="1039"/>
                  </a:lnTo>
                  <a:lnTo>
                    <a:pt x="151" y="1039"/>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7526291" y="2192672"/>
              <a:ext cx="14996" cy="60890"/>
            </a:xfrm>
            <a:custGeom>
              <a:rect b="b" l="l" r="r" t="t"/>
              <a:pathLst>
                <a:path extrusionOk="0" h="605" w="149">
                  <a:moveTo>
                    <a:pt x="1" y="0"/>
                  </a:moveTo>
                  <a:lnTo>
                    <a:pt x="3" y="604"/>
                  </a:lnTo>
                  <a:lnTo>
                    <a:pt x="149" y="604"/>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7554976" y="2170529"/>
              <a:ext cx="15198" cy="104671"/>
            </a:xfrm>
            <a:custGeom>
              <a:rect b="b" l="l" r="r" t="t"/>
              <a:pathLst>
                <a:path extrusionOk="0" h="1040" w="151">
                  <a:moveTo>
                    <a:pt x="0" y="1"/>
                  </a:moveTo>
                  <a:lnTo>
                    <a:pt x="5" y="1039"/>
                  </a:lnTo>
                  <a:lnTo>
                    <a:pt x="151" y="1039"/>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7583561" y="2160566"/>
              <a:ext cx="15500" cy="124397"/>
            </a:xfrm>
            <a:custGeom>
              <a:rect b="b" l="l" r="r" t="t"/>
              <a:pathLst>
                <a:path extrusionOk="0" h="1236" w="154">
                  <a:moveTo>
                    <a:pt x="1" y="0"/>
                  </a:moveTo>
                  <a:lnTo>
                    <a:pt x="8" y="1235"/>
                  </a:lnTo>
                  <a:lnTo>
                    <a:pt x="154" y="1235"/>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7612447" y="2188042"/>
              <a:ext cx="15298" cy="69244"/>
            </a:xfrm>
            <a:custGeom>
              <a:rect b="b" l="l" r="r" t="t"/>
              <a:pathLst>
                <a:path extrusionOk="0" h="688" w="152">
                  <a:moveTo>
                    <a:pt x="1" y="0"/>
                  </a:moveTo>
                  <a:lnTo>
                    <a:pt x="5" y="687"/>
                  </a:lnTo>
                  <a:lnTo>
                    <a:pt x="151" y="687"/>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KMeans</a:t>
            </a:r>
            <a:endParaRPr/>
          </a:p>
          <a:p>
            <a:pPr indent="0" lvl="0" marL="0" rtl="0" algn="l">
              <a:spcBef>
                <a:spcPts val="0"/>
              </a:spcBef>
              <a:spcAft>
                <a:spcPts val="0"/>
              </a:spcAft>
              <a:buNone/>
            </a:pPr>
            <a:r>
              <a:t/>
            </a:r>
            <a:endParaRPr/>
          </a:p>
        </p:txBody>
      </p:sp>
      <p:pic>
        <p:nvPicPr>
          <p:cNvPr id="563" name="Google Shape;563;p32"/>
          <p:cNvPicPr preferRelativeResize="0"/>
          <p:nvPr/>
        </p:nvPicPr>
        <p:blipFill>
          <a:blip r:embed="rId3">
            <a:alphaModFix/>
          </a:blip>
          <a:stretch>
            <a:fillRect/>
          </a:stretch>
        </p:blipFill>
        <p:spPr>
          <a:xfrm>
            <a:off x="3145525" y="956734"/>
            <a:ext cx="2930676" cy="2176540"/>
          </a:xfrm>
          <a:prstGeom prst="rect">
            <a:avLst/>
          </a:prstGeom>
          <a:noFill/>
          <a:ln>
            <a:noFill/>
          </a:ln>
        </p:spPr>
      </p:pic>
      <p:pic>
        <p:nvPicPr>
          <p:cNvPr id="564" name="Google Shape;564;p32"/>
          <p:cNvPicPr preferRelativeResize="0"/>
          <p:nvPr/>
        </p:nvPicPr>
        <p:blipFill>
          <a:blip r:embed="rId4">
            <a:alphaModFix/>
          </a:blip>
          <a:stretch>
            <a:fillRect/>
          </a:stretch>
        </p:blipFill>
        <p:spPr>
          <a:xfrm>
            <a:off x="5679626" y="2762425"/>
            <a:ext cx="3464374" cy="2407300"/>
          </a:xfrm>
          <a:prstGeom prst="rect">
            <a:avLst/>
          </a:prstGeom>
          <a:noFill/>
          <a:ln>
            <a:noFill/>
          </a:ln>
        </p:spPr>
      </p:pic>
      <p:pic>
        <p:nvPicPr>
          <p:cNvPr id="565" name="Google Shape;565;p32"/>
          <p:cNvPicPr preferRelativeResize="0"/>
          <p:nvPr/>
        </p:nvPicPr>
        <p:blipFill>
          <a:blip r:embed="rId5">
            <a:alphaModFix/>
          </a:blip>
          <a:stretch>
            <a:fillRect/>
          </a:stretch>
        </p:blipFill>
        <p:spPr>
          <a:xfrm>
            <a:off x="0" y="2469787"/>
            <a:ext cx="3145536" cy="26737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Hierarchical Complete</a:t>
            </a:r>
            <a:endParaRPr/>
          </a:p>
          <a:p>
            <a:pPr indent="0" lvl="0" marL="0" rtl="0" algn="l">
              <a:spcBef>
                <a:spcPts val="0"/>
              </a:spcBef>
              <a:spcAft>
                <a:spcPts val="0"/>
              </a:spcAft>
              <a:buNone/>
            </a:pPr>
            <a:r>
              <a:t/>
            </a:r>
            <a:endParaRPr/>
          </a:p>
        </p:txBody>
      </p:sp>
      <p:pic>
        <p:nvPicPr>
          <p:cNvPr id="571" name="Google Shape;571;p33"/>
          <p:cNvPicPr preferRelativeResize="0"/>
          <p:nvPr/>
        </p:nvPicPr>
        <p:blipFill>
          <a:blip r:embed="rId3">
            <a:alphaModFix/>
          </a:blip>
          <a:stretch>
            <a:fillRect/>
          </a:stretch>
        </p:blipFill>
        <p:spPr>
          <a:xfrm>
            <a:off x="0" y="2571562"/>
            <a:ext cx="3145535" cy="2571939"/>
          </a:xfrm>
          <a:prstGeom prst="rect">
            <a:avLst/>
          </a:prstGeom>
          <a:noFill/>
          <a:ln>
            <a:noFill/>
          </a:ln>
        </p:spPr>
      </p:pic>
      <p:pic>
        <p:nvPicPr>
          <p:cNvPr id="572" name="Google Shape;572;p33"/>
          <p:cNvPicPr preferRelativeResize="0"/>
          <p:nvPr/>
        </p:nvPicPr>
        <p:blipFill>
          <a:blip r:embed="rId4">
            <a:alphaModFix/>
          </a:blip>
          <a:stretch>
            <a:fillRect/>
          </a:stretch>
        </p:blipFill>
        <p:spPr>
          <a:xfrm>
            <a:off x="3093225" y="1017737"/>
            <a:ext cx="2892348" cy="2374988"/>
          </a:xfrm>
          <a:prstGeom prst="rect">
            <a:avLst/>
          </a:prstGeom>
          <a:noFill/>
          <a:ln>
            <a:noFill/>
          </a:ln>
        </p:spPr>
      </p:pic>
      <p:pic>
        <p:nvPicPr>
          <p:cNvPr id="573" name="Google Shape;573;p33"/>
          <p:cNvPicPr preferRelativeResize="0"/>
          <p:nvPr/>
        </p:nvPicPr>
        <p:blipFill>
          <a:blip r:embed="rId5">
            <a:alphaModFix/>
          </a:blip>
          <a:stretch>
            <a:fillRect/>
          </a:stretch>
        </p:blipFill>
        <p:spPr>
          <a:xfrm>
            <a:off x="5729780" y="2571550"/>
            <a:ext cx="3414226" cy="255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sical Artist Portfolio by Slidesgo">
  <a:themeElements>
    <a:clrScheme name="Simple Light">
      <a:dk1>
        <a:srgbClr val="1B3359"/>
      </a:dk1>
      <a:lt1>
        <a:srgbClr val="F0E9DC"/>
      </a:lt1>
      <a:dk2>
        <a:srgbClr val="664794"/>
      </a:dk2>
      <a:lt2>
        <a:srgbClr val="38317E"/>
      </a:lt2>
      <a:accent1>
        <a:srgbClr val="C01D0D"/>
      </a:accent1>
      <a:accent2>
        <a:srgbClr val="EA963A"/>
      </a:accent2>
      <a:accent3>
        <a:srgbClr val="AFAFCC"/>
      </a:accent3>
      <a:accent4>
        <a:srgbClr val="C1C3C5"/>
      </a:accent4>
      <a:accent5>
        <a:srgbClr val="D4C4AA"/>
      </a:accent5>
      <a:accent6>
        <a:srgbClr val="FFFFFF"/>
      </a:accent6>
      <a:hlink>
        <a:srgbClr val="1B33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